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p:sldMasterIdLst>
    <p:sldMasterId id="2147483648" r:id="rId4"/>
    <p:sldMasterId id="2147483662" r:id="rId5"/>
  </p:sldMasterIdLst>
  <p:notesMasterIdLst>
    <p:notesMasterId r:id="rId27"/>
  </p:notesMasterIdLst>
  <p:handoutMasterIdLst>
    <p:handoutMasterId r:id="rId28"/>
  </p:handoutMasterIdLst>
  <p:sldIdLst>
    <p:sldId id="368" r:id="rId6"/>
    <p:sldId id="292" r:id="rId7"/>
    <p:sldId id="2145707031" r:id="rId8"/>
    <p:sldId id="288" r:id="rId9"/>
    <p:sldId id="303" r:id="rId10"/>
    <p:sldId id="294" r:id="rId11"/>
    <p:sldId id="305" r:id="rId12"/>
    <p:sldId id="2145707029" r:id="rId13"/>
    <p:sldId id="306" r:id="rId14"/>
    <p:sldId id="307" r:id="rId15"/>
    <p:sldId id="280" r:id="rId16"/>
    <p:sldId id="2145707027" r:id="rId17"/>
    <p:sldId id="2145707028" r:id="rId18"/>
    <p:sldId id="262" r:id="rId19"/>
    <p:sldId id="265" r:id="rId20"/>
    <p:sldId id="266" r:id="rId21"/>
    <p:sldId id="267" r:id="rId22"/>
    <p:sldId id="268" r:id="rId23"/>
    <p:sldId id="271" r:id="rId24"/>
    <p:sldId id="298" r:id="rId25"/>
    <p:sldId id="282" r:id="rId26"/>
  </p:sldIdLst>
  <p:sldSz cx="12192000" cy="6858000"/>
  <p:notesSz cx="6761163" cy="9942513"/>
  <p:embeddedFontLst>
    <p:embeddedFont>
      <p:font typeface="BetonEF" panose="020B0604020202020204" charset="0"/>
      <p:bold r:id="rId29"/>
    </p:embeddedFont>
    <p:embeddedFont>
      <p:font typeface="BetonEF-Bold" charset="0"/>
      <p:bold r:id="rId30"/>
    </p:embeddedFont>
    <p:embeddedFont>
      <p:font typeface="Open Sans" panose="020B0606030504020204" pitchFamily="34" charset="0"/>
      <p:regular r:id="rId31"/>
      <p:bold r:id="rId32"/>
      <p:italic r:id="rId33"/>
      <p:boldItalic r:id="rId34"/>
    </p:embeddedFont>
    <p:embeddedFont>
      <p:font typeface="Rockwell" panose="02060603020205020403" pitchFamily="18" charset="0"/>
      <p:regular r:id="rId35"/>
      <p:bold r:id="rId36"/>
      <p:italic r:id="rId37"/>
      <p:boldItalic r:id="rId38"/>
    </p:embeddedFont>
    <p:embeddedFont>
      <p:font typeface="Segoe UI" panose="020B0502040204020203" pitchFamily="34" charset="0"/>
      <p:regular r:id="rId39"/>
      <p:bold r:id="rId40"/>
      <p:italic r:id="rId41"/>
      <p:boldItalic r:id="rId42"/>
    </p:embeddedFont>
    <p:embeddedFont>
      <p:font typeface="Work Sans" pitchFamily="2" charset="0"/>
      <p:regular r:id="rId43"/>
      <p:bold r:id="rId44"/>
      <p:italic r:id="rId45"/>
      <p:boldItalic r:id="rId46"/>
    </p:embeddedFont>
  </p:embeddedFontLst>
  <p:defaultTextStyle>
    <a:defPPr>
      <a:defRPr lang="da-DK"/>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1ACE94E-ECF4-E241-7E36-6077B8C55A02}" name="Mie Kristensen" initials="MK" userId="c038b87fdeb07ab8" providerId="Windows Live"/>
  <p188:author id="{15E9368B-9465-A641-50A4-679762620EA6}" name="Lene Pfeiffer Petersen" initials="LP" userId="S::lepe@ida.dk::439a8ccb-d765-4615-bc48-393399cfc205" providerId="AD"/>
  <p188:author id="{EC3AD5A5-A365-C8C2-23FB-51EC20DA7C11}" name="Julie Lindholm" initials="JL" userId="S::jlin@ida.dk::583f570d-385d-4314-a92b-bccc1b7483cc"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Torben" initials="TC" lastIdx="22" clrIdx="0"/>
  <p:cmAuthor id="1" name="Julie Lindholm" initials="JL" lastIdx="10" clrIdx="1">
    <p:extLst>
      <p:ext uri="{19B8F6BF-5375-455C-9EA6-DF929625EA0E}">
        <p15:presenceInfo xmlns:p15="http://schemas.microsoft.com/office/powerpoint/2012/main" userId="S::jlin@ida.dk::583f570d-385d-4314-a92b-bccc1b7483cc"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24B5A"/>
    <a:srgbClr val="37AFB5"/>
    <a:srgbClr val="92C8CE"/>
    <a:srgbClr val="BCCF00"/>
    <a:srgbClr val="F881BC"/>
    <a:srgbClr val="FFE600"/>
    <a:srgbClr val="9DC3E6"/>
    <a:srgbClr val="587F8A"/>
    <a:srgbClr val="99CCFF"/>
    <a:srgbClr val="008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15651BC-8AC3-4D69-9838-913B177CDA54}" v="20" dt="2026-01-05T09:48:13.581"/>
  </p1510:revLst>
</p1510:revInfo>
</file>

<file path=ppt/tableStyles.xml><?xml version="1.0" encoding="utf-8"?>
<a:tblStyleLst xmlns:a="http://schemas.openxmlformats.org/drawingml/2006/main" def="{5C22544A-7EE6-4342-B048-85BDC9FD1C3A}">
  <a:tblStyle styleId="{5C22544A-7EE6-4342-B048-85BDC9FD1C3A}" styleName="Mellemlayout 2 - Markering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683" autoAdjust="0"/>
    <p:restoredTop sz="81290" autoAdjust="0"/>
  </p:normalViewPr>
  <p:slideViewPr>
    <p:cSldViewPr snapToGrid="0">
      <p:cViewPr varScale="1">
        <p:scale>
          <a:sx n="91" d="100"/>
          <a:sy n="91" d="100"/>
        </p:scale>
        <p:origin x="1360" y="56"/>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109" d="100"/>
          <a:sy n="109" d="100"/>
        </p:scale>
        <p:origin x="4352" y="8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font" Target="fonts/font11.fntdata"/><Relationship Id="rId21" Type="http://schemas.openxmlformats.org/officeDocument/2006/relationships/slide" Target="slides/slide16.xml"/><Relationship Id="rId34" Type="http://schemas.openxmlformats.org/officeDocument/2006/relationships/font" Target="fonts/font6.fntdata"/><Relationship Id="rId42" Type="http://schemas.openxmlformats.org/officeDocument/2006/relationships/font" Target="fonts/font14.fntdata"/><Relationship Id="rId47" Type="http://schemas.openxmlformats.org/officeDocument/2006/relationships/commentAuthors" Target="commentAuthors.xml"/><Relationship Id="rId50" Type="http://schemas.openxmlformats.org/officeDocument/2006/relationships/theme" Target="theme/theme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font" Target="fonts/font1.fntdata"/><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font" Target="fonts/font4.fntdata"/><Relationship Id="rId37" Type="http://schemas.openxmlformats.org/officeDocument/2006/relationships/font" Target="fonts/font9.fntdata"/><Relationship Id="rId40" Type="http://schemas.openxmlformats.org/officeDocument/2006/relationships/font" Target="fonts/font12.fntdata"/><Relationship Id="rId45" Type="http://schemas.openxmlformats.org/officeDocument/2006/relationships/font" Target="fonts/font17.fntdata"/><Relationship Id="rId53" Type="http://schemas.microsoft.com/office/2015/10/relationships/revisionInfo" Target="revisionInfo.xml"/><Relationship Id="rId5" Type="http://schemas.openxmlformats.org/officeDocument/2006/relationships/slideMaster" Target="slideMasters/slideMaster2.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font" Target="fonts/font3.fntdata"/><Relationship Id="rId44" Type="http://schemas.openxmlformats.org/officeDocument/2006/relationships/font" Target="fonts/font16.fntdata"/><Relationship Id="rId52"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notesMaster" Target="notesMasters/notesMaster1.xml"/><Relationship Id="rId30" Type="http://schemas.openxmlformats.org/officeDocument/2006/relationships/font" Target="fonts/font2.fntdata"/><Relationship Id="rId35" Type="http://schemas.openxmlformats.org/officeDocument/2006/relationships/font" Target="fonts/font7.fntdata"/><Relationship Id="rId43" Type="http://schemas.openxmlformats.org/officeDocument/2006/relationships/font" Target="fonts/font15.fntdata"/><Relationship Id="rId48" Type="http://schemas.openxmlformats.org/officeDocument/2006/relationships/presProps" Target="presProps.xml"/><Relationship Id="rId8" Type="http://schemas.openxmlformats.org/officeDocument/2006/relationships/slide" Target="slides/slide3.xml"/><Relationship Id="rId51"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font" Target="fonts/font5.fntdata"/><Relationship Id="rId38" Type="http://schemas.openxmlformats.org/officeDocument/2006/relationships/font" Target="fonts/font10.fntdata"/><Relationship Id="rId46" Type="http://schemas.openxmlformats.org/officeDocument/2006/relationships/font" Target="fonts/font18.fntdata"/><Relationship Id="rId20" Type="http://schemas.openxmlformats.org/officeDocument/2006/relationships/slide" Target="slides/slide15.xml"/><Relationship Id="rId41" Type="http://schemas.openxmlformats.org/officeDocument/2006/relationships/font" Target="fonts/font13.fntdata"/><Relationship Id="rId54"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handoutMaster" Target="handoutMasters/handoutMaster1.xml"/><Relationship Id="rId36" Type="http://schemas.openxmlformats.org/officeDocument/2006/relationships/font" Target="fonts/font8.fntdata"/><Relationship Id="rId4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ulie Lindholm" userId="583f570d-385d-4314-a92b-bccc1b7483cc" providerId="ADAL" clId="{AE4BE1FD-E0C3-4F98-BFC5-118EA0054766}"/>
    <pc:docChg chg="undo custSel addSld delSld modSld sldOrd">
      <pc:chgData name="Julie Lindholm" userId="583f570d-385d-4314-a92b-bccc1b7483cc" providerId="ADAL" clId="{AE4BE1FD-E0C3-4F98-BFC5-118EA0054766}" dt="2026-01-05T09:49:27.826" v="303" actId="47"/>
      <pc:docMkLst>
        <pc:docMk/>
      </pc:docMkLst>
      <pc:sldChg chg="add del">
        <pc:chgData name="Julie Lindholm" userId="583f570d-385d-4314-a92b-bccc1b7483cc" providerId="ADAL" clId="{AE4BE1FD-E0C3-4F98-BFC5-118EA0054766}" dt="2026-01-05T09:26:35.683" v="175" actId="47"/>
        <pc:sldMkLst>
          <pc:docMk/>
          <pc:sldMk cId="441824455" sldId="261"/>
        </pc:sldMkLst>
      </pc:sldChg>
      <pc:sldChg chg="modSp add mod modTransition">
        <pc:chgData name="Julie Lindholm" userId="583f570d-385d-4314-a92b-bccc1b7483cc" providerId="ADAL" clId="{AE4BE1FD-E0C3-4F98-BFC5-118EA0054766}" dt="2026-01-05T09:28:08.742" v="199" actId="113"/>
        <pc:sldMkLst>
          <pc:docMk/>
          <pc:sldMk cId="2881909811" sldId="262"/>
        </pc:sldMkLst>
        <pc:spChg chg="mod">
          <ac:chgData name="Julie Lindholm" userId="583f570d-385d-4314-a92b-bccc1b7483cc" providerId="ADAL" clId="{AE4BE1FD-E0C3-4F98-BFC5-118EA0054766}" dt="2026-01-05T09:28:08.742" v="199" actId="113"/>
          <ac:spMkLst>
            <pc:docMk/>
            <pc:sldMk cId="2881909811" sldId="262"/>
            <ac:spMk id="8194" creationId="{00000000-0000-0000-0000-000000000000}"/>
          </ac:spMkLst>
        </pc:spChg>
      </pc:sldChg>
      <pc:sldChg chg="modSp add mod modTransition">
        <pc:chgData name="Julie Lindholm" userId="583f570d-385d-4314-a92b-bccc1b7483cc" providerId="ADAL" clId="{AE4BE1FD-E0C3-4F98-BFC5-118EA0054766}" dt="2026-01-05T09:32:08.212" v="231" actId="14100"/>
        <pc:sldMkLst>
          <pc:docMk/>
          <pc:sldMk cId="4140590956" sldId="265"/>
        </pc:sldMkLst>
        <pc:spChg chg="mod">
          <ac:chgData name="Julie Lindholm" userId="583f570d-385d-4314-a92b-bccc1b7483cc" providerId="ADAL" clId="{AE4BE1FD-E0C3-4F98-BFC5-118EA0054766}" dt="2026-01-05T09:29:02.605" v="207" actId="12"/>
          <ac:spMkLst>
            <pc:docMk/>
            <pc:sldMk cId="4140590956" sldId="265"/>
            <ac:spMk id="3" creationId="{00000000-0000-0000-0000-000000000000}"/>
          </ac:spMkLst>
        </pc:spChg>
        <pc:spChg chg="mod">
          <ac:chgData name="Julie Lindholm" userId="583f570d-385d-4314-a92b-bccc1b7483cc" providerId="ADAL" clId="{AE4BE1FD-E0C3-4F98-BFC5-118EA0054766}" dt="2026-01-05T09:29:32.922" v="209" actId="2711"/>
          <ac:spMkLst>
            <pc:docMk/>
            <pc:sldMk cId="4140590956" sldId="265"/>
            <ac:spMk id="11266" creationId="{00000000-0000-0000-0000-000000000000}"/>
          </ac:spMkLst>
        </pc:spChg>
        <pc:picChg chg="mod">
          <ac:chgData name="Julie Lindholm" userId="583f570d-385d-4314-a92b-bccc1b7483cc" providerId="ADAL" clId="{AE4BE1FD-E0C3-4F98-BFC5-118EA0054766}" dt="2026-01-05T09:32:08.212" v="231" actId="14100"/>
          <ac:picMkLst>
            <pc:docMk/>
            <pc:sldMk cId="4140590956" sldId="265"/>
            <ac:picMk id="11268" creationId="{00000000-0000-0000-0000-000000000000}"/>
          </ac:picMkLst>
        </pc:picChg>
      </pc:sldChg>
      <pc:sldChg chg="modSp add mod modTransition">
        <pc:chgData name="Julie Lindholm" userId="583f570d-385d-4314-a92b-bccc1b7483cc" providerId="ADAL" clId="{AE4BE1FD-E0C3-4F98-BFC5-118EA0054766}" dt="2026-01-05T09:31:21.593" v="228" actId="20577"/>
        <pc:sldMkLst>
          <pc:docMk/>
          <pc:sldMk cId="1345624039" sldId="266"/>
        </pc:sldMkLst>
        <pc:spChg chg="mod">
          <ac:chgData name="Julie Lindholm" userId="583f570d-385d-4314-a92b-bccc1b7483cc" providerId="ADAL" clId="{AE4BE1FD-E0C3-4F98-BFC5-118EA0054766}" dt="2026-01-05T09:30:51.512" v="218" actId="2711"/>
          <ac:spMkLst>
            <pc:docMk/>
            <pc:sldMk cId="1345624039" sldId="266"/>
            <ac:spMk id="12290" creationId="{00000000-0000-0000-0000-000000000000}"/>
          </ac:spMkLst>
        </pc:spChg>
        <pc:spChg chg="mod">
          <ac:chgData name="Julie Lindholm" userId="583f570d-385d-4314-a92b-bccc1b7483cc" providerId="ADAL" clId="{AE4BE1FD-E0C3-4F98-BFC5-118EA0054766}" dt="2026-01-05T09:31:21.593" v="228" actId="20577"/>
          <ac:spMkLst>
            <pc:docMk/>
            <pc:sldMk cId="1345624039" sldId="266"/>
            <ac:spMk id="12291" creationId="{00000000-0000-0000-0000-000000000000}"/>
          </ac:spMkLst>
        </pc:spChg>
      </pc:sldChg>
      <pc:sldChg chg="modSp add mod">
        <pc:chgData name="Julie Lindholm" userId="583f570d-385d-4314-a92b-bccc1b7483cc" providerId="ADAL" clId="{AE4BE1FD-E0C3-4F98-BFC5-118EA0054766}" dt="2026-01-05T09:32:52.265" v="239" actId="207"/>
        <pc:sldMkLst>
          <pc:docMk/>
          <pc:sldMk cId="2236807418" sldId="267"/>
        </pc:sldMkLst>
        <pc:spChg chg="mod">
          <ac:chgData name="Julie Lindholm" userId="583f570d-385d-4314-a92b-bccc1b7483cc" providerId="ADAL" clId="{AE4BE1FD-E0C3-4F98-BFC5-118EA0054766}" dt="2026-01-05T09:32:37.193" v="236" actId="14100"/>
          <ac:spMkLst>
            <pc:docMk/>
            <pc:sldMk cId="2236807418" sldId="267"/>
            <ac:spMk id="13314" creationId="{00000000-0000-0000-0000-000000000000}"/>
          </ac:spMkLst>
        </pc:spChg>
        <pc:spChg chg="mod">
          <ac:chgData name="Julie Lindholm" userId="583f570d-385d-4314-a92b-bccc1b7483cc" providerId="ADAL" clId="{AE4BE1FD-E0C3-4F98-BFC5-118EA0054766}" dt="2026-01-05T09:32:52.265" v="239" actId="207"/>
          <ac:spMkLst>
            <pc:docMk/>
            <pc:sldMk cId="2236807418" sldId="267"/>
            <ac:spMk id="17411" creationId="{00000000-0000-0000-0000-000000000000}"/>
          </ac:spMkLst>
        </pc:spChg>
      </pc:sldChg>
      <pc:sldChg chg="modSp add mod modTransition">
        <pc:chgData name="Julie Lindholm" userId="583f570d-385d-4314-a92b-bccc1b7483cc" providerId="ADAL" clId="{AE4BE1FD-E0C3-4F98-BFC5-118EA0054766}" dt="2026-01-05T09:33:23.806" v="246" actId="14100"/>
        <pc:sldMkLst>
          <pc:docMk/>
          <pc:sldMk cId="2789173293" sldId="268"/>
        </pc:sldMkLst>
        <pc:spChg chg="mod">
          <ac:chgData name="Julie Lindholm" userId="583f570d-385d-4314-a92b-bccc1b7483cc" providerId="ADAL" clId="{AE4BE1FD-E0C3-4F98-BFC5-118EA0054766}" dt="2026-01-05T09:33:08.273" v="241" actId="115"/>
          <ac:spMkLst>
            <pc:docMk/>
            <pc:sldMk cId="2789173293" sldId="268"/>
            <ac:spMk id="14338" creationId="{00000000-0000-0000-0000-000000000000}"/>
          </ac:spMkLst>
        </pc:spChg>
        <pc:spChg chg="mod">
          <ac:chgData name="Julie Lindholm" userId="583f570d-385d-4314-a92b-bccc1b7483cc" providerId="ADAL" clId="{AE4BE1FD-E0C3-4F98-BFC5-118EA0054766}" dt="2026-01-05T09:33:23.806" v="246" actId="14100"/>
          <ac:spMkLst>
            <pc:docMk/>
            <pc:sldMk cId="2789173293" sldId="268"/>
            <ac:spMk id="14339" creationId="{00000000-0000-0000-0000-000000000000}"/>
          </ac:spMkLst>
        </pc:spChg>
      </pc:sldChg>
      <pc:sldChg chg="modSp add mod modTransition">
        <pc:chgData name="Julie Lindholm" userId="583f570d-385d-4314-a92b-bccc1b7483cc" providerId="ADAL" clId="{AE4BE1FD-E0C3-4F98-BFC5-118EA0054766}" dt="2026-01-05T09:34:12.729" v="252" actId="2711"/>
        <pc:sldMkLst>
          <pc:docMk/>
          <pc:sldMk cId="1350631270" sldId="271"/>
        </pc:sldMkLst>
        <pc:spChg chg="mod">
          <ac:chgData name="Julie Lindholm" userId="583f570d-385d-4314-a92b-bccc1b7483cc" providerId="ADAL" clId="{AE4BE1FD-E0C3-4F98-BFC5-118EA0054766}" dt="2026-01-05T09:34:12.729" v="252" actId="2711"/>
          <ac:spMkLst>
            <pc:docMk/>
            <pc:sldMk cId="1350631270" sldId="271"/>
            <ac:spMk id="18434" creationId="{00000000-0000-0000-0000-000000000000}"/>
          </ac:spMkLst>
        </pc:spChg>
        <pc:spChg chg="mod">
          <ac:chgData name="Julie Lindholm" userId="583f570d-385d-4314-a92b-bccc1b7483cc" providerId="ADAL" clId="{AE4BE1FD-E0C3-4F98-BFC5-118EA0054766}" dt="2026-01-05T09:33:45.541" v="249" actId="14100"/>
          <ac:spMkLst>
            <pc:docMk/>
            <pc:sldMk cId="1350631270" sldId="271"/>
            <ac:spMk id="18435" creationId="{00000000-0000-0000-0000-000000000000}"/>
          </ac:spMkLst>
        </pc:spChg>
      </pc:sldChg>
      <pc:sldChg chg="addSp delSp modSp add mod">
        <pc:chgData name="Julie Lindholm" userId="583f570d-385d-4314-a92b-bccc1b7483cc" providerId="ADAL" clId="{AE4BE1FD-E0C3-4F98-BFC5-118EA0054766}" dt="2026-01-05T09:27:27.033" v="188"/>
        <pc:sldMkLst>
          <pc:docMk/>
          <pc:sldMk cId="3433740967" sldId="280"/>
        </pc:sldMkLst>
        <pc:spChg chg="add del mod">
          <ac:chgData name="Julie Lindholm" userId="583f570d-385d-4314-a92b-bccc1b7483cc" providerId="ADAL" clId="{AE4BE1FD-E0C3-4F98-BFC5-118EA0054766}" dt="2026-01-05T09:27:27.033" v="188"/>
          <ac:spMkLst>
            <pc:docMk/>
            <pc:sldMk cId="3433740967" sldId="280"/>
            <ac:spMk id="5" creationId="{B5539998-6872-F6A9-A344-4BADC707054C}"/>
          </ac:spMkLst>
        </pc:spChg>
        <pc:spChg chg="add mod">
          <ac:chgData name="Julie Lindholm" userId="583f570d-385d-4314-a92b-bccc1b7483cc" providerId="ADAL" clId="{AE4BE1FD-E0C3-4F98-BFC5-118EA0054766}" dt="2026-01-05T09:27:24.552" v="186" actId="1076"/>
          <ac:spMkLst>
            <pc:docMk/>
            <pc:sldMk cId="3433740967" sldId="280"/>
            <ac:spMk id="6" creationId="{3D7F87A4-C260-DF12-7852-A208B891FF74}"/>
          </ac:spMkLst>
        </pc:spChg>
        <pc:picChg chg="del">
          <ac:chgData name="Julie Lindholm" userId="583f570d-385d-4314-a92b-bccc1b7483cc" providerId="ADAL" clId="{AE4BE1FD-E0C3-4F98-BFC5-118EA0054766}" dt="2026-01-05T09:26:20.385" v="173" actId="478"/>
          <ac:picMkLst>
            <pc:docMk/>
            <pc:sldMk cId="3433740967" sldId="280"/>
            <ac:picMk id="2" creationId="{00000000-0000-0000-0000-000000000000}"/>
          </ac:picMkLst>
        </pc:picChg>
        <pc:picChg chg="add mod">
          <ac:chgData name="Julie Lindholm" userId="583f570d-385d-4314-a92b-bccc1b7483cc" providerId="ADAL" clId="{AE4BE1FD-E0C3-4F98-BFC5-118EA0054766}" dt="2026-01-05T09:26:59.823" v="178" actId="1076"/>
          <ac:picMkLst>
            <pc:docMk/>
            <pc:sldMk cId="3433740967" sldId="280"/>
            <ac:picMk id="3" creationId="{D8441D8C-B398-2DC8-D8CB-07E19B1DB1F1}"/>
          </ac:picMkLst>
        </pc:picChg>
      </pc:sldChg>
      <pc:sldChg chg="addSp delSp modSp add mod setBg">
        <pc:chgData name="Julie Lindholm" userId="583f570d-385d-4314-a92b-bccc1b7483cc" providerId="ADAL" clId="{AE4BE1FD-E0C3-4F98-BFC5-118EA0054766}" dt="2026-01-05T09:35:44.822" v="278" actId="20577"/>
        <pc:sldMkLst>
          <pc:docMk/>
          <pc:sldMk cId="65751164" sldId="282"/>
        </pc:sldMkLst>
        <pc:spChg chg="mod">
          <ac:chgData name="Julie Lindholm" userId="583f570d-385d-4314-a92b-bccc1b7483cc" providerId="ADAL" clId="{AE4BE1FD-E0C3-4F98-BFC5-118EA0054766}" dt="2026-01-05T09:35:23.673" v="260" actId="20577"/>
          <ac:spMkLst>
            <pc:docMk/>
            <pc:sldMk cId="65751164" sldId="282"/>
            <ac:spMk id="2" creationId="{00000000-0000-0000-0000-000000000000}"/>
          </ac:spMkLst>
        </pc:spChg>
        <pc:spChg chg="add mod">
          <ac:chgData name="Julie Lindholm" userId="583f570d-385d-4314-a92b-bccc1b7483cc" providerId="ADAL" clId="{AE4BE1FD-E0C3-4F98-BFC5-118EA0054766}" dt="2026-01-05T09:35:44.822" v="278" actId="20577"/>
          <ac:spMkLst>
            <pc:docMk/>
            <pc:sldMk cId="65751164" sldId="282"/>
            <ac:spMk id="4" creationId="{87E9585E-D706-566A-8542-4BBF0CA11B0E}"/>
          </ac:spMkLst>
        </pc:spChg>
        <pc:picChg chg="add mod">
          <ac:chgData name="Julie Lindholm" userId="583f570d-385d-4314-a92b-bccc1b7483cc" providerId="ADAL" clId="{AE4BE1FD-E0C3-4F98-BFC5-118EA0054766}" dt="2026-01-05T09:35:29.960" v="262"/>
          <ac:picMkLst>
            <pc:docMk/>
            <pc:sldMk cId="65751164" sldId="282"/>
            <ac:picMk id="3" creationId="{795CFE9C-B15A-263D-21B1-1F5C68840508}"/>
          </ac:picMkLst>
        </pc:picChg>
        <pc:picChg chg="del">
          <ac:chgData name="Julie Lindholm" userId="583f570d-385d-4314-a92b-bccc1b7483cc" providerId="ADAL" clId="{AE4BE1FD-E0C3-4F98-BFC5-118EA0054766}" dt="2026-01-05T09:35:27.496" v="261" actId="478"/>
          <ac:picMkLst>
            <pc:docMk/>
            <pc:sldMk cId="65751164" sldId="282"/>
            <ac:picMk id="6" creationId="{00000000-0000-0000-0000-000000000000}"/>
          </ac:picMkLst>
        </pc:picChg>
      </pc:sldChg>
      <pc:sldChg chg="modSp add mod">
        <pc:chgData name="Julie Lindholm" userId="583f570d-385d-4314-a92b-bccc1b7483cc" providerId="ADAL" clId="{AE4BE1FD-E0C3-4F98-BFC5-118EA0054766}" dt="2026-01-05T09:20:23.682" v="61" actId="20577"/>
        <pc:sldMkLst>
          <pc:docMk/>
          <pc:sldMk cId="617888488" sldId="288"/>
        </pc:sldMkLst>
        <pc:spChg chg="mod">
          <ac:chgData name="Julie Lindholm" userId="583f570d-385d-4314-a92b-bccc1b7483cc" providerId="ADAL" clId="{AE4BE1FD-E0C3-4F98-BFC5-118EA0054766}" dt="2026-01-05T09:20:23.682" v="61" actId="20577"/>
          <ac:spMkLst>
            <pc:docMk/>
            <pc:sldMk cId="617888488" sldId="288"/>
            <ac:spMk id="3" creationId="{00000000-0000-0000-0000-000000000000}"/>
          </ac:spMkLst>
        </pc:spChg>
      </pc:sldChg>
      <pc:sldChg chg="modSp add del mod">
        <pc:chgData name="Julie Lindholm" userId="583f570d-385d-4314-a92b-bccc1b7483cc" providerId="ADAL" clId="{AE4BE1FD-E0C3-4F98-BFC5-118EA0054766}" dt="2026-01-05T09:46:58.548" v="286" actId="2711"/>
        <pc:sldMkLst>
          <pc:docMk/>
          <pc:sldMk cId="1360019591" sldId="292"/>
        </pc:sldMkLst>
        <pc:spChg chg="mod">
          <ac:chgData name="Julie Lindholm" userId="583f570d-385d-4314-a92b-bccc1b7483cc" providerId="ADAL" clId="{AE4BE1FD-E0C3-4F98-BFC5-118EA0054766}" dt="2026-01-05T09:30:25.892" v="215" actId="207"/>
          <ac:spMkLst>
            <pc:docMk/>
            <pc:sldMk cId="1360019591" sldId="292"/>
            <ac:spMk id="2" creationId="{7A09FCE0-C0FF-81E9-B75C-9C70DC398CA7}"/>
          </ac:spMkLst>
        </pc:spChg>
        <pc:spChg chg="mod">
          <ac:chgData name="Julie Lindholm" userId="583f570d-385d-4314-a92b-bccc1b7483cc" providerId="ADAL" clId="{AE4BE1FD-E0C3-4F98-BFC5-118EA0054766}" dt="2026-01-05T09:46:58.548" v="286" actId="2711"/>
          <ac:spMkLst>
            <pc:docMk/>
            <pc:sldMk cId="1360019591" sldId="292"/>
            <ac:spMk id="3" creationId="{00000000-0000-0000-0000-000000000000}"/>
          </ac:spMkLst>
        </pc:spChg>
      </pc:sldChg>
      <pc:sldChg chg="modSp add mod modTransition">
        <pc:chgData name="Julie Lindholm" userId="583f570d-385d-4314-a92b-bccc1b7483cc" providerId="ADAL" clId="{AE4BE1FD-E0C3-4F98-BFC5-118EA0054766}" dt="2026-01-05T09:21:49.733" v="93" actId="20577"/>
        <pc:sldMkLst>
          <pc:docMk/>
          <pc:sldMk cId="2492370811" sldId="294"/>
        </pc:sldMkLst>
        <pc:spChg chg="mod">
          <ac:chgData name="Julie Lindholm" userId="583f570d-385d-4314-a92b-bccc1b7483cc" providerId="ADAL" clId="{AE4BE1FD-E0C3-4F98-BFC5-118EA0054766}" dt="2026-01-05T09:21:49.733" v="93" actId="20577"/>
          <ac:spMkLst>
            <pc:docMk/>
            <pc:sldMk cId="2492370811" sldId="294"/>
            <ac:spMk id="3" creationId="{00000000-0000-0000-0000-000000000000}"/>
          </ac:spMkLst>
        </pc:spChg>
      </pc:sldChg>
      <pc:sldChg chg="modSp add mod modTransition">
        <pc:chgData name="Julie Lindholm" userId="583f570d-385d-4314-a92b-bccc1b7483cc" providerId="ADAL" clId="{AE4BE1FD-E0C3-4F98-BFC5-118EA0054766}" dt="2026-01-05T09:34:47.417" v="256" actId="1076"/>
        <pc:sldMkLst>
          <pc:docMk/>
          <pc:sldMk cId="337123425" sldId="298"/>
        </pc:sldMkLst>
        <pc:spChg chg="mod">
          <ac:chgData name="Julie Lindholm" userId="583f570d-385d-4314-a92b-bccc1b7483cc" providerId="ADAL" clId="{AE4BE1FD-E0C3-4F98-BFC5-118EA0054766}" dt="2026-01-05T09:34:47.417" v="256" actId="1076"/>
          <ac:spMkLst>
            <pc:docMk/>
            <pc:sldMk cId="337123425" sldId="298"/>
            <ac:spMk id="3" creationId="{00000000-0000-0000-0000-000000000000}"/>
          </ac:spMkLst>
        </pc:spChg>
      </pc:sldChg>
      <pc:sldChg chg="modSp add mod">
        <pc:chgData name="Julie Lindholm" userId="583f570d-385d-4314-a92b-bccc1b7483cc" providerId="ADAL" clId="{AE4BE1FD-E0C3-4F98-BFC5-118EA0054766}" dt="2026-01-05T09:21:26.331" v="86" actId="20577"/>
        <pc:sldMkLst>
          <pc:docMk/>
          <pc:sldMk cId="3394738467" sldId="303"/>
        </pc:sldMkLst>
        <pc:spChg chg="mod">
          <ac:chgData name="Julie Lindholm" userId="583f570d-385d-4314-a92b-bccc1b7483cc" providerId="ADAL" clId="{AE4BE1FD-E0C3-4F98-BFC5-118EA0054766}" dt="2026-01-05T09:21:26.331" v="86" actId="20577"/>
          <ac:spMkLst>
            <pc:docMk/>
            <pc:sldMk cId="3394738467" sldId="303"/>
            <ac:spMk id="5" creationId="{E803FD56-086E-94E1-7DB1-581D5D3A9DFB}"/>
          </ac:spMkLst>
        </pc:spChg>
      </pc:sldChg>
      <pc:sldChg chg="addSp modSp add mod">
        <pc:chgData name="Julie Lindholm" userId="583f570d-385d-4314-a92b-bccc1b7483cc" providerId="ADAL" clId="{AE4BE1FD-E0C3-4F98-BFC5-118EA0054766}" dt="2026-01-05T09:23:33.614" v="117" actId="12"/>
        <pc:sldMkLst>
          <pc:docMk/>
          <pc:sldMk cId="87834410" sldId="305"/>
        </pc:sldMkLst>
        <pc:spChg chg="mod">
          <ac:chgData name="Julie Lindholm" userId="583f570d-385d-4314-a92b-bccc1b7483cc" providerId="ADAL" clId="{AE4BE1FD-E0C3-4F98-BFC5-118EA0054766}" dt="2026-01-05T09:23:33.614" v="117" actId="12"/>
          <ac:spMkLst>
            <pc:docMk/>
            <pc:sldMk cId="87834410" sldId="305"/>
            <ac:spMk id="2" creationId="{542AAC30-0350-8C49-D2EE-14BDF1022562}"/>
          </ac:spMkLst>
        </pc:spChg>
        <pc:spChg chg="mod">
          <ac:chgData name="Julie Lindholm" userId="583f570d-385d-4314-a92b-bccc1b7483cc" providerId="ADAL" clId="{AE4BE1FD-E0C3-4F98-BFC5-118EA0054766}" dt="2026-01-05T09:23:17.436" v="111" actId="20577"/>
          <ac:spMkLst>
            <pc:docMk/>
            <pc:sldMk cId="87834410" sldId="305"/>
            <ac:spMk id="3" creationId="{BF2E53D0-2F00-243C-C0F6-D4FE854EF48C}"/>
          </ac:spMkLst>
        </pc:spChg>
        <pc:picChg chg="add mod">
          <ac:chgData name="Julie Lindholm" userId="583f570d-385d-4314-a92b-bccc1b7483cc" providerId="ADAL" clId="{AE4BE1FD-E0C3-4F98-BFC5-118EA0054766}" dt="2026-01-05T09:22:15.872" v="100"/>
          <ac:picMkLst>
            <pc:docMk/>
            <pc:sldMk cId="87834410" sldId="305"/>
            <ac:picMk id="5" creationId="{3114C44E-4C5B-6679-CCC2-6C0A8321D226}"/>
          </ac:picMkLst>
        </pc:picChg>
      </pc:sldChg>
      <pc:sldChg chg="modSp add mod">
        <pc:chgData name="Julie Lindholm" userId="583f570d-385d-4314-a92b-bccc1b7483cc" providerId="ADAL" clId="{AE4BE1FD-E0C3-4F98-BFC5-118EA0054766}" dt="2026-01-05T09:30:15.654" v="214" actId="1076"/>
        <pc:sldMkLst>
          <pc:docMk/>
          <pc:sldMk cId="1026556992" sldId="306"/>
        </pc:sldMkLst>
        <pc:spChg chg="mod">
          <ac:chgData name="Julie Lindholm" userId="583f570d-385d-4314-a92b-bccc1b7483cc" providerId="ADAL" clId="{AE4BE1FD-E0C3-4F98-BFC5-118EA0054766}" dt="2026-01-05T09:30:15.654" v="214" actId="1076"/>
          <ac:spMkLst>
            <pc:docMk/>
            <pc:sldMk cId="1026556992" sldId="306"/>
            <ac:spMk id="4" creationId="{24D821E0-61F9-FFE0-F7C5-D1EEA5CA8277}"/>
          </ac:spMkLst>
        </pc:spChg>
      </pc:sldChg>
      <pc:sldChg chg="modSp add mod">
        <pc:chgData name="Julie Lindholm" userId="583f570d-385d-4314-a92b-bccc1b7483cc" providerId="ADAL" clId="{AE4BE1FD-E0C3-4F98-BFC5-118EA0054766}" dt="2026-01-05T09:29:48.017" v="210" actId="207"/>
        <pc:sldMkLst>
          <pc:docMk/>
          <pc:sldMk cId="3711294534" sldId="307"/>
        </pc:sldMkLst>
        <pc:spChg chg="mod">
          <ac:chgData name="Julie Lindholm" userId="583f570d-385d-4314-a92b-bccc1b7483cc" providerId="ADAL" clId="{AE4BE1FD-E0C3-4F98-BFC5-118EA0054766}" dt="2026-01-05T09:29:48.017" v="210" actId="207"/>
          <ac:spMkLst>
            <pc:docMk/>
            <pc:sldMk cId="3711294534" sldId="307"/>
            <ac:spMk id="2" creationId="{A93A0501-FE9C-CF5C-F280-B1409FE8201D}"/>
          </ac:spMkLst>
        </pc:spChg>
      </pc:sldChg>
      <pc:sldChg chg="del">
        <pc:chgData name="Julie Lindholm" userId="583f570d-385d-4314-a92b-bccc1b7483cc" providerId="ADAL" clId="{AE4BE1FD-E0C3-4F98-BFC5-118EA0054766}" dt="2026-01-05T09:35:52.067" v="279" actId="47"/>
        <pc:sldMkLst>
          <pc:docMk/>
          <pc:sldMk cId="3170933932" sldId="329"/>
        </pc:sldMkLst>
      </pc:sldChg>
      <pc:sldChg chg="modSp mod">
        <pc:chgData name="Julie Lindholm" userId="583f570d-385d-4314-a92b-bccc1b7483cc" providerId="ADAL" clId="{AE4BE1FD-E0C3-4F98-BFC5-118EA0054766}" dt="2026-01-05T09:35:09.885" v="257" actId="1076"/>
        <pc:sldMkLst>
          <pc:docMk/>
          <pc:sldMk cId="805315524" sldId="368"/>
        </pc:sldMkLst>
        <pc:spChg chg="mod">
          <ac:chgData name="Julie Lindholm" userId="583f570d-385d-4314-a92b-bccc1b7483cc" providerId="ADAL" clId="{AE4BE1FD-E0C3-4F98-BFC5-118EA0054766}" dt="2026-01-05T09:14:11.908" v="23" actId="20577"/>
          <ac:spMkLst>
            <pc:docMk/>
            <pc:sldMk cId="805315524" sldId="368"/>
            <ac:spMk id="2" creationId="{649BB1E1-ED61-1CDD-B40F-DF7AE0BE7376}"/>
          </ac:spMkLst>
        </pc:spChg>
        <pc:spChg chg="mod">
          <ac:chgData name="Julie Lindholm" userId="583f570d-385d-4314-a92b-bccc1b7483cc" providerId="ADAL" clId="{AE4BE1FD-E0C3-4F98-BFC5-118EA0054766}" dt="2026-01-05T09:14:47.445" v="35" actId="20577"/>
          <ac:spMkLst>
            <pc:docMk/>
            <pc:sldMk cId="805315524" sldId="368"/>
            <ac:spMk id="4" creationId="{1FD3820C-B4C9-DC6F-502C-95EA40D58B83}"/>
          </ac:spMkLst>
        </pc:spChg>
        <pc:picChg chg="mod">
          <ac:chgData name="Julie Lindholm" userId="583f570d-385d-4314-a92b-bccc1b7483cc" providerId="ADAL" clId="{AE4BE1FD-E0C3-4F98-BFC5-118EA0054766}" dt="2026-01-05T09:35:09.885" v="257" actId="1076"/>
          <ac:picMkLst>
            <pc:docMk/>
            <pc:sldMk cId="805315524" sldId="368"/>
            <ac:picMk id="5" creationId="{119E3F43-0A76-4D9B-D73F-327ED2B7D49D}"/>
          </ac:picMkLst>
        </pc:picChg>
      </pc:sldChg>
      <pc:sldChg chg="del ord">
        <pc:chgData name="Julie Lindholm" userId="583f570d-385d-4314-a92b-bccc1b7483cc" providerId="ADAL" clId="{AE4BE1FD-E0C3-4F98-BFC5-118EA0054766}" dt="2026-01-05T09:35:52.067" v="279" actId="47"/>
        <pc:sldMkLst>
          <pc:docMk/>
          <pc:sldMk cId="3174641472" sldId="398"/>
        </pc:sldMkLst>
      </pc:sldChg>
      <pc:sldChg chg="del">
        <pc:chgData name="Julie Lindholm" userId="583f570d-385d-4314-a92b-bccc1b7483cc" providerId="ADAL" clId="{AE4BE1FD-E0C3-4F98-BFC5-118EA0054766}" dt="2026-01-05T09:35:52.067" v="279" actId="47"/>
        <pc:sldMkLst>
          <pc:docMk/>
          <pc:sldMk cId="4059278491" sldId="466"/>
        </pc:sldMkLst>
      </pc:sldChg>
      <pc:sldChg chg="del">
        <pc:chgData name="Julie Lindholm" userId="583f570d-385d-4314-a92b-bccc1b7483cc" providerId="ADAL" clId="{AE4BE1FD-E0C3-4F98-BFC5-118EA0054766}" dt="2026-01-05T09:35:52.067" v="279" actId="47"/>
        <pc:sldMkLst>
          <pc:docMk/>
          <pc:sldMk cId="3518955277" sldId="470"/>
        </pc:sldMkLst>
      </pc:sldChg>
      <pc:sldChg chg="del">
        <pc:chgData name="Julie Lindholm" userId="583f570d-385d-4314-a92b-bccc1b7483cc" providerId="ADAL" clId="{AE4BE1FD-E0C3-4F98-BFC5-118EA0054766}" dt="2026-01-05T09:35:52.067" v="279" actId="47"/>
        <pc:sldMkLst>
          <pc:docMk/>
          <pc:sldMk cId="1938349962" sldId="471"/>
        </pc:sldMkLst>
      </pc:sldChg>
      <pc:sldChg chg="del">
        <pc:chgData name="Julie Lindholm" userId="583f570d-385d-4314-a92b-bccc1b7483cc" providerId="ADAL" clId="{AE4BE1FD-E0C3-4F98-BFC5-118EA0054766}" dt="2026-01-05T09:35:52.067" v="279" actId="47"/>
        <pc:sldMkLst>
          <pc:docMk/>
          <pc:sldMk cId="2321369806" sldId="481"/>
        </pc:sldMkLst>
      </pc:sldChg>
      <pc:sldChg chg="del">
        <pc:chgData name="Julie Lindholm" userId="583f570d-385d-4314-a92b-bccc1b7483cc" providerId="ADAL" clId="{AE4BE1FD-E0C3-4F98-BFC5-118EA0054766}" dt="2026-01-05T09:35:52.067" v="279" actId="47"/>
        <pc:sldMkLst>
          <pc:docMk/>
          <pc:sldMk cId="3972359706" sldId="482"/>
        </pc:sldMkLst>
      </pc:sldChg>
      <pc:sldChg chg="del">
        <pc:chgData name="Julie Lindholm" userId="583f570d-385d-4314-a92b-bccc1b7483cc" providerId="ADAL" clId="{AE4BE1FD-E0C3-4F98-BFC5-118EA0054766}" dt="2026-01-05T09:35:52.067" v="279" actId="47"/>
        <pc:sldMkLst>
          <pc:docMk/>
          <pc:sldMk cId="1349018995" sldId="516"/>
        </pc:sldMkLst>
      </pc:sldChg>
      <pc:sldChg chg="del">
        <pc:chgData name="Julie Lindholm" userId="583f570d-385d-4314-a92b-bccc1b7483cc" providerId="ADAL" clId="{AE4BE1FD-E0C3-4F98-BFC5-118EA0054766}" dt="2026-01-05T09:35:52.067" v="279" actId="47"/>
        <pc:sldMkLst>
          <pc:docMk/>
          <pc:sldMk cId="2945260805" sldId="518"/>
        </pc:sldMkLst>
      </pc:sldChg>
      <pc:sldChg chg="del">
        <pc:chgData name="Julie Lindholm" userId="583f570d-385d-4314-a92b-bccc1b7483cc" providerId="ADAL" clId="{AE4BE1FD-E0C3-4F98-BFC5-118EA0054766}" dt="2026-01-05T09:35:52.067" v="279" actId="47"/>
        <pc:sldMkLst>
          <pc:docMk/>
          <pc:sldMk cId="3778849926" sldId="524"/>
        </pc:sldMkLst>
      </pc:sldChg>
      <pc:sldChg chg="del">
        <pc:chgData name="Julie Lindholm" userId="583f570d-385d-4314-a92b-bccc1b7483cc" providerId="ADAL" clId="{AE4BE1FD-E0C3-4F98-BFC5-118EA0054766}" dt="2026-01-05T09:35:52.067" v="279" actId="47"/>
        <pc:sldMkLst>
          <pc:docMk/>
          <pc:sldMk cId="1889009759" sldId="525"/>
        </pc:sldMkLst>
      </pc:sldChg>
      <pc:sldChg chg="del">
        <pc:chgData name="Julie Lindholm" userId="583f570d-385d-4314-a92b-bccc1b7483cc" providerId="ADAL" clId="{AE4BE1FD-E0C3-4F98-BFC5-118EA0054766}" dt="2026-01-05T09:35:52.067" v="279" actId="47"/>
        <pc:sldMkLst>
          <pc:docMk/>
          <pc:sldMk cId="209295874" sldId="526"/>
        </pc:sldMkLst>
      </pc:sldChg>
      <pc:sldChg chg="del">
        <pc:chgData name="Julie Lindholm" userId="583f570d-385d-4314-a92b-bccc1b7483cc" providerId="ADAL" clId="{AE4BE1FD-E0C3-4F98-BFC5-118EA0054766}" dt="2026-01-05T09:35:52.067" v="279" actId="47"/>
        <pc:sldMkLst>
          <pc:docMk/>
          <pc:sldMk cId="1209348879" sldId="532"/>
        </pc:sldMkLst>
      </pc:sldChg>
      <pc:sldChg chg="del">
        <pc:chgData name="Julie Lindholm" userId="583f570d-385d-4314-a92b-bccc1b7483cc" providerId="ADAL" clId="{AE4BE1FD-E0C3-4F98-BFC5-118EA0054766}" dt="2026-01-05T09:35:52.067" v="279" actId="47"/>
        <pc:sldMkLst>
          <pc:docMk/>
          <pc:sldMk cId="800012343" sldId="533"/>
        </pc:sldMkLst>
      </pc:sldChg>
      <pc:sldChg chg="del">
        <pc:chgData name="Julie Lindholm" userId="583f570d-385d-4314-a92b-bccc1b7483cc" providerId="ADAL" clId="{AE4BE1FD-E0C3-4F98-BFC5-118EA0054766}" dt="2026-01-05T09:35:52.067" v="279" actId="47"/>
        <pc:sldMkLst>
          <pc:docMk/>
          <pc:sldMk cId="2185586929" sldId="534"/>
        </pc:sldMkLst>
      </pc:sldChg>
      <pc:sldChg chg="del">
        <pc:chgData name="Julie Lindholm" userId="583f570d-385d-4314-a92b-bccc1b7483cc" providerId="ADAL" clId="{AE4BE1FD-E0C3-4F98-BFC5-118EA0054766}" dt="2026-01-05T09:35:52.067" v="279" actId="47"/>
        <pc:sldMkLst>
          <pc:docMk/>
          <pc:sldMk cId="526993278" sldId="535"/>
        </pc:sldMkLst>
      </pc:sldChg>
      <pc:sldChg chg="del">
        <pc:chgData name="Julie Lindholm" userId="583f570d-385d-4314-a92b-bccc1b7483cc" providerId="ADAL" clId="{AE4BE1FD-E0C3-4F98-BFC5-118EA0054766}" dt="2026-01-05T09:35:52.067" v="279" actId="47"/>
        <pc:sldMkLst>
          <pc:docMk/>
          <pc:sldMk cId="1652775371" sldId="536"/>
        </pc:sldMkLst>
      </pc:sldChg>
      <pc:sldChg chg="del">
        <pc:chgData name="Julie Lindholm" userId="583f570d-385d-4314-a92b-bccc1b7483cc" providerId="ADAL" clId="{AE4BE1FD-E0C3-4F98-BFC5-118EA0054766}" dt="2026-01-05T09:35:52.067" v="279" actId="47"/>
        <pc:sldMkLst>
          <pc:docMk/>
          <pc:sldMk cId="2232288134" sldId="537"/>
        </pc:sldMkLst>
      </pc:sldChg>
      <pc:sldChg chg="del">
        <pc:chgData name="Julie Lindholm" userId="583f570d-385d-4314-a92b-bccc1b7483cc" providerId="ADAL" clId="{AE4BE1FD-E0C3-4F98-BFC5-118EA0054766}" dt="2026-01-05T09:35:52.067" v="279" actId="47"/>
        <pc:sldMkLst>
          <pc:docMk/>
          <pc:sldMk cId="1484881759" sldId="538"/>
        </pc:sldMkLst>
      </pc:sldChg>
      <pc:sldChg chg="del">
        <pc:chgData name="Julie Lindholm" userId="583f570d-385d-4314-a92b-bccc1b7483cc" providerId="ADAL" clId="{AE4BE1FD-E0C3-4F98-BFC5-118EA0054766}" dt="2026-01-05T09:35:52.067" v="279" actId="47"/>
        <pc:sldMkLst>
          <pc:docMk/>
          <pc:sldMk cId="1915131352" sldId="539"/>
        </pc:sldMkLst>
      </pc:sldChg>
      <pc:sldChg chg="del">
        <pc:chgData name="Julie Lindholm" userId="583f570d-385d-4314-a92b-bccc1b7483cc" providerId="ADAL" clId="{AE4BE1FD-E0C3-4F98-BFC5-118EA0054766}" dt="2026-01-05T09:35:52.067" v="279" actId="47"/>
        <pc:sldMkLst>
          <pc:docMk/>
          <pc:sldMk cId="3314325668" sldId="540"/>
        </pc:sldMkLst>
      </pc:sldChg>
      <pc:sldChg chg="del">
        <pc:chgData name="Julie Lindholm" userId="583f570d-385d-4314-a92b-bccc1b7483cc" providerId="ADAL" clId="{AE4BE1FD-E0C3-4F98-BFC5-118EA0054766}" dt="2026-01-05T09:35:52.067" v="279" actId="47"/>
        <pc:sldMkLst>
          <pc:docMk/>
          <pc:sldMk cId="2810713428" sldId="541"/>
        </pc:sldMkLst>
      </pc:sldChg>
      <pc:sldChg chg="del">
        <pc:chgData name="Julie Lindholm" userId="583f570d-385d-4314-a92b-bccc1b7483cc" providerId="ADAL" clId="{AE4BE1FD-E0C3-4F98-BFC5-118EA0054766}" dt="2026-01-05T09:35:52.067" v="279" actId="47"/>
        <pc:sldMkLst>
          <pc:docMk/>
          <pc:sldMk cId="342358914" sldId="542"/>
        </pc:sldMkLst>
      </pc:sldChg>
      <pc:sldChg chg="del">
        <pc:chgData name="Julie Lindholm" userId="583f570d-385d-4314-a92b-bccc1b7483cc" providerId="ADAL" clId="{AE4BE1FD-E0C3-4F98-BFC5-118EA0054766}" dt="2026-01-05T09:35:52.067" v="279" actId="47"/>
        <pc:sldMkLst>
          <pc:docMk/>
          <pc:sldMk cId="3833721085" sldId="543"/>
        </pc:sldMkLst>
      </pc:sldChg>
      <pc:sldChg chg="del">
        <pc:chgData name="Julie Lindholm" userId="583f570d-385d-4314-a92b-bccc1b7483cc" providerId="ADAL" clId="{AE4BE1FD-E0C3-4F98-BFC5-118EA0054766}" dt="2026-01-05T09:35:52.067" v="279" actId="47"/>
        <pc:sldMkLst>
          <pc:docMk/>
          <pc:sldMk cId="120264947" sldId="544"/>
        </pc:sldMkLst>
      </pc:sldChg>
      <pc:sldChg chg="del">
        <pc:chgData name="Julie Lindholm" userId="583f570d-385d-4314-a92b-bccc1b7483cc" providerId="ADAL" clId="{AE4BE1FD-E0C3-4F98-BFC5-118EA0054766}" dt="2026-01-05T09:35:52.067" v="279" actId="47"/>
        <pc:sldMkLst>
          <pc:docMk/>
          <pc:sldMk cId="448343991" sldId="545"/>
        </pc:sldMkLst>
      </pc:sldChg>
      <pc:sldChg chg="del">
        <pc:chgData name="Julie Lindholm" userId="583f570d-385d-4314-a92b-bccc1b7483cc" providerId="ADAL" clId="{AE4BE1FD-E0C3-4F98-BFC5-118EA0054766}" dt="2026-01-05T09:35:52.067" v="279" actId="47"/>
        <pc:sldMkLst>
          <pc:docMk/>
          <pc:sldMk cId="3541664089" sldId="546"/>
        </pc:sldMkLst>
      </pc:sldChg>
      <pc:sldChg chg="del">
        <pc:chgData name="Julie Lindholm" userId="583f570d-385d-4314-a92b-bccc1b7483cc" providerId="ADAL" clId="{AE4BE1FD-E0C3-4F98-BFC5-118EA0054766}" dt="2026-01-05T09:35:52.067" v="279" actId="47"/>
        <pc:sldMkLst>
          <pc:docMk/>
          <pc:sldMk cId="2069986959" sldId="547"/>
        </pc:sldMkLst>
      </pc:sldChg>
      <pc:sldChg chg="del">
        <pc:chgData name="Julie Lindholm" userId="583f570d-385d-4314-a92b-bccc1b7483cc" providerId="ADAL" clId="{AE4BE1FD-E0C3-4F98-BFC5-118EA0054766}" dt="2026-01-05T09:35:52.067" v="279" actId="47"/>
        <pc:sldMkLst>
          <pc:docMk/>
          <pc:sldMk cId="605024813" sldId="549"/>
        </pc:sldMkLst>
      </pc:sldChg>
      <pc:sldChg chg="del">
        <pc:chgData name="Julie Lindholm" userId="583f570d-385d-4314-a92b-bccc1b7483cc" providerId="ADAL" clId="{AE4BE1FD-E0C3-4F98-BFC5-118EA0054766}" dt="2026-01-05T09:35:52.067" v="279" actId="47"/>
        <pc:sldMkLst>
          <pc:docMk/>
          <pc:sldMk cId="1227566928" sldId="550"/>
        </pc:sldMkLst>
      </pc:sldChg>
      <pc:sldChg chg="del">
        <pc:chgData name="Julie Lindholm" userId="583f570d-385d-4314-a92b-bccc1b7483cc" providerId="ADAL" clId="{AE4BE1FD-E0C3-4F98-BFC5-118EA0054766}" dt="2026-01-05T09:35:52.067" v="279" actId="47"/>
        <pc:sldMkLst>
          <pc:docMk/>
          <pc:sldMk cId="1968346800" sldId="551"/>
        </pc:sldMkLst>
      </pc:sldChg>
      <pc:sldChg chg="del">
        <pc:chgData name="Julie Lindholm" userId="583f570d-385d-4314-a92b-bccc1b7483cc" providerId="ADAL" clId="{AE4BE1FD-E0C3-4F98-BFC5-118EA0054766}" dt="2026-01-05T09:35:52.067" v="279" actId="47"/>
        <pc:sldMkLst>
          <pc:docMk/>
          <pc:sldMk cId="2176712727" sldId="552"/>
        </pc:sldMkLst>
      </pc:sldChg>
      <pc:sldChg chg="del">
        <pc:chgData name="Julie Lindholm" userId="583f570d-385d-4314-a92b-bccc1b7483cc" providerId="ADAL" clId="{AE4BE1FD-E0C3-4F98-BFC5-118EA0054766}" dt="2026-01-05T09:35:52.067" v="279" actId="47"/>
        <pc:sldMkLst>
          <pc:docMk/>
          <pc:sldMk cId="91268716" sldId="553"/>
        </pc:sldMkLst>
      </pc:sldChg>
      <pc:sldChg chg="del">
        <pc:chgData name="Julie Lindholm" userId="583f570d-385d-4314-a92b-bccc1b7483cc" providerId="ADAL" clId="{AE4BE1FD-E0C3-4F98-BFC5-118EA0054766}" dt="2026-01-05T09:35:52.067" v="279" actId="47"/>
        <pc:sldMkLst>
          <pc:docMk/>
          <pc:sldMk cId="3795814246" sldId="555"/>
        </pc:sldMkLst>
      </pc:sldChg>
      <pc:sldChg chg="del">
        <pc:chgData name="Julie Lindholm" userId="583f570d-385d-4314-a92b-bccc1b7483cc" providerId="ADAL" clId="{AE4BE1FD-E0C3-4F98-BFC5-118EA0054766}" dt="2026-01-05T09:35:52.067" v="279" actId="47"/>
        <pc:sldMkLst>
          <pc:docMk/>
          <pc:sldMk cId="2769851130" sldId="556"/>
        </pc:sldMkLst>
      </pc:sldChg>
      <pc:sldChg chg="del">
        <pc:chgData name="Julie Lindholm" userId="583f570d-385d-4314-a92b-bccc1b7483cc" providerId="ADAL" clId="{AE4BE1FD-E0C3-4F98-BFC5-118EA0054766}" dt="2026-01-05T09:35:52.067" v="279" actId="47"/>
        <pc:sldMkLst>
          <pc:docMk/>
          <pc:sldMk cId="4246972255" sldId="557"/>
        </pc:sldMkLst>
      </pc:sldChg>
      <pc:sldChg chg="del">
        <pc:chgData name="Julie Lindholm" userId="583f570d-385d-4314-a92b-bccc1b7483cc" providerId="ADAL" clId="{AE4BE1FD-E0C3-4F98-BFC5-118EA0054766}" dt="2026-01-05T09:35:52.067" v="279" actId="47"/>
        <pc:sldMkLst>
          <pc:docMk/>
          <pc:sldMk cId="167272099" sldId="558"/>
        </pc:sldMkLst>
      </pc:sldChg>
      <pc:sldChg chg="del">
        <pc:chgData name="Julie Lindholm" userId="583f570d-385d-4314-a92b-bccc1b7483cc" providerId="ADAL" clId="{AE4BE1FD-E0C3-4F98-BFC5-118EA0054766}" dt="2026-01-05T09:35:52.067" v="279" actId="47"/>
        <pc:sldMkLst>
          <pc:docMk/>
          <pc:sldMk cId="588215406" sldId="559"/>
        </pc:sldMkLst>
      </pc:sldChg>
      <pc:sldChg chg="del">
        <pc:chgData name="Julie Lindholm" userId="583f570d-385d-4314-a92b-bccc1b7483cc" providerId="ADAL" clId="{AE4BE1FD-E0C3-4F98-BFC5-118EA0054766}" dt="2026-01-05T09:35:52.067" v="279" actId="47"/>
        <pc:sldMkLst>
          <pc:docMk/>
          <pc:sldMk cId="3371738637" sldId="560"/>
        </pc:sldMkLst>
      </pc:sldChg>
      <pc:sldChg chg="del">
        <pc:chgData name="Julie Lindholm" userId="583f570d-385d-4314-a92b-bccc1b7483cc" providerId="ADAL" clId="{AE4BE1FD-E0C3-4F98-BFC5-118EA0054766}" dt="2026-01-05T09:35:52.067" v="279" actId="47"/>
        <pc:sldMkLst>
          <pc:docMk/>
          <pc:sldMk cId="3779573015" sldId="561"/>
        </pc:sldMkLst>
      </pc:sldChg>
      <pc:sldChg chg="del">
        <pc:chgData name="Julie Lindholm" userId="583f570d-385d-4314-a92b-bccc1b7483cc" providerId="ADAL" clId="{AE4BE1FD-E0C3-4F98-BFC5-118EA0054766}" dt="2026-01-05T09:35:52.067" v="279" actId="47"/>
        <pc:sldMkLst>
          <pc:docMk/>
          <pc:sldMk cId="3103360105" sldId="562"/>
        </pc:sldMkLst>
      </pc:sldChg>
      <pc:sldChg chg="del">
        <pc:chgData name="Julie Lindholm" userId="583f570d-385d-4314-a92b-bccc1b7483cc" providerId="ADAL" clId="{AE4BE1FD-E0C3-4F98-BFC5-118EA0054766}" dt="2026-01-05T09:35:52.067" v="279" actId="47"/>
        <pc:sldMkLst>
          <pc:docMk/>
          <pc:sldMk cId="2982384092" sldId="563"/>
        </pc:sldMkLst>
      </pc:sldChg>
      <pc:sldChg chg="del">
        <pc:chgData name="Julie Lindholm" userId="583f570d-385d-4314-a92b-bccc1b7483cc" providerId="ADAL" clId="{AE4BE1FD-E0C3-4F98-BFC5-118EA0054766}" dt="2026-01-05T09:35:52.067" v="279" actId="47"/>
        <pc:sldMkLst>
          <pc:docMk/>
          <pc:sldMk cId="3836078676" sldId="566"/>
        </pc:sldMkLst>
      </pc:sldChg>
      <pc:sldChg chg="del">
        <pc:chgData name="Julie Lindholm" userId="583f570d-385d-4314-a92b-bccc1b7483cc" providerId="ADAL" clId="{AE4BE1FD-E0C3-4F98-BFC5-118EA0054766}" dt="2026-01-05T09:35:52.067" v="279" actId="47"/>
        <pc:sldMkLst>
          <pc:docMk/>
          <pc:sldMk cId="1174847549" sldId="568"/>
        </pc:sldMkLst>
      </pc:sldChg>
      <pc:sldChg chg="del">
        <pc:chgData name="Julie Lindholm" userId="583f570d-385d-4314-a92b-bccc1b7483cc" providerId="ADAL" clId="{AE4BE1FD-E0C3-4F98-BFC5-118EA0054766}" dt="2026-01-05T09:35:52.067" v="279" actId="47"/>
        <pc:sldMkLst>
          <pc:docMk/>
          <pc:sldMk cId="3682680304" sldId="569"/>
        </pc:sldMkLst>
      </pc:sldChg>
      <pc:sldChg chg="del">
        <pc:chgData name="Julie Lindholm" userId="583f570d-385d-4314-a92b-bccc1b7483cc" providerId="ADAL" clId="{AE4BE1FD-E0C3-4F98-BFC5-118EA0054766}" dt="2026-01-05T09:35:52.067" v="279" actId="47"/>
        <pc:sldMkLst>
          <pc:docMk/>
          <pc:sldMk cId="1301398430" sldId="570"/>
        </pc:sldMkLst>
      </pc:sldChg>
      <pc:sldChg chg="del">
        <pc:chgData name="Julie Lindholm" userId="583f570d-385d-4314-a92b-bccc1b7483cc" providerId="ADAL" clId="{AE4BE1FD-E0C3-4F98-BFC5-118EA0054766}" dt="2026-01-05T09:35:52.067" v="279" actId="47"/>
        <pc:sldMkLst>
          <pc:docMk/>
          <pc:sldMk cId="2906009755" sldId="571"/>
        </pc:sldMkLst>
      </pc:sldChg>
      <pc:sldChg chg="del">
        <pc:chgData name="Julie Lindholm" userId="583f570d-385d-4314-a92b-bccc1b7483cc" providerId="ADAL" clId="{AE4BE1FD-E0C3-4F98-BFC5-118EA0054766}" dt="2026-01-05T09:35:52.067" v="279" actId="47"/>
        <pc:sldMkLst>
          <pc:docMk/>
          <pc:sldMk cId="3945949378" sldId="572"/>
        </pc:sldMkLst>
      </pc:sldChg>
      <pc:sldChg chg="del">
        <pc:chgData name="Julie Lindholm" userId="583f570d-385d-4314-a92b-bccc1b7483cc" providerId="ADAL" clId="{AE4BE1FD-E0C3-4F98-BFC5-118EA0054766}" dt="2026-01-05T09:35:52.067" v="279" actId="47"/>
        <pc:sldMkLst>
          <pc:docMk/>
          <pc:sldMk cId="2655837120" sldId="573"/>
        </pc:sldMkLst>
      </pc:sldChg>
      <pc:sldChg chg="del">
        <pc:chgData name="Julie Lindholm" userId="583f570d-385d-4314-a92b-bccc1b7483cc" providerId="ADAL" clId="{AE4BE1FD-E0C3-4F98-BFC5-118EA0054766}" dt="2026-01-05T09:35:52.067" v="279" actId="47"/>
        <pc:sldMkLst>
          <pc:docMk/>
          <pc:sldMk cId="167907327" sldId="574"/>
        </pc:sldMkLst>
      </pc:sldChg>
      <pc:sldChg chg="del">
        <pc:chgData name="Julie Lindholm" userId="583f570d-385d-4314-a92b-bccc1b7483cc" providerId="ADAL" clId="{AE4BE1FD-E0C3-4F98-BFC5-118EA0054766}" dt="2026-01-05T09:35:52.067" v="279" actId="47"/>
        <pc:sldMkLst>
          <pc:docMk/>
          <pc:sldMk cId="1114544148" sldId="575"/>
        </pc:sldMkLst>
      </pc:sldChg>
      <pc:sldChg chg="del">
        <pc:chgData name="Julie Lindholm" userId="583f570d-385d-4314-a92b-bccc1b7483cc" providerId="ADAL" clId="{AE4BE1FD-E0C3-4F98-BFC5-118EA0054766}" dt="2026-01-05T09:35:52.067" v="279" actId="47"/>
        <pc:sldMkLst>
          <pc:docMk/>
          <pc:sldMk cId="385958138" sldId="576"/>
        </pc:sldMkLst>
      </pc:sldChg>
      <pc:sldChg chg="del">
        <pc:chgData name="Julie Lindholm" userId="583f570d-385d-4314-a92b-bccc1b7483cc" providerId="ADAL" clId="{AE4BE1FD-E0C3-4F98-BFC5-118EA0054766}" dt="2026-01-05T09:35:52.067" v="279" actId="47"/>
        <pc:sldMkLst>
          <pc:docMk/>
          <pc:sldMk cId="3190562297" sldId="577"/>
        </pc:sldMkLst>
      </pc:sldChg>
      <pc:sldChg chg="del">
        <pc:chgData name="Julie Lindholm" userId="583f570d-385d-4314-a92b-bccc1b7483cc" providerId="ADAL" clId="{AE4BE1FD-E0C3-4F98-BFC5-118EA0054766}" dt="2026-01-05T09:35:52.067" v="279" actId="47"/>
        <pc:sldMkLst>
          <pc:docMk/>
          <pc:sldMk cId="3780535191" sldId="578"/>
        </pc:sldMkLst>
      </pc:sldChg>
      <pc:sldChg chg="del">
        <pc:chgData name="Julie Lindholm" userId="583f570d-385d-4314-a92b-bccc1b7483cc" providerId="ADAL" clId="{AE4BE1FD-E0C3-4F98-BFC5-118EA0054766}" dt="2026-01-05T09:35:52.067" v="279" actId="47"/>
        <pc:sldMkLst>
          <pc:docMk/>
          <pc:sldMk cId="2506653793" sldId="579"/>
        </pc:sldMkLst>
      </pc:sldChg>
      <pc:sldChg chg="del">
        <pc:chgData name="Julie Lindholm" userId="583f570d-385d-4314-a92b-bccc1b7483cc" providerId="ADAL" clId="{AE4BE1FD-E0C3-4F98-BFC5-118EA0054766}" dt="2026-01-05T09:35:52.067" v="279" actId="47"/>
        <pc:sldMkLst>
          <pc:docMk/>
          <pc:sldMk cId="1233897498" sldId="580"/>
        </pc:sldMkLst>
      </pc:sldChg>
      <pc:sldChg chg="del">
        <pc:chgData name="Julie Lindholm" userId="583f570d-385d-4314-a92b-bccc1b7483cc" providerId="ADAL" clId="{AE4BE1FD-E0C3-4F98-BFC5-118EA0054766}" dt="2026-01-05T09:35:52.067" v="279" actId="47"/>
        <pc:sldMkLst>
          <pc:docMk/>
          <pc:sldMk cId="3253550466" sldId="581"/>
        </pc:sldMkLst>
      </pc:sldChg>
      <pc:sldChg chg="del">
        <pc:chgData name="Julie Lindholm" userId="583f570d-385d-4314-a92b-bccc1b7483cc" providerId="ADAL" clId="{AE4BE1FD-E0C3-4F98-BFC5-118EA0054766}" dt="2026-01-05T09:35:52.067" v="279" actId="47"/>
        <pc:sldMkLst>
          <pc:docMk/>
          <pc:sldMk cId="2066255367" sldId="582"/>
        </pc:sldMkLst>
      </pc:sldChg>
      <pc:sldChg chg="del">
        <pc:chgData name="Julie Lindholm" userId="583f570d-385d-4314-a92b-bccc1b7483cc" providerId="ADAL" clId="{AE4BE1FD-E0C3-4F98-BFC5-118EA0054766}" dt="2026-01-05T09:35:52.067" v="279" actId="47"/>
        <pc:sldMkLst>
          <pc:docMk/>
          <pc:sldMk cId="2094120444" sldId="583"/>
        </pc:sldMkLst>
      </pc:sldChg>
      <pc:sldChg chg="del">
        <pc:chgData name="Julie Lindholm" userId="583f570d-385d-4314-a92b-bccc1b7483cc" providerId="ADAL" clId="{AE4BE1FD-E0C3-4F98-BFC5-118EA0054766}" dt="2026-01-05T09:35:52.067" v="279" actId="47"/>
        <pc:sldMkLst>
          <pc:docMk/>
          <pc:sldMk cId="1382672205" sldId="584"/>
        </pc:sldMkLst>
      </pc:sldChg>
      <pc:sldChg chg="del">
        <pc:chgData name="Julie Lindholm" userId="583f570d-385d-4314-a92b-bccc1b7483cc" providerId="ADAL" clId="{AE4BE1FD-E0C3-4F98-BFC5-118EA0054766}" dt="2026-01-05T09:35:52.067" v="279" actId="47"/>
        <pc:sldMkLst>
          <pc:docMk/>
          <pc:sldMk cId="4079570683" sldId="585"/>
        </pc:sldMkLst>
      </pc:sldChg>
      <pc:sldChg chg="del">
        <pc:chgData name="Julie Lindholm" userId="583f570d-385d-4314-a92b-bccc1b7483cc" providerId="ADAL" clId="{AE4BE1FD-E0C3-4F98-BFC5-118EA0054766}" dt="2026-01-05T09:35:52.067" v="279" actId="47"/>
        <pc:sldMkLst>
          <pc:docMk/>
          <pc:sldMk cId="2577687974" sldId="589"/>
        </pc:sldMkLst>
      </pc:sldChg>
      <pc:sldChg chg="del">
        <pc:chgData name="Julie Lindholm" userId="583f570d-385d-4314-a92b-bccc1b7483cc" providerId="ADAL" clId="{AE4BE1FD-E0C3-4F98-BFC5-118EA0054766}" dt="2026-01-05T09:35:52.067" v="279" actId="47"/>
        <pc:sldMkLst>
          <pc:docMk/>
          <pc:sldMk cId="3182698800" sldId="590"/>
        </pc:sldMkLst>
      </pc:sldChg>
      <pc:sldChg chg="del">
        <pc:chgData name="Julie Lindholm" userId="583f570d-385d-4314-a92b-bccc1b7483cc" providerId="ADAL" clId="{AE4BE1FD-E0C3-4F98-BFC5-118EA0054766}" dt="2026-01-05T09:35:52.067" v="279" actId="47"/>
        <pc:sldMkLst>
          <pc:docMk/>
          <pc:sldMk cId="566735035" sldId="591"/>
        </pc:sldMkLst>
      </pc:sldChg>
      <pc:sldChg chg="del">
        <pc:chgData name="Julie Lindholm" userId="583f570d-385d-4314-a92b-bccc1b7483cc" providerId="ADAL" clId="{AE4BE1FD-E0C3-4F98-BFC5-118EA0054766}" dt="2026-01-05T09:35:52.067" v="279" actId="47"/>
        <pc:sldMkLst>
          <pc:docMk/>
          <pc:sldMk cId="3896085721" sldId="592"/>
        </pc:sldMkLst>
      </pc:sldChg>
      <pc:sldChg chg="del">
        <pc:chgData name="Julie Lindholm" userId="583f570d-385d-4314-a92b-bccc1b7483cc" providerId="ADAL" clId="{AE4BE1FD-E0C3-4F98-BFC5-118EA0054766}" dt="2026-01-05T09:35:52.067" v="279" actId="47"/>
        <pc:sldMkLst>
          <pc:docMk/>
          <pc:sldMk cId="3697871389" sldId="593"/>
        </pc:sldMkLst>
      </pc:sldChg>
      <pc:sldChg chg="del">
        <pc:chgData name="Julie Lindholm" userId="583f570d-385d-4314-a92b-bccc1b7483cc" providerId="ADAL" clId="{AE4BE1FD-E0C3-4F98-BFC5-118EA0054766}" dt="2026-01-05T09:35:52.067" v="279" actId="47"/>
        <pc:sldMkLst>
          <pc:docMk/>
          <pc:sldMk cId="3538474398" sldId="594"/>
        </pc:sldMkLst>
      </pc:sldChg>
      <pc:sldChg chg="del">
        <pc:chgData name="Julie Lindholm" userId="583f570d-385d-4314-a92b-bccc1b7483cc" providerId="ADAL" clId="{AE4BE1FD-E0C3-4F98-BFC5-118EA0054766}" dt="2026-01-05T09:35:52.067" v="279" actId="47"/>
        <pc:sldMkLst>
          <pc:docMk/>
          <pc:sldMk cId="200640651" sldId="595"/>
        </pc:sldMkLst>
      </pc:sldChg>
      <pc:sldChg chg="del">
        <pc:chgData name="Julie Lindholm" userId="583f570d-385d-4314-a92b-bccc1b7483cc" providerId="ADAL" clId="{AE4BE1FD-E0C3-4F98-BFC5-118EA0054766}" dt="2026-01-05T09:35:52.067" v="279" actId="47"/>
        <pc:sldMkLst>
          <pc:docMk/>
          <pc:sldMk cId="4013624191" sldId="596"/>
        </pc:sldMkLst>
      </pc:sldChg>
      <pc:sldChg chg="del">
        <pc:chgData name="Julie Lindholm" userId="583f570d-385d-4314-a92b-bccc1b7483cc" providerId="ADAL" clId="{AE4BE1FD-E0C3-4F98-BFC5-118EA0054766}" dt="2026-01-05T09:35:52.067" v="279" actId="47"/>
        <pc:sldMkLst>
          <pc:docMk/>
          <pc:sldMk cId="2128147534" sldId="597"/>
        </pc:sldMkLst>
      </pc:sldChg>
      <pc:sldChg chg="del">
        <pc:chgData name="Julie Lindholm" userId="583f570d-385d-4314-a92b-bccc1b7483cc" providerId="ADAL" clId="{AE4BE1FD-E0C3-4F98-BFC5-118EA0054766}" dt="2026-01-05T09:35:52.067" v="279" actId="47"/>
        <pc:sldMkLst>
          <pc:docMk/>
          <pc:sldMk cId="2937357051" sldId="598"/>
        </pc:sldMkLst>
      </pc:sldChg>
      <pc:sldChg chg="del">
        <pc:chgData name="Julie Lindholm" userId="583f570d-385d-4314-a92b-bccc1b7483cc" providerId="ADAL" clId="{AE4BE1FD-E0C3-4F98-BFC5-118EA0054766}" dt="2026-01-05T09:35:52.067" v="279" actId="47"/>
        <pc:sldMkLst>
          <pc:docMk/>
          <pc:sldMk cId="725808698" sldId="599"/>
        </pc:sldMkLst>
      </pc:sldChg>
      <pc:sldChg chg="del">
        <pc:chgData name="Julie Lindholm" userId="583f570d-385d-4314-a92b-bccc1b7483cc" providerId="ADAL" clId="{AE4BE1FD-E0C3-4F98-BFC5-118EA0054766}" dt="2026-01-05T09:35:52.067" v="279" actId="47"/>
        <pc:sldMkLst>
          <pc:docMk/>
          <pc:sldMk cId="4169717079" sldId="600"/>
        </pc:sldMkLst>
      </pc:sldChg>
      <pc:sldChg chg="del">
        <pc:chgData name="Julie Lindholm" userId="583f570d-385d-4314-a92b-bccc1b7483cc" providerId="ADAL" clId="{AE4BE1FD-E0C3-4F98-BFC5-118EA0054766}" dt="2026-01-05T09:35:52.067" v="279" actId="47"/>
        <pc:sldMkLst>
          <pc:docMk/>
          <pc:sldMk cId="4097484568" sldId="603"/>
        </pc:sldMkLst>
      </pc:sldChg>
      <pc:sldChg chg="del">
        <pc:chgData name="Julie Lindholm" userId="583f570d-385d-4314-a92b-bccc1b7483cc" providerId="ADAL" clId="{AE4BE1FD-E0C3-4F98-BFC5-118EA0054766}" dt="2026-01-05T09:35:52.067" v="279" actId="47"/>
        <pc:sldMkLst>
          <pc:docMk/>
          <pc:sldMk cId="1660118138" sldId="604"/>
        </pc:sldMkLst>
      </pc:sldChg>
      <pc:sldChg chg="del">
        <pc:chgData name="Julie Lindholm" userId="583f570d-385d-4314-a92b-bccc1b7483cc" providerId="ADAL" clId="{AE4BE1FD-E0C3-4F98-BFC5-118EA0054766}" dt="2026-01-05T09:35:52.067" v="279" actId="47"/>
        <pc:sldMkLst>
          <pc:docMk/>
          <pc:sldMk cId="168193042" sldId="605"/>
        </pc:sldMkLst>
      </pc:sldChg>
      <pc:sldChg chg="del">
        <pc:chgData name="Julie Lindholm" userId="583f570d-385d-4314-a92b-bccc1b7483cc" providerId="ADAL" clId="{AE4BE1FD-E0C3-4F98-BFC5-118EA0054766}" dt="2026-01-05T09:35:52.067" v="279" actId="47"/>
        <pc:sldMkLst>
          <pc:docMk/>
          <pc:sldMk cId="1968000881" sldId="606"/>
        </pc:sldMkLst>
      </pc:sldChg>
      <pc:sldChg chg="del">
        <pc:chgData name="Julie Lindholm" userId="583f570d-385d-4314-a92b-bccc1b7483cc" providerId="ADAL" clId="{AE4BE1FD-E0C3-4F98-BFC5-118EA0054766}" dt="2026-01-05T09:35:52.067" v="279" actId="47"/>
        <pc:sldMkLst>
          <pc:docMk/>
          <pc:sldMk cId="1221192268" sldId="607"/>
        </pc:sldMkLst>
      </pc:sldChg>
      <pc:sldChg chg="del">
        <pc:chgData name="Julie Lindholm" userId="583f570d-385d-4314-a92b-bccc1b7483cc" providerId="ADAL" clId="{AE4BE1FD-E0C3-4F98-BFC5-118EA0054766}" dt="2026-01-05T09:35:52.067" v="279" actId="47"/>
        <pc:sldMkLst>
          <pc:docMk/>
          <pc:sldMk cId="3917517091" sldId="608"/>
        </pc:sldMkLst>
      </pc:sldChg>
      <pc:sldChg chg="del">
        <pc:chgData name="Julie Lindholm" userId="583f570d-385d-4314-a92b-bccc1b7483cc" providerId="ADAL" clId="{AE4BE1FD-E0C3-4F98-BFC5-118EA0054766}" dt="2026-01-05T09:35:52.067" v="279" actId="47"/>
        <pc:sldMkLst>
          <pc:docMk/>
          <pc:sldMk cId="647252731" sldId="609"/>
        </pc:sldMkLst>
      </pc:sldChg>
      <pc:sldChg chg="del">
        <pc:chgData name="Julie Lindholm" userId="583f570d-385d-4314-a92b-bccc1b7483cc" providerId="ADAL" clId="{AE4BE1FD-E0C3-4F98-BFC5-118EA0054766}" dt="2026-01-05T09:35:52.067" v="279" actId="47"/>
        <pc:sldMkLst>
          <pc:docMk/>
          <pc:sldMk cId="2336403244" sldId="616"/>
        </pc:sldMkLst>
      </pc:sldChg>
      <pc:sldChg chg="del">
        <pc:chgData name="Julie Lindholm" userId="583f570d-385d-4314-a92b-bccc1b7483cc" providerId="ADAL" clId="{AE4BE1FD-E0C3-4F98-BFC5-118EA0054766}" dt="2026-01-05T09:35:52.067" v="279" actId="47"/>
        <pc:sldMkLst>
          <pc:docMk/>
          <pc:sldMk cId="2402885056" sldId="617"/>
        </pc:sldMkLst>
      </pc:sldChg>
      <pc:sldChg chg="del">
        <pc:chgData name="Julie Lindholm" userId="583f570d-385d-4314-a92b-bccc1b7483cc" providerId="ADAL" clId="{AE4BE1FD-E0C3-4F98-BFC5-118EA0054766}" dt="2026-01-05T09:35:52.067" v="279" actId="47"/>
        <pc:sldMkLst>
          <pc:docMk/>
          <pc:sldMk cId="1019824560" sldId="618"/>
        </pc:sldMkLst>
      </pc:sldChg>
      <pc:sldChg chg="del">
        <pc:chgData name="Julie Lindholm" userId="583f570d-385d-4314-a92b-bccc1b7483cc" providerId="ADAL" clId="{AE4BE1FD-E0C3-4F98-BFC5-118EA0054766}" dt="2026-01-05T09:35:52.067" v="279" actId="47"/>
        <pc:sldMkLst>
          <pc:docMk/>
          <pc:sldMk cId="3811382083" sldId="619"/>
        </pc:sldMkLst>
      </pc:sldChg>
      <pc:sldChg chg="del">
        <pc:chgData name="Julie Lindholm" userId="583f570d-385d-4314-a92b-bccc1b7483cc" providerId="ADAL" clId="{AE4BE1FD-E0C3-4F98-BFC5-118EA0054766}" dt="2026-01-05T09:35:52.067" v="279" actId="47"/>
        <pc:sldMkLst>
          <pc:docMk/>
          <pc:sldMk cId="3611762883" sldId="620"/>
        </pc:sldMkLst>
      </pc:sldChg>
      <pc:sldChg chg="del">
        <pc:chgData name="Julie Lindholm" userId="583f570d-385d-4314-a92b-bccc1b7483cc" providerId="ADAL" clId="{AE4BE1FD-E0C3-4F98-BFC5-118EA0054766}" dt="2026-01-05T09:35:52.067" v="279" actId="47"/>
        <pc:sldMkLst>
          <pc:docMk/>
          <pc:sldMk cId="3921365365" sldId="621"/>
        </pc:sldMkLst>
      </pc:sldChg>
      <pc:sldChg chg="modSp add mod">
        <pc:chgData name="Julie Lindholm" userId="583f570d-385d-4314-a92b-bccc1b7483cc" providerId="ADAL" clId="{AE4BE1FD-E0C3-4F98-BFC5-118EA0054766}" dt="2026-01-05T09:27:31.530" v="191" actId="20577"/>
        <pc:sldMkLst>
          <pc:docMk/>
          <pc:sldMk cId="4156953533" sldId="2145707027"/>
        </pc:sldMkLst>
        <pc:spChg chg="mod">
          <ac:chgData name="Julie Lindholm" userId="583f570d-385d-4314-a92b-bccc1b7483cc" providerId="ADAL" clId="{AE4BE1FD-E0C3-4F98-BFC5-118EA0054766}" dt="2026-01-05T09:27:31.530" v="191" actId="20577"/>
          <ac:spMkLst>
            <pc:docMk/>
            <pc:sldMk cId="4156953533" sldId="2145707027"/>
            <ac:spMk id="13" creationId="{34366B1A-800D-B69B-91CE-802C63D6D8C7}"/>
          </ac:spMkLst>
        </pc:spChg>
      </pc:sldChg>
      <pc:sldChg chg="add">
        <pc:chgData name="Julie Lindholm" userId="583f570d-385d-4314-a92b-bccc1b7483cc" providerId="ADAL" clId="{AE4BE1FD-E0C3-4F98-BFC5-118EA0054766}" dt="2026-01-05T09:16:04.097" v="38"/>
        <pc:sldMkLst>
          <pc:docMk/>
          <pc:sldMk cId="2803772263" sldId="2145707028"/>
        </pc:sldMkLst>
      </pc:sldChg>
      <pc:sldChg chg="modSp add mod">
        <pc:chgData name="Julie Lindholm" userId="583f570d-385d-4314-a92b-bccc1b7483cc" providerId="ADAL" clId="{AE4BE1FD-E0C3-4F98-BFC5-118EA0054766}" dt="2026-01-05T09:24:59.344" v="152" actId="14734"/>
        <pc:sldMkLst>
          <pc:docMk/>
          <pc:sldMk cId="2196667545" sldId="2145707029"/>
        </pc:sldMkLst>
        <pc:graphicFrameChg chg="mod modGraphic">
          <ac:chgData name="Julie Lindholm" userId="583f570d-385d-4314-a92b-bccc1b7483cc" providerId="ADAL" clId="{AE4BE1FD-E0C3-4F98-BFC5-118EA0054766}" dt="2026-01-05T09:24:59.344" v="152" actId="14734"/>
          <ac:graphicFrameMkLst>
            <pc:docMk/>
            <pc:sldMk cId="2196667545" sldId="2145707029"/>
            <ac:graphicFrameMk id="3" creationId="{AEFE9BBD-A033-9827-02CA-32D543F426E0}"/>
          </ac:graphicFrameMkLst>
        </pc:graphicFrameChg>
      </pc:sldChg>
      <pc:sldChg chg="new del">
        <pc:chgData name="Julie Lindholm" userId="583f570d-385d-4314-a92b-bccc1b7483cc" providerId="ADAL" clId="{AE4BE1FD-E0C3-4F98-BFC5-118EA0054766}" dt="2026-01-05T09:49:27.826" v="303" actId="47"/>
        <pc:sldMkLst>
          <pc:docMk/>
          <pc:sldMk cId="1305539248" sldId="2145707030"/>
        </pc:sldMkLst>
      </pc:sldChg>
      <pc:sldChg chg="delSp modSp new mod ord">
        <pc:chgData name="Julie Lindholm" userId="583f570d-385d-4314-a92b-bccc1b7483cc" providerId="ADAL" clId="{AE4BE1FD-E0C3-4F98-BFC5-118EA0054766}" dt="2026-01-05T09:48:26.520" v="302" actId="207"/>
        <pc:sldMkLst>
          <pc:docMk/>
          <pc:sldMk cId="4119149386" sldId="2145707031"/>
        </pc:sldMkLst>
        <pc:spChg chg="mod">
          <ac:chgData name="Julie Lindholm" userId="583f570d-385d-4314-a92b-bccc1b7483cc" providerId="ADAL" clId="{AE4BE1FD-E0C3-4F98-BFC5-118EA0054766}" dt="2026-01-05T09:48:26.520" v="302" actId="207"/>
          <ac:spMkLst>
            <pc:docMk/>
            <pc:sldMk cId="4119149386" sldId="2145707031"/>
            <ac:spMk id="2" creationId="{BC19946C-2968-6041-6387-CFCF2E33E298}"/>
          </ac:spMkLst>
        </pc:spChg>
        <pc:spChg chg="del">
          <ac:chgData name="Julie Lindholm" userId="583f570d-385d-4314-a92b-bccc1b7483cc" providerId="ADAL" clId="{AE4BE1FD-E0C3-4F98-BFC5-118EA0054766}" dt="2026-01-05T09:48:06.870" v="295" actId="478"/>
          <ac:spMkLst>
            <pc:docMk/>
            <pc:sldMk cId="4119149386" sldId="2145707031"/>
            <ac:spMk id="3" creationId="{D833EEAC-9400-E1F4-14F3-96CB12E2F895}"/>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dsholder til sidehoved 1">
            <a:extLst>
              <a:ext uri="{FF2B5EF4-FFF2-40B4-BE49-F238E27FC236}">
                <a16:creationId xmlns:a16="http://schemas.microsoft.com/office/drawing/2014/main" id="{B2024CC2-8A94-4790-A552-E3300D6D1425}"/>
              </a:ext>
            </a:extLst>
          </p:cNvPr>
          <p:cNvSpPr>
            <a:spLocks noGrp="1"/>
          </p:cNvSpPr>
          <p:nvPr>
            <p:ph type="hdr" sz="quarter"/>
          </p:nvPr>
        </p:nvSpPr>
        <p:spPr>
          <a:xfrm>
            <a:off x="1" y="0"/>
            <a:ext cx="2929837" cy="498852"/>
          </a:xfrm>
          <a:prstGeom prst="rect">
            <a:avLst/>
          </a:prstGeom>
        </p:spPr>
        <p:txBody>
          <a:bodyPr vert="horz" lIns="91178" tIns="45589" rIns="91178" bIns="45589" rtlCol="0"/>
          <a:lstStyle>
            <a:lvl1pPr algn="l">
              <a:defRPr sz="1200"/>
            </a:lvl1pPr>
          </a:lstStyle>
          <a:p>
            <a:endParaRPr lang="da-DK"/>
          </a:p>
        </p:txBody>
      </p:sp>
      <p:sp>
        <p:nvSpPr>
          <p:cNvPr id="3" name="Pladsholder til dato 2">
            <a:extLst>
              <a:ext uri="{FF2B5EF4-FFF2-40B4-BE49-F238E27FC236}">
                <a16:creationId xmlns:a16="http://schemas.microsoft.com/office/drawing/2014/main" id="{5B156EF4-D5EE-468C-8CCD-52937D72C275}"/>
              </a:ext>
            </a:extLst>
          </p:cNvPr>
          <p:cNvSpPr>
            <a:spLocks noGrp="1"/>
          </p:cNvSpPr>
          <p:nvPr>
            <p:ph type="dt" sz="quarter" idx="1"/>
          </p:nvPr>
        </p:nvSpPr>
        <p:spPr>
          <a:xfrm>
            <a:off x="3829762" y="0"/>
            <a:ext cx="2929837" cy="498852"/>
          </a:xfrm>
          <a:prstGeom prst="rect">
            <a:avLst/>
          </a:prstGeom>
        </p:spPr>
        <p:txBody>
          <a:bodyPr vert="horz" lIns="91178" tIns="45589" rIns="91178" bIns="45589" rtlCol="0"/>
          <a:lstStyle>
            <a:lvl1pPr algn="r">
              <a:defRPr sz="1200"/>
            </a:lvl1pPr>
          </a:lstStyle>
          <a:p>
            <a:fld id="{6D02588A-AC79-4251-B685-C1A0CC72ED50}" type="datetimeFigureOut">
              <a:rPr lang="da-DK" smtClean="0"/>
              <a:t>05-01-2026</a:t>
            </a:fld>
            <a:endParaRPr lang="da-DK"/>
          </a:p>
        </p:txBody>
      </p:sp>
      <p:sp>
        <p:nvSpPr>
          <p:cNvPr id="4" name="Pladsholder til sidefod 3">
            <a:extLst>
              <a:ext uri="{FF2B5EF4-FFF2-40B4-BE49-F238E27FC236}">
                <a16:creationId xmlns:a16="http://schemas.microsoft.com/office/drawing/2014/main" id="{16AE9312-86FF-4CC6-A1EF-0B31640A04BE}"/>
              </a:ext>
            </a:extLst>
          </p:cNvPr>
          <p:cNvSpPr>
            <a:spLocks noGrp="1"/>
          </p:cNvSpPr>
          <p:nvPr>
            <p:ph type="ftr" sz="quarter" idx="2"/>
          </p:nvPr>
        </p:nvSpPr>
        <p:spPr>
          <a:xfrm>
            <a:off x="1" y="9443664"/>
            <a:ext cx="2929837" cy="498851"/>
          </a:xfrm>
          <a:prstGeom prst="rect">
            <a:avLst/>
          </a:prstGeom>
        </p:spPr>
        <p:txBody>
          <a:bodyPr vert="horz" lIns="91178" tIns="45589" rIns="91178" bIns="45589" rtlCol="0" anchor="b"/>
          <a:lstStyle>
            <a:lvl1pPr algn="l">
              <a:defRPr sz="1200"/>
            </a:lvl1pPr>
          </a:lstStyle>
          <a:p>
            <a:endParaRPr lang="da-DK"/>
          </a:p>
        </p:txBody>
      </p:sp>
      <p:sp>
        <p:nvSpPr>
          <p:cNvPr id="5" name="Pladsholder til slidenummer 4">
            <a:extLst>
              <a:ext uri="{FF2B5EF4-FFF2-40B4-BE49-F238E27FC236}">
                <a16:creationId xmlns:a16="http://schemas.microsoft.com/office/drawing/2014/main" id="{4E2E29FB-C70E-488A-9244-2DB244460B28}"/>
              </a:ext>
            </a:extLst>
          </p:cNvPr>
          <p:cNvSpPr>
            <a:spLocks noGrp="1"/>
          </p:cNvSpPr>
          <p:nvPr>
            <p:ph type="sldNum" sz="quarter" idx="3"/>
          </p:nvPr>
        </p:nvSpPr>
        <p:spPr>
          <a:xfrm>
            <a:off x="3829762" y="9443664"/>
            <a:ext cx="2929837" cy="498851"/>
          </a:xfrm>
          <a:prstGeom prst="rect">
            <a:avLst/>
          </a:prstGeom>
        </p:spPr>
        <p:txBody>
          <a:bodyPr vert="horz" lIns="91178" tIns="45589" rIns="91178" bIns="45589" rtlCol="0" anchor="b"/>
          <a:lstStyle>
            <a:lvl1pPr algn="r">
              <a:defRPr sz="1200"/>
            </a:lvl1pPr>
          </a:lstStyle>
          <a:p>
            <a:fld id="{70E263FF-CBEE-4909-8FCD-39A24ADE86EE}" type="slidenum">
              <a:rPr lang="da-DK" smtClean="0"/>
              <a:t>‹nr.›</a:t>
            </a:fld>
            <a:endParaRPr lang="da-DK"/>
          </a:p>
        </p:txBody>
      </p:sp>
    </p:spTree>
    <p:extLst>
      <p:ext uri="{BB962C8B-B14F-4D97-AF65-F5344CB8AC3E}">
        <p14:creationId xmlns:p14="http://schemas.microsoft.com/office/powerpoint/2010/main" val="30937628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dsholder til sidehoved 1"/>
          <p:cNvSpPr>
            <a:spLocks noGrp="1"/>
          </p:cNvSpPr>
          <p:nvPr>
            <p:ph type="hdr" sz="quarter"/>
          </p:nvPr>
        </p:nvSpPr>
        <p:spPr>
          <a:xfrm>
            <a:off x="1" y="0"/>
            <a:ext cx="2929837" cy="498852"/>
          </a:xfrm>
          <a:prstGeom prst="rect">
            <a:avLst/>
          </a:prstGeom>
        </p:spPr>
        <p:txBody>
          <a:bodyPr vert="horz" lIns="91178" tIns="45589" rIns="91178" bIns="45589" rtlCol="0"/>
          <a:lstStyle>
            <a:lvl1pPr algn="l">
              <a:defRPr sz="1200"/>
            </a:lvl1pPr>
          </a:lstStyle>
          <a:p>
            <a:endParaRPr lang="da-DK"/>
          </a:p>
        </p:txBody>
      </p:sp>
      <p:sp>
        <p:nvSpPr>
          <p:cNvPr id="3" name="Pladsholder til dato 2"/>
          <p:cNvSpPr>
            <a:spLocks noGrp="1"/>
          </p:cNvSpPr>
          <p:nvPr>
            <p:ph type="dt" idx="1"/>
          </p:nvPr>
        </p:nvSpPr>
        <p:spPr>
          <a:xfrm>
            <a:off x="3829762" y="0"/>
            <a:ext cx="2929837" cy="498852"/>
          </a:xfrm>
          <a:prstGeom prst="rect">
            <a:avLst/>
          </a:prstGeom>
        </p:spPr>
        <p:txBody>
          <a:bodyPr vert="horz" lIns="91178" tIns="45589" rIns="91178" bIns="45589" rtlCol="0"/>
          <a:lstStyle>
            <a:lvl1pPr algn="r">
              <a:defRPr sz="1200"/>
            </a:lvl1pPr>
          </a:lstStyle>
          <a:p>
            <a:fld id="{9A176239-8A12-476A-9EC6-735ABE0B8511}" type="datetimeFigureOut">
              <a:rPr lang="da-DK" smtClean="0"/>
              <a:t>05-01-2026</a:t>
            </a:fld>
            <a:endParaRPr lang="da-DK"/>
          </a:p>
        </p:txBody>
      </p:sp>
      <p:sp>
        <p:nvSpPr>
          <p:cNvPr id="4" name="Pladsholder til slidebillede 3"/>
          <p:cNvSpPr>
            <a:spLocks noGrp="1" noRot="1" noChangeAspect="1"/>
          </p:cNvSpPr>
          <p:nvPr>
            <p:ph type="sldImg" idx="2"/>
          </p:nvPr>
        </p:nvSpPr>
        <p:spPr>
          <a:xfrm>
            <a:off x="398463" y="1243013"/>
            <a:ext cx="5964237" cy="3355975"/>
          </a:xfrm>
          <a:prstGeom prst="rect">
            <a:avLst/>
          </a:prstGeom>
          <a:noFill/>
          <a:ln w="12700">
            <a:solidFill>
              <a:prstClr val="black"/>
            </a:solidFill>
          </a:ln>
        </p:spPr>
        <p:txBody>
          <a:bodyPr vert="horz" lIns="91178" tIns="45589" rIns="91178" bIns="45589" rtlCol="0" anchor="ctr"/>
          <a:lstStyle/>
          <a:p>
            <a:endParaRPr lang="da-DK"/>
          </a:p>
        </p:txBody>
      </p:sp>
      <p:sp>
        <p:nvSpPr>
          <p:cNvPr id="5" name="Pladsholder til noter 4"/>
          <p:cNvSpPr>
            <a:spLocks noGrp="1"/>
          </p:cNvSpPr>
          <p:nvPr>
            <p:ph type="body" sz="quarter" idx="3"/>
          </p:nvPr>
        </p:nvSpPr>
        <p:spPr>
          <a:xfrm>
            <a:off x="676117" y="4784835"/>
            <a:ext cx="5408930" cy="3914864"/>
          </a:xfrm>
          <a:prstGeom prst="rect">
            <a:avLst/>
          </a:prstGeom>
        </p:spPr>
        <p:txBody>
          <a:bodyPr vert="horz" lIns="91178" tIns="45589" rIns="91178" bIns="45589" rtlCol="0"/>
          <a:lstStyle/>
          <a:p>
            <a:pPr lvl="0"/>
            <a:r>
              <a:rPr lang="da-DK"/>
              <a:t>Klik for at redigere i master</a:t>
            </a:r>
          </a:p>
          <a:p>
            <a:pPr lvl="1"/>
            <a:r>
              <a:rPr lang="da-DK"/>
              <a:t>Andet niveau</a:t>
            </a:r>
          </a:p>
          <a:p>
            <a:pPr lvl="2"/>
            <a:r>
              <a:rPr lang="da-DK"/>
              <a:t>Tredje niveau</a:t>
            </a:r>
          </a:p>
          <a:p>
            <a:pPr lvl="3"/>
            <a:r>
              <a:rPr lang="da-DK"/>
              <a:t>Fjerde niveau</a:t>
            </a:r>
          </a:p>
          <a:p>
            <a:pPr lvl="4"/>
            <a:r>
              <a:rPr lang="da-DK"/>
              <a:t>Femte niveau</a:t>
            </a:r>
          </a:p>
        </p:txBody>
      </p:sp>
      <p:sp>
        <p:nvSpPr>
          <p:cNvPr id="6" name="Pladsholder til sidefod 5"/>
          <p:cNvSpPr>
            <a:spLocks noGrp="1"/>
          </p:cNvSpPr>
          <p:nvPr>
            <p:ph type="ftr" sz="quarter" idx="4"/>
          </p:nvPr>
        </p:nvSpPr>
        <p:spPr>
          <a:xfrm>
            <a:off x="1" y="9443664"/>
            <a:ext cx="2929837" cy="498851"/>
          </a:xfrm>
          <a:prstGeom prst="rect">
            <a:avLst/>
          </a:prstGeom>
        </p:spPr>
        <p:txBody>
          <a:bodyPr vert="horz" lIns="91178" tIns="45589" rIns="91178" bIns="45589" rtlCol="0" anchor="b"/>
          <a:lstStyle>
            <a:lvl1pPr algn="l">
              <a:defRPr sz="1200"/>
            </a:lvl1pPr>
          </a:lstStyle>
          <a:p>
            <a:endParaRPr lang="da-DK"/>
          </a:p>
        </p:txBody>
      </p:sp>
      <p:sp>
        <p:nvSpPr>
          <p:cNvPr id="7" name="Pladsholder til slidenummer 6"/>
          <p:cNvSpPr>
            <a:spLocks noGrp="1"/>
          </p:cNvSpPr>
          <p:nvPr>
            <p:ph type="sldNum" sz="quarter" idx="5"/>
          </p:nvPr>
        </p:nvSpPr>
        <p:spPr>
          <a:xfrm>
            <a:off x="3829762" y="9443664"/>
            <a:ext cx="2929837" cy="498851"/>
          </a:xfrm>
          <a:prstGeom prst="rect">
            <a:avLst/>
          </a:prstGeom>
        </p:spPr>
        <p:txBody>
          <a:bodyPr vert="horz" lIns="91178" tIns="45589" rIns="91178" bIns="45589" rtlCol="0" anchor="b"/>
          <a:lstStyle>
            <a:lvl1pPr algn="r">
              <a:defRPr sz="1200"/>
            </a:lvl1pPr>
          </a:lstStyle>
          <a:p>
            <a:fld id="{BC484C3B-1DE0-4716-9C40-656C83D4A94D}" type="slidenum">
              <a:rPr lang="da-DK" smtClean="0"/>
              <a:t>‹nr.›</a:t>
            </a:fld>
            <a:endParaRPr lang="da-DK"/>
          </a:p>
        </p:txBody>
      </p:sp>
    </p:spTree>
    <p:extLst>
      <p:ext uri="{BB962C8B-B14F-4D97-AF65-F5344CB8AC3E}">
        <p14:creationId xmlns:p14="http://schemas.microsoft.com/office/powerpoint/2010/main" val="2142211096"/>
      </p:ext>
    </p:extLst>
  </p:cSld>
  <p:clrMap bg1="lt1" tx1="dk1" bg2="lt2" tx2="dk2" accent1="accent1" accent2="accent2" accent3="accent3" accent4="accent4" accent5="accent5" accent6="accent6" hlink="hlink" folHlink="folHlink"/>
  <p:notesStyle>
    <a:lvl1pPr marL="0" algn="l" defTabSz="914377" rtl="0" eaLnBrk="1" latinLnBrk="0" hangingPunct="1">
      <a:defRPr sz="1200" kern="1200">
        <a:solidFill>
          <a:schemeClr val="tx1"/>
        </a:solidFill>
        <a:latin typeface="+mn-lt"/>
        <a:ea typeface="+mn-ea"/>
        <a:cs typeface="+mn-cs"/>
      </a:defRPr>
    </a:lvl1pPr>
    <a:lvl2pPr marL="457189" algn="l" defTabSz="914377" rtl="0" eaLnBrk="1" latinLnBrk="0" hangingPunct="1">
      <a:defRPr sz="1200" kern="1200">
        <a:solidFill>
          <a:schemeClr val="tx1"/>
        </a:solidFill>
        <a:latin typeface="+mn-lt"/>
        <a:ea typeface="+mn-ea"/>
        <a:cs typeface="+mn-cs"/>
      </a:defRPr>
    </a:lvl2pPr>
    <a:lvl3pPr marL="914377" algn="l" defTabSz="914377" rtl="0" eaLnBrk="1" latinLnBrk="0" hangingPunct="1">
      <a:defRPr sz="1200" kern="1200">
        <a:solidFill>
          <a:schemeClr val="tx1"/>
        </a:solidFill>
        <a:latin typeface="+mn-lt"/>
        <a:ea typeface="+mn-ea"/>
        <a:cs typeface="+mn-cs"/>
      </a:defRPr>
    </a:lvl3pPr>
    <a:lvl4pPr marL="1371566" algn="l" defTabSz="914377" rtl="0" eaLnBrk="1" latinLnBrk="0" hangingPunct="1">
      <a:defRPr sz="1200" kern="1200">
        <a:solidFill>
          <a:schemeClr val="tx1"/>
        </a:solidFill>
        <a:latin typeface="+mn-lt"/>
        <a:ea typeface="+mn-ea"/>
        <a:cs typeface="+mn-cs"/>
      </a:defRPr>
    </a:lvl4pPr>
    <a:lvl5pPr marL="1828754" algn="l" defTabSz="914377" rtl="0" eaLnBrk="1" latinLnBrk="0" hangingPunct="1">
      <a:defRPr sz="1200" kern="1200">
        <a:solidFill>
          <a:schemeClr val="tx1"/>
        </a:solidFill>
        <a:latin typeface="+mn-lt"/>
        <a:ea typeface="+mn-ea"/>
        <a:cs typeface="+mn-cs"/>
      </a:defRPr>
    </a:lvl5pPr>
    <a:lvl6pPr marL="2285943" algn="l" defTabSz="914377" rtl="0" eaLnBrk="1" latinLnBrk="0" hangingPunct="1">
      <a:defRPr sz="1200" kern="1200">
        <a:solidFill>
          <a:schemeClr val="tx1"/>
        </a:solidFill>
        <a:latin typeface="+mn-lt"/>
        <a:ea typeface="+mn-ea"/>
        <a:cs typeface="+mn-cs"/>
      </a:defRPr>
    </a:lvl6pPr>
    <a:lvl7pPr marL="2743131" algn="l" defTabSz="914377" rtl="0" eaLnBrk="1" latinLnBrk="0" hangingPunct="1">
      <a:defRPr sz="1200" kern="1200">
        <a:solidFill>
          <a:schemeClr val="tx1"/>
        </a:solidFill>
        <a:latin typeface="+mn-lt"/>
        <a:ea typeface="+mn-ea"/>
        <a:cs typeface="+mn-cs"/>
      </a:defRPr>
    </a:lvl7pPr>
    <a:lvl8pPr marL="3200320" algn="l" defTabSz="914377" rtl="0" eaLnBrk="1" latinLnBrk="0" hangingPunct="1">
      <a:defRPr sz="1200" kern="1200">
        <a:solidFill>
          <a:schemeClr val="tx1"/>
        </a:solidFill>
        <a:latin typeface="+mn-lt"/>
        <a:ea typeface="+mn-ea"/>
        <a:cs typeface="+mn-cs"/>
      </a:defRPr>
    </a:lvl8pPr>
    <a:lvl9pPr marL="3657509" algn="l" defTabSz="914377"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BC484C3B-1DE0-4716-9C40-656C83D4A94D}" type="slidenum">
              <a:rPr lang="da-DK" smtClean="0"/>
              <a:t>1</a:t>
            </a:fld>
            <a:endParaRPr lang="da-DK"/>
          </a:p>
        </p:txBody>
      </p:sp>
    </p:spTree>
    <p:extLst>
      <p:ext uri="{BB962C8B-B14F-4D97-AF65-F5344CB8AC3E}">
        <p14:creationId xmlns:p14="http://schemas.microsoft.com/office/powerpoint/2010/main" val="21019981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dirty="0"/>
              <a:t>I engineering-forløb starter man altid med et ‘narrativ’ (for eksempel en tekst, video, et virksomhedsbesøg, besøg af en ekspert eller en anden aktivitet med relation til emnet, der kan skabe forståelse, relevans og engagement hos eleverne og dermed motivere dem for forløbet. I narrativet/aktiviteten beskrives også problemet, som eleverne skal arbejde med.</a:t>
            </a:r>
          </a:p>
          <a:p>
            <a:r>
              <a:rPr lang="da-DK" dirty="0"/>
              <a:t>Dernæst præsenterer læreren – eller lader eleverne selv formulere – den udfordring de skal udarbejde en løsning på.</a:t>
            </a:r>
          </a:p>
          <a:p>
            <a:r>
              <a:rPr lang="da-DK" dirty="0"/>
              <a:t>Fra udfordring til løsning er dog ikke bare en tilfældig og usystematisk proces, men derimod en designproces med syv delprocesser, der hjælper eleverne med at arbejde systematisk og reflekteret, at inddrage faglig viden og undersøgelser og at afprøve og forbedre deres løsning ud fra formulerede kriterier og bevidst valgte testmetoder.</a:t>
            </a:r>
          </a:p>
          <a:p>
            <a:endParaRPr lang="da-DK" dirty="0"/>
          </a:p>
          <a:p>
            <a:r>
              <a:rPr lang="da-DK" b="0" i="0" dirty="0">
                <a:solidFill>
                  <a:srgbClr val="214B59"/>
                </a:solidFill>
                <a:effectLst/>
                <a:latin typeface="Open Sans" panose="020B0606030504020204" pitchFamily="34" charset="0"/>
              </a:rPr>
              <a:t>Til arbejdet med </a:t>
            </a:r>
            <a:r>
              <a:rPr lang="da-DK" b="0" i="0" dirty="0" err="1">
                <a:solidFill>
                  <a:srgbClr val="214B59"/>
                </a:solidFill>
                <a:effectLst/>
                <a:latin typeface="Open Sans" panose="020B0606030504020204" pitchFamily="34" charset="0"/>
              </a:rPr>
              <a:t>engineering</a:t>
            </a:r>
            <a:r>
              <a:rPr lang="da-DK" b="0" i="0" dirty="0">
                <a:solidFill>
                  <a:srgbClr val="214B59"/>
                </a:solidFill>
                <a:effectLst/>
                <a:latin typeface="Open Sans" panose="020B0606030504020204" pitchFamily="34" charset="0"/>
              </a:rPr>
              <a:t> er udarbejdet metodekort, som kan være med til at </a:t>
            </a:r>
            <a:r>
              <a:rPr lang="da-DK" b="0" i="0" dirty="0" err="1">
                <a:solidFill>
                  <a:srgbClr val="214B59"/>
                </a:solidFill>
                <a:effectLst/>
                <a:latin typeface="Open Sans" panose="020B0606030504020204" pitchFamily="34" charset="0"/>
              </a:rPr>
              <a:t>stilladsere</a:t>
            </a:r>
            <a:r>
              <a:rPr lang="da-DK" b="0" i="0" dirty="0">
                <a:solidFill>
                  <a:srgbClr val="214B59"/>
                </a:solidFill>
                <a:effectLst/>
                <a:latin typeface="Open Sans" panose="020B0606030504020204" pitchFamily="34" charset="0"/>
              </a:rPr>
              <a:t> elevernes arbejde i de forskellige delprocesser. Metodekortene finder du her: https://engineerthefuture.dk/undervisning/engineering-i-gymnasiet/undervisningsmaterialer/metodekort/</a:t>
            </a:r>
            <a:endParaRPr lang="da-DK" dirty="0"/>
          </a:p>
        </p:txBody>
      </p:sp>
      <p:sp>
        <p:nvSpPr>
          <p:cNvPr id="4" name="Pladsholder til slidenummer 3"/>
          <p:cNvSpPr>
            <a:spLocks noGrp="1"/>
          </p:cNvSpPr>
          <p:nvPr>
            <p:ph type="sldNum" sz="quarter" idx="5"/>
          </p:nvPr>
        </p:nvSpPr>
        <p:spPr/>
        <p:txBody>
          <a:bodyPr/>
          <a:lstStyle/>
          <a:p>
            <a:fld id="{C5914F7A-5C4A-43D7-AFB0-6E15F159EB28}" type="slidenum">
              <a:rPr lang="da-DK" smtClean="0"/>
              <a:t>12</a:t>
            </a:fld>
            <a:endParaRPr lang="da-DK"/>
          </a:p>
        </p:txBody>
      </p:sp>
    </p:spTree>
    <p:extLst>
      <p:ext uri="{BB962C8B-B14F-4D97-AF65-F5344CB8AC3E}">
        <p14:creationId xmlns:p14="http://schemas.microsoft.com/office/powerpoint/2010/main" val="41007073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pPr defTabSz="957502">
              <a:defRPr/>
            </a:pPr>
            <a:r>
              <a:rPr lang="da-DK" dirty="0"/>
              <a:t>Modellen som eleverne arbejder efter i et engineering-forløb – når de skal fra udfordring til løsning – kaldes for </a:t>
            </a:r>
            <a:r>
              <a:rPr lang="da-DK" dirty="0" err="1"/>
              <a:t>engineering</a:t>
            </a:r>
            <a:r>
              <a:rPr lang="da-DK" dirty="0"/>
              <a:t> designprocessen (EDP) eller EDP-modellen</a:t>
            </a:r>
          </a:p>
          <a:p>
            <a:pPr defTabSz="957502">
              <a:defRPr/>
            </a:pPr>
            <a:r>
              <a:rPr lang="da-DK" dirty="0"/>
              <a:t>At udvikle en løsning på et problem er en proces med flere trin, man går ikke bare direkte fra problem til produkt:</a:t>
            </a:r>
          </a:p>
          <a:p>
            <a:pPr defTabSz="957502">
              <a:defRPr/>
            </a:pPr>
            <a:r>
              <a:rPr lang="da-DK" dirty="0"/>
              <a:t>For det første har man brug for både ideer og viden. </a:t>
            </a:r>
          </a:p>
          <a:p>
            <a:pPr defTabSz="957502">
              <a:defRPr/>
            </a:pPr>
            <a:r>
              <a:rPr lang="da-DK" dirty="0"/>
              <a:t>Så har man brug for at sortere i sine ideer og blive konkret omkring den, man tror på. </a:t>
            </a:r>
          </a:p>
          <a:p>
            <a:pPr defTabSz="957502">
              <a:defRPr/>
            </a:pPr>
            <a:r>
              <a:rPr lang="da-DK" dirty="0"/>
              <a:t>Og så har man selvfølgelig brug for at omsætte ideen til en prototype – en fysisk ting, et program, en app osv. </a:t>
            </a:r>
          </a:p>
          <a:p>
            <a:pPr defTabSz="957502">
              <a:defRPr/>
            </a:pPr>
            <a:r>
              <a:rPr lang="da-DK" dirty="0"/>
              <a:t>Det er dog ikke ret tit, at man lykkes med at bygge/konstruere en løsning, der virker helt efter hensigten i første forsøg. Det kan være ens prototype virker godt, men ikke er særligt holdbart. Eller at det er holdbart, men alt for dyrt. Eller grimt, giftigt osv. Så man skal gennem en forbedringsfase, hvor man tester prototypen op mod de kriterier, der er for løsningen, konkluderer på sine resultater, justerer sin prototype, måske i værste fald må starte helt forfra.</a:t>
            </a:r>
          </a:p>
          <a:p>
            <a:endParaRPr lang="da-DK" dirty="0"/>
          </a:p>
        </p:txBody>
      </p:sp>
      <p:sp>
        <p:nvSpPr>
          <p:cNvPr id="4" name="Pladsholder til slidenummer 3"/>
          <p:cNvSpPr>
            <a:spLocks noGrp="1"/>
          </p:cNvSpPr>
          <p:nvPr>
            <p:ph type="sldNum" sz="quarter" idx="5"/>
          </p:nvPr>
        </p:nvSpPr>
        <p:spPr/>
        <p:txBody>
          <a:bodyPr/>
          <a:lstStyle/>
          <a:p>
            <a:fld id="{BC484C3B-1DE0-4716-9C40-656C83D4A94D}" type="slidenum">
              <a:rPr lang="da-DK" smtClean="0"/>
              <a:t>13</a:t>
            </a:fld>
            <a:endParaRPr lang="da-DK"/>
          </a:p>
        </p:txBody>
      </p:sp>
    </p:spTree>
    <p:extLst>
      <p:ext uri="{BB962C8B-B14F-4D97-AF65-F5344CB8AC3E}">
        <p14:creationId xmlns:p14="http://schemas.microsoft.com/office/powerpoint/2010/main" val="40365456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elslide">
    <p:spTree>
      <p:nvGrpSpPr>
        <p:cNvPr id="1" name=""/>
        <p:cNvGrpSpPr/>
        <p:nvPr/>
      </p:nvGrpSpPr>
      <p:grpSpPr>
        <a:xfrm>
          <a:off x="0" y="0"/>
          <a:ext cx="0" cy="0"/>
          <a:chOff x="0" y="0"/>
          <a:chExt cx="0" cy="0"/>
        </a:xfrm>
      </p:grpSpPr>
      <p:pic>
        <p:nvPicPr>
          <p:cNvPr id="6" name="Billede 5" descr="Et billede, der indeholder person, tøj, indendørs, køkken&#10;&#10;Automatisk genereret beskrivelse">
            <a:extLst>
              <a:ext uri="{FF2B5EF4-FFF2-40B4-BE49-F238E27FC236}">
                <a16:creationId xmlns:a16="http://schemas.microsoft.com/office/drawing/2014/main" id="{3CBFF866-5FA6-53C4-0BD8-B050063109C6}"/>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3281" t="7115" r="2609" b="17445"/>
          <a:stretch/>
        </p:blipFill>
        <p:spPr>
          <a:xfrm>
            <a:off x="-1" y="1"/>
            <a:ext cx="12192001" cy="6522440"/>
          </a:xfrm>
          <a:prstGeom prst="rect">
            <a:avLst/>
          </a:prstGeom>
        </p:spPr>
      </p:pic>
      <p:sp>
        <p:nvSpPr>
          <p:cNvPr id="2" name="Tekstfelt 1">
            <a:extLst>
              <a:ext uri="{FF2B5EF4-FFF2-40B4-BE49-F238E27FC236}">
                <a16:creationId xmlns:a16="http://schemas.microsoft.com/office/drawing/2014/main" id="{2CDFB9E3-989E-FC17-5EF4-A53BDACB92ED}"/>
              </a:ext>
            </a:extLst>
          </p:cNvPr>
          <p:cNvSpPr txBox="1"/>
          <p:nvPr userDrawn="1"/>
        </p:nvSpPr>
        <p:spPr>
          <a:xfrm>
            <a:off x="1352375" y="2139584"/>
            <a:ext cx="9487249" cy="1384995"/>
          </a:xfrm>
          <a:prstGeom prst="rect">
            <a:avLst/>
          </a:prstGeom>
          <a:noFill/>
        </p:spPr>
        <p:txBody>
          <a:bodyPr wrap="square" rtlCol="0">
            <a:spAutoFit/>
          </a:bodyPr>
          <a:lstStyle/>
          <a:p>
            <a:pPr algn="ctr"/>
            <a:r>
              <a:rPr lang="da-DK" sz="4800" dirty="0">
                <a:solidFill>
                  <a:schemeClr val="bg1"/>
                </a:solidFill>
                <a:effectLst/>
                <a:latin typeface="BetonEF" pitchFamily="50" charset="0"/>
              </a:rPr>
              <a:t>Design din egen chokolademousse</a:t>
            </a:r>
          </a:p>
          <a:p>
            <a:pPr algn="ctr"/>
            <a:r>
              <a:rPr lang="da-DK" sz="3600" dirty="0">
                <a:solidFill>
                  <a:schemeClr val="bg1"/>
                </a:solidFill>
                <a:effectLst/>
                <a:latin typeface="BetonEF" pitchFamily="50" charset="0"/>
                <a:ea typeface="Times New Roman" panose="02020603050405020304" pitchFamily="18" charset="0"/>
              </a:rPr>
              <a:t>– et </a:t>
            </a:r>
            <a:r>
              <a:rPr lang="da-DK" sz="3600" dirty="0" err="1">
                <a:solidFill>
                  <a:schemeClr val="bg1"/>
                </a:solidFill>
                <a:effectLst/>
                <a:latin typeface="BetonEF" pitchFamily="50" charset="0"/>
                <a:ea typeface="Times New Roman" panose="02020603050405020304" pitchFamily="18" charset="0"/>
              </a:rPr>
              <a:t>engineeringforløb</a:t>
            </a:r>
            <a:r>
              <a:rPr lang="da-DK" sz="3600" dirty="0">
                <a:solidFill>
                  <a:schemeClr val="bg1"/>
                </a:solidFill>
                <a:effectLst/>
                <a:latin typeface="BetonEF" pitchFamily="50" charset="0"/>
                <a:ea typeface="Times New Roman" panose="02020603050405020304" pitchFamily="18" charset="0"/>
              </a:rPr>
              <a:t> til kemi B</a:t>
            </a:r>
            <a:endParaRPr lang="da-DK" sz="3600" dirty="0">
              <a:solidFill>
                <a:schemeClr val="bg1"/>
              </a:solidFill>
              <a:latin typeface="BetonEF" pitchFamily="50" charset="0"/>
            </a:endParaRPr>
          </a:p>
        </p:txBody>
      </p:sp>
      <p:sp>
        <p:nvSpPr>
          <p:cNvPr id="3" name="Rektangel 2">
            <a:extLst>
              <a:ext uri="{FF2B5EF4-FFF2-40B4-BE49-F238E27FC236}">
                <a16:creationId xmlns:a16="http://schemas.microsoft.com/office/drawing/2014/main" id="{CB723657-D5E2-EA62-132E-0A12B8E4B493}"/>
              </a:ext>
            </a:extLst>
          </p:cNvPr>
          <p:cNvSpPr/>
          <p:nvPr userDrawn="1"/>
        </p:nvSpPr>
        <p:spPr>
          <a:xfrm>
            <a:off x="0" y="6421772"/>
            <a:ext cx="12192000" cy="436228"/>
          </a:xfrm>
          <a:prstGeom prst="rect">
            <a:avLst/>
          </a:prstGeom>
          <a:solidFill>
            <a:srgbClr val="224B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4" name="Tekstfelt 3">
            <a:extLst>
              <a:ext uri="{FF2B5EF4-FFF2-40B4-BE49-F238E27FC236}">
                <a16:creationId xmlns:a16="http://schemas.microsoft.com/office/drawing/2014/main" id="{B743F85A-370B-39C9-E2D1-1E51623301C5}"/>
              </a:ext>
            </a:extLst>
          </p:cNvPr>
          <p:cNvSpPr txBox="1"/>
          <p:nvPr userDrawn="1"/>
        </p:nvSpPr>
        <p:spPr>
          <a:xfrm>
            <a:off x="232996" y="6462000"/>
            <a:ext cx="3305908" cy="338554"/>
          </a:xfrm>
          <a:prstGeom prst="rect">
            <a:avLst/>
          </a:prstGeom>
          <a:noFill/>
        </p:spPr>
        <p:txBody>
          <a:bodyPr wrap="square" rtlCol="0">
            <a:spAutoFit/>
          </a:bodyPr>
          <a:lstStyle/>
          <a:p>
            <a:r>
              <a:rPr lang="da-DK" sz="1600" dirty="0">
                <a:solidFill>
                  <a:schemeClr val="bg1"/>
                </a:solidFill>
                <a:latin typeface="BetonEF-Bold" pitchFamily="50" charset="0"/>
              </a:rPr>
              <a:t>Engineering i gymnasiet</a:t>
            </a:r>
          </a:p>
        </p:txBody>
      </p:sp>
      <p:sp>
        <p:nvSpPr>
          <p:cNvPr id="7" name="Tekstfelt 6">
            <a:extLst>
              <a:ext uri="{FF2B5EF4-FFF2-40B4-BE49-F238E27FC236}">
                <a16:creationId xmlns:a16="http://schemas.microsoft.com/office/drawing/2014/main" id="{985AF0A6-3756-C128-C241-DB12CCA91262}"/>
              </a:ext>
            </a:extLst>
          </p:cNvPr>
          <p:cNvSpPr txBox="1"/>
          <p:nvPr userDrawn="1"/>
        </p:nvSpPr>
        <p:spPr>
          <a:xfrm>
            <a:off x="10114085" y="6462000"/>
            <a:ext cx="3305908" cy="338554"/>
          </a:xfrm>
          <a:prstGeom prst="rect">
            <a:avLst/>
          </a:prstGeom>
          <a:noFill/>
        </p:spPr>
        <p:txBody>
          <a:bodyPr wrap="square" rtlCol="0">
            <a:spAutoFit/>
          </a:bodyPr>
          <a:lstStyle/>
          <a:p>
            <a:r>
              <a:rPr lang="da-DK" sz="1600" dirty="0">
                <a:solidFill>
                  <a:srgbClr val="FFE600"/>
                </a:solidFill>
                <a:latin typeface="BetonEF-Bold" pitchFamily="50" charset="0"/>
              </a:rPr>
              <a:t>Engineer</a:t>
            </a:r>
            <a:r>
              <a:rPr lang="da-DK" sz="1600" dirty="0">
                <a:solidFill>
                  <a:schemeClr val="bg1"/>
                </a:solidFill>
                <a:latin typeface="BetonEF-Bold" pitchFamily="50" charset="0"/>
              </a:rPr>
              <a:t> the future</a:t>
            </a:r>
          </a:p>
        </p:txBody>
      </p:sp>
    </p:spTree>
    <p:extLst>
      <p:ext uri="{BB962C8B-B14F-4D97-AF65-F5344CB8AC3E}">
        <p14:creationId xmlns:p14="http://schemas.microsoft.com/office/powerpoint/2010/main" val="2755465599"/>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To indholdsobjekter">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AEBD3E7-D607-2D75-A186-88BAD6B9FF0D}"/>
              </a:ext>
            </a:extLst>
          </p:cNvPr>
          <p:cNvSpPr>
            <a:spLocks noGrp="1"/>
          </p:cNvSpPr>
          <p:nvPr>
            <p:ph type="title"/>
          </p:nvPr>
        </p:nvSpPr>
        <p:spPr>
          <a:xfrm>
            <a:off x="838200" y="365125"/>
            <a:ext cx="10515600" cy="1325563"/>
          </a:xfrm>
          <a:prstGeom prst="rect">
            <a:avLst/>
          </a:prstGeom>
        </p:spPr>
        <p:txBody>
          <a:bodyPr/>
          <a:lstStyle/>
          <a:p>
            <a:r>
              <a:rPr lang="da-DK"/>
              <a:t>Klik for at redigere titeltypografien i masteren</a:t>
            </a:r>
          </a:p>
        </p:txBody>
      </p:sp>
      <p:sp>
        <p:nvSpPr>
          <p:cNvPr id="3" name="Pladsholder til indhold 2">
            <a:extLst>
              <a:ext uri="{FF2B5EF4-FFF2-40B4-BE49-F238E27FC236}">
                <a16:creationId xmlns:a16="http://schemas.microsoft.com/office/drawing/2014/main" id="{D130924A-55A9-2AFE-5B2D-CADFBDB4E52A}"/>
              </a:ext>
            </a:extLst>
          </p:cNvPr>
          <p:cNvSpPr>
            <a:spLocks noGrp="1"/>
          </p:cNvSpPr>
          <p:nvPr>
            <p:ph sz="half" idx="1"/>
          </p:nvPr>
        </p:nvSpPr>
        <p:spPr>
          <a:xfrm>
            <a:off x="838200" y="1825625"/>
            <a:ext cx="5181600" cy="4351338"/>
          </a:xfrm>
          <a:prstGeom prst="rect">
            <a:avLst/>
          </a:prstGeom>
        </p:spPr>
        <p:txBody>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4" name="Pladsholder til indhold 3">
            <a:extLst>
              <a:ext uri="{FF2B5EF4-FFF2-40B4-BE49-F238E27FC236}">
                <a16:creationId xmlns:a16="http://schemas.microsoft.com/office/drawing/2014/main" id="{31910CC9-8D3D-82F7-30F9-9E4DE53EC23A}"/>
              </a:ext>
            </a:extLst>
          </p:cNvPr>
          <p:cNvSpPr>
            <a:spLocks noGrp="1"/>
          </p:cNvSpPr>
          <p:nvPr>
            <p:ph sz="half" idx="2"/>
          </p:nvPr>
        </p:nvSpPr>
        <p:spPr>
          <a:xfrm>
            <a:off x="6172200" y="1825625"/>
            <a:ext cx="5181600" cy="4351338"/>
          </a:xfrm>
          <a:prstGeom prst="rect">
            <a:avLst/>
          </a:prstGeom>
        </p:spPr>
        <p:txBody>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5" name="Pladsholder til dato 4">
            <a:extLst>
              <a:ext uri="{FF2B5EF4-FFF2-40B4-BE49-F238E27FC236}">
                <a16:creationId xmlns:a16="http://schemas.microsoft.com/office/drawing/2014/main" id="{57709D7E-7D51-C30B-04E2-266B23E91101}"/>
              </a:ext>
            </a:extLst>
          </p:cNvPr>
          <p:cNvSpPr>
            <a:spLocks noGrp="1"/>
          </p:cNvSpPr>
          <p:nvPr>
            <p:ph type="dt" sz="half" idx="10"/>
          </p:nvPr>
        </p:nvSpPr>
        <p:spPr>
          <a:xfrm>
            <a:off x="838200" y="6356350"/>
            <a:ext cx="2743200" cy="365125"/>
          </a:xfrm>
          <a:prstGeom prst="rect">
            <a:avLst/>
          </a:prstGeom>
        </p:spPr>
        <p:txBody>
          <a:bodyPr/>
          <a:lstStyle/>
          <a:p>
            <a:fld id="{A7A4D8FD-F246-4876-8828-BBBB40DF38D2}" type="datetimeFigureOut">
              <a:rPr lang="da-DK" smtClean="0"/>
              <a:t>05-01-2026</a:t>
            </a:fld>
            <a:endParaRPr lang="da-DK"/>
          </a:p>
        </p:txBody>
      </p:sp>
      <p:sp>
        <p:nvSpPr>
          <p:cNvPr id="6" name="Pladsholder til sidefod 5">
            <a:extLst>
              <a:ext uri="{FF2B5EF4-FFF2-40B4-BE49-F238E27FC236}">
                <a16:creationId xmlns:a16="http://schemas.microsoft.com/office/drawing/2014/main" id="{999B59BD-32C1-1196-3FF2-E44FB33319A7}"/>
              </a:ext>
            </a:extLst>
          </p:cNvPr>
          <p:cNvSpPr>
            <a:spLocks noGrp="1"/>
          </p:cNvSpPr>
          <p:nvPr>
            <p:ph type="ftr" sz="quarter" idx="11"/>
          </p:nvPr>
        </p:nvSpPr>
        <p:spPr>
          <a:xfrm>
            <a:off x="4038600" y="6356350"/>
            <a:ext cx="4114800" cy="365125"/>
          </a:xfrm>
          <a:prstGeom prst="rect">
            <a:avLst/>
          </a:prstGeom>
        </p:spPr>
        <p:txBody>
          <a:bodyPr/>
          <a:lstStyle/>
          <a:p>
            <a:endParaRPr lang="da-DK"/>
          </a:p>
        </p:txBody>
      </p:sp>
      <p:sp>
        <p:nvSpPr>
          <p:cNvPr id="7" name="Pladsholder til slidenummer 6">
            <a:extLst>
              <a:ext uri="{FF2B5EF4-FFF2-40B4-BE49-F238E27FC236}">
                <a16:creationId xmlns:a16="http://schemas.microsoft.com/office/drawing/2014/main" id="{705676A2-2301-8B5A-BF84-15F765B68916}"/>
              </a:ext>
            </a:extLst>
          </p:cNvPr>
          <p:cNvSpPr>
            <a:spLocks noGrp="1"/>
          </p:cNvSpPr>
          <p:nvPr>
            <p:ph type="sldNum" sz="quarter" idx="12"/>
          </p:nvPr>
        </p:nvSpPr>
        <p:spPr>
          <a:xfrm>
            <a:off x="8610600" y="6356350"/>
            <a:ext cx="2743200" cy="365125"/>
          </a:xfrm>
          <a:prstGeom prst="rect">
            <a:avLst/>
          </a:prstGeom>
        </p:spPr>
        <p:txBody>
          <a:bodyPr/>
          <a:lstStyle/>
          <a:p>
            <a:fld id="{01D3B057-A9A4-472A-92E9-BD2A5C699D94}" type="slidenum">
              <a:rPr lang="da-DK" smtClean="0"/>
              <a:t>‹nr.›</a:t>
            </a:fld>
            <a:endParaRPr lang="da-DK"/>
          </a:p>
        </p:txBody>
      </p:sp>
    </p:spTree>
    <p:extLst>
      <p:ext uri="{BB962C8B-B14F-4D97-AF65-F5344CB8AC3E}">
        <p14:creationId xmlns:p14="http://schemas.microsoft.com/office/powerpoint/2010/main" val="40785078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Sammenlign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ECFD562-4E11-F934-00CC-2499C148AA9E}"/>
              </a:ext>
            </a:extLst>
          </p:cNvPr>
          <p:cNvSpPr>
            <a:spLocks noGrp="1"/>
          </p:cNvSpPr>
          <p:nvPr>
            <p:ph type="title"/>
          </p:nvPr>
        </p:nvSpPr>
        <p:spPr>
          <a:xfrm>
            <a:off x="839788" y="365125"/>
            <a:ext cx="10515600" cy="1325563"/>
          </a:xfrm>
          <a:prstGeom prst="rect">
            <a:avLst/>
          </a:prstGeom>
        </p:spPr>
        <p:txBody>
          <a:bodyPr/>
          <a:lstStyle/>
          <a:p>
            <a:r>
              <a:rPr lang="da-DK"/>
              <a:t>Klik for at redigere titeltypografien i masteren</a:t>
            </a:r>
          </a:p>
        </p:txBody>
      </p:sp>
      <p:sp>
        <p:nvSpPr>
          <p:cNvPr id="3" name="Pladsholder til tekst 2">
            <a:extLst>
              <a:ext uri="{FF2B5EF4-FFF2-40B4-BE49-F238E27FC236}">
                <a16:creationId xmlns:a16="http://schemas.microsoft.com/office/drawing/2014/main" id="{1E0DE134-8EED-3C90-658E-F4A19F7D3D72}"/>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a-DK"/>
              <a:t>Klik for at redigere teksttypografierne i masteren</a:t>
            </a:r>
          </a:p>
        </p:txBody>
      </p:sp>
      <p:sp>
        <p:nvSpPr>
          <p:cNvPr id="4" name="Pladsholder til indhold 3">
            <a:extLst>
              <a:ext uri="{FF2B5EF4-FFF2-40B4-BE49-F238E27FC236}">
                <a16:creationId xmlns:a16="http://schemas.microsoft.com/office/drawing/2014/main" id="{C5D4877A-09B4-E0B0-A4FE-F416A6BBD1FB}"/>
              </a:ext>
            </a:extLst>
          </p:cNvPr>
          <p:cNvSpPr>
            <a:spLocks noGrp="1"/>
          </p:cNvSpPr>
          <p:nvPr>
            <p:ph sz="half" idx="2"/>
          </p:nvPr>
        </p:nvSpPr>
        <p:spPr>
          <a:xfrm>
            <a:off x="839788" y="2505075"/>
            <a:ext cx="5157787" cy="3684588"/>
          </a:xfrm>
          <a:prstGeom prst="rect">
            <a:avLst/>
          </a:prstGeom>
        </p:spPr>
        <p:txBody>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5" name="Pladsholder til tekst 4">
            <a:extLst>
              <a:ext uri="{FF2B5EF4-FFF2-40B4-BE49-F238E27FC236}">
                <a16:creationId xmlns:a16="http://schemas.microsoft.com/office/drawing/2014/main" id="{CD985DC3-07F9-7475-E081-9A67848E267E}"/>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a-DK"/>
              <a:t>Klik for at redigere teksttypografierne i masteren</a:t>
            </a:r>
          </a:p>
        </p:txBody>
      </p:sp>
      <p:sp>
        <p:nvSpPr>
          <p:cNvPr id="6" name="Pladsholder til indhold 5">
            <a:extLst>
              <a:ext uri="{FF2B5EF4-FFF2-40B4-BE49-F238E27FC236}">
                <a16:creationId xmlns:a16="http://schemas.microsoft.com/office/drawing/2014/main" id="{ED6EE08E-8729-2E4C-70A0-0A9F6CEFE9AA}"/>
              </a:ext>
            </a:extLst>
          </p:cNvPr>
          <p:cNvSpPr>
            <a:spLocks noGrp="1"/>
          </p:cNvSpPr>
          <p:nvPr>
            <p:ph sz="quarter" idx="4"/>
          </p:nvPr>
        </p:nvSpPr>
        <p:spPr>
          <a:xfrm>
            <a:off x="6172200" y="2505075"/>
            <a:ext cx="5183188" cy="3684588"/>
          </a:xfrm>
          <a:prstGeom prst="rect">
            <a:avLst/>
          </a:prstGeom>
        </p:spPr>
        <p:txBody>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7" name="Pladsholder til dato 6">
            <a:extLst>
              <a:ext uri="{FF2B5EF4-FFF2-40B4-BE49-F238E27FC236}">
                <a16:creationId xmlns:a16="http://schemas.microsoft.com/office/drawing/2014/main" id="{E3450F13-D61E-CB21-E193-73C9A21F6B84}"/>
              </a:ext>
            </a:extLst>
          </p:cNvPr>
          <p:cNvSpPr>
            <a:spLocks noGrp="1"/>
          </p:cNvSpPr>
          <p:nvPr>
            <p:ph type="dt" sz="half" idx="10"/>
          </p:nvPr>
        </p:nvSpPr>
        <p:spPr>
          <a:xfrm>
            <a:off x="838200" y="6356350"/>
            <a:ext cx="2743200" cy="365125"/>
          </a:xfrm>
          <a:prstGeom prst="rect">
            <a:avLst/>
          </a:prstGeom>
        </p:spPr>
        <p:txBody>
          <a:bodyPr/>
          <a:lstStyle/>
          <a:p>
            <a:fld id="{A7A4D8FD-F246-4876-8828-BBBB40DF38D2}" type="datetimeFigureOut">
              <a:rPr lang="da-DK" smtClean="0"/>
              <a:t>05-01-2026</a:t>
            </a:fld>
            <a:endParaRPr lang="da-DK"/>
          </a:p>
        </p:txBody>
      </p:sp>
      <p:sp>
        <p:nvSpPr>
          <p:cNvPr id="8" name="Pladsholder til sidefod 7">
            <a:extLst>
              <a:ext uri="{FF2B5EF4-FFF2-40B4-BE49-F238E27FC236}">
                <a16:creationId xmlns:a16="http://schemas.microsoft.com/office/drawing/2014/main" id="{48B453DB-2472-0A95-4477-7C71672870E1}"/>
              </a:ext>
            </a:extLst>
          </p:cNvPr>
          <p:cNvSpPr>
            <a:spLocks noGrp="1"/>
          </p:cNvSpPr>
          <p:nvPr>
            <p:ph type="ftr" sz="quarter" idx="11"/>
          </p:nvPr>
        </p:nvSpPr>
        <p:spPr>
          <a:xfrm>
            <a:off x="4038600" y="6356350"/>
            <a:ext cx="4114800" cy="365125"/>
          </a:xfrm>
          <a:prstGeom prst="rect">
            <a:avLst/>
          </a:prstGeom>
        </p:spPr>
        <p:txBody>
          <a:bodyPr/>
          <a:lstStyle/>
          <a:p>
            <a:endParaRPr lang="da-DK"/>
          </a:p>
        </p:txBody>
      </p:sp>
      <p:sp>
        <p:nvSpPr>
          <p:cNvPr id="9" name="Pladsholder til slidenummer 8">
            <a:extLst>
              <a:ext uri="{FF2B5EF4-FFF2-40B4-BE49-F238E27FC236}">
                <a16:creationId xmlns:a16="http://schemas.microsoft.com/office/drawing/2014/main" id="{7F7A2ECE-EFA7-EF1B-C606-52CEA63521E8}"/>
              </a:ext>
            </a:extLst>
          </p:cNvPr>
          <p:cNvSpPr>
            <a:spLocks noGrp="1"/>
          </p:cNvSpPr>
          <p:nvPr>
            <p:ph type="sldNum" sz="quarter" idx="12"/>
          </p:nvPr>
        </p:nvSpPr>
        <p:spPr>
          <a:xfrm>
            <a:off x="8610600" y="6356350"/>
            <a:ext cx="2743200" cy="365125"/>
          </a:xfrm>
          <a:prstGeom prst="rect">
            <a:avLst/>
          </a:prstGeom>
        </p:spPr>
        <p:txBody>
          <a:bodyPr/>
          <a:lstStyle/>
          <a:p>
            <a:fld id="{01D3B057-A9A4-472A-92E9-BD2A5C699D94}" type="slidenum">
              <a:rPr lang="da-DK" smtClean="0"/>
              <a:t>‹nr.›</a:t>
            </a:fld>
            <a:endParaRPr lang="da-DK"/>
          </a:p>
        </p:txBody>
      </p:sp>
    </p:spTree>
    <p:extLst>
      <p:ext uri="{BB962C8B-B14F-4D97-AF65-F5344CB8AC3E}">
        <p14:creationId xmlns:p14="http://schemas.microsoft.com/office/powerpoint/2010/main" val="14849635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Ku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0C226E0-82D7-A53C-4889-8C4ED3406F03}"/>
              </a:ext>
            </a:extLst>
          </p:cNvPr>
          <p:cNvSpPr>
            <a:spLocks noGrp="1"/>
          </p:cNvSpPr>
          <p:nvPr>
            <p:ph type="title"/>
          </p:nvPr>
        </p:nvSpPr>
        <p:spPr>
          <a:xfrm>
            <a:off x="838200" y="365125"/>
            <a:ext cx="10515600" cy="1325563"/>
          </a:xfrm>
          <a:prstGeom prst="rect">
            <a:avLst/>
          </a:prstGeom>
        </p:spPr>
        <p:txBody>
          <a:bodyPr/>
          <a:lstStyle/>
          <a:p>
            <a:r>
              <a:rPr lang="da-DK"/>
              <a:t>Klik for at redigere titeltypografien i masteren</a:t>
            </a:r>
          </a:p>
        </p:txBody>
      </p:sp>
      <p:sp>
        <p:nvSpPr>
          <p:cNvPr id="3" name="Pladsholder til dato 2">
            <a:extLst>
              <a:ext uri="{FF2B5EF4-FFF2-40B4-BE49-F238E27FC236}">
                <a16:creationId xmlns:a16="http://schemas.microsoft.com/office/drawing/2014/main" id="{ECEB01DC-D4D7-E86E-77C4-E230F9308A0A}"/>
              </a:ext>
            </a:extLst>
          </p:cNvPr>
          <p:cNvSpPr>
            <a:spLocks noGrp="1"/>
          </p:cNvSpPr>
          <p:nvPr>
            <p:ph type="dt" sz="half" idx="10"/>
          </p:nvPr>
        </p:nvSpPr>
        <p:spPr>
          <a:xfrm>
            <a:off x="838200" y="6356350"/>
            <a:ext cx="2743200" cy="365125"/>
          </a:xfrm>
          <a:prstGeom prst="rect">
            <a:avLst/>
          </a:prstGeom>
        </p:spPr>
        <p:txBody>
          <a:bodyPr/>
          <a:lstStyle/>
          <a:p>
            <a:fld id="{A7A4D8FD-F246-4876-8828-BBBB40DF38D2}" type="datetimeFigureOut">
              <a:rPr lang="da-DK" smtClean="0"/>
              <a:t>05-01-2026</a:t>
            </a:fld>
            <a:endParaRPr lang="da-DK"/>
          </a:p>
        </p:txBody>
      </p:sp>
      <p:sp>
        <p:nvSpPr>
          <p:cNvPr id="4" name="Pladsholder til sidefod 3">
            <a:extLst>
              <a:ext uri="{FF2B5EF4-FFF2-40B4-BE49-F238E27FC236}">
                <a16:creationId xmlns:a16="http://schemas.microsoft.com/office/drawing/2014/main" id="{806234F6-C373-5F27-9E8F-E28D26C0C281}"/>
              </a:ext>
            </a:extLst>
          </p:cNvPr>
          <p:cNvSpPr>
            <a:spLocks noGrp="1"/>
          </p:cNvSpPr>
          <p:nvPr>
            <p:ph type="ftr" sz="quarter" idx="11"/>
          </p:nvPr>
        </p:nvSpPr>
        <p:spPr>
          <a:xfrm>
            <a:off x="4038600" y="6356350"/>
            <a:ext cx="4114800" cy="365125"/>
          </a:xfrm>
          <a:prstGeom prst="rect">
            <a:avLst/>
          </a:prstGeom>
        </p:spPr>
        <p:txBody>
          <a:bodyPr/>
          <a:lstStyle/>
          <a:p>
            <a:endParaRPr lang="da-DK"/>
          </a:p>
        </p:txBody>
      </p:sp>
      <p:sp>
        <p:nvSpPr>
          <p:cNvPr id="5" name="Pladsholder til slidenummer 4">
            <a:extLst>
              <a:ext uri="{FF2B5EF4-FFF2-40B4-BE49-F238E27FC236}">
                <a16:creationId xmlns:a16="http://schemas.microsoft.com/office/drawing/2014/main" id="{937C949D-6398-DBA6-89F4-1A1517D4D58B}"/>
              </a:ext>
            </a:extLst>
          </p:cNvPr>
          <p:cNvSpPr>
            <a:spLocks noGrp="1"/>
          </p:cNvSpPr>
          <p:nvPr>
            <p:ph type="sldNum" sz="quarter" idx="12"/>
          </p:nvPr>
        </p:nvSpPr>
        <p:spPr>
          <a:xfrm>
            <a:off x="8610600" y="6356350"/>
            <a:ext cx="2743200" cy="365125"/>
          </a:xfrm>
          <a:prstGeom prst="rect">
            <a:avLst/>
          </a:prstGeom>
        </p:spPr>
        <p:txBody>
          <a:bodyPr/>
          <a:lstStyle/>
          <a:p>
            <a:fld id="{01D3B057-A9A4-472A-92E9-BD2A5C699D94}" type="slidenum">
              <a:rPr lang="da-DK" smtClean="0"/>
              <a:t>‹nr.›</a:t>
            </a:fld>
            <a:endParaRPr lang="da-DK"/>
          </a:p>
        </p:txBody>
      </p:sp>
    </p:spTree>
    <p:extLst>
      <p:ext uri="{BB962C8B-B14F-4D97-AF65-F5344CB8AC3E}">
        <p14:creationId xmlns:p14="http://schemas.microsoft.com/office/powerpoint/2010/main" val="363162672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Tom">
    <p:spTree>
      <p:nvGrpSpPr>
        <p:cNvPr id="1" name=""/>
        <p:cNvGrpSpPr/>
        <p:nvPr/>
      </p:nvGrpSpPr>
      <p:grpSpPr>
        <a:xfrm>
          <a:off x="0" y="0"/>
          <a:ext cx="0" cy="0"/>
          <a:chOff x="0" y="0"/>
          <a:chExt cx="0" cy="0"/>
        </a:xfrm>
      </p:grpSpPr>
      <p:sp>
        <p:nvSpPr>
          <p:cNvPr id="2" name="Pladsholder til dato 1">
            <a:extLst>
              <a:ext uri="{FF2B5EF4-FFF2-40B4-BE49-F238E27FC236}">
                <a16:creationId xmlns:a16="http://schemas.microsoft.com/office/drawing/2014/main" id="{15FC584F-D275-256D-4620-476239D24606}"/>
              </a:ext>
            </a:extLst>
          </p:cNvPr>
          <p:cNvSpPr>
            <a:spLocks noGrp="1"/>
          </p:cNvSpPr>
          <p:nvPr>
            <p:ph type="dt" sz="half" idx="10"/>
          </p:nvPr>
        </p:nvSpPr>
        <p:spPr>
          <a:xfrm>
            <a:off x="838200" y="6356350"/>
            <a:ext cx="2743200" cy="365125"/>
          </a:xfrm>
          <a:prstGeom prst="rect">
            <a:avLst/>
          </a:prstGeom>
        </p:spPr>
        <p:txBody>
          <a:bodyPr/>
          <a:lstStyle/>
          <a:p>
            <a:fld id="{A7A4D8FD-F246-4876-8828-BBBB40DF38D2}" type="datetimeFigureOut">
              <a:rPr lang="da-DK" smtClean="0"/>
              <a:t>05-01-2026</a:t>
            </a:fld>
            <a:endParaRPr lang="da-DK"/>
          </a:p>
        </p:txBody>
      </p:sp>
      <p:sp>
        <p:nvSpPr>
          <p:cNvPr id="3" name="Pladsholder til sidefod 2">
            <a:extLst>
              <a:ext uri="{FF2B5EF4-FFF2-40B4-BE49-F238E27FC236}">
                <a16:creationId xmlns:a16="http://schemas.microsoft.com/office/drawing/2014/main" id="{EA49C971-5718-ABAC-0DD2-9B3BCE2ED184}"/>
              </a:ext>
            </a:extLst>
          </p:cNvPr>
          <p:cNvSpPr>
            <a:spLocks noGrp="1"/>
          </p:cNvSpPr>
          <p:nvPr>
            <p:ph type="ftr" sz="quarter" idx="11"/>
          </p:nvPr>
        </p:nvSpPr>
        <p:spPr>
          <a:xfrm>
            <a:off x="4038600" y="6356350"/>
            <a:ext cx="4114800" cy="365125"/>
          </a:xfrm>
          <a:prstGeom prst="rect">
            <a:avLst/>
          </a:prstGeom>
        </p:spPr>
        <p:txBody>
          <a:bodyPr/>
          <a:lstStyle/>
          <a:p>
            <a:endParaRPr lang="da-DK"/>
          </a:p>
        </p:txBody>
      </p:sp>
      <p:sp>
        <p:nvSpPr>
          <p:cNvPr id="4" name="Pladsholder til slidenummer 3">
            <a:extLst>
              <a:ext uri="{FF2B5EF4-FFF2-40B4-BE49-F238E27FC236}">
                <a16:creationId xmlns:a16="http://schemas.microsoft.com/office/drawing/2014/main" id="{EEABE769-E4BC-A8E8-356F-BC91034B31D7}"/>
              </a:ext>
            </a:extLst>
          </p:cNvPr>
          <p:cNvSpPr>
            <a:spLocks noGrp="1"/>
          </p:cNvSpPr>
          <p:nvPr>
            <p:ph type="sldNum" sz="quarter" idx="12"/>
          </p:nvPr>
        </p:nvSpPr>
        <p:spPr>
          <a:xfrm>
            <a:off x="8610600" y="6356350"/>
            <a:ext cx="2743200" cy="365125"/>
          </a:xfrm>
          <a:prstGeom prst="rect">
            <a:avLst/>
          </a:prstGeom>
        </p:spPr>
        <p:txBody>
          <a:bodyPr/>
          <a:lstStyle/>
          <a:p>
            <a:fld id="{01D3B057-A9A4-472A-92E9-BD2A5C699D94}" type="slidenum">
              <a:rPr lang="da-DK" smtClean="0"/>
              <a:t>‹nr.›</a:t>
            </a:fld>
            <a:endParaRPr lang="da-DK"/>
          </a:p>
        </p:txBody>
      </p:sp>
    </p:spTree>
    <p:extLst>
      <p:ext uri="{BB962C8B-B14F-4D97-AF65-F5344CB8AC3E}">
        <p14:creationId xmlns:p14="http://schemas.microsoft.com/office/powerpoint/2010/main" val="88928226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Indhold med billed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AFB5A0F-B451-8480-1169-92F4D9CC5147}"/>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da-DK"/>
              <a:t>Klik for at redigere titeltypografien i masteren</a:t>
            </a:r>
          </a:p>
        </p:txBody>
      </p:sp>
      <p:sp>
        <p:nvSpPr>
          <p:cNvPr id="3" name="Pladsholder til indhold 2">
            <a:extLst>
              <a:ext uri="{FF2B5EF4-FFF2-40B4-BE49-F238E27FC236}">
                <a16:creationId xmlns:a16="http://schemas.microsoft.com/office/drawing/2014/main" id="{90FC75EC-5A27-1F18-449C-E65CBD9BE782}"/>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4" name="Pladsholder til tekst 3">
            <a:extLst>
              <a:ext uri="{FF2B5EF4-FFF2-40B4-BE49-F238E27FC236}">
                <a16:creationId xmlns:a16="http://schemas.microsoft.com/office/drawing/2014/main" id="{5ABDEB18-10A6-A553-FE5E-14E8798C8A30}"/>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a-DK"/>
              <a:t>Klik for at redigere teksttypografierne i masteren</a:t>
            </a:r>
          </a:p>
        </p:txBody>
      </p:sp>
      <p:sp>
        <p:nvSpPr>
          <p:cNvPr id="5" name="Pladsholder til dato 4">
            <a:extLst>
              <a:ext uri="{FF2B5EF4-FFF2-40B4-BE49-F238E27FC236}">
                <a16:creationId xmlns:a16="http://schemas.microsoft.com/office/drawing/2014/main" id="{387B816D-6B77-5755-25B7-B0F87CFF32F7}"/>
              </a:ext>
            </a:extLst>
          </p:cNvPr>
          <p:cNvSpPr>
            <a:spLocks noGrp="1"/>
          </p:cNvSpPr>
          <p:nvPr>
            <p:ph type="dt" sz="half" idx="10"/>
          </p:nvPr>
        </p:nvSpPr>
        <p:spPr>
          <a:xfrm>
            <a:off x="838200" y="6356350"/>
            <a:ext cx="2743200" cy="365125"/>
          </a:xfrm>
          <a:prstGeom prst="rect">
            <a:avLst/>
          </a:prstGeom>
        </p:spPr>
        <p:txBody>
          <a:bodyPr/>
          <a:lstStyle/>
          <a:p>
            <a:fld id="{A7A4D8FD-F246-4876-8828-BBBB40DF38D2}" type="datetimeFigureOut">
              <a:rPr lang="da-DK" smtClean="0"/>
              <a:t>05-01-2026</a:t>
            </a:fld>
            <a:endParaRPr lang="da-DK"/>
          </a:p>
        </p:txBody>
      </p:sp>
      <p:sp>
        <p:nvSpPr>
          <p:cNvPr id="6" name="Pladsholder til sidefod 5">
            <a:extLst>
              <a:ext uri="{FF2B5EF4-FFF2-40B4-BE49-F238E27FC236}">
                <a16:creationId xmlns:a16="http://schemas.microsoft.com/office/drawing/2014/main" id="{687F0733-D9B1-42A8-1B10-A19CAEEEAA5A}"/>
              </a:ext>
            </a:extLst>
          </p:cNvPr>
          <p:cNvSpPr>
            <a:spLocks noGrp="1"/>
          </p:cNvSpPr>
          <p:nvPr>
            <p:ph type="ftr" sz="quarter" idx="11"/>
          </p:nvPr>
        </p:nvSpPr>
        <p:spPr>
          <a:xfrm>
            <a:off x="4038600" y="6356350"/>
            <a:ext cx="4114800" cy="365125"/>
          </a:xfrm>
          <a:prstGeom prst="rect">
            <a:avLst/>
          </a:prstGeom>
        </p:spPr>
        <p:txBody>
          <a:bodyPr/>
          <a:lstStyle/>
          <a:p>
            <a:endParaRPr lang="da-DK"/>
          </a:p>
        </p:txBody>
      </p:sp>
      <p:sp>
        <p:nvSpPr>
          <p:cNvPr id="7" name="Pladsholder til slidenummer 6">
            <a:extLst>
              <a:ext uri="{FF2B5EF4-FFF2-40B4-BE49-F238E27FC236}">
                <a16:creationId xmlns:a16="http://schemas.microsoft.com/office/drawing/2014/main" id="{DB77AB7D-737B-7839-94E8-49540AD28137}"/>
              </a:ext>
            </a:extLst>
          </p:cNvPr>
          <p:cNvSpPr>
            <a:spLocks noGrp="1"/>
          </p:cNvSpPr>
          <p:nvPr>
            <p:ph type="sldNum" sz="quarter" idx="12"/>
          </p:nvPr>
        </p:nvSpPr>
        <p:spPr>
          <a:xfrm>
            <a:off x="8610600" y="6356350"/>
            <a:ext cx="2743200" cy="365125"/>
          </a:xfrm>
          <a:prstGeom prst="rect">
            <a:avLst/>
          </a:prstGeom>
        </p:spPr>
        <p:txBody>
          <a:bodyPr/>
          <a:lstStyle/>
          <a:p>
            <a:fld id="{01D3B057-A9A4-472A-92E9-BD2A5C699D94}" type="slidenum">
              <a:rPr lang="da-DK" smtClean="0"/>
              <a:t>‹nr.›</a:t>
            </a:fld>
            <a:endParaRPr lang="da-DK"/>
          </a:p>
        </p:txBody>
      </p:sp>
    </p:spTree>
    <p:extLst>
      <p:ext uri="{BB962C8B-B14F-4D97-AF65-F5344CB8AC3E}">
        <p14:creationId xmlns:p14="http://schemas.microsoft.com/office/powerpoint/2010/main" val="61436605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Billede med billed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4027F72-73C2-49C3-7DF6-003E218F91FC}"/>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da-DK"/>
              <a:t>Klik for at redigere titeltypografien i masteren</a:t>
            </a:r>
          </a:p>
        </p:txBody>
      </p:sp>
      <p:sp>
        <p:nvSpPr>
          <p:cNvPr id="3" name="Pladsholder til billede 2">
            <a:extLst>
              <a:ext uri="{FF2B5EF4-FFF2-40B4-BE49-F238E27FC236}">
                <a16:creationId xmlns:a16="http://schemas.microsoft.com/office/drawing/2014/main" id="{58B16253-DACF-38C2-CDCE-5ACBDD4DA920}"/>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a-DK"/>
          </a:p>
        </p:txBody>
      </p:sp>
      <p:sp>
        <p:nvSpPr>
          <p:cNvPr id="4" name="Pladsholder til tekst 3">
            <a:extLst>
              <a:ext uri="{FF2B5EF4-FFF2-40B4-BE49-F238E27FC236}">
                <a16:creationId xmlns:a16="http://schemas.microsoft.com/office/drawing/2014/main" id="{5D597942-F000-81E6-61D5-1F3581F2A3E0}"/>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a-DK"/>
              <a:t>Klik for at redigere teksttypografierne i masteren</a:t>
            </a:r>
          </a:p>
        </p:txBody>
      </p:sp>
      <p:sp>
        <p:nvSpPr>
          <p:cNvPr id="5" name="Pladsholder til dato 4">
            <a:extLst>
              <a:ext uri="{FF2B5EF4-FFF2-40B4-BE49-F238E27FC236}">
                <a16:creationId xmlns:a16="http://schemas.microsoft.com/office/drawing/2014/main" id="{CD544B83-C954-AABA-8D23-CF006A504926}"/>
              </a:ext>
            </a:extLst>
          </p:cNvPr>
          <p:cNvSpPr>
            <a:spLocks noGrp="1"/>
          </p:cNvSpPr>
          <p:nvPr>
            <p:ph type="dt" sz="half" idx="10"/>
          </p:nvPr>
        </p:nvSpPr>
        <p:spPr>
          <a:xfrm>
            <a:off x="838200" y="6356350"/>
            <a:ext cx="2743200" cy="365125"/>
          </a:xfrm>
          <a:prstGeom prst="rect">
            <a:avLst/>
          </a:prstGeom>
        </p:spPr>
        <p:txBody>
          <a:bodyPr/>
          <a:lstStyle/>
          <a:p>
            <a:fld id="{A7A4D8FD-F246-4876-8828-BBBB40DF38D2}" type="datetimeFigureOut">
              <a:rPr lang="da-DK" smtClean="0"/>
              <a:t>05-01-2026</a:t>
            </a:fld>
            <a:endParaRPr lang="da-DK"/>
          </a:p>
        </p:txBody>
      </p:sp>
      <p:sp>
        <p:nvSpPr>
          <p:cNvPr id="6" name="Pladsholder til sidefod 5">
            <a:extLst>
              <a:ext uri="{FF2B5EF4-FFF2-40B4-BE49-F238E27FC236}">
                <a16:creationId xmlns:a16="http://schemas.microsoft.com/office/drawing/2014/main" id="{57743EEA-2531-CF26-75F5-4159A128F790}"/>
              </a:ext>
            </a:extLst>
          </p:cNvPr>
          <p:cNvSpPr>
            <a:spLocks noGrp="1"/>
          </p:cNvSpPr>
          <p:nvPr>
            <p:ph type="ftr" sz="quarter" idx="11"/>
          </p:nvPr>
        </p:nvSpPr>
        <p:spPr>
          <a:xfrm>
            <a:off x="4038600" y="6356350"/>
            <a:ext cx="4114800" cy="365125"/>
          </a:xfrm>
          <a:prstGeom prst="rect">
            <a:avLst/>
          </a:prstGeom>
        </p:spPr>
        <p:txBody>
          <a:bodyPr/>
          <a:lstStyle/>
          <a:p>
            <a:endParaRPr lang="da-DK"/>
          </a:p>
        </p:txBody>
      </p:sp>
      <p:sp>
        <p:nvSpPr>
          <p:cNvPr id="7" name="Pladsholder til slidenummer 6">
            <a:extLst>
              <a:ext uri="{FF2B5EF4-FFF2-40B4-BE49-F238E27FC236}">
                <a16:creationId xmlns:a16="http://schemas.microsoft.com/office/drawing/2014/main" id="{66A60EE9-278E-69E1-40AE-67534863CB1F}"/>
              </a:ext>
            </a:extLst>
          </p:cNvPr>
          <p:cNvSpPr>
            <a:spLocks noGrp="1"/>
          </p:cNvSpPr>
          <p:nvPr>
            <p:ph type="sldNum" sz="quarter" idx="12"/>
          </p:nvPr>
        </p:nvSpPr>
        <p:spPr>
          <a:xfrm>
            <a:off x="8610600" y="6356350"/>
            <a:ext cx="2743200" cy="365125"/>
          </a:xfrm>
          <a:prstGeom prst="rect">
            <a:avLst/>
          </a:prstGeom>
        </p:spPr>
        <p:txBody>
          <a:bodyPr/>
          <a:lstStyle/>
          <a:p>
            <a:fld id="{01D3B057-A9A4-472A-92E9-BD2A5C699D94}" type="slidenum">
              <a:rPr lang="da-DK" smtClean="0"/>
              <a:t>‹nr.›</a:t>
            </a:fld>
            <a:endParaRPr lang="da-DK"/>
          </a:p>
        </p:txBody>
      </p:sp>
    </p:spTree>
    <p:extLst>
      <p:ext uri="{BB962C8B-B14F-4D97-AF65-F5344CB8AC3E}">
        <p14:creationId xmlns:p14="http://schemas.microsoft.com/office/powerpoint/2010/main" val="116820031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el og lodret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A68C272-C1B9-7FC7-F682-D9D1CD5F37FF}"/>
              </a:ext>
            </a:extLst>
          </p:cNvPr>
          <p:cNvSpPr>
            <a:spLocks noGrp="1"/>
          </p:cNvSpPr>
          <p:nvPr>
            <p:ph type="title"/>
          </p:nvPr>
        </p:nvSpPr>
        <p:spPr>
          <a:xfrm>
            <a:off x="838200" y="365125"/>
            <a:ext cx="10515600" cy="1325563"/>
          </a:xfrm>
          <a:prstGeom prst="rect">
            <a:avLst/>
          </a:prstGeom>
        </p:spPr>
        <p:txBody>
          <a:bodyPr/>
          <a:lstStyle/>
          <a:p>
            <a:r>
              <a:rPr lang="da-DK"/>
              <a:t>Klik for at redigere titeltypografien i masteren</a:t>
            </a:r>
          </a:p>
        </p:txBody>
      </p:sp>
      <p:sp>
        <p:nvSpPr>
          <p:cNvPr id="3" name="Pladsholder til lodret titel 2">
            <a:extLst>
              <a:ext uri="{FF2B5EF4-FFF2-40B4-BE49-F238E27FC236}">
                <a16:creationId xmlns:a16="http://schemas.microsoft.com/office/drawing/2014/main" id="{B8E4F044-172F-76B9-72E1-3C114F55C208}"/>
              </a:ext>
            </a:extLst>
          </p:cNvPr>
          <p:cNvSpPr>
            <a:spLocks noGrp="1"/>
          </p:cNvSpPr>
          <p:nvPr>
            <p:ph type="body" orient="vert" idx="1"/>
          </p:nvPr>
        </p:nvSpPr>
        <p:spPr>
          <a:xfrm>
            <a:off x="838200" y="1825625"/>
            <a:ext cx="10515600" cy="4351338"/>
          </a:xfrm>
          <a:prstGeom prst="rect">
            <a:avLst/>
          </a:prstGeom>
        </p:spPr>
        <p:txBody>
          <a:bodyPr vert="eaVert"/>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4" name="Pladsholder til dato 3">
            <a:extLst>
              <a:ext uri="{FF2B5EF4-FFF2-40B4-BE49-F238E27FC236}">
                <a16:creationId xmlns:a16="http://schemas.microsoft.com/office/drawing/2014/main" id="{FF1FE038-9FFA-A552-2FBF-B0A4DD590127}"/>
              </a:ext>
            </a:extLst>
          </p:cNvPr>
          <p:cNvSpPr>
            <a:spLocks noGrp="1"/>
          </p:cNvSpPr>
          <p:nvPr>
            <p:ph type="dt" sz="half" idx="10"/>
          </p:nvPr>
        </p:nvSpPr>
        <p:spPr>
          <a:xfrm>
            <a:off x="838200" y="6356350"/>
            <a:ext cx="2743200" cy="365125"/>
          </a:xfrm>
          <a:prstGeom prst="rect">
            <a:avLst/>
          </a:prstGeom>
        </p:spPr>
        <p:txBody>
          <a:bodyPr/>
          <a:lstStyle/>
          <a:p>
            <a:fld id="{A7A4D8FD-F246-4876-8828-BBBB40DF38D2}" type="datetimeFigureOut">
              <a:rPr lang="da-DK" smtClean="0"/>
              <a:t>05-01-2026</a:t>
            </a:fld>
            <a:endParaRPr lang="da-DK"/>
          </a:p>
        </p:txBody>
      </p:sp>
      <p:sp>
        <p:nvSpPr>
          <p:cNvPr id="5" name="Pladsholder til sidefod 4">
            <a:extLst>
              <a:ext uri="{FF2B5EF4-FFF2-40B4-BE49-F238E27FC236}">
                <a16:creationId xmlns:a16="http://schemas.microsoft.com/office/drawing/2014/main" id="{E4632C6B-EA3E-4A57-BD09-48978F69848A}"/>
              </a:ext>
            </a:extLst>
          </p:cNvPr>
          <p:cNvSpPr>
            <a:spLocks noGrp="1"/>
          </p:cNvSpPr>
          <p:nvPr>
            <p:ph type="ftr" sz="quarter" idx="11"/>
          </p:nvPr>
        </p:nvSpPr>
        <p:spPr>
          <a:xfrm>
            <a:off x="4038600" y="6356350"/>
            <a:ext cx="4114800" cy="365125"/>
          </a:xfrm>
          <a:prstGeom prst="rect">
            <a:avLst/>
          </a:prstGeom>
        </p:spPr>
        <p:txBody>
          <a:bodyPr/>
          <a:lstStyle/>
          <a:p>
            <a:endParaRPr lang="da-DK"/>
          </a:p>
        </p:txBody>
      </p:sp>
      <p:sp>
        <p:nvSpPr>
          <p:cNvPr id="6" name="Pladsholder til slidenummer 5">
            <a:extLst>
              <a:ext uri="{FF2B5EF4-FFF2-40B4-BE49-F238E27FC236}">
                <a16:creationId xmlns:a16="http://schemas.microsoft.com/office/drawing/2014/main" id="{A8238BEE-1244-BBAE-5160-884EABA724AA}"/>
              </a:ext>
            </a:extLst>
          </p:cNvPr>
          <p:cNvSpPr>
            <a:spLocks noGrp="1"/>
          </p:cNvSpPr>
          <p:nvPr>
            <p:ph type="sldNum" sz="quarter" idx="12"/>
          </p:nvPr>
        </p:nvSpPr>
        <p:spPr>
          <a:xfrm>
            <a:off x="8610600" y="6356350"/>
            <a:ext cx="2743200" cy="365125"/>
          </a:xfrm>
          <a:prstGeom prst="rect">
            <a:avLst/>
          </a:prstGeom>
        </p:spPr>
        <p:txBody>
          <a:bodyPr/>
          <a:lstStyle/>
          <a:p>
            <a:fld id="{01D3B057-A9A4-472A-92E9-BD2A5C699D94}" type="slidenum">
              <a:rPr lang="da-DK" smtClean="0"/>
              <a:t>‹nr.›</a:t>
            </a:fld>
            <a:endParaRPr lang="da-DK"/>
          </a:p>
        </p:txBody>
      </p:sp>
    </p:spTree>
    <p:extLst>
      <p:ext uri="{BB962C8B-B14F-4D97-AF65-F5344CB8AC3E}">
        <p14:creationId xmlns:p14="http://schemas.microsoft.com/office/powerpoint/2010/main" val="177140615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Lodret titel og tekst">
    <p:spTree>
      <p:nvGrpSpPr>
        <p:cNvPr id="1" name=""/>
        <p:cNvGrpSpPr/>
        <p:nvPr/>
      </p:nvGrpSpPr>
      <p:grpSpPr>
        <a:xfrm>
          <a:off x="0" y="0"/>
          <a:ext cx="0" cy="0"/>
          <a:chOff x="0" y="0"/>
          <a:chExt cx="0" cy="0"/>
        </a:xfrm>
      </p:grpSpPr>
      <p:sp>
        <p:nvSpPr>
          <p:cNvPr id="2" name="Lodret titel 1">
            <a:extLst>
              <a:ext uri="{FF2B5EF4-FFF2-40B4-BE49-F238E27FC236}">
                <a16:creationId xmlns:a16="http://schemas.microsoft.com/office/drawing/2014/main" id="{9F912191-B94C-D2C4-40E8-4B860C776408}"/>
              </a:ext>
            </a:extLst>
          </p:cNvPr>
          <p:cNvSpPr>
            <a:spLocks noGrp="1"/>
          </p:cNvSpPr>
          <p:nvPr>
            <p:ph type="title" orient="vert"/>
          </p:nvPr>
        </p:nvSpPr>
        <p:spPr>
          <a:xfrm>
            <a:off x="8724900" y="365125"/>
            <a:ext cx="2628900" cy="5811838"/>
          </a:xfrm>
          <a:prstGeom prst="rect">
            <a:avLst/>
          </a:prstGeom>
        </p:spPr>
        <p:txBody>
          <a:bodyPr vert="eaVert"/>
          <a:lstStyle/>
          <a:p>
            <a:r>
              <a:rPr lang="da-DK"/>
              <a:t>Klik for at redigere titeltypografien i masteren</a:t>
            </a:r>
          </a:p>
        </p:txBody>
      </p:sp>
      <p:sp>
        <p:nvSpPr>
          <p:cNvPr id="3" name="Pladsholder til lodret titel 2">
            <a:extLst>
              <a:ext uri="{FF2B5EF4-FFF2-40B4-BE49-F238E27FC236}">
                <a16:creationId xmlns:a16="http://schemas.microsoft.com/office/drawing/2014/main" id="{668C3B32-E932-6B02-0BCA-886A3423F55B}"/>
              </a:ext>
            </a:extLst>
          </p:cNvPr>
          <p:cNvSpPr>
            <a:spLocks noGrp="1"/>
          </p:cNvSpPr>
          <p:nvPr>
            <p:ph type="body" orient="vert" idx="1"/>
          </p:nvPr>
        </p:nvSpPr>
        <p:spPr>
          <a:xfrm>
            <a:off x="838200" y="365125"/>
            <a:ext cx="7734300" cy="5811838"/>
          </a:xfrm>
          <a:prstGeom prst="rect">
            <a:avLst/>
          </a:prstGeom>
        </p:spPr>
        <p:txBody>
          <a:bodyPr vert="eaVert"/>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4" name="Pladsholder til dato 3">
            <a:extLst>
              <a:ext uri="{FF2B5EF4-FFF2-40B4-BE49-F238E27FC236}">
                <a16:creationId xmlns:a16="http://schemas.microsoft.com/office/drawing/2014/main" id="{3546BDB8-E71A-3EF1-4620-63F6EB2559BF}"/>
              </a:ext>
            </a:extLst>
          </p:cNvPr>
          <p:cNvSpPr>
            <a:spLocks noGrp="1"/>
          </p:cNvSpPr>
          <p:nvPr>
            <p:ph type="dt" sz="half" idx="10"/>
          </p:nvPr>
        </p:nvSpPr>
        <p:spPr>
          <a:xfrm>
            <a:off x="838200" y="6356350"/>
            <a:ext cx="2743200" cy="365125"/>
          </a:xfrm>
          <a:prstGeom prst="rect">
            <a:avLst/>
          </a:prstGeom>
        </p:spPr>
        <p:txBody>
          <a:bodyPr/>
          <a:lstStyle/>
          <a:p>
            <a:fld id="{A7A4D8FD-F246-4876-8828-BBBB40DF38D2}" type="datetimeFigureOut">
              <a:rPr lang="da-DK" smtClean="0"/>
              <a:t>05-01-2026</a:t>
            </a:fld>
            <a:endParaRPr lang="da-DK"/>
          </a:p>
        </p:txBody>
      </p:sp>
      <p:sp>
        <p:nvSpPr>
          <p:cNvPr id="5" name="Pladsholder til sidefod 4">
            <a:extLst>
              <a:ext uri="{FF2B5EF4-FFF2-40B4-BE49-F238E27FC236}">
                <a16:creationId xmlns:a16="http://schemas.microsoft.com/office/drawing/2014/main" id="{D221B96E-D8E3-7326-7241-CEC76C4B7EB8}"/>
              </a:ext>
            </a:extLst>
          </p:cNvPr>
          <p:cNvSpPr>
            <a:spLocks noGrp="1"/>
          </p:cNvSpPr>
          <p:nvPr>
            <p:ph type="ftr" sz="quarter" idx="11"/>
          </p:nvPr>
        </p:nvSpPr>
        <p:spPr>
          <a:xfrm>
            <a:off x="4038600" y="6356350"/>
            <a:ext cx="4114800" cy="365125"/>
          </a:xfrm>
          <a:prstGeom prst="rect">
            <a:avLst/>
          </a:prstGeom>
        </p:spPr>
        <p:txBody>
          <a:bodyPr/>
          <a:lstStyle/>
          <a:p>
            <a:endParaRPr lang="da-DK"/>
          </a:p>
        </p:txBody>
      </p:sp>
      <p:sp>
        <p:nvSpPr>
          <p:cNvPr id="6" name="Pladsholder til slidenummer 5">
            <a:extLst>
              <a:ext uri="{FF2B5EF4-FFF2-40B4-BE49-F238E27FC236}">
                <a16:creationId xmlns:a16="http://schemas.microsoft.com/office/drawing/2014/main" id="{4A6CB550-788C-302E-1FD2-5BD75F155703}"/>
              </a:ext>
            </a:extLst>
          </p:cNvPr>
          <p:cNvSpPr>
            <a:spLocks noGrp="1"/>
          </p:cNvSpPr>
          <p:nvPr>
            <p:ph type="sldNum" sz="quarter" idx="12"/>
          </p:nvPr>
        </p:nvSpPr>
        <p:spPr>
          <a:xfrm>
            <a:off x="8610600" y="6356350"/>
            <a:ext cx="2743200" cy="365125"/>
          </a:xfrm>
          <a:prstGeom prst="rect">
            <a:avLst/>
          </a:prstGeom>
        </p:spPr>
        <p:txBody>
          <a:bodyPr/>
          <a:lstStyle/>
          <a:p>
            <a:fld id="{01D3B057-A9A4-472A-92E9-BD2A5C699D94}" type="slidenum">
              <a:rPr lang="da-DK" smtClean="0"/>
              <a:t>‹nr.›</a:t>
            </a:fld>
            <a:endParaRPr lang="da-DK"/>
          </a:p>
        </p:txBody>
      </p:sp>
    </p:spTree>
    <p:extLst>
      <p:ext uri="{BB962C8B-B14F-4D97-AF65-F5344CB8AC3E}">
        <p14:creationId xmlns:p14="http://schemas.microsoft.com/office/powerpoint/2010/main" val="37820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og indholdsobjekt">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695325" y="294791"/>
            <a:ext cx="8265795" cy="923183"/>
          </a:xfrm>
        </p:spPr>
        <p:txBody>
          <a:bodyPr anchor="t" anchorCtr="0"/>
          <a:lstStyle>
            <a:lvl1pPr>
              <a:defRPr>
                <a:solidFill>
                  <a:srgbClr val="224B5A"/>
                </a:solidFill>
              </a:defRPr>
            </a:lvl1pPr>
          </a:lstStyle>
          <a:p>
            <a:r>
              <a:rPr lang="da-DK" dirty="0"/>
              <a:t>Klik for at redigere i master</a:t>
            </a:r>
          </a:p>
        </p:txBody>
      </p:sp>
      <p:sp>
        <p:nvSpPr>
          <p:cNvPr id="3" name="Pladsholder til indhold 2"/>
          <p:cNvSpPr>
            <a:spLocks noGrp="1"/>
          </p:cNvSpPr>
          <p:nvPr>
            <p:ph idx="1"/>
          </p:nvPr>
        </p:nvSpPr>
        <p:spPr/>
        <p:txBody>
          <a:bodyPr/>
          <a:lstStyle>
            <a:lvl1pPr>
              <a:defRPr sz="1700">
                <a:latin typeface="Work Sans" pitchFamily="2" charset="0"/>
              </a:defRPr>
            </a:lvl1pPr>
            <a:lvl2pPr>
              <a:defRPr sz="1700">
                <a:latin typeface="Work Sans" pitchFamily="2" charset="0"/>
              </a:defRPr>
            </a:lvl2pPr>
            <a:lvl3pPr>
              <a:defRPr sz="1700">
                <a:latin typeface="Work Sans" pitchFamily="2" charset="0"/>
              </a:defRPr>
            </a:lvl3pPr>
            <a:lvl4pPr>
              <a:defRPr sz="1700">
                <a:latin typeface="Work Sans" pitchFamily="2" charset="0"/>
              </a:defRPr>
            </a:lvl4pPr>
            <a:lvl5pPr>
              <a:defRPr sz="1700">
                <a:latin typeface="Work Sans" pitchFamily="2" charset="0"/>
              </a:defRPr>
            </a:lvl5pPr>
          </a:lstStyle>
          <a:p>
            <a:pPr lvl="0"/>
            <a:r>
              <a:rPr lang="da-DK" dirty="0"/>
              <a:t>Klik for at redigere i master</a:t>
            </a:r>
          </a:p>
          <a:p>
            <a:pPr lvl="1"/>
            <a:r>
              <a:rPr lang="da-DK" dirty="0"/>
              <a:t>Andet niveau</a:t>
            </a:r>
          </a:p>
          <a:p>
            <a:pPr lvl="2"/>
            <a:r>
              <a:rPr lang="da-DK" dirty="0"/>
              <a:t>Tredje niveau</a:t>
            </a:r>
          </a:p>
          <a:p>
            <a:pPr lvl="3"/>
            <a:r>
              <a:rPr lang="da-DK" dirty="0"/>
              <a:t>Fjerde niveau</a:t>
            </a:r>
          </a:p>
          <a:p>
            <a:pPr lvl="4"/>
            <a:r>
              <a:rPr lang="da-DK" dirty="0"/>
              <a:t>Femte niveau</a:t>
            </a:r>
          </a:p>
        </p:txBody>
      </p:sp>
    </p:spTree>
    <p:extLst>
      <p:ext uri="{BB962C8B-B14F-4D97-AF65-F5344CB8AC3E}">
        <p14:creationId xmlns:p14="http://schemas.microsoft.com/office/powerpoint/2010/main" val="109547516"/>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Ku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a:t>Klik for at redigere i master</a:t>
            </a:r>
          </a:p>
        </p:txBody>
      </p:sp>
    </p:spTree>
    <p:extLst>
      <p:ext uri="{BB962C8B-B14F-4D97-AF65-F5344CB8AC3E}">
        <p14:creationId xmlns:p14="http://schemas.microsoft.com/office/powerpoint/2010/main" val="3610722570"/>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Titelslide">
    <p:spTree>
      <p:nvGrpSpPr>
        <p:cNvPr id="1" name=""/>
        <p:cNvGrpSpPr/>
        <p:nvPr/>
      </p:nvGrpSpPr>
      <p:grpSpPr>
        <a:xfrm>
          <a:off x="0" y="0"/>
          <a:ext cx="0" cy="0"/>
          <a:chOff x="0" y="0"/>
          <a:chExt cx="0" cy="0"/>
        </a:xfrm>
      </p:grpSpPr>
      <p:sp>
        <p:nvSpPr>
          <p:cNvPr id="2" name="Titel 1"/>
          <p:cNvSpPr>
            <a:spLocks noGrp="1"/>
          </p:cNvSpPr>
          <p:nvPr>
            <p:ph type="ctrTitle"/>
          </p:nvPr>
        </p:nvSpPr>
        <p:spPr>
          <a:xfrm>
            <a:off x="1524000" y="1122363"/>
            <a:ext cx="9144000" cy="2387600"/>
          </a:xfrm>
        </p:spPr>
        <p:txBody>
          <a:bodyPr anchor="b"/>
          <a:lstStyle>
            <a:lvl1pPr algn="ctr">
              <a:defRPr sz="6000"/>
            </a:lvl1pPr>
          </a:lstStyle>
          <a:p>
            <a:r>
              <a:rPr lang="da-DK"/>
              <a:t>Klik for at redigere i master</a:t>
            </a:r>
          </a:p>
        </p:txBody>
      </p:sp>
      <p:sp>
        <p:nvSpPr>
          <p:cNvPr id="3" name="Undertitel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a-DK"/>
              <a:t>Klik for at redigere undertiteltypografien i masteren</a:t>
            </a:r>
          </a:p>
        </p:txBody>
      </p:sp>
      <p:sp>
        <p:nvSpPr>
          <p:cNvPr id="4" name="Pladsholder til dato 3"/>
          <p:cNvSpPr>
            <a:spLocks noGrp="1"/>
          </p:cNvSpPr>
          <p:nvPr>
            <p:ph type="dt" sz="half" idx="10"/>
          </p:nvPr>
        </p:nvSpPr>
        <p:spPr/>
        <p:txBody>
          <a:bodyPr/>
          <a:lstStyle/>
          <a:p>
            <a:fld id="{E72C3B05-3A99-4A31-A510-8A052C963ADB}" type="datetimeFigureOut">
              <a:rPr lang="da-DK" smtClean="0"/>
              <a:t>05-01-2026</a:t>
            </a:fld>
            <a:endParaRPr lang="da-DK"/>
          </a:p>
        </p:txBody>
      </p:sp>
      <p:sp>
        <p:nvSpPr>
          <p:cNvPr id="5" name="Pladsholder til sidefod 4"/>
          <p:cNvSpPr>
            <a:spLocks noGrp="1"/>
          </p:cNvSpPr>
          <p:nvPr>
            <p:ph type="ftr" sz="quarter" idx="11"/>
          </p:nvPr>
        </p:nvSpPr>
        <p:spPr/>
        <p:txBody>
          <a:bodyPr/>
          <a:lstStyle/>
          <a:p>
            <a:endParaRPr lang="da-DK"/>
          </a:p>
        </p:txBody>
      </p:sp>
      <p:sp>
        <p:nvSpPr>
          <p:cNvPr id="6" name="Pladsholder til slidenummer 5"/>
          <p:cNvSpPr>
            <a:spLocks noGrp="1"/>
          </p:cNvSpPr>
          <p:nvPr>
            <p:ph type="sldNum" sz="quarter" idx="12"/>
          </p:nvPr>
        </p:nvSpPr>
        <p:spPr/>
        <p:txBody>
          <a:bodyPr/>
          <a:lstStyle/>
          <a:p>
            <a:fld id="{EADAA1BD-27D6-4206-9805-851FD123FC49}" type="slidenum">
              <a:rPr lang="da-DK" smtClean="0"/>
              <a:t>‹nr.›</a:t>
            </a:fld>
            <a:endParaRPr lang="da-DK"/>
          </a:p>
        </p:txBody>
      </p:sp>
    </p:spTree>
    <p:extLst>
      <p:ext uri="{BB962C8B-B14F-4D97-AF65-F5344CB8AC3E}">
        <p14:creationId xmlns:p14="http://schemas.microsoft.com/office/powerpoint/2010/main" val="36863373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cSld name="Tom">
    <p:spTree>
      <p:nvGrpSpPr>
        <p:cNvPr id="1" name=""/>
        <p:cNvGrpSpPr/>
        <p:nvPr/>
      </p:nvGrpSpPr>
      <p:grpSpPr>
        <a:xfrm>
          <a:off x="0" y="0"/>
          <a:ext cx="0" cy="0"/>
          <a:chOff x="0" y="0"/>
          <a:chExt cx="0" cy="0"/>
        </a:xfrm>
      </p:grpSpPr>
      <p:sp>
        <p:nvSpPr>
          <p:cNvPr id="2" name="Pladsholder til dato 1"/>
          <p:cNvSpPr>
            <a:spLocks noGrp="1"/>
          </p:cNvSpPr>
          <p:nvPr>
            <p:ph type="dt" sz="half" idx="10"/>
          </p:nvPr>
        </p:nvSpPr>
        <p:spPr/>
        <p:txBody>
          <a:bodyPr/>
          <a:lstStyle/>
          <a:p>
            <a:fld id="{E72C3B05-3A99-4A31-A510-8A052C963ADB}" type="datetimeFigureOut">
              <a:rPr lang="da-DK" smtClean="0"/>
              <a:t>05-01-2026</a:t>
            </a:fld>
            <a:endParaRPr lang="da-DK"/>
          </a:p>
        </p:txBody>
      </p:sp>
      <p:sp>
        <p:nvSpPr>
          <p:cNvPr id="3" name="Pladsholder til sidefod 2"/>
          <p:cNvSpPr>
            <a:spLocks noGrp="1"/>
          </p:cNvSpPr>
          <p:nvPr>
            <p:ph type="ftr" sz="quarter" idx="11"/>
          </p:nvPr>
        </p:nvSpPr>
        <p:spPr/>
        <p:txBody>
          <a:bodyPr/>
          <a:lstStyle/>
          <a:p>
            <a:endParaRPr lang="da-DK"/>
          </a:p>
        </p:txBody>
      </p:sp>
      <p:sp>
        <p:nvSpPr>
          <p:cNvPr id="4" name="Pladsholder til slidenummer 3"/>
          <p:cNvSpPr>
            <a:spLocks noGrp="1"/>
          </p:cNvSpPr>
          <p:nvPr>
            <p:ph type="sldNum" sz="quarter" idx="12"/>
          </p:nvPr>
        </p:nvSpPr>
        <p:spPr/>
        <p:txBody>
          <a:bodyPr/>
          <a:lstStyle/>
          <a:p>
            <a:fld id="{EADAA1BD-27D6-4206-9805-851FD123FC49}" type="slidenum">
              <a:rPr lang="da-DK" smtClean="0"/>
              <a:t>‹nr.›</a:t>
            </a:fld>
            <a:endParaRPr lang="da-DK"/>
          </a:p>
        </p:txBody>
      </p:sp>
    </p:spTree>
    <p:extLst>
      <p:ext uri="{BB962C8B-B14F-4D97-AF65-F5344CB8AC3E}">
        <p14:creationId xmlns:p14="http://schemas.microsoft.com/office/powerpoint/2010/main" val="1802804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Overskrift og et objekt">
    <p:spTree>
      <p:nvGrpSpPr>
        <p:cNvPr id="1" name=""/>
        <p:cNvGrpSpPr/>
        <p:nvPr/>
      </p:nvGrpSpPr>
      <p:grpSpPr>
        <a:xfrm>
          <a:off x="0" y="0"/>
          <a:ext cx="0" cy="0"/>
          <a:chOff x="0" y="0"/>
          <a:chExt cx="0" cy="0"/>
        </a:xfrm>
      </p:grpSpPr>
      <p:sp>
        <p:nvSpPr>
          <p:cNvPr id="3" name="Pladsholder til indhold 2"/>
          <p:cNvSpPr>
            <a:spLocks noGrp="1"/>
          </p:cNvSpPr>
          <p:nvPr>
            <p:ph sz="half" idx="1"/>
          </p:nvPr>
        </p:nvSpPr>
        <p:spPr>
          <a:xfrm>
            <a:off x="609600" y="1600201"/>
            <a:ext cx="10670976" cy="4525963"/>
          </a:xfrm>
          <a:prstGeom prst="rect">
            <a:avLst/>
          </a:prstGeom>
        </p:spPr>
        <p:txBody>
          <a:bodyPr/>
          <a:lstStyle>
            <a:lvl1pPr marL="0" indent="0">
              <a:buNone/>
              <a:defRPr sz="1400">
                <a:solidFill>
                  <a:schemeClr val="tx1"/>
                </a:solidFill>
                <a:latin typeface="Work Sans" pitchFamily="2" charset="0"/>
                <a:cs typeface="Arial" panose="020B0604020202020204" pitchFamily="34" charset="0"/>
              </a:defRPr>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da-DK"/>
          </a:p>
        </p:txBody>
      </p:sp>
      <p:sp>
        <p:nvSpPr>
          <p:cNvPr id="5" name="Pladsholder til tekst 4"/>
          <p:cNvSpPr txBox="1">
            <a:spLocks/>
          </p:cNvSpPr>
          <p:nvPr userDrawn="1"/>
        </p:nvSpPr>
        <p:spPr>
          <a:xfrm>
            <a:off x="623392" y="433676"/>
            <a:ext cx="10945216" cy="1223962"/>
          </a:xfrm>
          <a:prstGeom prst="rect">
            <a:avLst/>
          </a:prstGeom>
        </p:spPr>
        <p:txBody>
          <a:bodyPr/>
          <a:lstStyle>
            <a:lvl1pPr marL="0" indent="0" algn="l" defTabSz="914400" rtl="0" eaLnBrk="1" latinLnBrk="0" hangingPunct="1">
              <a:spcBef>
                <a:spcPct val="20000"/>
              </a:spcBef>
              <a:buFont typeface="Arial" panose="020B0604020202020204" pitchFamily="34" charset="0"/>
              <a:buNone/>
              <a:defRPr sz="4400" b="1" kern="1200">
                <a:solidFill>
                  <a:srgbClr val="FFF10B"/>
                </a:solidFill>
                <a:latin typeface="+mj-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endParaRPr lang="da-DK" sz="4400">
              <a:latin typeface="Rockwell" panose="02060603020205020403" pitchFamily="18" charset="0"/>
            </a:endParaRPr>
          </a:p>
        </p:txBody>
      </p:sp>
      <p:sp>
        <p:nvSpPr>
          <p:cNvPr id="6" name="Pladsholder til tekst 4"/>
          <p:cNvSpPr>
            <a:spLocks noGrp="1"/>
          </p:cNvSpPr>
          <p:nvPr>
            <p:ph type="body" sz="quarter" idx="10"/>
          </p:nvPr>
        </p:nvSpPr>
        <p:spPr>
          <a:xfrm>
            <a:off x="623392" y="393143"/>
            <a:ext cx="11233248" cy="936104"/>
          </a:xfrm>
          <a:prstGeom prst="rect">
            <a:avLst/>
          </a:prstGeom>
        </p:spPr>
        <p:txBody>
          <a:bodyPr/>
          <a:lstStyle>
            <a:lvl1pPr marL="0" indent="0">
              <a:buNone/>
              <a:defRPr sz="4400" b="0">
                <a:solidFill>
                  <a:srgbClr val="234B5A"/>
                </a:solidFill>
                <a:latin typeface="BetonEF-Bold" panose="02000503040000020003" pitchFamily="50" charset="0"/>
              </a:defRPr>
            </a:lvl1pPr>
          </a:lstStyle>
          <a:p>
            <a:pPr lvl="0"/>
            <a:endParaRPr lang="da-DK"/>
          </a:p>
        </p:txBody>
      </p:sp>
    </p:spTree>
    <p:extLst>
      <p:ext uri="{BB962C8B-B14F-4D97-AF65-F5344CB8AC3E}">
        <p14:creationId xmlns:p14="http://schemas.microsoft.com/office/powerpoint/2010/main" val="9051680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Titelslid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A56D9A9-2478-0346-E9DB-16BA4712F095}"/>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da-DK"/>
              <a:t>Klik for at redigere titeltypografien i masteren</a:t>
            </a:r>
          </a:p>
        </p:txBody>
      </p:sp>
      <p:sp>
        <p:nvSpPr>
          <p:cNvPr id="3" name="Undertitel 2">
            <a:extLst>
              <a:ext uri="{FF2B5EF4-FFF2-40B4-BE49-F238E27FC236}">
                <a16:creationId xmlns:a16="http://schemas.microsoft.com/office/drawing/2014/main" id="{98F58E5F-9283-DF99-3C2B-513186952550}"/>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a-DK"/>
              <a:t>Klik for at redigere undertiteltypografien i masteren</a:t>
            </a:r>
          </a:p>
        </p:txBody>
      </p:sp>
      <p:sp>
        <p:nvSpPr>
          <p:cNvPr id="4" name="Pladsholder til dato 3">
            <a:extLst>
              <a:ext uri="{FF2B5EF4-FFF2-40B4-BE49-F238E27FC236}">
                <a16:creationId xmlns:a16="http://schemas.microsoft.com/office/drawing/2014/main" id="{32C95B25-528A-AAEA-2B11-103A8D1756C4}"/>
              </a:ext>
            </a:extLst>
          </p:cNvPr>
          <p:cNvSpPr>
            <a:spLocks noGrp="1"/>
          </p:cNvSpPr>
          <p:nvPr>
            <p:ph type="dt" sz="half" idx="10"/>
          </p:nvPr>
        </p:nvSpPr>
        <p:spPr>
          <a:xfrm>
            <a:off x="838200" y="6356350"/>
            <a:ext cx="2743200" cy="365125"/>
          </a:xfrm>
          <a:prstGeom prst="rect">
            <a:avLst/>
          </a:prstGeom>
        </p:spPr>
        <p:txBody>
          <a:bodyPr/>
          <a:lstStyle/>
          <a:p>
            <a:fld id="{A7A4D8FD-F246-4876-8828-BBBB40DF38D2}" type="datetimeFigureOut">
              <a:rPr lang="da-DK" smtClean="0"/>
              <a:t>05-01-2026</a:t>
            </a:fld>
            <a:endParaRPr lang="da-DK"/>
          </a:p>
        </p:txBody>
      </p:sp>
      <p:sp>
        <p:nvSpPr>
          <p:cNvPr id="5" name="Pladsholder til sidefod 4">
            <a:extLst>
              <a:ext uri="{FF2B5EF4-FFF2-40B4-BE49-F238E27FC236}">
                <a16:creationId xmlns:a16="http://schemas.microsoft.com/office/drawing/2014/main" id="{FEF20094-D28C-7C45-0E05-25B6B9818222}"/>
              </a:ext>
            </a:extLst>
          </p:cNvPr>
          <p:cNvSpPr>
            <a:spLocks noGrp="1"/>
          </p:cNvSpPr>
          <p:nvPr>
            <p:ph type="ftr" sz="quarter" idx="11"/>
          </p:nvPr>
        </p:nvSpPr>
        <p:spPr>
          <a:xfrm>
            <a:off x="4038600" y="6356350"/>
            <a:ext cx="4114800" cy="365125"/>
          </a:xfrm>
          <a:prstGeom prst="rect">
            <a:avLst/>
          </a:prstGeom>
        </p:spPr>
        <p:txBody>
          <a:bodyPr/>
          <a:lstStyle/>
          <a:p>
            <a:endParaRPr lang="da-DK"/>
          </a:p>
        </p:txBody>
      </p:sp>
      <p:sp>
        <p:nvSpPr>
          <p:cNvPr id="6" name="Pladsholder til slidenummer 5">
            <a:extLst>
              <a:ext uri="{FF2B5EF4-FFF2-40B4-BE49-F238E27FC236}">
                <a16:creationId xmlns:a16="http://schemas.microsoft.com/office/drawing/2014/main" id="{D1963A2A-8242-1385-F285-EC6F04E4E638}"/>
              </a:ext>
            </a:extLst>
          </p:cNvPr>
          <p:cNvSpPr>
            <a:spLocks noGrp="1"/>
          </p:cNvSpPr>
          <p:nvPr>
            <p:ph type="sldNum" sz="quarter" idx="12"/>
          </p:nvPr>
        </p:nvSpPr>
        <p:spPr>
          <a:xfrm>
            <a:off x="8610600" y="6356350"/>
            <a:ext cx="2743200" cy="365125"/>
          </a:xfrm>
          <a:prstGeom prst="rect">
            <a:avLst/>
          </a:prstGeom>
        </p:spPr>
        <p:txBody>
          <a:bodyPr/>
          <a:lstStyle/>
          <a:p>
            <a:fld id="{01D3B057-A9A4-472A-92E9-BD2A5C699D94}" type="slidenum">
              <a:rPr lang="da-DK" smtClean="0"/>
              <a:t>‹nr.›</a:t>
            </a:fld>
            <a:endParaRPr lang="da-DK"/>
          </a:p>
        </p:txBody>
      </p:sp>
    </p:spTree>
    <p:extLst>
      <p:ext uri="{BB962C8B-B14F-4D97-AF65-F5344CB8AC3E}">
        <p14:creationId xmlns:p14="http://schemas.microsoft.com/office/powerpoint/2010/main" val="37038220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itel og indholdsobjek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4BA3B2D-3085-C3BF-299A-E565590815FD}"/>
              </a:ext>
            </a:extLst>
          </p:cNvPr>
          <p:cNvSpPr>
            <a:spLocks noGrp="1"/>
          </p:cNvSpPr>
          <p:nvPr>
            <p:ph type="title"/>
          </p:nvPr>
        </p:nvSpPr>
        <p:spPr>
          <a:xfrm>
            <a:off x="838200" y="365125"/>
            <a:ext cx="10515600" cy="1325563"/>
          </a:xfrm>
          <a:prstGeom prst="rect">
            <a:avLst/>
          </a:prstGeom>
        </p:spPr>
        <p:txBody>
          <a:bodyPr/>
          <a:lstStyle/>
          <a:p>
            <a:r>
              <a:rPr lang="da-DK"/>
              <a:t>Klik for at redigere titeltypografien i masteren</a:t>
            </a:r>
          </a:p>
        </p:txBody>
      </p:sp>
      <p:sp>
        <p:nvSpPr>
          <p:cNvPr id="3" name="Pladsholder til indhold 2">
            <a:extLst>
              <a:ext uri="{FF2B5EF4-FFF2-40B4-BE49-F238E27FC236}">
                <a16:creationId xmlns:a16="http://schemas.microsoft.com/office/drawing/2014/main" id="{07CAD51B-F216-8D00-954F-1190326A4BD3}"/>
              </a:ext>
            </a:extLst>
          </p:cNvPr>
          <p:cNvSpPr>
            <a:spLocks noGrp="1"/>
          </p:cNvSpPr>
          <p:nvPr>
            <p:ph idx="1"/>
          </p:nvPr>
        </p:nvSpPr>
        <p:spPr>
          <a:xfrm>
            <a:off x="838200" y="1825625"/>
            <a:ext cx="10515600" cy="4351338"/>
          </a:xfrm>
          <a:prstGeom prst="rect">
            <a:avLst/>
          </a:prstGeom>
        </p:spPr>
        <p:txBody>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4" name="Pladsholder til dato 3">
            <a:extLst>
              <a:ext uri="{FF2B5EF4-FFF2-40B4-BE49-F238E27FC236}">
                <a16:creationId xmlns:a16="http://schemas.microsoft.com/office/drawing/2014/main" id="{5A64EA82-05CF-52E9-F167-4E672301AA94}"/>
              </a:ext>
            </a:extLst>
          </p:cNvPr>
          <p:cNvSpPr>
            <a:spLocks noGrp="1"/>
          </p:cNvSpPr>
          <p:nvPr>
            <p:ph type="dt" sz="half" idx="10"/>
          </p:nvPr>
        </p:nvSpPr>
        <p:spPr>
          <a:xfrm>
            <a:off x="838200" y="6356350"/>
            <a:ext cx="2743200" cy="365125"/>
          </a:xfrm>
          <a:prstGeom prst="rect">
            <a:avLst/>
          </a:prstGeom>
        </p:spPr>
        <p:txBody>
          <a:bodyPr/>
          <a:lstStyle/>
          <a:p>
            <a:fld id="{A7A4D8FD-F246-4876-8828-BBBB40DF38D2}" type="datetimeFigureOut">
              <a:rPr lang="da-DK" smtClean="0"/>
              <a:t>05-01-2026</a:t>
            </a:fld>
            <a:endParaRPr lang="da-DK"/>
          </a:p>
        </p:txBody>
      </p:sp>
      <p:sp>
        <p:nvSpPr>
          <p:cNvPr id="5" name="Pladsholder til sidefod 4">
            <a:extLst>
              <a:ext uri="{FF2B5EF4-FFF2-40B4-BE49-F238E27FC236}">
                <a16:creationId xmlns:a16="http://schemas.microsoft.com/office/drawing/2014/main" id="{6126D3E9-6083-1660-F81A-59E134FFCBC1}"/>
              </a:ext>
            </a:extLst>
          </p:cNvPr>
          <p:cNvSpPr>
            <a:spLocks noGrp="1"/>
          </p:cNvSpPr>
          <p:nvPr>
            <p:ph type="ftr" sz="quarter" idx="11"/>
          </p:nvPr>
        </p:nvSpPr>
        <p:spPr>
          <a:xfrm>
            <a:off x="4038600" y="6356350"/>
            <a:ext cx="4114800" cy="365125"/>
          </a:xfrm>
          <a:prstGeom prst="rect">
            <a:avLst/>
          </a:prstGeom>
        </p:spPr>
        <p:txBody>
          <a:bodyPr/>
          <a:lstStyle/>
          <a:p>
            <a:endParaRPr lang="da-DK"/>
          </a:p>
        </p:txBody>
      </p:sp>
      <p:sp>
        <p:nvSpPr>
          <p:cNvPr id="6" name="Pladsholder til slidenummer 5">
            <a:extLst>
              <a:ext uri="{FF2B5EF4-FFF2-40B4-BE49-F238E27FC236}">
                <a16:creationId xmlns:a16="http://schemas.microsoft.com/office/drawing/2014/main" id="{9D3754D7-840C-CE10-D9DE-5DF3FDFEC686}"/>
              </a:ext>
            </a:extLst>
          </p:cNvPr>
          <p:cNvSpPr>
            <a:spLocks noGrp="1"/>
          </p:cNvSpPr>
          <p:nvPr>
            <p:ph type="sldNum" sz="quarter" idx="12"/>
          </p:nvPr>
        </p:nvSpPr>
        <p:spPr>
          <a:xfrm>
            <a:off x="8610600" y="6356350"/>
            <a:ext cx="2743200" cy="365125"/>
          </a:xfrm>
          <a:prstGeom prst="rect">
            <a:avLst/>
          </a:prstGeom>
        </p:spPr>
        <p:txBody>
          <a:bodyPr/>
          <a:lstStyle/>
          <a:p>
            <a:fld id="{01D3B057-A9A4-472A-92E9-BD2A5C699D94}" type="slidenum">
              <a:rPr lang="da-DK" smtClean="0"/>
              <a:t>‹nr.›</a:t>
            </a:fld>
            <a:endParaRPr lang="da-DK"/>
          </a:p>
        </p:txBody>
      </p:sp>
    </p:spTree>
    <p:extLst>
      <p:ext uri="{BB962C8B-B14F-4D97-AF65-F5344CB8AC3E}">
        <p14:creationId xmlns:p14="http://schemas.microsoft.com/office/powerpoint/2010/main" val="20607391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Afsnitsoversk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B77B24C-3843-31C6-A82D-0542B5B85719}"/>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da-DK"/>
              <a:t>Klik for at redigere titeltypografien i masteren</a:t>
            </a:r>
          </a:p>
        </p:txBody>
      </p:sp>
      <p:sp>
        <p:nvSpPr>
          <p:cNvPr id="3" name="Pladsholder til tekst 2">
            <a:extLst>
              <a:ext uri="{FF2B5EF4-FFF2-40B4-BE49-F238E27FC236}">
                <a16:creationId xmlns:a16="http://schemas.microsoft.com/office/drawing/2014/main" id="{C882683B-3C61-2FBD-4FEA-13CFC1540C36}"/>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a:t>Klik for at redigere teksttypografierne i masteren</a:t>
            </a:r>
          </a:p>
        </p:txBody>
      </p:sp>
      <p:sp>
        <p:nvSpPr>
          <p:cNvPr id="4" name="Pladsholder til dato 3">
            <a:extLst>
              <a:ext uri="{FF2B5EF4-FFF2-40B4-BE49-F238E27FC236}">
                <a16:creationId xmlns:a16="http://schemas.microsoft.com/office/drawing/2014/main" id="{F5D4F9AC-E621-28A4-BE2D-4ED7C17A2CE7}"/>
              </a:ext>
            </a:extLst>
          </p:cNvPr>
          <p:cNvSpPr>
            <a:spLocks noGrp="1"/>
          </p:cNvSpPr>
          <p:nvPr>
            <p:ph type="dt" sz="half" idx="10"/>
          </p:nvPr>
        </p:nvSpPr>
        <p:spPr>
          <a:xfrm>
            <a:off x="838200" y="6356350"/>
            <a:ext cx="2743200" cy="365125"/>
          </a:xfrm>
          <a:prstGeom prst="rect">
            <a:avLst/>
          </a:prstGeom>
        </p:spPr>
        <p:txBody>
          <a:bodyPr/>
          <a:lstStyle/>
          <a:p>
            <a:fld id="{A7A4D8FD-F246-4876-8828-BBBB40DF38D2}" type="datetimeFigureOut">
              <a:rPr lang="da-DK" smtClean="0"/>
              <a:t>05-01-2026</a:t>
            </a:fld>
            <a:endParaRPr lang="da-DK"/>
          </a:p>
        </p:txBody>
      </p:sp>
      <p:sp>
        <p:nvSpPr>
          <p:cNvPr id="5" name="Pladsholder til sidefod 4">
            <a:extLst>
              <a:ext uri="{FF2B5EF4-FFF2-40B4-BE49-F238E27FC236}">
                <a16:creationId xmlns:a16="http://schemas.microsoft.com/office/drawing/2014/main" id="{40BC4482-6F31-0342-5D7B-856C31900090}"/>
              </a:ext>
            </a:extLst>
          </p:cNvPr>
          <p:cNvSpPr>
            <a:spLocks noGrp="1"/>
          </p:cNvSpPr>
          <p:nvPr>
            <p:ph type="ftr" sz="quarter" idx="11"/>
          </p:nvPr>
        </p:nvSpPr>
        <p:spPr>
          <a:xfrm>
            <a:off x="4038600" y="6356350"/>
            <a:ext cx="4114800" cy="365125"/>
          </a:xfrm>
          <a:prstGeom prst="rect">
            <a:avLst/>
          </a:prstGeom>
        </p:spPr>
        <p:txBody>
          <a:bodyPr/>
          <a:lstStyle/>
          <a:p>
            <a:endParaRPr lang="da-DK"/>
          </a:p>
        </p:txBody>
      </p:sp>
      <p:sp>
        <p:nvSpPr>
          <p:cNvPr id="6" name="Pladsholder til slidenummer 5">
            <a:extLst>
              <a:ext uri="{FF2B5EF4-FFF2-40B4-BE49-F238E27FC236}">
                <a16:creationId xmlns:a16="http://schemas.microsoft.com/office/drawing/2014/main" id="{7E5C3957-FFD4-46A0-1D6C-4C44A23F26C9}"/>
              </a:ext>
            </a:extLst>
          </p:cNvPr>
          <p:cNvSpPr>
            <a:spLocks noGrp="1"/>
          </p:cNvSpPr>
          <p:nvPr>
            <p:ph type="sldNum" sz="quarter" idx="12"/>
          </p:nvPr>
        </p:nvSpPr>
        <p:spPr>
          <a:xfrm>
            <a:off x="8610600" y="6356350"/>
            <a:ext cx="2743200" cy="365125"/>
          </a:xfrm>
          <a:prstGeom prst="rect">
            <a:avLst/>
          </a:prstGeom>
        </p:spPr>
        <p:txBody>
          <a:bodyPr/>
          <a:lstStyle/>
          <a:p>
            <a:fld id="{01D3B057-A9A4-472A-92E9-BD2A5C699D94}" type="slidenum">
              <a:rPr lang="da-DK" smtClean="0"/>
              <a:t>‹nr.›</a:t>
            </a:fld>
            <a:endParaRPr lang="da-DK"/>
          </a:p>
        </p:txBody>
      </p:sp>
    </p:spTree>
    <p:extLst>
      <p:ext uri="{BB962C8B-B14F-4D97-AF65-F5344CB8AC3E}">
        <p14:creationId xmlns:p14="http://schemas.microsoft.com/office/powerpoint/2010/main" val="237697580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theme" Target="../theme/theme2.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dsholder til titel 1"/>
          <p:cNvSpPr>
            <a:spLocks noGrp="1"/>
          </p:cNvSpPr>
          <p:nvPr>
            <p:ph type="title"/>
          </p:nvPr>
        </p:nvSpPr>
        <p:spPr>
          <a:xfrm>
            <a:off x="695325" y="176035"/>
            <a:ext cx="10801350" cy="923183"/>
          </a:xfrm>
          <a:prstGeom prst="rect">
            <a:avLst/>
          </a:prstGeom>
        </p:spPr>
        <p:txBody>
          <a:bodyPr vert="horz" lIns="0" tIns="108000" rIns="91440" bIns="45720" rtlCol="0" anchor="ctr">
            <a:noAutofit/>
          </a:bodyPr>
          <a:lstStyle/>
          <a:p>
            <a:r>
              <a:rPr lang="da-DK" dirty="0"/>
              <a:t>Klik for at redigere i master</a:t>
            </a:r>
          </a:p>
        </p:txBody>
      </p:sp>
      <p:sp>
        <p:nvSpPr>
          <p:cNvPr id="3" name="Pladsholder til tekst 2"/>
          <p:cNvSpPr>
            <a:spLocks noGrp="1"/>
          </p:cNvSpPr>
          <p:nvPr>
            <p:ph type="body" idx="1"/>
          </p:nvPr>
        </p:nvSpPr>
        <p:spPr>
          <a:xfrm>
            <a:off x="695325" y="1332000"/>
            <a:ext cx="8101013" cy="4248000"/>
          </a:xfrm>
          <a:prstGeom prst="rect">
            <a:avLst/>
          </a:prstGeom>
        </p:spPr>
        <p:txBody>
          <a:bodyPr vert="horz" lIns="0" tIns="45720" rIns="91440" bIns="45720" rtlCol="0">
            <a:noAutofit/>
          </a:bodyPr>
          <a:lstStyle/>
          <a:p>
            <a:pPr lvl="0"/>
            <a:r>
              <a:rPr lang="da-DK" dirty="0"/>
              <a:t>Klik for at redigere i master</a:t>
            </a:r>
          </a:p>
          <a:p>
            <a:pPr lvl="1"/>
            <a:r>
              <a:rPr lang="da-DK" dirty="0"/>
              <a:t>Andet niveau</a:t>
            </a:r>
          </a:p>
          <a:p>
            <a:pPr lvl="2"/>
            <a:r>
              <a:rPr lang="da-DK" dirty="0"/>
              <a:t>Tredje niveau</a:t>
            </a:r>
          </a:p>
          <a:p>
            <a:pPr lvl="3"/>
            <a:r>
              <a:rPr lang="da-DK" dirty="0"/>
              <a:t>Fjerde niveau</a:t>
            </a:r>
          </a:p>
          <a:p>
            <a:pPr lvl="4"/>
            <a:r>
              <a:rPr lang="da-DK" dirty="0"/>
              <a:t>Femte niveau</a:t>
            </a:r>
          </a:p>
        </p:txBody>
      </p:sp>
      <p:sp>
        <p:nvSpPr>
          <p:cNvPr id="4" name="Rektangel 3">
            <a:extLst>
              <a:ext uri="{FF2B5EF4-FFF2-40B4-BE49-F238E27FC236}">
                <a16:creationId xmlns:a16="http://schemas.microsoft.com/office/drawing/2014/main" id="{2631930D-6E52-99ED-0EB5-A2032B27A027}"/>
              </a:ext>
            </a:extLst>
          </p:cNvPr>
          <p:cNvSpPr/>
          <p:nvPr userDrawn="1"/>
        </p:nvSpPr>
        <p:spPr>
          <a:xfrm>
            <a:off x="0" y="6421772"/>
            <a:ext cx="12192000" cy="436228"/>
          </a:xfrm>
          <a:prstGeom prst="rect">
            <a:avLst/>
          </a:prstGeom>
          <a:solidFill>
            <a:srgbClr val="224B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5" name="Tekstfelt 4">
            <a:extLst>
              <a:ext uri="{FF2B5EF4-FFF2-40B4-BE49-F238E27FC236}">
                <a16:creationId xmlns:a16="http://schemas.microsoft.com/office/drawing/2014/main" id="{4D4A2916-8282-3C33-C5D2-2263BA4E3C6B}"/>
              </a:ext>
            </a:extLst>
          </p:cNvPr>
          <p:cNvSpPr txBox="1"/>
          <p:nvPr userDrawn="1"/>
        </p:nvSpPr>
        <p:spPr>
          <a:xfrm>
            <a:off x="232996" y="6462000"/>
            <a:ext cx="3305908" cy="338554"/>
          </a:xfrm>
          <a:prstGeom prst="rect">
            <a:avLst/>
          </a:prstGeom>
          <a:noFill/>
        </p:spPr>
        <p:txBody>
          <a:bodyPr wrap="square" rtlCol="0">
            <a:spAutoFit/>
          </a:bodyPr>
          <a:lstStyle/>
          <a:p>
            <a:r>
              <a:rPr lang="da-DK" sz="1600" dirty="0">
                <a:solidFill>
                  <a:schemeClr val="bg1"/>
                </a:solidFill>
                <a:latin typeface="BetonEF-Bold" pitchFamily="50" charset="0"/>
              </a:rPr>
              <a:t>Engineering i gymnasiet</a:t>
            </a:r>
          </a:p>
        </p:txBody>
      </p:sp>
      <p:sp>
        <p:nvSpPr>
          <p:cNvPr id="6" name="Tekstfelt 5">
            <a:extLst>
              <a:ext uri="{FF2B5EF4-FFF2-40B4-BE49-F238E27FC236}">
                <a16:creationId xmlns:a16="http://schemas.microsoft.com/office/drawing/2014/main" id="{B9B4740B-8C55-DE43-AA64-60BB8E7184D9}"/>
              </a:ext>
            </a:extLst>
          </p:cNvPr>
          <p:cNvSpPr txBox="1"/>
          <p:nvPr userDrawn="1"/>
        </p:nvSpPr>
        <p:spPr>
          <a:xfrm>
            <a:off x="10114085" y="6462000"/>
            <a:ext cx="3305908" cy="338554"/>
          </a:xfrm>
          <a:prstGeom prst="rect">
            <a:avLst/>
          </a:prstGeom>
          <a:noFill/>
        </p:spPr>
        <p:txBody>
          <a:bodyPr wrap="square" rtlCol="0">
            <a:spAutoFit/>
          </a:bodyPr>
          <a:lstStyle/>
          <a:p>
            <a:r>
              <a:rPr lang="da-DK" sz="1600" dirty="0">
                <a:solidFill>
                  <a:srgbClr val="FFE600"/>
                </a:solidFill>
                <a:latin typeface="BetonEF-Bold" pitchFamily="50" charset="0"/>
              </a:rPr>
              <a:t>Engineer</a:t>
            </a:r>
            <a:r>
              <a:rPr lang="da-DK" sz="1600" dirty="0">
                <a:solidFill>
                  <a:schemeClr val="bg1"/>
                </a:solidFill>
                <a:latin typeface="BetonEF-Bold" pitchFamily="50" charset="0"/>
              </a:rPr>
              <a:t> the future</a:t>
            </a:r>
          </a:p>
        </p:txBody>
      </p:sp>
    </p:spTree>
    <p:extLst>
      <p:ext uri="{BB962C8B-B14F-4D97-AF65-F5344CB8AC3E}">
        <p14:creationId xmlns:p14="http://schemas.microsoft.com/office/powerpoint/2010/main" val="1651560119"/>
      </p:ext>
    </p:extLst>
  </p:cSld>
  <p:clrMap bg1="lt1" tx1="dk1" bg2="lt2" tx2="dk2" accent1="accent1" accent2="accent2" accent3="accent3" accent4="accent4" accent5="accent5" accent6="accent6" hlink="hlink" folHlink="folHlink"/>
  <p:sldLayoutIdLst>
    <p:sldLayoutId id="2147483661" r:id="rId1"/>
    <p:sldLayoutId id="2147483650" r:id="rId2"/>
    <p:sldLayoutId id="2147483654" r:id="rId3"/>
    <p:sldLayoutId id="2147483674" r:id="rId4"/>
    <p:sldLayoutId id="2147483675" r:id="rId5"/>
    <p:sldLayoutId id="2147483676" r:id="rId6"/>
  </p:sldLayoutIdLst>
  <p:transition>
    <p:fade/>
  </p:transition>
  <p:hf hdr="0"/>
  <p:txStyles>
    <p:titleStyle>
      <a:lvl1pPr algn="l" defTabSz="914377" rtl="0" eaLnBrk="1" latinLnBrk="0" hangingPunct="1">
        <a:lnSpc>
          <a:spcPct val="90000"/>
        </a:lnSpc>
        <a:spcBef>
          <a:spcPct val="0"/>
        </a:spcBef>
        <a:buNone/>
        <a:defRPr sz="4400" b="0" kern="1200">
          <a:solidFill>
            <a:srgbClr val="587F8A"/>
          </a:solidFill>
          <a:latin typeface="BetonEF-Bold" panose="02000503040000020003"/>
          <a:ea typeface="+mj-ea"/>
          <a:cs typeface="+mj-cs"/>
        </a:defRPr>
      </a:lvl1pPr>
    </p:titleStyle>
    <p:bodyStyle>
      <a:lvl1pPr marL="179388" indent="-179388" algn="l" defTabSz="914377" rtl="0" eaLnBrk="1" latinLnBrk="0" hangingPunct="1">
        <a:lnSpc>
          <a:spcPct val="100000"/>
        </a:lnSpc>
        <a:spcBef>
          <a:spcPts val="0"/>
        </a:spcBef>
        <a:spcAft>
          <a:spcPts val="1200"/>
        </a:spcAft>
        <a:buFont typeface="Arial" panose="020B0604020202020204" pitchFamily="34" charset="0"/>
        <a:buChar char="•"/>
        <a:defRPr sz="1800" kern="1200">
          <a:solidFill>
            <a:schemeClr val="tx1"/>
          </a:solidFill>
          <a:latin typeface="+mn-lt"/>
          <a:ea typeface="+mn-ea"/>
          <a:cs typeface="+mn-cs"/>
        </a:defRPr>
      </a:lvl1pPr>
      <a:lvl2pPr marL="358775"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2pPr>
      <a:lvl3pPr marL="539750" indent="-180975"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3pPr>
      <a:lvl4pPr marL="719138"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4pPr>
      <a:lvl5pPr marL="898525"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a-DK"/>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4" pos="7242">
          <p15:clr>
            <a:srgbClr val="F26B43"/>
          </p15:clr>
        </p15:guide>
        <p15:guide id="6" pos="438">
          <p15:clr>
            <a:srgbClr val="F26B43"/>
          </p15:clr>
        </p15:guide>
        <p15:guide id="7" orient="horz" pos="835">
          <p15:clr>
            <a:srgbClr val="F26B43"/>
          </p15:clr>
        </p15:guide>
        <p15:guide id="8" orient="horz" pos="3521">
          <p15:clr>
            <a:srgbClr val="F26B43"/>
          </p15:clr>
        </p15:guide>
        <p15:guide id="10" pos="5541">
          <p15:clr>
            <a:srgbClr val="F26B43"/>
          </p15:clr>
        </p15:guide>
        <p15:guide id="11" orient="horz" pos="3702">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4898768"/>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a-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8" Type="http://schemas.openxmlformats.org/officeDocument/2006/relationships/hyperlink" Target="https://www.youtube.com/watch?v=G86cOhWp-TU" TargetMode="External"/><Relationship Id="rId3" Type="http://schemas.openxmlformats.org/officeDocument/2006/relationships/hyperlink" Target="https://www.youtube.com/watch?v=p4m6uIZrY0M" TargetMode="External"/><Relationship Id="rId7" Type="http://schemas.openxmlformats.org/officeDocument/2006/relationships/hyperlink" Target="https://www.youtube.com/watch?v=Xrt6Z19M6X8" TargetMode="External"/><Relationship Id="rId2" Type="http://schemas.openxmlformats.org/officeDocument/2006/relationships/hyperlink" Target="https://www.youtube.com/watch?v=12wvecVoXic" TargetMode="External"/><Relationship Id="rId1" Type="http://schemas.openxmlformats.org/officeDocument/2006/relationships/slideLayout" Target="../slideLayouts/slideLayout2.xml"/><Relationship Id="rId6" Type="http://schemas.openxmlformats.org/officeDocument/2006/relationships/hyperlink" Target="https://www.youtube.com/watch?v=Os8UGjkfl_A" TargetMode="External"/><Relationship Id="rId5" Type="http://schemas.openxmlformats.org/officeDocument/2006/relationships/hyperlink" Target="https://www.youtube.com/watch?v=QnITb6we4TU" TargetMode="External"/><Relationship Id="rId4" Type="http://schemas.openxmlformats.org/officeDocument/2006/relationships/hyperlink" Target="https://www.youtube.com/watch?v=CIE8kBcbXjw" TargetMode="External"/><Relationship Id="rId9" Type="http://schemas.openxmlformats.org/officeDocument/2006/relationships/hyperlink" Target="https://www.youtube.com/watch?v=upoe4X1-6ew" TargetMode="External"/></Relationships>
</file>

<file path=ppt/slides/_rels/slide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Billede 4">
            <a:extLst>
              <a:ext uri="{FF2B5EF4-FFF2-40B4-BE49-F238E27FC236}">
                <a16:creationId xmlns:a16="http://schemas.microsoft.com/office/drawing/2014/main" id="{119E3F43-0A76-4D9B-D73F-327ED2B7D49D}"/>
              </a:ext>
            </a:extLst>
          </p:cNvPr>
          <p:cNvPicPr>
            <a:picLocks noChangeAspect="1"/>
          </p:cNvPicPr>
          <p:nvPr/>
        </p:nvPicPr>
        <p:blipFill rotWithShape="1">
          <a:blip r:embed="rId3">
            <a:extLst>
              <a:ext uri="{28A0092B-C50C-407E-A947-70E740481C1C}">
                <a14:useLocalDpi xmlns:a14="http://schemas.microsoft.com/office/drawing/2010/main" val="0"/>
              </a:ext>
            </a:extLst>
          </a:blip>
          <a:srcRect t="10518" b="10518"/>
          <a:stretch/>
        </p:blipFill>
        <p:spPr bwMode="auto">
          <a:xfrm>
            <a:off x="-11773" y="0"/>
            <a:ext cx="12215545" cy="6430536"/>
          </a:xfrm>
          <a:prstGeom prst="rect">
            <a:avLst/>
          </a:prstGeom>
          <a:ln>
            <a:noFill/>
          </a:ln>
          <a:extLst>
            <a:ext uri="{53640926-AAD7-44D8-BBD7-CCE9431645EC}">
              <a14:shadowObscured xmlns:a14="http://schemas.microsoft.com/office/drawing/2010/main"/>
            </a:ext>
          </a:extLst>
        </p:spPr>
      </p:pic>
      <p:sp>
        <p:nvSpPr>
          <p:cNvPr id="2" name="Titel 1">
            <a:extLst>
              <a:ext uri="{FF2B5EF4-FFF2-40B4-BE49-F238E27FC236}">
                <a16:creationId xmlns:a16="http://schemas.microsoft.com/office/drawing/2014/main" id="{649BB1E1-ED61-1CDD-B40F-DF7AE0BE7376}"/>
              </a:ext>
            </a:extLst>
          </p:cNvPr>
          <p:cNvSpPr txBox="1">
            <a:spLocks/>
          </p:cNvSpPr>
          <p:nvPr/>
        </p:nvSpPr>
        <p:spPr>
          <a:xfrm>
            <a:off x="1373342" y="3429000"/>
            <a:ext cx="9445315" cy="1103497"/>
          </a:xfrm>
          <a:prstGeom prst="rect">
            <a:avLst/>
          </a:prstGeom>
          <a:solidFill>
            <a:srgbClr val="224B5A"/>
          </a:solidFill>
        </p:spPr>
        <p:txBody>
          <a:bodyPr vert="horz" lIns="0" tIns="108000" rIns="91440" bIns="45720" rtlCol="0" anchor="t" anchorCtr="0">
            <a:noAutofit/>
          </a:bodyPr>
          <a:lstStyle>
            <a:lvl1pPr algn="l" defTabSz="914377" rtl="0" eaLnBrk="1" latinLnBrk="0" hangingPunct="1">
              <a:lnSpc>
                <a:spcPct val="90000"/>
              </a:lnSpc>
              <a:spcBef>
                <a:spcPct val="0"/>
              </a:spcBef>
              <a:buNone/>
              <a:defRPr sz="4400" b="0" kern="1200">
                <a:solidFill>
                  <a:srgbClr val="587F8A"/>
                </a:solidFill>
                <a:latin typeface="BetonEF-Bold" panose="02000503040000020003"/>
                <a:ea typeface="+mj-ea"/>
                <a:cs typeface="+mj-cs"/>
              </a:defRPr>
            </a:lvl1pPr>
          </a:lstStyle>
          <a:p>
            <a:pPr algn="ctr"/>
            <a:r>
              <a:rPr lang="da-DK" sz="5400" dirty="0">
                <a:solidFill>
                  <a:schemeClr val="bg1"/>
                </a:solidFill>
              </a:rPr>
              <a:t>Nyt </a:t>
            </a:r>
            <a:r>
              <a:rPr lang="da-DK" sz="5400" dirty="0" err="1">
                <a:solidFill>
                  <a:schemeClr val="bg1"/>
                </a:solidFill>
              </a:rPr>
              <a:t>Arlaprodukt</a:t>
            </a:r>
            <a:r>
              <a:rPr lang="da-DK" sz="5400" dirty="0">
                <a:solidFill>
                  <a:schemeClr val="bg1"/>
                </a:solidFill>
              </a:rPr>
              <a:t> til unge</a:t>
            </a:r>
          </a:p>
        </p:txBody>
      </p:sp>
      <p:sp>
        <p:nvSpPr>
          <p:cNvPr id="3" name="Pladsholder til indhold 2">
            <a:extLst>
              <a:ext uri="{FF2B5EF4-FFF2-40B4-BE49-F238E27FC236}">
                <a16:creationId xmlns:a16="http://schemas.microsoft.com/office/drawing/2014/main" id="{C67F1898-7240-B7AE-D978-EC8BACCD07C9}"/>
              </a:ext>
            </a:extLst>
          </p:cNvPr>
          <p:cNvSpPr txBox="1">
            <a:spLocks/>
          </p:cNvSpPr>
          <p:nvPr/>
        </p:nvSpPr>
        <p:spPr>
          <a:xfrm>
            <a:off x="1478604" y="3048740"/>
            <a:ext cx="9023899" cy="2009643"/>
          </a:xfrm>
          <a:prstGeom prst="rect">
            <a:avLst/>
          </a:prstGeom>
        </p:spPr>
        <p:txBody>
          <a:bodyPr/>
          <a:lstStyle>
            <a:lvl1pPr marL="179388" indent="-179388" algn="l" defTabSz="914377" rtl="0" eaLnBrk="1" latinLnBrk="0" hangingPunct="1">
              <a:lnSpc>
                <a:spcPct val="100000"/>
              </a:lnSpc>
              <a:spcBef>
                <a:spcPts val="0"/>
              </a:spcBef>
              <a:spcAft>
                <a:spcPts val="1200"/>
              </a:spcAft>
              <a:buFont typeface="Arial" panose="020B0604020202020204" pitchFamily="34" charset="0"/>
              <a:buChar char="•"/>
              <a:defRPr sz="1800" kern="1200">
                <a:solidFill>
                  <a:schemeClr val="tx1"/>
                </a:solidFill>
                <a:latin typeface="+mn-lt"/>
                <a:ea typeface="+mn-ea"/>
                <a:cs typeface="+mn-cs"/>
              </a:defRPr>
            </a:lvl1pPr>
            <a:lvl2pPr marL="358775"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2pPr>
            <a:lvl3pPr marL="539750" indent="-180975"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3pPr>
            <a:lvl4pPr marL="719138"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4pPr>
            <a:lvl5pPr marL="898525"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endParaRPr lang="da-DK" dirty="0"/>
          </a:p>
        </p:txBody>
      </p:sp>
      <p:sp>
        <p:nvSpPr>
          <p:cNvPr id="4" name="Tekstfelt 3">
            <a:extLst>
              <a:ext uri="{FF2B5EF4-FFF2-40B4-BE49-F238E27FC236}">
                <a16:creationId xmlns:a16="http://schemas.microsoft.com/office/drawing/2014/main" id="{1FD3820C-B4C9-DC6F-502C-95EA40D58B83}"/>
              </a:ext>
            </a:extLst>
          </p:cNvPr>
          <p:cNvSpPr txBox="1"/>
          <p:nvPr/>
        </p:nvSpPr>
        <p:spPr>
          <a:xfrm>
            <a:off x="2718398" y="4886555"/>
            <a:ext cx="6544310" cy="525886"/>
          </a:xfrm>
          <a:prstGeom prst="rect">
            <a:avLst/>
          </a:prstGeom>
          <a:solidFill>
            <a:srgbClr val="37AFB5"/>
          </a:solidFill>
        </p:spPr>
        <p:txBody>
          <a:bodyPr wrap="square" tIns="108000" bIns="108000" rtlCol="0">
            <a:spAutoFit/>
          </a:bodyPr>
          <a:lstStyle/>
          <a:p>
            <a:pPr algn="ctr"/>
            <a:r>
              <a:rPr lang="da-DK" sz="2000" b="1" dirty="0">
                <a:solidFill>
                  <a:schemeClr val="bg1"/>
                </a:solidFill>
                <a:latin typeface="Work Sans" pitchFamily="2" charset="0"/>
              </a:rPr>
              <a:t>Et engineering-forløb til biologi A og kemi B</a:t>
            </a:r>
          </a:p>
        </p:txBody>
      </p:sp>
    </p:spTree>
    <p:extLst>
      <p:ext uri="{BB962C8B-B14F-4D97-AF65-F5344CB8AC3E}">
        <p14:creationId xmlns:p14="http://schemas.microsoft.com/office/powerpoint/2010/main" val="805315524"/>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93A0501-FE9C-CF5C-F280-B1409FE8201D}"/>
              </a:ext>
            </a:extLst>
          </p:cNvPr>
          <p:cNvSpPr>
            <a:spLocks noGrp="1"/>
          </p:cNvSpPr>
          <p:nvPr>
            <p:ph type="ctrTitle"/>
          </p:nvPr>
        </p:nvSpPr>
        <p:spPr>
          <a:xfrm>
            <a:off x="648233" y="441592"/>
            <a:ext cx="11102196" cy="4390845"/>
          </a:xfrm>
        </p:spPr>
        <p:txBody>
          <a:bodyPr>
            <a:noAutofit/>
          </a:bodyPr>
          <a:lstStyle/>
          <a:p>
            <a:pPr algn="l"/>
            <a:br>
              <a:rPr lang="da-DK" sz="7200" b="1" dirty="0">
                <a:solidFill>
                  <a:srgbClr val="C00000"/>
                </a:solidFill>
                <a:latin typeface="+mn-lt"/>
              </a:rPr>
            </a:br>
            <a:r>
              <a:rPr lang="da-DK" sz="5000" b="1" dirty="0">
                <a:solidFill>
                  <a:srgbClr val="224B5A"/>
                </a:solidFill>
                <a:latin typeface="Segoe UI" panose="020B0502040204020203" pitchFamily="34" charset="0"/>
                <a:cs typeface="Segoe UI" panose="020B0502040204020203" pitchFamily="34" charset="0"/>
              </a:rPr>
              <a:t>Formidlingsprocessen</a:t>
            </a:r>
            <a:br>
              <a:rPr lang="da-DK" sz="5000" dirty="0">
                <a:solidFill>
                  <a:srgbClr val="C00000"/>
                </a:solidFill>
                <a:latin typeface="Segoe UI" panose="020B0502040204020203" pitchFamily="34" charset="0"/>
                <a:cs typeface="Segoe UI" panose="020B0502040204020203" pitchFamily="34" charset="0"/>
              </a:rPr>
            </a:br>
            <a:r>
              <a:rPr lang="da-DK" sz="5000" dirty="0">
                <a:solidFill>
                  <a:srgbClr val="C00000"/>
                </a:solidFill>
                <a:latin typeface="Segoe UI" panose="020B0502040204020203" pitchFamily="34" charset="0"/>
                <a:cs typeface="Segoe UI" panose="020B0502040204020203" pitchFamily="34" charset="0"/>
              </a:rPr>
              <a:t>Analysere</a:t>
            </a:r>
            <a:br>
              <a:rPr lang="da-DK" sz="5000" dirty="0">
                <a:solidFill>
                  <a:srgbClr val="0070C0"/>
                </a:solidFill>
                <a:latin typeface="Segoe UI" panose="020B0502040204020203" pitchFamily="34" charset="0"/>
                <a:cs typeface="Segoe UI" panose="020B0502040204020203" pitchFamily="34" charset="0"/>
              </a:rPr>
            </a:br>
            <a:r>
              <a:rPr lang="da-DK" sz="5000" dirty="0">
                <a:solidFill>
                  <a:srgbClr val="FFC000"/>
                </a:solidFill>
                <a:latin typeface="Segoe UI" panose="020B0502040204020203" pitchFamily="34" charset="0"/>
                <a:cs typeface="Segoe UI" panose="020B0502040204020203" pitchFamily="34" charset="0"/>
              </a:rPr>
              <a:t>Vurdere</a:t>
            </a:r>
            <a:br>
              <a:rPr lang="da-DK" sz="5000" dirty="0">
                <a:solidFill>
                  <a:srgbClr val="0070C0"/>
                </a:solidFill>
                <a:latin typeface="Segoe UI" panose="020B0502040204020203" pitchFamily="34" charset="0"/>
                <a:cs typeface="Segoe UI" panose="020B0502040204020203" pitchFamily="34" charset="0"/>
              </a:rPr>
            </a:br>
            <a:r>
              <a:rPr lang="da-DK" sz="5000" dirty="0">
                <a:solidFill>
                  <a:srgbClr val="002060"/>
                </a:solidFill>
                <a:latin typeface="Segoe UI" panose="020B0502040204020203" pitchFamily="34" charset="0"/>
                <a:cs typeface="Segoe UI" panose="020B0502040204020203" pitchFamily="34" charset="0"/>
              </a:rPr>
              <a:t>Konkludere</a:t>
            </a:r>
            <a:br>
              <a:rPr lang="da-DK" sz="5000" dirty="0">
                <a:solidFill>
                  <a:srgbClr val="0070C0"/>
                </a:solidFill>
                <a:latin typeface="Segoe UI" panose="020B0502040204020203" pitchFamily="34" charset="0"/>
                <a:cs typeface="Segoe UI" panose="020B0502040204020203" pitchFamily="34" charset="0"/>
              </a:rPr>
            </a:br>
            <a:r>
              <a:rPr lang="da-DK" sz="5000" dirty="0">
                <a:solidFill>
                  <a:srgbClr val="00B050"/>
                </a:solidFill>
                <a:latin typeface="Segoe UI" panose="020B0502040204020203" pitchFamily="34" charset="0"/>
                <a:cs typeface="Segoe UI" panose="020B0502040204020203" pitchFamily="34" charset="0"/>
              </a:rPr>
              <a:t>Formidle</a:t>
            </a:r>
            <a:br>
              <a:rPr lang="da-DK" sz="5000" dirty="0">
                <a:solidFill>
                  <a:srgbClr val="0070C0"/>
                </a:solidFill>
                <a:latin typeface="Segoe UI" panose="020B0502040204020203" pitchFamily="34" charset="0"/>
                <a:cs typeface="Segoe UI" panose="020B0502040204020203" pitchFamily="34" charset="0"/>
              </a:rPr>
            </a:br>
            <a:r>
              <a:rPr lang="da-DK" sz="5000" dirty="0">
                <a:solidFill>
                  <a:srgbClr val="0070C0"/>
                </a:solidFill>
                <a:latin typeface="Segoe UI" panose="020B0502040204020203" pitchFamily="34" charset="0"/>
                <a:cs typeface="Segoe UI" panose="020B0502040204020203" pitchFamily="34" charset="0"/>
              </a:rPr>
              <a:t>Præsentere</a:t>
            </a:r>
          </a:p>
        </p:txBody>
      </p:sp>
    </p:spTree>
    <p:extLst>
      <p:ext uri="{BB962C8B-B14F-4D97-AF65-F5344CB8AC3E}">
        <p14:creationId xmlns:p14="http://schemas.microsoft.com/office/powerpoint/2010/main" val="37112945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Billede 2">
            <a:extLst>
              <a:ext uri="{FF2B5EF4-FFF2-40B4-BE49-F238E27FC236}">
                <a16:creationId xmlns:a16="http://schemas.microsoft.com/office/drawing/2014/main" id="{D8441D8C-B398-2DC8-D8CB-07E19B1DB1F1}"/>
              </a:ext>
            </a:extLst>
          </p:cNvPr>
          <p:cNvPicPr>
            <a:picLocks noChangeAspect="1"/>
          </p:cNvPicPr>
          <p:nvPr/>
        </p:nvPicPr>
        <p:blipFill rotWithShape="1">
          <a:blip r:embed="rId2">
            <a:extLst>
              <a:ext uri="{28A0092B-C50C-407E-A947-70E740481C1C}">
                <a14:useLocalDpi xmlns:a14="http://schemas.microsoft.com/office/drawing/2010/main" val="0"/>
              </a:ext>
            </a:extLst>
          </a:blip>
          <a:srcRect t="10518" b="10518"/>
          <a:stretch/>
        </p:blipFill>
        <p:spPr bwMode="auto">
          <a:xfrm>
            <a:off x="-11773" y="0"/>
            <a:ext cx="12215545" cy="6430536"/>
          </a:xfrm>
          <a:prstGeom prst="rect">
            <a:avLst/>
          </a:prstGeom>
          <a:ln>
            <a:noFill/>
          </a:ln>
          <a:extLst>
            <a:ext uri="{53640926-AAD7-44D8-BBD7-CCE9431645EC}">
              <a14:shadowObscured xmlns:a14="http://schemas.microsoft.com/office/drawing/2010/main"/>
            </a:ext>
          </a:extLst>
        </p:spPr>
      </p:pic>
      <p:sp>
        <p:nvSpPr>
          <p:cNvPr id="6" name="Titel 1">
            <a:extLst>
              <a:ext uri="{FF2B5EF4-FFF2-40B4-BE49-F238E27FC236}">
                <a16:creationId xmlns:a16="http://schemas.microsoft.com/office/drawing/2014/main" id="{3D7F87A4-C260-DF12-7852-A208B891FF74}"/>
              </a:ext>
            </a:extLst>
          </p:cNvPr>
          <p:cNvSpPr txBox="1">
            <a:spLocks/>
          </p:cNvSpPr>
          <p:nvPr/>
        </p:nvSpPr>
        <p:spPr>
          <a:xfrm>
            <a:off x="982452" y="2312176"/>
            <a:ext cx="10478958" cy="1910817"/>
          </a:xfrm>
          <a:prstGeom prst="rect">
            <a:avLst/>
          </a:prstGeom>
          <a:solidFill>
            <a:srgbClr val="224B5A"/>
          </a:solidFill>
        </p:spPr>
        <p:txBody>
          <a:bodyPr vert="horz" lIns="0" tIns="108000" rIns="91440" bIns="45720" rtlCol="0" anchor="t" anchorCtr="0">
            <a:noAutofit/>
          </a:bodyPr>
          <a:lstStyle>
            <a:lvl1pPr algn="l" defTabSz="914377" rtl="0" eaLnBrk="1" latinLnBrk="0" hangingPunct="1">
              <a:lnSpc>
                <a:spcPct val="90000"/>
              </a:lnSpc>
              <a:spcBef>
                <a:spcPct val="0"/>
              </a:spcBef>
              <a:buNone/>
              <a:defRPr sz="4400" b="0" kern="1200">
                <a:solidFill>
                  <a:srgbClr val="587F8A"/>
                </a:solidFill>
                <a:latin typeface="BetonEF-Bold" panose="02000503040000020003"/>
                <a:ea typeface="+mj-ea"/>
                <a:cs typeface="+mj-cs"/>
              </a:defRPr>
            </a:lvl1pPr>
          </a:lstStyle>
          <a:p>
            <a:pPr algn="ctr">
              <a:defRPr/>
            </a:pPr>
            <a:r>
              <a:rPr lang="da-DK" altLang="da-DK" sz="5400" b="1" kern="0" dirty="0">
                <a:solidFill>
                  <a:srgbClr val="FFFF00"/>
                </a:solidFill>
              </a:rPr>
              <a:t>Ideer til </a:t>
            </a:r>
            <a:r>
              <a:rPr lang="da-DK" altLang="da-DK" sz="5400" b="1" kern="0" dirty="0" err="1">
                <a:solidFill>
                  <a:srgbClr val="FFFF00"/>
                </a:solidFill>
              </a:rPr>
              <a:t>engineering</a:t>
            </a:r>
            <a:r>
              <a:rPr lang="da-DK" altLang="da-DK" sz="5400" b="1" kern="0" dirty="0">
                <a:solidFill>
                  <a:srgbClr val="FFFF00"/>
                </a:solidFill>
              </a:rPr>
              <a:t> af nye</a:t>
            </a:r>
          </a:p>
          <a:p>
            <a:pPr algn="ctr">
              <a:defRPr/>
            </a:pPr>
            <a:r>
              <a:rPr lang="da-DK" altLang="da-DK" sz="5400" b="1" kern="0" dirty="0">
                <a:solidFill>
                  <a:srgbClr val="FFFF00"/>
                </a:solidFill>
              </a:rPr>
              <a:t>mejeriprodukter</a:t>
            </a:r>
          </a:p>
        </p:txBody>
      </p:sp>
    </p:spTree>
    <p:extLst>
      <p:ext uri="{BB962C8B-B14F-4D97-AF65-F5344CB8AC3E}">
        <p14:creationId xmlns:p14="http://schemas.microsoft.com/office/powerpoint/2010/main" val="343374096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illede 1" descr="Et billede, der indeholder tekst, cirkel, logo, Font/skrifttype&#10;&#10;Automatisk genereret beskrivelse">
            <a:extLst>
              <a:ext uri="{FF2B5EF4-FFF2-40B4-BE49-F238E27FC236}">
                <a16:creationId xmlns:a16="http://schemas.microsoft.com/office/drawing/2014/main" id="{2E3407D9-93FA-B4E5-D010-6E1C1CB4C82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47213" y="2482659"/>
            <a:ext cx="5908738" cy="3701330"/>
          </a:xfrm>
          <a:prstGeom prst="rect">
            <a:avLst/>
          </a:prstGeom>
        </p:spPr>
      </p:pic>
      <p:sp>
        <p:nvSpPr>
          <p:cNvPr id="4" name="Sky 3">
            <a:extLst>
              <a:ext uri="{FF2B5EF4-FFF2-40B4-BE49-F238E27FC236}">
                <a16:creationId xmlns:a16="http://schemas.microsoft.com/office/drawing/2014/main" id="{610B5160-BFA6-9A45-DEC8-C1983E541CD4}"/>
              </a:ext>
            </a:extLst>
          </p:cNvPr>
          <p:cNvSpPr/>
          <p:nvPr/>
        </p:nvSpPr>
        <p:spPr>
          <a:xfrm>
            <a:off x="403735" y="1402398"/>
            <a:ext cx="2077338" cy="1389782"/>
          </a:xfrm>
          <a:prstGeom prst="ellipse">
            <a:avLst/>
          </a:prstGeom>
          <a:solidFill>
            <a:srgbClr val="37AFB5"/>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tIns="144000" bIns="144000" rtlCol="0" anchor="ctr"/>
          <a:lstStyle/>
          <a:p>
            <a:pPr algn="ctr"/>
            <a:r>
              <a:rPr lang="da-DK" dirty="0">
                <a:latin typeface="Work Sans" pitchFamily="2" charset="0"/>
              </a:rPr>
              <a:t>‘NARRATIV’</a:t>
            </a:r>
          </a:p>
          <a:p>
            <a:pPr algn="ctr"/>
            <a:r>
              <a:rPr lang="da-DK" dirty="0">
                <a:latin typeface="Work Sans" pitchFamily="2" charset="0"/>
              </a:rPr>
              <a:t>og</a:t>
            </a:r>
          </a:p>
          <a:p>
            <a:pPr algn="ctr"/>
            <a:r>
              <a:rPr lang="da-DK" dirty="0">
                <a:latin typeface="Work Sans" pitchFamily="2" charset="0"/>
              </a:rPr>
              <a:t>PROBLEM</a:t>
            </a:r>
          </a:p>
        </p:txBody>
      </p:sp>
      <p:sp>
        <p:nvSpPr>
          <p:cNvPr id="10" name="Sky 3">
            <a:extLst>
              <a:ext uri="{FF2B5EF4-FFF2-40B4-BE49-F238E27FC236}">
                <a16:creationId xmlns:a16="http://schemas.microsoft.com/office/drawing/2014/main" id="{14B67063-6249-8165-22B9-5D5A716A9A6E}"/>
              </a:ext>
            </a:extLst>
          </p:cNvPr>
          <p:cNvSpPr/>
          <p:nvPr/>
        </p:nvSpPr>
        <p:spPr>
          <a:xfrm>
            <a:off x="403735" y="3701509"/>
            <a:ext cx="2077337" cy="1389782"/>
          </a:xfrm>
          <a:prstGeom prst="ellipse">
            <a:avLst/>
          </a:prstGeom>
          <a:solidFill>
            <a:srgbClr val="37AFB5"/>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144000" rIns="0" bIns="144000" rtlCol="0" anchor="ctr"/>
          <a:lstStyle/>
          <a:p>
            <a:pPr algn="ctr"/>
            <a:r>
              <a:rPr lang="da-DK" dirty="0">
                <a:latin typeface="Work Sans" pitchFamily="2" charset="0"/>
              </a:rPr>
              <a:t>UDFORDRING</a:t>
            </a:r>
          </a:p>
        </p:txBody>
      </p:sp>
      <p:sp>
        <p:nvSpPr>
          <p:cNvPr id="13" name="Pladsholder til tekst 12">
            <a:extLst>
              <a:ext uri="{FF2B5EF4-FFF2-40B4-BE49-F238E27FC236}">
                <a16:creationId xmlns:a16="http://schemas.microsoft.com/office/drawing/2014/main" id="{34366B1A-800D-B69B-91CE-802C63D6D8C7}"/>
              </a:ext>
            </a:extLst>
          </p:cNvPr>
          <p:cNvSpPr>
            <a:spLocks noGrp="1"/>
          </p:cNvSpPr>
          <p:nvPr>
            <p:ph type="body" sz="quarter" idx="10"/>
          </p:nvPr>
        </p:nvSpPr>
        <p:spPr>
          <a:xfrm>
            <a:off x="623392" y="275454"/>
            <a:ext cx="11233248" cy="936104"/>
          </a:xfrm>
          <a:prstGeom prst="rect">
            <a:avLst/>
          </a:prstGeom>
        </p:spPr>
        <p:txBody>
          <a:bodyPr/>
          <a:lstStyle/>
          <a:p>
            <a:r>
              <a:rPr lang="da-DK" dirty="0"/>
              <a:t>Engineering designproces-modellen (EDP)</a:t>
            </a:r>
          </a:p>
        </p:txBody>
      </p:sp>
      <p:sp>
        <p:nvSpPr>
          <p:cNvPr id="7" name="Sky 3">
            <a:extLst>
              <a:ext uri="{FF2B5EF4-FFF2-40B4-BE49-F238E27FC236}">
                <a16:creationId xmlns:a16="http://schemas.microsoft.com/office/drawing/2014/main" id="{6CF49CA7-444B-6690-C5A8-09A4FD370BC2}"/>
              </a:ext>
            </a:extLst>
          </p:cNvPr>
          <p:cNvSpPr/>
          <p:nvPr/>
        </p:nvSpPr>
        <p:spPr>
          <a:xfrm>
            <a:off x="9998959" y="3638433"/>
            <a:ext cx="2077338" cy="1389782"/>
          </a:xfrm>
          <a:prstGeom prst="ellipse">
            <a:avLst/>
          </a:prstGeom>
          <a:solidFill>
            <a:srgbClr val="37AFB5"/>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144000" rIns="0" bIns="144000" rtlCol="0" anchor="ctr"/>
          <a:lstStyle/>
          <a:p>
            <a:pPr algn="ctr"/>
            <a:r>
              <a:rPr lang="da-DK" dirty="0">
                <a:latin typeface="Work Sans" pitchFamily="2" charset="0"/>
              </a:rPr>
              <a:t>LØSNING</a:t>
            </a:r>
          </a:p>
        </p:txBody>
      </p:sp>
      <p:cxnSp>
        <p:nvCxnSpPr>
          <p:cNvPr id="31" name="Lige pilforbindelse 30">
            <a:extLst>
              <a:ext uri="{FF2B5EF4-FFF2-40B4-BE49-F238E27FC236}">
                <a16:creationId xmlns:a16="http://schemas.microsoft.com/office/drawing/2014/main" id="{D77856D6-96A4-B4F1-AA25-EDD8080D0A69}"/>
              </a:ext>
            </a:extLst>
          </p:cNvPr>
          <p:cNvCxnSpPr>
            <a:cxnSpLocks/>
          </p:cNvCxnSpPr>
          <p:nvPr/>
        </p:nvCxnSpPr>
        <p:spPr>
          <a:xfrm>
            <a:off x="1438063" y="2907792"/>
            <a:ext cx="0" cy="730641"/>
          </a:xfrm>
          <a:prstGeom prst="straightConnector1">
            <a:avLst/>
          </a:prstGeom>
          <a:ln w="127000">
            <a:solidFill>
              <a:srgbClr val="37AFB5"/>
            </a:solidFill>
            <a:prstDash val="solid"/>
            <a:tailEnd type="triangle"/>
          </a:ln>
        </p:spPr>
        <p:style>
          <a:lnRef idx="1">
            <a:schemeClr val="accent5"/>
          </a:lnRef>
          <a:fillRef idx="0">
            <a:schemeClr val="accent5"/>
          </a:fillRef>
          <a:effectRef idx="0">
            <a:schemeClr val="accent5"/>
          </a:effectRef>
          <a:fontRef idx="minor">
            <a:schemeClr val="tx1"/>
          </a:fontRef>
        </p:style>
      </p:cxnSp>
      <p:sp>
        <p:nvSpPr>
          <p:cNvPr id="3" name="Tekstfelt 2">
            <a:extLst>
              <a:ext uri="{FF2B5EF4-FFF2-40B4-BE49-F238E27FC236}">
                <a16:creationId xmlns:a16="http://schemas.microsoft.com/office/drawing/2014/main" id="{A06F3FF4-817F-8958-4C02-66344CA8B124}"/>
              </a:ext>
            </a:extLst>
          </p:cNvPr>
          <p:cNvSpPr txBox="1"/>
          <p:nvPr/>
        </p:nvSpPr>
        <p:spPr>
          <a:xfrm>
            <a:off x="3261011" y="1878554"/>
            <a:ext cx="8444444" cy="400110"/>
          </a:xfrm>
          <a:prstGeom prst="rect">
            <a:avLst/>
          </a:prstGeom>
          <a:noFill/>
        </p:spPr>
        <p:txBody>
          <a:bodyPr wrap="square">
            <a:spAutoFit/>
          </a:bodyPr>
          <a:lstStyle/>
          <a:p>
            <a:pPr rtl="0" fontAlgn="base"/>
            <a:r>
              <a:rPr lang="da-DK" sz="2000" dirty="0">
                <a:solidFill>
                  <a:srgbClr val="234B5A"/>
                </a:solidFill>
                <a:latin typeface="Work Sans" pitchFamily="2" charset="0"/>
              </a:rPr>
              <a:t>En procesmodel fra udfordring over ide til løsning (produkt)</a:t>
            </a:r>
            <a:r>
              <a:rPr lang="en-US" sz="2000" dirty="0">
                <a:solidFill>
                  <a:srgbClr val="234B5A"/>
                </a:solidFill>
                <a:latin typeface="Work Sans" pitchFamily="2" charset="0"/>
              </a:rPr>
              <a:t>​</a:t>
            </a:r>
          </a:p>
        </p:txBody>
      </p:sp>
      <p:cxnSp>
        <p:nvCxnSpPr>
          <p:cNvPr id="9" name="Lige pilforbindelse 8">
            <a:extLst>
              <a:ext uri="{FF2B5EF4-FFF2-40B4-BE49-F238E27FC236}">
                <a16:creationId xmlns:a16="http://schemas.microsoft.com/office/drawing/2014/main" id="{93706F6D-7D1D-0818-1949-7A534614EC3D}"/>
              </a:ext>
            </a:extLst>
          </p:cNvPr>
          <p:cNvCxnSpPr>
            <a:cxnSpLocks/>
          </p:cNvCxnSpPr>
          <p:nvPr/>
        </p:nvCxnSpPr>
        <p:spPr>
          <a:xfrm flipV="1">
            <a:off x="2583501" y="4396400"/>
            <a:ext cx="7313029" cy="63076"/>
          </a:xfrm>
          <a:prstGeom prst="straightConnector1">
            <a:avLst/>
          </a:prstGeom>
          <a:ln w="127000">
            <a:solidFill>
              <a:srgbClr val="37AFB5"/>
            </a:solidFill>
            <a:prstDash val="lgDash"/>
            <a:tailEnd type="triangle"/>
          </a:ln>
        </p:spPr>
        <p:style>
          <a:lnRef idx="1">
            <a:schemeClr val="accent5"/>
          </a:lnRef>
          <a:fillRef idx="0">
            <a:schemeClr val="accent5"/>
          </a:fillRef>
          <a:effectRef idx="0">
            <a:schemeClr val="accent5"/>
          </a:effectRef>
          <a:fontRef idx="minor">
            <a:schemeClr val="tx1"/>
          </a:fontRef>
        </p:style>
      </p:cxnSp>
    </p:spTree>
    <p:extLst>
      <p:ext uri="{BB962C8B-B14F-4D97-AF65-F5344CB8AC3E}">
        <p14:creationId xmlns:p14="http://schemas.microsoft.com/office/powerpoint/2010/main" val="41569535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childTnLst>
                                </p:cTn>
                              </p:par>
                              <p:par>
                                <p:cTn id="17" presetID="10" presetClass="exit" presetSubtype="0" fill="hold" nodeType="withEffect">
                                  <p:stCondLst>
                                    <p:cond delay="0"/>
                                  </p:stCondLst>
                                  <p:childTnLst>
                                    <p:animEffect transition="out" filter="fade">
                                      <p:cBhvr>
                                        <p:cTn id="18" dur="750"/>
                                        <p:tgtEl>
                                          <p:spTgt spid="9"/>
                                        </p:tgtEl>
                                      </p:cBhvr>
                                    </p:animEffect>
                                    <p:set>
                                      <p:cBhvr>
                                        <p:cTn id="19" dur="1" fill="hold">
                                          <p:stCondLst>
                                            <p:cond delay="74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7" grpId="0" animBg="1"/>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illede 1" descr="Et billede, der indeholder tekst, cirkel, logo, Font/skrifttype&#10;&#10;Automatisk genereret beskrivelse">
            <a:extLst>
              <a:ext uri="{FF2B5EF4-FFF2-40B4-BE49-F238E27FC236}">
                <a16:creationId xmlns:a16="http://schemas.microsoft.com/office/drawing/2014/main" id="{9862E127-0283-1B82-F6C8-339CD9F53BD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33088" y="1345678"/>
            <a:ext cx="7213855" cy="4518876"/>
          </a:xfrm>
          <a:prstGeom prst="rect">
            <a:avLst/>
          </a:prstGeom>
        </p:spPr>
      </p:pic>
      <p:sp>
        <p:nvSpPr>
          <p:cNvPr id="6" name="Pladsholder til tekst 5">
            <a:extLst>
              <a:ext uri="{FF2B5EF4-FFF2-40B4-BE49-F238E27FC236}">
                <a16:creationId xmlns:a16="http://schemas.microsoft.com/office/drawing/2014/main" id="{8E0D8F67-D3CC-574F-4C2F-F9DFF7F17D2E}"/>
              </a:ext>
            </a:extLst>
          </p:cNvPr>
          <p:cNvSpPr>
            <a:spLocks noGrp="1"/>
          </p:cNvSpPr>
          <p:nvPr>
            <p:ph type="body" sz="quarter" idx="10"/>
          </p:nvPr>
        </p:nvSpPr>
        <p:spPr/>
        <p:txBody>
          <a:bodyPr/>
          <a:lstStyle/>
          <a:p>
            <a:r>
              <a:rPr lang="da-DK" dirty="0">
                <a:latin typeface="BetonEF-Bold" charset="0"/>
              </a:rPr>
              <a:t>Metoden i et </a:t>
            </a:r>
            <a:r>
              <a:rPr lang="da-DK" dirty="0" err="1">
                <a:latin typeface="BetonEF-Bold" charset="0"/>
              </a:rPr>
              <a:t>engineering-projekt</a:t>
            </a:r>
            <a:r>
              <a:rPr lang="da-DK" dirty="0">
                <a:latin typeface="BetonEF-Bold" charset="0"/>
              </a:rPr>
              <a:t>?</a:t>
            </a:r>
          </a:p>
        </p:txBody>
      </p:sp>
      <p:sp>
        <p:nvSpPr>
          <p:cNvPr id="3" name="Tekstfelt 2">
            <a:extLst>
              <a:ext uri="{FF2B5EF4-FFF2-40B4-BE49-F238E27FC236}">
                <a16:creationId xmlns:a16="http://schemas.microsoft.com/office/drawing/2014/main" id="{58C6D098-8235-2306-8E35-766E38E30C5C}"/>
              </a:ext>
            </a:extLst>
          </p:cNvPr>
          <p:cNvSpPr txBox="1"/>
          <p:nvPr/>
        </p:nvSpPr>
        <p:spPr>
          <a:xfrm>
            <a:off x="972521" y="5526000"/>
            <a:ext cx="3192169" cy="338554"/>
          </a:xfrm>
          <a:prstGeom prst="rect">
            <a:avLst/>
          </a:prstGeom>
          <a:noFill/>
        </p:spPr>
        <p:txBody>
          <a:bodyPr wrap="square" rtlCol="0">
            <a:spAutoFit/>
          </a:bodyPr>
          <a:lstStyle/>
          <a:p>
            <a:r>
              <a:rPr lang="da-DK" sz="1600" b="1" dirty="0">
                <a:solidFill>
                  <a:srgbClr val="224B5A"/>
                </a:solidFill>
                <a:latin typeface="Work Sans" pitchFamily="2" charset="0"/>
              </a:rPr>
              <a:t>Engineering designprocessen</a:t>
            </a:r>
          </a:p>
        </p:txBody>
      </p:sp>
    </p:spTree>
    <p:extLst>
      <p:ext uri="{BB962C8B-B14F-4D97-AF65-F5344CB8AC3E}">
        <p14:creationId xmlns:p14="http://schemas.microsoft.com/office/powerpoint/2010/main" val="280377226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Pladsholder til indhold 2"/>
          <p:cNvSpPr>
            <a:spLocks noGrp="1"/>
          </p:cNvSpPr>
          <p:nvPr>
            <p:ph idx="1"/>
          </p:nvPr>
        </p:nvSpPr>
        <p:spPr>
          <a:xfrm>
            <a:off x="1257300" y="1416050"/>
            <a:ext cx="10515600" cy="4351338"/>
          </a:xfrm>
        </p:spPr>
        <p:txBody>
          <a:bodyPr>
            <a:normAutofit/>
          </a:bodyPr>
          <a:lstStyle/>
          <a:p>
            <a:pPr marL="0" indent="0">
              <a:buNone/>
            </a:pPr>
            <a:r>
              <a:rPr lang="da-DK" altLang="da-DK" sz="2100" b="1" dirty="0">
                <a:latin typeface="Segoe UI" panose="020B0502040204020203" pitchFamily="34" charset="0"/>
                <a:cs typeface="Segoe UI" panose="020B0502040204020203" pitchFamily="34" charset="0"/>
              </a:rPr>
              <a:t>Kemisk set</a:t>
            </a:r>
          </a:p>
          <a:p>
            <a:pPr marL="0" indent="0">
              <a:buNone/>
            </a:pPr>
            <a:r>
              <a:rPr lang="da-DK" altLang="da-DK" sz="2100" dirty="0">
                <a:latin typeface="Segoe UI" panose="020B0502040204020203" pitchFamily="34" charset="0"/>
                <a:cs typeface="Segoe UI" panose="020B0502040204020203" pitchFamily="34" charset="0"/>
              </a:rPr>
              <a:t>Kulhydrater</a:t>
            </a:r>
          </a:p>
          <a:p>
            <a:pPr marL="0" indent="0">
              <a:buNone/>
            </a:pPr>
            <a:r>
              <a:rPr lang="da-DK" altLang="da-DK" sz="2100" dirty="0">
                <a:latin typeface="Segoe UI" panose="020B0502040204020203" pitchFamily="34" charset="0"/>
                <a:cs typeface="Segoe UI" panose="020B0502040204020203" pitchFamily="34" charset="0"/>
              </a:rPr>
              <a:t>Proteiner</a:t>
            </a:r>
          </a:p>
          <a:p>
            <a:pPr marL="0" indent="0">
              <a:buNone/>
            </a:pPr>
            <a:r>
              <a:rPr lang="da-DK" altLang="da-DK" sz="2100" dirty="0">
                <a:latin typeface="Segoe UI" panose="020B0502040204020203" pitchFamily="34" charset="0"/>
                <a:cs typeface="Segoe UI" panose="020B0502040204020203" pitchFamily="34" charset="0"/>
              </a:rPr>
              <a:t>Fedtstoffer</a:t>
            </a:r>
          </a:p>
          <a:p>
            <a:pPr marL="0" indent="0">
              <a:buNone/>
            </a:pPr>
            <a:r>
              <a:rPr lang="da-DK" altLang="da-DK" sz="2100" dirty="0">
                <a:latin typeface="Segoe UI" panose="020B0502040204020203" pitchFamily="34" charset="0"/>
                <a:cs typeface="Segoe UI" panose="020B0502040204020203" pitchFamily="34" charset="0"/>
              </a:rPr>
              <a:t>Vitaminer og mineraler</a:t>
            </a:r>
          </a:p>
          <a:p>
            <a:pPr marL="0" indent="0">
              <a:buNone/>
            </a:pPr>
            <a:r>
              <a:rPr lang="da-DK" altLang="da-DK" sz="2100" dirty="0">
                <a:latin typeface="Segoe UI" panose="020B0502040204020203" pitchFamily="34" charset="0"/>
                <a:cs typeface="Segoe UI" panose="020B0502040204020203" pitchFamily="34" charset="0"/>
              </a:rPr>
              <a:t>Disse stoffers kemiske opbygning er vigtig for at forstå deres betydning som vigtige næringsmidler. </a:t>
            </a:r>
          </a:p>
          <a:p>
            <a:endParaRPr lang="da-DK" altLang="da-DK" dirty="0"/>
          </a:p>
        </p:txBody>
      </p:sp>
    </p:spTree>
    <p:extLst>
      <p:ext uri="{BB962C8B-B14F-4D97-AF65-F5344CB8AC3E}">
        <p14:creationId xmlns:p14="http://schemas.microsoft.com/office/powerpoint/2010/main" val="2881909811"/>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el 1"/>
          <p:cNvSpPr>
            <a:spLocks noGrp="1"/>
          </p:cNvSpPr>
          <p:nvPr>
            <p:ph type="title"/>
          </p:nvPr>
        </p:nvSpPr>
        <p:spPr>
          <a:xfrm>
            <a:off x="476250" y="365125"/>
            <a:ext cx="10877550" cy="1325563"/>
          </a:xfrm>
        </p:spPr>
        <p:txBody>
          <a:bodyPr/>
          <a:lstStyle/>
          <a:p>
            <a:pPr algn="l"/>
            <a:r>
              <a:rPr lang="da-DK" altLang="da-DK" b="1" dirty="0"/>
              <a:t> </a:t>
            </a:r>
            <a:r>
              <a:rPr lang="da-DK" altLang="da-DK" sz="4800" b="1" dirty="0">
                <a:latin typeface="Segoe UI" panose="020B0502040204020203" pitchFamily="34" charset="0"/>
                <a:cs typeface="Segoe UI" panose="020B0502040204020203" pitchFamily="34" charset="0"/>
              </a:rPr>
              <a:t>Funktionelle fødevarer</a:t>
            </a:r>
          </a:p>
        </p:txBody>
      </p:sp>
      <p:sp>
        <p:nvSpPr>
          <p:cNvPr id="3" name="Pladsholder til indhold 2"/>
          <p:cNvSpPr>
            <a:spLocks noGrp="1"/>
          </p:cNvSpPr>
          <p:nvPr>
            <p:ph idx="1"/>
          </p:nvPr>
        </p:nvSpPr>
        <p:spPr>
          <a:xfrm>
            <a:off x="476250" y="1600201"/>
            <a:ext cx="11601450" cy="4924425"/>
          </a:xfrm>
        </p:spPr>
        <p:txBody>
          <a:bodyPr>
            <a:noAutofit/>
          </a:bodyPr>
          <a:lstStyle/>
          <a:p>
            <a:pPr marL="0" indent="0">
              <a:buNone/>
              <a:defRPr/>
            </a:pPr>
            <a:r>
              <a:rPr lang="da-DK" sz="1800" dirty="0">
                <a:latin typeface="Segoe UI" panose="020B0502040204020203" pitchFamily="34" charset="0"/>
                <a:cs typeface="Segoe UI" panose="020B0502040204020203" pitchFamily="34" charset="0"/>
              </a:rPr>
              <a:t>Funktionelle fødevarer kan bidrage til forebyggelse af sygdomme og give en sundere befolkning. </a:t>
            </a:r>
          </a:p>
          <a:p>
            <a:pPr marL="0" indent="0">
              <a:buNone/>
              <a:defRPr/>
            </a:pPr>
            <a:r>
              <a:rPr lang="da-DK" sz="1800" dirty="0">
                <a:latin typeface="Segoe UI" panose="020B0502040204020203" pitchFamily="34" charset="0"/>
                <a:cs typeface="Segoe UI" panose="020B0502040204020203" pitchFamily="34" charset="0"/>
              </a:rPr>
              <a:t>Analyse af sammenhængene mellem:</a:t>
            </a:r>
          </a:p>
          <a:p>
            <a:pPr>
              <a:defRPr/>
            </a:pPr>
            <a:r>
              <a:rPr lang="da-DK" sz="1800" dirty="0">
                <a:latin typeface="Segoe UI" panose="020B0502040204020203" pitchFamily="34" charset="0"/>
                <a:cs typeface="Segoe UI" panose="020B0502040204020203" pitchFamily="34" charset="0"/>
              </a:rPr>
              <a:t>kosten som helhed, </a:t>
            </a:r>
          </a:p>
          <a:p>
            <a:pPr>
              <a:defRPr/>
            </a:pPr>
            <a:r>
              <a:rPr lang="da-DK" sz="1800" dirty="0">
                <a:latin typeface="Segoe UI" panose="020B0502040204020203" pitchFamily="34" charset="0"/>
                <a:cs typeface="Segoe UI" panose="020B0502040204020203" pitchFamily="34" charset="0"/>
              </a:rPr>
              <a:t>kostens enkeltkomponenter, </a:t>
            </a:r>
          </a:p>
          <a:p>
            <a:pPr>
              <a:defRPr/>
            </a:pPr>
            <a:r>
              <a:rPr lang="da-DK" sz="1800" dirty="0">
                <a:latin typeface="Segoe UI" panose="020B0502040204020203" pitchFamily="34" charset="0"/>
                <a:cs typeface="Segoe UI" panose="020B0502040204020203" pitchFamily="34" charset="0"/>
              </a:rPr>
              <a:t>kostrelateret sygdom </a:t>
            </a:r>
          </a:p>
          <a:p>
            <a:pPr>
              <a:defRPr/>
            </a:pPr>
            <a:r>
              <a:rPr lang="da-DK" sz="1800" dirty="0">
                <a:latin typeface="Segoe UI" panose="020B0502040204020203" pitchFamily="34" charset="0"/>
                <a:cs typeface="Segoe UI" panose="020B0502040204020203" pitchFamily="34" charset="0"/>
              </a:rPr>
              <a:t>viden om ernæringsstoffers sundhedsfremmende effekter </a:t>
            </a:r>
          </a:p>
        </p:txBody>
      </p:sp>
      <p:pic>
        <p:nvPicPr>
          <p:cNvPr id="1126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7378022" y="2728103"/>
            <a:ext cx="4268390" cy="28455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40590956"/>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el 3"/>
          <p:cNvSpPr>
            <a:spLocks noGrp="1"/>
          </p:cNvSpPr>
          <p:nvPr>
            <p:ph type="title"/>
          </p:nvPr>
        </p:nvSpPr>
        <p:spPr/>
        <p:txBody>
          <a:bodyPr/>
          <a:lstStyle/>
          <a:p>
            <a:pPr algn="l"/>
            <a:r>
              <a:rPr lang="da-DK" altLang="da-DK" sz="4000" b="1" dirty="0">
                <a:latin typeface="Segoe UI" panose="020B0502040204020203" pitchFamily="34" charset="0"/>
                <a:cs typeface="Segoe UI" panose="020B0502040204020203" pitchFamily="34" charset="0"/>
              </a:rPr>
              <a:t>Beriget mad</a:t>
            </a:r>
          </a:p>
        </p:txBody>
      </p:sp>
      <p:sp>
        <p:nvSpPr>
          <p:cNvPr id="12291" name="Pladsholder til indhold 4"/>
          <p:cNvSpPr>
            <a:spLocks noGrp="1"/>
          </p:cNvSpPr>
          <p:nvPr>
            <p:ph idx="1"/>
          </p:nvPr>
        </p:nvSpPr>
        <p:spPr/>
        <p:txBody>
          <a:bodyPr/>
          <a:lstStyle/>
          <a:p>
            <a:r>
              <a:rPr lang="da-DK" altLang="da-DK" sz="1800" dirty="0">
                <a:latin typeface="Segoe UI" panose="020B0502040204020203" pitchFamily="34" charset="0"/>
                <a:cs typeface="Segoe UI" panose="020B0502040204020203" pitchFamily="34" charset="0"/>
              </a:rPr>
              <a:t>Lod i køkkensalt</a:t>
            </a:r>
          </a:p>
          <a:p>
            <a:r>
              <a:rPr lang="da-DK" altLang="da-DK" sz="1800" dirty="0" err="1">
                <a:latin typeface="Segoe UI" panose="020B0502040204020203" pitchFamily="34" charset="0"/>
                <a:cs typeface="Segoe UI" panose="020B0502040204020203" pitchFamily="34" charset="0"/>
              </a:rPr>
              <a:t>Folinsyre</a:t>
            </a:r>
            <a:r>
              <a:rPr lang="da-DK" altLang="da-DK" sz="1800" dirty="0">
                <a:latin typeface="Segoe UI" panose="020B0502040204020203" pitchFamily="34" charset="0"/>
                <a:cs typeface="Segoe UI" panose="020B0502040204020203" pitchFamily="34" charset="0"/>
              </a:rPr>
              <a:t> i brød</a:t>
            </a:r>
          </a:p>
          <a:p>
            <a:r>
              <a:rPr lang="da-DK" altLang="da-DK" sz="1800" dirty="0">
                <a:latin typeface="Segoe UI" panose="020B0502040204020203" pitchFamily="34" charset="0"/>
                <a:cs typeface="Segoe UI" panose="020B0502040204020203" pitchFamily="34" charset="0"/>
              </a:rPr>
              <a:t>Omega-3 i diverse fødevarer</a:t>
            </a:r>
          </a:p>
          <a:p>
            <a:r>
              <a:rPr lang="da-DK" altLang="da-DK" sz="1800" dirty="0">
                <a:latin typeface="Segoe UI" panose="020B0502040204020203" pitchFamily="34" charset="0"/>
                <a:cs typeface="Segoe UI" panose="020B0502040204020203" pitchFamily="34" charset="0"/>
              </a:rPr>
              <a:t>Osv.</a:t>
            </a:r>
            <a:br>
              <a:rPr lang="da-DK" altLang="da-DK" sz="1800" dirty="0">
                <a:latin typeface="Segoe UI" panose="020B0502040204020203" pitchFamily="34" charset="0"/>
                <a:cs typeface="Segoe UI" panose="020B0502040204020203" pitchFamily="34" charset="0"/>
              </a:rPr>
            </a:br>
            <a:endParaRPr lang="da-DK" altLang="da-DK" sz="1800" dirty="0">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1345624039"/>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4"/>
          <p:cNvSpPr>
            <a:spLocks noGrp="1" noChangeArrowheads="1"/>
          </p:cNvSpPr>
          <p:nvPr>
            <p:ph type="ctrTitle"/>
          </p:nvPr>
        </p:nvSpPr>
        <p:spPr>
          <a:xfrm>
            <a:off x="605293" y="596222"/>
            <a:ext cx="10639733" cy="1470025"/>
          </a:xfrm>
        </p:spPr>
        <p:txBody>
          <a:bodyPr/>
          <a:lstStyle/>
          <a:p>
            <a:pPr algn="l" eaLnBrk="1" hangingPunct="1"/>
            <a:r>
              <a:rPr lang="da-DK" altLang="da-DK" sz="4000" b="1" dirty="0">
                <a:solidFill>
                  <a:srgbClr val="224B5A"/>
                </a:solidFill>
                <a:latin typeface="Segoe UI" panose="020B0502040204020203" pitchFamily="34" charset="0"/>
                <a:cs typeface="Segoe UI" panose="020B0502040204020203" pitchFamily="34" charset="0"/>
              </a:rPr>
              <a:t>Undgå uønskede kemiske stoffer  i mad</a:t>
            </a:r>
            <a:br>
              <a:rPr lang="da-DK" altLang="da-DK" sz="4000" dirty="0">
                <a:latin typeface="+mn-lt"/>
              </a:rPr>
            </a:br>
            <a:endParaRPr lang="da-DK" altLang="da-DK" sz="4000" dirty="0">
              <a:latin typeface="+mn-lt"/>
            </a:endParaRPr>
          </a:p>
        </p:txBody>
      </p:sp>
      <p:sp>
        <p:nvSpPr>
          <p:cNvPr id="17411" name="Undertitel 9"/>
          <p:cNvSpPr>
            <a:spLocks noGrp="1"/>
          </p:cNvSpPr>
          <p:nvPr>
            <p:ph type="subTitle" idx="1"/>
          </p:nvPr>
        </p:nvSpPr>
        <p:spPr>
          <a:xfrm>
            <a:off x="687615" y="2147888"/>
            <a:ext cx="8224838" cy="3778250"/>
          </a:xfrm>
        </p:spPr>
        <p:txBody>
          <a:bodyPr/>
          <a:lstStyle/>
          <a:p>
            <a:pPr algn="l">
              <a:spcBef>
                <a:spcPct val="0"/>
              </a:spcBef>
              <a:defRPr/>
            </a:pPr>
            <a:r>
              <a:rPr lang="da-DK" altLang="da-DK" sz="3600" dirty="0" err="1">
                <a:latin typeface="Segoe UI" panose="020B0502040204020203" pitchFamily="34" charset="0"/>
                <a:cs typeface="Segoe UI" panose="020B0502040204020203" pitchFamily="34" charset="0"/>
              </a:rPr>
              <a:t>Bisphenol</a:t>
            </a:r>
            <a:r>
              <a:rPr lang="da-DK" altLang="da-DK" sz="3600" dirty="0">
                <a:latin typeface="Segoe UI" panose="020B0502040204020203" pitchFamily="34" charset="0"/>
                <a:cs typeface="Segoe UI" panose="020B0502040204020203" pitchFamily="34" charset="0"/>
              </a:rPr>
              <a:t> A fra plast og dåser</a:t>
            </a:r>
          </a:p>
          <a:p>
            <a:pPr algn="l">
              <a:spcBef>
                <a:spcPct val="0"/>
              </a:spcBef>
              <a:defRPr/>
            </a:pPr>
            <a:r>
              <a:rPr lang="da-DK" altLang="da-DK" sz="3600" dirty="0">
                <a:latin typeface="Segoe UI" panose="020B0502040204020203" pitchFamily="34" charset="0"/>
                <a:cs typeface="Segoe UI" panose="020B0502040204020203" pitchFamily="34" charset="0"/>
              </a:rPr>
              <a:t>Nitrit </a:t>
            </a:r>
          </a:p>
          <a:p>
            <a:pPr algn="l">
              <a:spcBef>
                <a:spcPct val="0"/>
              </a:spcBef>
              <a:defRPr/>
            </a:pPr>
            <a:r>
              <a:rPr lang="da-DK" altLang="da-DK" sz="3600" dirty="0">
                <a:latin typeface="Segoe UI" panose="020B0502040204020203" pitchFamily="34" charset="0"/>
                <a:cs typeface="Segoe UI" panose="020B0502040204020203" pitchFamily="34" charset="0"/>
              </a:rPr>
              <a:t>Ftalater</a:t>
            </a:r>
          </a:p>
          <a:p>
            <a:pPr algn="l">
              <a:spcBef>
                <a:spcPct val="0"/>
              </a:spcBef>
              <a:defRPr/>
            </a:pPr>
            <a:r>
              <a:rPr lang="da-DK" altLang="da-DK" sz="3600" dirty="0">
                <a:latin typeface="Segoe UI" panose="020B0502040204020203" pitchFamily="34" charset="0"/>
                <a:cs typeface="Segoe UI" panose="020B0502040204020203" pitchFamily="34" charset="0"/>
              </a:rPr>
              <a:t>Akrylamid</a:t>
            </a:r>
          </a:p>
          <a:p>
            <a:pPr algn="l">
              <a:spcBef>
                <a:spcPct val="0"/>
              </a:spcBef>
              <a:buFont typeface="Arial" panose="020B0604020202020204" pitchFamily="34" charset="0"/>
              <a:buChar char="•"/>
              <a:defRPr/>
            </a:pPr>
            <a:endParaRPr lang="da-DK" altLang="da-DK" dirty="0"/>
          </a:p>
        </p:txBody>
      </p:sp>
    </p:spTree>
    <p:extLst>
      <p:ext uri="{BB962C8B-B14F-4D97-AF65-F5344CB8AC3E}">
        <p14:creationId xmlns:p14="http://schemas.microsoft.com/office/powerpoint/2010/main" val="223680741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el 1"/>
          <p:cNvSpPr>
            <a:spLocks noGrp="1"/>
          </p:cNvSpPr>
          <p:nvPr>
            <p:ph type="title"/>
          </p:nvPr>
        </p:nvSpPr>
        <p:spPr/>
        <p:txBody>
          <a:bodyPr/>
          <a:lstStyle/>
          <a:p>
            <a:pPr algn="l"/>
            <a:r>
              <a:rPr lang="da-DK" altLang="da-DK" sz="4000" b="1" dirty="0">
                <a:latin typeface="Segoe UI" panose="020B0502040204020203" pitchFamily="34" charset="0"/>
                <a:cs typeface="Segoe UI" panose="020B0502040204020203" pitchFamily="34" charset="0"/>
              </a:rPr>
              <a:t>Meningsfuldt mad</a:t>
            </a:r>
          </a:p>
        </p:txBody>
      </p:sp>
      <p:sp>
        <p:nvSpPr>
          <p:cNvPr id="14339" name="Pladsholder til indhold 2"/>
          <p:cNvSpPr>
            <a:spLocks noGrp="1"/>
          </p:cNvSpPr>
          <p:nvPr>
            <p:ph idx="1"/>
          </p:nvPr>
        </p:nvSpPr>
        <p:spPr>
          <a:xfrm>
            <a:off x="695325" y="1332000"/>
            <a:ext cx="11275637" cy="4248000"/>
          </a:xfrm>
        </p:spPr>
        <p:txBody>
          <a:bodyPr/>
          <a:lstStyle/>
          <a:p>
            <a:pPr marL="0" indent="0">
              <a:buNone/>
            </a:pPr>
            <a:r>
              <a:rPr lang="da-DK" altLang="da-DK" sz="4000" dirty="0">
                <a:latin typeface="Segoe UI" panose="020B0502040204020203" pitchFamily="34" charset="0"/>
                <a:cs typeface="Segoe UI" panose="020B0502040204020203" pitchFamily="34" charset="0"/>
              </a:rPr>
              <a:t>Økologiske fødevarer </a:t>
            </a:r>
          </a:p>
          <a:p>
            <a:pPr marL="0" indent="0">
              <a:buNone/>
            </a:pPr>
            <a:r>
              <a:rPr lang="da-DK" altLang="da-DK" sz="4000" dirty="0">
                <a:latin typeface="Segoe UI" panose="020B0502040204020203" pitchFamily="34" charset="0"/>
                <a:cs typeface="Segoe UI" panose="020B0502040204020203" pitchFamily="34" charset="0"/>
              </a:rPr>
              <a:t>Klimavenlige fødevarer – global opvarmning</a:t>
            </a:r>
          </a:p>
        </p:txBody>
      </p:sp>
    </p:spTree>
    <p:extLst>
      <p:ext uri="{BB962C8B-B14F-4D97-AF65-F5344CB8AC3E}">
        <p14:creationId xmlns:p14="http://schemas.microsoft.com/office/powerpoint/2010/main" val="2789173293"/>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el 1"/>
          <p:cNvSpPr>
            <a:spLocks noGrp="1"/>
          </p:cNvSpPr>
          <p:nvPr>
            <p:ph type="title"/>
          </p:nvPr>
        </p:nvSpPr>
        <p:spPr/>
        <p:txBody>
          <a:bodyPr>
            <a:normAutofit/>
          </a:bodyPr>
          <a:lstStyle/>
          <a:p>
            <a:pPr algn="l"/>
            <a:r>
              <a:rPr lang="da-DK" altLang="da-DK" sz="4800" b="1" dirty="0">
                <a:latin typeface="Segoe UI" panose="020B0502040204020203" pitchFamily="34" charset="0"/>
                <a:cs typeface="Segoe UI" panose="020B0502040204020203" pitchFamily="34" charset="0"/>
              </a:rPr>
              <a:t>Smagsstoffer</a:t>
            </a:r>
            <a:endParaRPr lang="da-DK" altLang="da-DK" sz="4800" dirty="0">
              <a:latin typeface="Segoe UI" panose="020B0502040204020203" pitchFamily="34" charset="0"/>
              <a:cs typeface="Segoe UI" panose="020B0502040204020203" pitchFamily="34" charset="0"/>
            </a:endParaRPr>
          </a:p>
        </p:txBody>
      </p:sp>
      <p:sp>
        <p:nvSpPr>
          <p:cNvPr id="18435" name="Pladsholder til indhold 2"/>
          <p:cNvSpPr>
            <a:spLocks noGrp="1"/>
          </p:cNvSpPr>
          <p:nvPr>
            <p:ph idx="1"/>
          </p:nvPr>
        </p:nvSpPr>
        <p:spPr>
          <a:xfrm>
            <a:off x="695325" y="1332000"/>
            <a:ext cx="10752125" cy="4248000"/>
          </a:xfrm>
        </p:spPr>
        <p:txBody>
          <a:bodyPr/>
          <a:lstStyle/>
          <a:p>
            <a:pPr marL="0" indent="0">
              <a:buNone/>
            </a:pPr>
            <a:endParaRPr lang="da-DK" altLang="da-DK" sz="3600" b="1" dirty="0">
              <a:solidFill>
                <a:srgbClr val="0070C0"/>
              </a:solidFill>
            </a:endParaRPr>
          </a:p>
          <a:p>
            <a:pPr marL="0" indent="0">
              <a:buNone/>
            </a:pPr>
            <a:r>
              <a:rPr lang="da-DK" altLang="da-DK" sz="3600" dirty="0"/>
              <a:t>Kunne ganske små forskelle i stoffers opbygning give helt forskellig smagsoplevelse? </a:t>
            </a:r>
          </a:p>
        </p:txBody>
      </p:sp>
    </p:spTree>
    <p:extLst>
      <p:ext uri="{BB962C8B-B14F-4D97-AF65-F5344CB8AC3E}">
        <p14:creationId xmlns:p14="http://schemas.microsoft.com/office/powerpoint/2010/main" val="1350631270"/>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ladsholder til indhold 2"/>
          <p:cNvSpPr txBox="1">
            <a:spLocks/>
          </p:cNvSpPr>
          <p:nvPr/>
        </p:nvSpPr>
        <p:spPr>
          <a:xfrm>
            <a:off x="424543" y="1539875"/>
            <a:ext cx="11495313" cy="4351338"/>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base"/>
            <a:r>
              <a:rPr lang="da-DK" b="1" cap="all" dirty="0">
                <a:solidFill>
                  <a:srgbClr val="224B5A"/>
                </a:solidFill>
                <a:latin typeface="Segoe UI" panose="020B0502040204020203" pitchFamily="34" charset="0"/>
                <a:cs typeface="Segoe UI" panose="020B0502040204020203" pitchFamily="34" charset="0"/>
              </a:rPr>
              <a:t>PROBLEM</a:t>
            </a:r>
            <a:r>
              <a:rPr lang="da-DK" dirty="0">
                <a:solidFill>
                  <a:srgbClr val="224B5A"/>
                </a:solidFill>
                <a:latin typeface="Segoe UI" panose="020B0502040204020203" pitchFamily="34" charset="0"/>
                <a:cs typeface="Segoe UI" panose="020B0502040204020203" pitchFamily="34" charset="0"/>
              </a:rPr>
              <a:t> </a:t>
            </a:r>
          </a:p>
          <a:p>
            <a:pPr algn="l" fontAlgn="base"/>
            <a:r>
              <a:rPr lang="da-DK" dirty="0">
                <a:latin typeface="Segoe UI" panose="020B0502040204020203" pitchFamily="34" charset="0"/>
                <a:cs typeface="Segoe UI" panose="020B0502040204020203" pitchFamily="34" charset="0"/>
              </a:rPr>
              <a:t>Unge forbrugere har ændrede kostvaner og forventninger til madvarer. De efterspørger produkter, der både passer til en aktiv hverdag, understøtter sund livsstil og afspejler deres værdier omkring bæredygtighed, smag og identitet. Fødevareindustrien står derfor over for en udfordring: hvordan kan man udvikle nye mejeriprodukter, som både er relevante for unge, skaber værdi i deres hverdag og samtidig kan konkurrere på et moderne marked? </a:t>
            </a:r>
          </a:p>
        </p:txBody>
      </p:sp>
      <p:sp>
        <p:nvSpPr>
          <p:cNvPr id="2" name="Tekstboks 1">
            <a:extLst>
              <a:ext uri="{FF2B5EF4-FFF2-40B4-BE49-F238E27FC236}">
                <a16:creationId xmlns:a16="http://schemas.microsoft.com/office/drawing/2014/main" id="{7A09FCE0-C0FF-81E9-B75C-9C70DC398CA7}"/>
              </a:ext>
            </a:extLst>
          </p:cNvPr>
          <p:cNvSpPr txBox="1">
            <a:spLocks noGrp="1"/>
          </p:cNvSpPr>
          <p:nvPr>
            <p:ph type="ctrTitle"/>
          </p:nvPr>
        </p:nvSpPr>
        <p:spPr>
          <a:xfrm>
            <a:off x="543464" y="525333"/>
            <a:ext cx="11748585" cy="709219"/>
          </a:xfrm>
          <a:prstGeom prst="rect">
            <a:avLst/>
          </a:prstGeom>
          <a:noFill/>
        </p:spPr>
        <p:txBody>
          <a:bodyPr wrap="square" rtlCol="0">
            <a:spAutoFit/>
          </a:bodyPr>
          <a:lstStyle/>
          <a:p>
            <a:pPr algn="l"/>
            <a:r>
              <a:rPr lang="da-DK" sz="4000" b="1" dirty="0">
                <a:solidFill>
                  <a:srgbClr val="224B5A"/>
                </a:solidFill>
                <a:latin typeface="Segoe UI" panose="020B0502040204020203" pitchFamily="34" charset="0"/>
                <a:ea typeface="+mn-ea"/>
                <a:cs typeface="Segoe UI" panose="020B0502040204020203" pitchFamily="34" charset="0"/>
              </a:rPr>
              <a:t>Oplæg til engineering-projekt i biologi og kemi</a:t>
            </a:r>
          </a:p>
        </p:txBody>
      </p:sp>
    </p:spTree>
    <p:extLst>
      <p:ext uri="{BB962C8B-B14F-4D97-AF65-F5344CB8AC3E}">
        <p14:creationId xmlns:p14="http://schemas.microsoft.com/office/powerpoint/2010/main" val="13600195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ladsholder til indhold 2"/>
          <p:cNvSpPr>
            <a:spLocks noGrp="1"/>
          </p:cNvSpPr>
          <p:nvPr>
            <p:ph idx="1"/>
          </p:nvPr>
        </p:nvSpPr>
        <p:spPr>
          <a:xfrm>
            <a:off x="405430" y="597167"/>
            <a:ext cx="12486912" cy="5195888"/>
          </a:xfrm>
        </p:spPr>
        <p:txBody>
          <a:bodyPr>
            <a:normAutofit/>
          </a:bodyPr>
          <a:lstStyle/>
          <a:p>
            <a:r>
              <a:rPr lang="da-DK" sz="1600" dirty="0">
                <a:latin typeface="Segoe UI" panose="020B0502040204020203" pitchFamily="34" charset="0"/>
                <a:cs typeface="Segoe UI" panose="020B0502040204020203" pitchFamily="34" charset="0"/>
              </a:rPr>
              <a:t>Skabelsen af OST    4.14                             </a:t>
            </a:r>
            <a:r>
              <a:rPr lang="da-DK" sz="1600" u="sng" dirty="0">
                <a:latin typeface="Segoe UI" panose="020B0502040204020203" pitchFamily="34" charset="0"/>
                <a:cs typeface="Segoe UI" panose="020B0502040204020203" pitchFamily="34" charset="0"/>
                <a:hlinkClick r:id="rId2"/>
              </a:rPr>
              <a:t>https://www.youtube.com/watch?v=12wvecVoXic</a:t>
            </a:r>
            <a:endParaRPr lang="da-DK" sz="1600" dirty="0">
              <a:latin typeface="Segoe UI" panose="020B0502040204020203" pitchFamily="34" charset="0"/>
              <a:cs typeface="Segoe UI" panose="020B0502040204020203" pitchFamily="34" charset="0"/>
            </a:endParaRPr>
          </a:p>
          <a:p>
            <a:r>
              <a:rPr lang="da-DK" sz="1600" dirty="0">
                <a:latin typeface="Segoe UI" panose="020B0502040204020203" pitchFamily="34" charset="0"/>
                <a:cs typeface="Segoe UI" panose="020B0502040204020203" pitchFamily="34" charset="0"/>
              </a:rPr>
              <a:t>Osteproduktion i virkeligheden 6.12       </a:t>
            </a:r>
            <a:r>
              <a:rPr lang="da-DK" sz="1600" u="sng" dirty="0">
                <a:latin typeface="Segoe UI" panose="020B0502040204020203" pitchFamily="34" charset="0"/>
                <a:cs typeface="Segoe UI" panose="020B0502040204020203" pitchFamily="34" charset="0"/>
                <a:hlinkClick r:id="rId3"/>
              </a:rPr>
              <a:t>https://www.youtube.com/watch?v=p4m6uIZrY0M</a:t>
            </a:r>
            <a:endParaRPr lang="da-DK" sz="1600" dirty="0">
              <a:latin typeface="Segoe UI" panose="020B0502040204020203" pitchFamily="34" charset="0"/>
              <a:cs typeface="Segoe UI" panose="020B0502040204020203" pitchFamily="34" charset="0"/>
            </a:endParaRPr>
          </a:p>
          <a:p>
            <a:r>
              <a:rPr lang="da-DK" sz="1600" dirty="0">
                <a:latin typeface="Segoe UI" panose="020B0502040204020203" pitchFamily="34" charset="0"/>
                <a:cs typeface="Segoe UI" panose="020B0502040204020203" pitchFamily="34" charset="0"/>
              </a:rPr>
              <a:t>Forsøg med løbeenzym       6.52              </a:t>
            </a:r>
            <a:r>
              <a:rPr lang="da-DK" sz="1600" u="sng" dirty="0">
                <a:latin typeface="Segoe UI" panose="020B0502040204020203" pitchFamily="34" charset="0"/>
                <a:cs typeface="Segoe UI" panose="020B0502040204020203" pitchFamily="34" charset="0"/>
                <a:hlinkClick r:id="rId4"/>
              </a:rPr>
              <a:t>https://www.youtube.com/watch?v=CIE8kBcbXjw</a:t>
            </a:r>
            <a:endParaRPr lang="da-DK" sz="1600" dirty="0">
              <a:latin typeface="Segoe UI" panose="020B0502040204020203" pitchFamily="34" charset="0"/>
              <a:cs typeface="Segoe UI" panose="020B0502040204020203" pitchFamily="34" charset="0"/>
            </a:endParaRPr>
          </a:p>
          <a:p>
            <a:r>
              <a:rPr lang="da-DK" sz="1600" dirty="0">
                <a:latin typeface="Segoe UI" panose="020B0502040204020203" pitchFamily="34" charset="0"/>
                <a:cs typeface="Segoe UI" panose="020B0502040204020203" pitchFamily="34" charset="0"/>
              </a:rPr>
              <a:t>Forsøg med osteproduktion  6.12           </a:t>
            </a:r>
            <a:r>
              <a:rPr lang="da-DK" sz="1600" u="sng" dirty="0">
                <a:latin typeface="Segoe UI" panose="020B0502040204020203" pitchFamily="34" charset="0"/>
                <a:cs typeface="Segoe UI" panose="020B0502040204020203" pitchFamily="34" charset="0"/>
                <a:hlinkClick r:id="rId5"/>
              </a:rPr>
              <a:t>https://www.youtube.com/watch?v=QnITb6we4TU</a:t>
            </a:r>
            <a:endParaRPr lang="da-DK" sz="1600" dirty="0">
              <a:latin typeface="Segoe UI" panose="020B0502040204020203" pitchFamily="34" charset="0"/>
              <a:cs typeface="Segoe UI" panose="020B0502040204020203" pitchFamily="34" charset="0"/>
            </a:endParaRPr>
          </a:p>
          <a:p>
            <a:r>
              <a:rPr lang="da-DK" sz="1600" dirty="0">
                <a:latin typeface="Segoe UI" panose="020B0502040204020203" pitchFamily="34" charset="0"/>
                <a:cs typeface="Segoe UI" panose="020B0502040204020203" pitchFamily="34" charset="0"/>
              </a:rPr>
              <a:t>Enzymer i osteproduktion      8.12           </a:t>
            </a:r>
            <a:r>
              <a:rPr lang="da-DK" sz="1600" u="sng" dirty="0">
                <a:latin typeface="Segoe UI" panose="020B0502040204020203" pitchFamily="34" charset="0"/>
                <a:cs typeface="Segoe UI" panose="020B0502040204020203" pitchFamily="34" charset="0"/>
                <a:hlinkClick r:id="rId6"/>
              </a:rPr>
              <a:t>https://www.youtube.com/watch?v=Os8UGjkfl_A</a:t>
            </a:r>
            <a:endParaRPr lang="da-DK" sz="1600" dirty="0">
              <a:latin typeface="Segoe UI" panose="020B0502040204020203" pitchFamily="34" charset="0"/>
              <a:cs typeface="Segoe UI" panose="020B0502040204020203" pitchFamily="34" charset="0"/>
            </a:endParaRPr>
          </a:p>
          <a:p>
            <a:r>
              <a:rPr lang="da-DK" sz="1600" dirty="0">
                <a:latin typeface="Segoe UI" panose="020B0502040204020203" pitchFamily="34" charset="0"/>
                <a:cs typeface="Segoe UI" panose="020B0502040204020203" pitchFamily="34" charset="0"/>
              </a:rPr>
              <a:t>Forsøg med syrning af mælken  4.24     </a:t>
            </a:r>
            <a:r>
              <a:rPr lang="da-DK" sz="1600" u="sng" dirty="0">
                <a:latin typeface="Segoe UI" panose="020B0502040204020203" pitchFamily="34" charset="0"/>
                <a:cs typeface="Segoe UI" panose="020B0502040204020203" pitchFamily="34" charset="0"/>
                <a:hlinkClick r:id="rId7"/>
              </a:rPr>
              <a:t>https://www.youtube.com/watch?v=Xrt6Z19M6X8</a:t>
            </a:r>
            <a:endParaRPr lang="da-DK" sz="1600" dirty="0">
              <a:latin typeface="Segoe UI" panose="020B0502040204020203" pitchFamily="34" charset="0"/>
              <a:cs typeface="Segoe UI" panose="020B0502040204020203" pitchFamily="34" charset="0"/>
            </a:endParaRPr>
          </a:p>
          <a:p>
            <a:r>
              <a:rPr lang="da-DK" sz="1600" dirty="0">
                <a:latin typeface="Segoe UI" panose="020B0502040204020203" pitchFamily="34" charset="0"/>
                <a:cs typeface="Segoe UI" panose="020B0502040204020203" pitchFamily="34" charset="0"/>
              </a:rPr>
              <a:t>Opskrift - hvordan man laver FETA                </a:t>
            </a:r>
            <a:r>
              <a:rPr lang="da-DK" sz="1600" u="sng" dirty="0">
                <a:latin typeface="Segoe UI" panose="020B0502040204020203" pitchFamily="34" charset="0"/>
                <a:cs typeface="Segoe UI" panose="020B0502040204020203" pitchFamily="34" charset="0"/>
                <a:hlinkClick r:id="rId8"/>
              </a:rPr>
              <a:t>https://www.youtube.com/watch?v=G86cOhWp-TU</a:t>
            </a:r>
            <a:endParaRPr lang="da-DK" sz="1600" dirty="0">
              <a:latin typeface="Segoe UI" panose="020B0502040204020203" pitchFamily="34" charset="0"/>
              <a:cs typeface="Segoe UI" panose="020B0502040204020203" pitchFamily="34" charset="0"/>
            </a:endParaRPr>
          </a:p>
          <a:p>
            <a:r>
              <a:rPr lang="da-DK" sz="1600" dirty="0">
                <a:latin typeface="Segoe UI" panose="020B0502040204020203" pitchFamily="34" charset="0"/>
                <a:cs typeface="Segoe UI" panose="020B0502040204020203" pitchFamily="34" charset="0"/>
              </a:rPr>
              <a:t>Hjemmelavet feta ost ... eller som det hedder i dag - "hvide salatterninger"  </a:t>
            </a:r>
            <a:r>
              <a:rPr lang="da-DK" sz="1600" u="sng" dirty="0">
                <a:latin typeface="Segoe UI" panose="020B0502040204020203" pitchFamily="34" charset="0"/>
                <a:cs typeface="Segoe UI" panose="020B0502040204020203" pitchFamily="34" charset="0"/>
                <a:hlinkClick r:id="rId9"/>
              </a:rPr>
              <a:t>https://www.youtube.com/watch?v=upoe4X1-6ew</a:t>
            </a:r>
            <a:endParaRPr lang="da-DK" sz="1600" dirty="0">
              <a:latin typeface="Segoe UI" panose="020B0502040204020203" pitchFamily="34" charset="0"/>
              <a:cs typeface="Segoe UI" panose="020B0502040204020203" pitchFamily="34" charset="0"/>
            </a:endParaRPr>
          </a:p>
          <a:p>
            <a:endParaRPr lang="da-DK" sz="1400" dirty="0"/>
          </a:p>
        </p:txBody>
      </p:sp>
    </p:spTree>
    <p:extLst>
      <p:ext uri="{BB962C8B-B14F-4D97-AF65-F5344CB8AC3E}">
        <p14:creationId xmlns:p14="http://schemas.microsoft.com/office/powerpoint/2010/main" val="337123425"/>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boks 1"/>
          <p:cNvSpPr txBox="1"/>
          <p:nvPr/>
        </p:nvSpPr>
        <p:spPr>
          <a:xfrm>
            <a:off x="2240016" y="481693"/>
            <a:ext cx="7067270" cy="5632311"/>
          </a:xfrm>
          <a:prstGeom prst="rect">
            <a:avLst/>
          </a:prstGeom>
          <a:noFill/>
        </p:spPr>
        <p:txBody>
          <a:bodyPr wrap="square" rtlCol="0">
            <a:spAutoFit/>
          </a:bodyPr>
          <a:lstStyle/>
          <a:p>
            <a:r>
              <a:rPr lang="da-DK" sz="3600" b="1" dirty="0">
                <a:solidFill>
                  <a:srgbClr val="FFFF00"/>
                </a:solidFill>
              </a:rPr>
              <a:t>  </a:t>
            </a:r>
            <a:r>
              <a:rPr lang="da-DK" sz="3600" b="1" dirty="0">
                <a:solidFill>
                  <a:schemeClr val="bg1"/>
                </a:solidFill>
              </a:rPr>
              <a:t>God arbejdslyst ….. !</a:t>
            </a:r>
          </a:p>
          <a:p>
            <a:r>
              <a:rPr lang="da-DK" sz="3600" b="1" dirty="0">
                <a:solidFill>
                  <a:srgbClr val="FFFF00"/>
                </a:solidFill>
              </a:rPr>
              <a:t>  </a:t>
            </a:r>
          </a:p>
          <a:p>
            <a:endParaRPr lang="da-DK" sz="3600" b="1" dirty="0">
              <a:solidFill>
                <a:srgbClr val="FFFF00"/>
              </a:solidFill>
            </a:endParaRPr>
          </a:p>
          <a:p>
            <a:endParaRPr lang="da-DK" sz="3600" b="1" dirty="0">
              <a:solidFill>
                <a:srgbClr val="FFFF00"/>
              </a:solidFill>
            </a:endParaRPr>
          </a:p>
          <a:p>
            <a:endParaRPr lang="da-DK" sz="3600" b="1" dirty="0">
              <a:solidFill>
                <a:srgbClr val="FFFF00"/>
              </a:solidFill>
            </a:endParaRPr>
          </a:p>
          <a:p>
            <a:endParaRPr lang="da-DK" sz="3600" b="1" dirty="0">
              <a:solidFill>
                <a:srgbClr val="FFFF00"/>
              </a:solidFill>
            </a:endParaRPr>
          </a:p>
          <a:p>
            <a:endParaRPr lang="da-DK" sz="3600" b="1" dirty="0">
              <a:solidFill>
                <a:srgbClr val="FFFF00"/>
              </a:solidFill>
            </a:endParaRPr>
          </a:p>
          <a:p>
            <a:r>
              <a:rPr lang="da-DK" sz="3600" b="1" dirty="0">
                <a:solidFill>
                  <a:srgbClr val="FFFF00"/>
                </a:solidFill>
              </a:rPr>
              <a:t>                                                  </a:t>
            </a:r>
          </a:p>
          <a:p>
            <a:endParaRPr lang="da-DK" sz="3600" b="1" dirty="0">
              <a:solidFill>
                <a:srgbClr val="FFFF00"/>
              </a:solidFill>
            </a:endParaRPr>
          </a:p>
          <a:p>
            <a:r>
              <a:rPr lang="da-DK" sz="3600" b="1" dirty="0">
                <a:solidFill>
                  <a:srgbClr val="FFFF00"/>
                </a:solidFill>
              </a:rPr>
              <a:t>		</a:t>
            </a:r>
            <a:endParaRPr lang="da-DK" sz="3600" b="1" dirty="0">
              <a:solidFill>
                <a:schemeClr val="bg1"/>
              </a:solidFill>
            </a:endParaRPr>
          </a:p>
        </p:txBody>
      </p:sp>
      <p:pic>
        <p:nvPicPr>
          <p:cNvPr id="3" name="Billede 2">
            <a:extLst>
              <a:ext uri="{FF2B5EF4-FFF2-40B4-BE49-F238E27FC236}">
                <a16:creationId xmlns:a16="http://schemas.microsoft.com/office/drawing/2014/main" id="{795CFE9C-B15A-263D-21B1-1F5C68840508}"/>
              </a:ext>
            </a:extLst>
          </p:cNvPr>
          <p:cNvPicPr>
            <a:picLocks noChangeAspect="1"/>
          </p:cNvPicPr>
          <p:nvPr/>
        </p:nvPicPr>
        <p:blipFill rotWithShape="1">
          <a:blip r:embed="rId2">
            <a:extLst>
              <a:ext uri="{28A0092B-C50C-407E-A947-70E740481C1C}">
                <a14:useLocalDpi xmlns:a14="http://schemas.microsoft.com/office/drawing/2010/main" val="0"/>
              </a:ext>
            </a:extLst>
          </a:blip>
          <a:srcRect t="10518" b="10518"/>
          <a:stretch/>
        </p:blipFill>
        <p:spPr bwMode="auto">
          <a:xfrm>
            <a:off x="-11773" y="0"/>
            <a:ext cx="12215545" cy="6430536"/>
          </a:xfrm>
          <a:prstGeom prst="rect">
            <a:avLst/>
          </a:prstGeom>
          <a:ln>
            <a:noFill/>
          </a:ln>
          <a:extLst>
            <a:ext uri="{53640926-AAD7-44D8-BBD7-CCE9431645EC}">
              <a14:shadowObscured xmlns:a14="http://schemas.microsoft.com/office/drawing/2010/main"/>
            </a:ext>
          </a:extLst>
        </p:spPr>
      </p:pic>
      <p:sp>
        <p:nvSpPr>
          <p:cNvPr id="4" name="Titel 1">
            <a:extLst>
              <a:ext uri="{FF2B5EF4-FFF2-40B4-BE49-F238E27FC236}">
                <a16:creationId xmlns:a16="http://schemas.microsoft.com/office/drawing/2014/main" id="{87E9585E-D706-566A-8542-4BBF0CA11B0E}"/>
              </a:ext>
            </a:extLst>
          </p:cNvPr>
          <p:cNvSpPr txBox="1">
            <a:spLocks/>
          </p:cNvSpPr>
          <p:nvPr/>
        </p:nvSpPr>
        <p:spPr>
          <a:xfrm>
            <a:off x="1381696" y="720000"/>
            <a:ext cx="9217713" cy="972000"/>
          </a:xfrm>
          <a:prstGeom prst="rect">
            <a:avLst/>
          </a:prstGeom>
          <a:solidFill>
            <a:srgbClr val="224B5A"/>
          </a:solidFill>
        </p:spPr>
        <p:txBody>
          <a:bodyPr vert="horz" lIns="0" tIns="108000" rIns="91440" bIns="45720" rtlCol="0" anchor="t" anchorCtr="0">
            <a:noAutofit/>
          </a:bodyPr>
          <a:lstStyle>
            <a:lvl1pPr algn="l" defTabSz="914377" rtl="0" eaLnBrk="1" latinLnBrk="0" hangingPunct="1">
              <a:lnSpc>
                <a:spcPct val="90000"/>
              </a:lnSpc>
              <a:spcBef>
                <a:spcPct val="0"/>
              </a:spcBef>
              <a:buNone/>
              <a:defRPr sz="4400" b="0" kern="1200">
                <a:solidFill>
                  <a:srgbClr val="587F8A"/>
                </a:solidFill>
                <a:latin typeface="BetonEF-Bold" panose="02000503040000020003"/>
                <a:ea typeface="+mj-ea"/>
                <a:cs typeface="+mj-cs"/>
              </a:defRPr>
            </a:lvl1pPr>
          </a:lstStyle>
          <a:p>
            <a:pPr algn="ctr"/>
            <a:r>
              <a:rPr lang="da-DK" sz="6000" dirty="0">
                <a:solidFill>
                  <a:schemeClr val="bg1"/>
                </a:solidFill>
                <a:latin typeface="BetonEF" pitchFamily="50" charset="0"/>
              </a:rPr>
              <a:t>God arbejdslyst</a:t>
            </a:r>
          </a:p>
        </p:txBody>
      </p:sp>
    </p:spTree>
    <p:extLst>
      <p:ext uri="{BB962C8B-B14F-4D97-AF65-F5344CB8AC3E}">
        <p14:creationId xmlns:p14="http://schemas.microsoft.com/office/powerpoint/2010/main" val="657511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indhold 1">
            <a:extLst>
              <a:ext uri="{FF2B5EF4-FFF2-40B4-BE49-F238E27FC236}">
                <a16:creationId xmlns:a16="http://schemas.microsoft.com/office/drawing/2014/main" id="{BC19946C-2968-6041-6387-CFCF2E33E298}"/>
              </a:ext>
            </a:extLst>
          </p:cNvPr>
          <p:cNvSpPr>
            <a:spLocks noGrp="1"/>
          </p:cNvSpPr>
          <p:nvPr>
            <p:ph sz="half" idx="1"/>
          </p:nvPr>
        </p:nvSpPr>
        <p:spPr>
          <a:xfrm>
            <a:off x="616580" y="448476"/>
            <a:ext cx="10670976" cy="4525963"/>
          </a:xfrm>
        </p:spPr>
        <p:txBody>
          <a:bodyPr/>
          <a:lstStyle/>
          <a:p>
            <a:pPr fontAlgn="base"/>
            <a:r>
              <a:rPr lang="da-DK" sz="1800" b="1" cap="all" dirty="0">
                <a:solidFill>
                  <a:srgbClr val="224B5A"/>
                </a:solidFill>
                <a:latin typeface="Segoe UI" panose="020B0502040204020203" pitchFamily="34" charset="0"/>
                <a:cs typeface="Segoe UI" panose="020B0502040204020203" pitchFamily="34" charset="0"/>
              </a:rPr>
              <a:t>NARRATIV</a:t>
            </a:r>
            <a:r>
              <a:rPr lang="da-DK" sz="1800" dirty="0">
                <a:solidFill>
                  <a:srgbClr val="224B5A"/>
                </a:solidFill>
                <a:latin typeface="Segoe UI" panose="020B0502040204020203" pitchFamily="34" charset="0"/>
                <a:cs typeface="Segoe UI" panose="020B0502040204020203" pitchFamily="34" charset="0"/>
              </a:rPr>
              <a:t> </a:t>
            </a:r>
          </a:p>
          <a:p>
            <a:pPr fontAlgn="base"/>
            <a:r>
              <a:rPr lang="da-DK" sz="1800" dirty="0">
                <a:latin typeface="Segoe UI" panose="020B0502040204020203" pitchFamily="34" charset="0"/>
                <a:cs typeface="Segoe UI" panose="020B0502040204020203" pitchFamily="34" charset="0"/>
              </a:rPr>
              <a:t>Arla har undersøgt deres produktportefølje og kan se, at de mangler et mejeriprodukt, der målrettet henvender sig til unge mellem 15 og 25 år. I skal derfor arbejde som et udviklingsteam for Arla og udvikle et nyt mælkeprodukt, der passer til denne målgruppes behov, vaner og værdier. </a:t>
            </a:r>
          </a:p>
          <a:p>
            <a:pPr fontAlgn="base"/>
            <a:r>
              <a:rPr lang="da-DK" sz="1800" dirty="0">
                <a:latin typeface="Segoe UI" panose="020B0502040204020203" pitchFamily="34" charset="0"/>
                <a:cs typeface="Segoe UI" panose="020B0502040204020203" pitchFamily="34" charset="0"/>
              </a:rPr>
              <a:t>Som en del af arbejdet skal I undersøge, hvad der kendetegner unge forbrugere i alderen 15–25 år: Hvad efterspørger de i forhold til smag, bekvemmelighed, sundhed, bæredygtighed og identitet? På baggrund af denne viden skal I designe og fremstille et konkret produktkoncept, der gør Arlas sortiment mere relevant for unge. </a:t>
            </a:r>
          </a:p>
          <a:p>
            <a:pPr fontAlgn="base"/>
            <a:r>
              <a:rPr lang="da-DK" sz="1800" dirty="0">
                <a:latin typeface="Segoe UI" panose="020B0502040204020203" pitchFamily="34" charset="0"/>
                <a:cs typeface="Segoe UI" panose="020B0502040204020203" pitchFamily="34" charset="0"/>
              </a:rPr>
              <a:t>I kan tage udgangspunkt i en af Arlas eksisterende produkttyper — fx ost, yoghurt eller mælk — og arbejde videre med at udvikle en ny variant eller et helt nyt format, som kan appellere særligt til målgruppen. Her skal I både overveje funktion, anvendelse og værdi for de unge forbrugere. </a:t>
            </a:r>
          </a:p>
          <a:p>
            <a:pPr fontAlgn="base"/>
            <a:endParaRPr lang="da-DK" sz="1800" dirty="0">
              <a:solidFill>
                <a:srgbClr val="224B5A"/>
              </a:solidFill>
              <a:latin typeface="Segoe UI" panose="020B0502040204020203" pitchFamily="34" charset="0"/>
              <a:cs typeface="Segoe UI" panose="020B0502040204020203" pitchFamily="34" charset="0"/>
            </a:endParaRPr>
          </a:p>
          <a:p>
            <a:pPr fontAlgn="base"/>
            <a:r>
              <a:rPr lang="da-DK" sz="1800" b="1" dirty="0">
                <a:solidFill>
                  <a:srgbClr val="224B5A"/>
                </a:solidFill>
                <a:latin typeface="Segoe UI" panose="020B0502040204020203" pitchFamily="34" charset="0"/>
                <a:cs typeface="Segoe UI" panose="020B0502040204020203" pitchFamily="34" charset="0"/>
              </a:rPr>
              <a:t>UDFORDRING </a:t>
            </a:r>
            <a:r>
              <a:rPr lang="da-DK" sz="1800" dirty="0">
                <a:solidFill>
                  <a:srgbClr val="224B5A"/>
                </a:solidFill>
                <a:latin typeface="Segoe UI" panose="020B0502040204020203" pitchFamily="34" charset="0"/>
                <a:cs typeface="Segoe UI" panose="020B0502040204020203" pitchFamily="34" charset="0"/>
              </a:rPr>
              <a:t> </a:t>
            </a:r>
          </a:p>
          <a:p>
            <a:pPr fontAlgn="base"/>
            <a:r>
              <a:rPr lang="da-DK" sz="1800" dirty="0">
                <a:latin typeface="Segoe UI" panose="020B0502040204020203" pitchFamily="34" charset="0"/>
                <a:cs typeface="Segoe UI" panose="020B0502040204020203" pitchFamily="34" charset="0"/>
              </a:rPr>
              <a:t>I skal udvikle og fremstille et nyt mælkeprodukt, der rammer unge forbrugere mellem 15 og 25 år - både i smag, stil og funktion.  </a:t>
            </a:r>
          </a:p>
          <a:p>
            <a:pPr fontAlgn="base"/>
            <a:endParaRPr lang="da-DK" sz="1800" dirty="0">
              <a:latin typeface="Segoe UI" panose="020B0502040204020203" pitchFamily="34" charset="0"/>
              <a:cs typeface="Segoe UI" panose="020B0502040204020203" pitchFamily="34" charset="0"/>
            </a:endParaRPr>
          </a:p>
          <a:p>
            <a:endParaRPr lang="da-DK" dirty="0"/>
          </a:p>
        </p:txBody>
      </p:sp>
    </p:spTree>
    <p:extLst>
      <p:ext uri="{BB962C8B-B14F-4D97-AF65-F5344CB8AC3E}">
        <p14:creationId xmlns:p14="http://schemas.microsoft.com/office/powerpoint/2010/main" val="41191493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Undertitel 2"/>
          <p:cNvSpPr>
            <a:spLocks noGrp="1"/>
          </p:cNvSpPr>
          <p:nvPr>
            <p:ph type="subTitle" idx="1"/>
          </p:nvPr>
        </p:nvSpPr>
        <p:spPr>
          <a:xfrm>
            <a:off x="742950" y="811213"/>
            <a:ext cx="11201400" cy="1655762"/>
          </a:xfrm>
        </p:spPr>
        <p:txBody>
          <a:bodyPr>
            <a:noAutofit/>
          </a:bodyPr>
          <a:lstStyle/>
          <a:p>
            <a:pPr algn="l"/>
            <a:r>
              <a:rPr lang="da-DK" sz="1800" dirty="0">
                <a:latin typeface="Segoe UI" panose="020B0502040204020203" pitchFamily="34" charset="0"/>
                <a:cs typeface="Segoe UI" panose="020B0502040204020203" pitchFamily="34" charset="0"/>
              </a:rPr>
              <a:t>I kan evt. starte med at identificere, hvordan I mener, at målgruppen bedst nås og brainstorme på hvilket produkt(er), I vil arbejde på at fremstille. </a:t>
            </a:r>
          </a:p>
          <a:p>
            <a:pPr lvl="0" algn="l"/>
            <a:r>
              <a:rPr lang="da-DK" sz="1800" dirty="0">
                <a:latin typeface="Segoe UI" panose="020B0502040204020203" pitchFamily="34" charset="0"/>
                <a:cs typeface="Segoe UI" panose="020B0502040204020203" pitchFamily="34" charset="0"/>
              </a:rPr>
              <a:t>I skal undervejs forelægge jeres ideer for organisationens repræsentanter (jeres lærere), som giver jer feedback på jeres ideer. </a:t>
            </a:r>
          </a:p>
          <a:p>
            <a:pPr lvl="0" algn="l"/>
            <a:r>
              <a:rPr lang="da-DK" sz="1800" dirty="0">
                <a:latin typeface="Segoe UI" panose="020B0502040204020203" pitchFamily="34" charset="0"/>
                <a:cs typeface="Segoe UI" panose="020B0502040204020203" pitchFamily="34" charset="0"/>
              </a:rPr>
              <a:t>Derefter skal I arbejde med at udvikle og fremstille jeres produkt(er) via engineering-processen og herefter skriftligt redegøre for jeres ideer.          </a:t>
            </a:r>
          </a:p>
          <a:p>
            <a:pPr lvl="0" algn="l"/>
            <a:r>
              <a:rPr lang="da-DK" sz="1800" dirty="0">
                <a:latin typeface="Segoe UI" panose="020B0502040204020203" pitchFamily="34" charset="0"/>
                <a:cs typeface="Segoe UI" panose="020B0502040204020203" pitchFamily="34" charset="0"/>
              </a:rPr>
              <a:t>I skal altså beskrive, hvorfor I mener, at jeres produkt/ide vil kunne ”fange” unge mennesker. </a:t>
            </a:r>
          </a:p>
          <a:p>
            <a:pPr lvl="0" algn="l"/>
            <a:endParaRPr lang="da-DK" sz="1800" dirty="0">
              <a:latin typeface="Segoe UI" panose="020B0502040204020203" pitchFamily="34" charset="0"/>
              <a:cs typeface="Segoe UI" panose="020B0502040204020203" pitchFamily="34" charset="0"/>
            </a:endParaRPr>
          </a:p>
          <a:p>
            <a:endParaRPr lang="da-DK" sz="1800" dirty="0">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6178884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kstfelt 4">
            <a:extLst>
              <a:ext uri="{FF2B5EF4-FFF2-40B4-BE49-F238E27FC236}">
                <a16:creationId xmlns:a16="http://schemas.microsoft.com/office/drawing/2014/main" id="{E803FD56-086E-94E1-7DB1-581D5D3A9DFB}"/>
              </a:ext>
            </a:extLst>
          </p:cNvPr>
          <p:cNvSpPr txBox="1"/>
          <p:nvPr/>
        </p:nvSpPr>
        <p:spPr>
          <a:xfrm>
            <a:off x="785004" y="569344"/>
            <a:ext cx="11067690" cy="2308324"/>
          </a:xfrm>
          <a:prstGeom prst="rect">
            <a:avLst/>
          </a:prstGeom>
          <a:noFill/>
        </p:spPr>
        <p:txBody>
          <a:bodyPr wrap="square">
            <a:spAutoFit/>
          </a:bodyPr>
          <a:lstStyle/>
          <a:p>
            <a:pPr algn="l"/>
            <a:r>
              <a:rPr lang="da-DK" dirty="0">
                <a:latin typeface="Segoe UI" panose="020B0502040204020203" pitchFamily="34" charset="0"/>
                <a:cs typeface="Segoe UI" panose="020B0502040204020203" pitchFamily="34" charset="0"/>
              </a:rPr>
              <a:t>I kan overveje forskellige nye variationer, fx:</a:t>
            </a:r>
          </a:p>
          <a:p>
            <a:pPr marL="285750" indent="-285750" algn="l">
              <a:buFont typeface="Arial" panose="020B0604020202020204" pitchFamily="34" charset="0"/>
              <a:buChar char="•"/>
            </a:pPr>
            <a:r>
              <a:rPr lang="da-DK" dirty="0">
                <a:latin typeface="Segoe UI" panose="020B0502040204020203" pitchFamily="34" charset="0"/>
                <a:cs typeface="Segoe UI" panose="020B0502040204020203" pitchFamily="34" charset="0"/>
              </a:rPr>
              <a:t>ny smag</a:t>
            </a:r>
          </a:p>
          <a:p>
            <a:pPr marL="285750" indent="-285750" algn="l">
              <a:buFont typeface="Arial" panose="020B0604020202020204" pitchFamily="34" charset="0"/>
              <a:buChar char="•"/>
            </a:pPr>
            <a:r>
              <a:rPr lang="da-DK" dirty="0">
                <a:latin typeface="Segoe UI" panose="020B0502040204020203" pitchFamily="34" charset="0"/>
                <a:cs typeface="Segoe UI" panose="020B0502040204020203" pitchFamily="34" charset="0"/>
              </a:rPr>
              <a:t>ny konsistens</a:t>
            </a:r>
          </a:p>
          <a:p>
            <a:pPr marL="285750" indent="-285750" algn="l">
              <a:buFont typeface="Arial" panose="020B0604020202020204" pitchFamily="34" charset="0"/>
              <a:buChar char="•"/>
            </a:pPr>
            <a:r>
              <a:rPr lang="da-DK" dirty="0">
                <a:latin typeface="Segoe UI" panose="020B0502040204020203" pitchFamily="34" charset="0"/>
                <a:cs typeface="Segoe UI" panose="020B0502040204020203" pitchFamily="34" charset="0"/>
              </a:rPr>
              <a:t>ændret næringsindhold ( fedtstof, kulhydrat, protein) </a:t>
            </a:r>
          </a:p>
          <a:p>
            <a:pPr marL="285750" indent="-285750" algn="l">
              <a:buFont typeface="Arial" panose="020B0604020202020204" pitchFamily="34" charset="0"/>
              <a:buChar char="•"/>
            </a:pPr>
            <a:r>
              <a:rPr lang="da-DK" dirty="0">
                <a:latin typeface="Segoe UI" panose="020B0502040204020203" pitchFamily="34" charset="0"/>
                <a:cs typeface="Segoe UI" panose="020B0502040204020203" pitchFamily="34" charset="0"/>
              </a:rPr>
              <a:t>nye tilsætningsstoffer ( fx. koffein, vitaminer). </a:t>
            </a:r>
          </a:p>
          <a:p>
            <a:pPr marL="285750" indent="-285750" algn="l">
              <a:buFont typeface="Arial" panose="020B0604020202020204" pitchFamily="34" charset="0"/>
              <a:buChar char="•"/>
            </a:pPr>
            <a:r>
              <a:rPr lang="da-DK" dirty="0">
                <a:latin typeface="Segoe UI" panose="020B0502040204020203" pitchFamily="34" charset="0"/>
                <a:cs typeface="Segoe UI" panose="020B0502040204020203" pitchFamily="34" charset="0"/>
              </a:rPr>
              <a:t>det kunne fx være som fedtfattigt, laktosefrit, med lakridssmag eller et nyt ”</a:t>
            </a:r>
            <a:r>
              <a:rPr lang="da-DK" dirty="0" err="1">
                <a:latin typeface="Segoe UI" panose="020B0502040204020203" pitchFamily="34" charset="0"/>
                <a:cs typeface="Segoe UI" panose="020B0502040204020203" pitchFamily="34" charset="0"/>
              </a:rPr>
              <a:t>light-produkt</a:t>
            </a:r>
            <a:r>
              <a:rPr lang="da-DK" dirty="0">
                <a:latin typeface="Segoe UI" panose="020B0502040204020203" pitchFamily="34" charset="0"/>
                <a:cs typeface="Segoe UI" panose="020B0502040204020203" pitchFamily="34" charset="0"/>
              </a:rPr>
              <a:t>”, ny energidrik, eller andet.</a:t>
            </a:r>
          </a:p>
          <a:p>
            <a:pPr marL="285750" indent="-285750" algn="l">
              <a:buFont typeface="Arial" panose="020B0604020202020204" pitchFamily="34" charset="0"/>
              <a:buChar char="•"/>
            </a:pPr>
            <a:r>
              <a:rPr lang="da-DK" dirty="0">
                <a:latin typeface="Segoe UI" panose="020B0502040204020203" pitchFamily="34" charset="0"/>
                <a:cs typeface="Segoe UI" panose="020B0502040204020203" pitchFamily="34" charset="0"/>
              </a:rPr>
              <a:t>I </a:t>
            </a:r>
            <a:r>
              <a:rPr lang="da-DK" u="sng" dirty="0">
                <a:latin typeface="Segoe UI" panose="020B0502040204020203" pitchFamily="34" charset="0"/>
                <a:cs typeface="Segoe UI" panose="020B0502040204020203" pitchFamily="34" charset="0"/>
              </a:rPr>
              <a:t>kan </a:t>
            </a:r>
            <a:r>
              <a:rPr lang="da-DK" dirty="0">
                <a:latin typeface="Segoe UI" panose="020B0502040204020203" pitchFamily="34" charset="0"/>
                <a:cs typeface="Segoe UI" panose="020B0502040204020203" pitchFamily="34" charset="0"/>
              </a:rPr>
              <a:t>naturligvis også komme med forslag til emballage, herunder materiale og udseende. </a:t>
            </a:r>
          </a:p>
        </p:txBody>
      </p:sp>
    </p:spTree>
    <p:extLst>
      <p:ext uri="{BB962C8B-B14F-4D97-AF65-F5344CB8AC3E}">
        <p14:creationId xmlns:p14="http://schemas.microsoft.com/office/powerpoint/2010/main" val="33947384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ladsholder til indhold 2"/>
          <p:cNvSpPr>
            <a:spLocks noGrp="1"/>
          </p:cNvSpPr>
          <p:nvPr>
            <p:ph idx="1"/>
          </p:nvPr>
        </p:nvSpPr>
        <p:spPr>
          <a:xfrm>
            <a:off x="821871" y="1335767"/>
            <a:ext cx="10515600" cy="4754789"/>
          </a:xfrm>
        </p:spPr>
        <p:txBody>
          <a:bodyPr>
            <a:normAutofit/>
          </a:bodyPr>
          <a:lstStyle/>
          <a:p>
            <a:pPr marL="0" indent="0">
              <a:buNone/>
            </a:pPr>
            <a:r>
              <a:rPr lang="da-DK" sz="1800" dirty="0">
                <a:latin typeface="Segoe UI" panose="020B0502040204020203" pitchFamily="34" charset="0"/>
                <a:cs typeface="Segoe UI" panose="020B0502040204020203" pitchFamily="34" charset="0"/>
              </a:rPr>
              <a:t>For at kunne udvikle nye innovative produkter til Arlas produktsortiment er det vigtig at anvende en trinvis udviklingsproces:</a:t>
            </a:r>
          </a:p>
          <a:p>
            <a:pPr marL="0" indent="0">
              <a:buNone/>
            </a:pPr>
            <a:r>
              <a:rPr lang="da-DK" sz="1800" dirty="0">
                <a:latin typeface="Segoe UI" panose="020B0502040204020203" pitchFamily="34" charset="0"/>
                <a:cs typeface="Segoe UI" panose="020B0502040204020203" pitchFamily="34" charset="0"/>
              </a:rPr>
              <a:t>Derfor vil projektet begynde med et oplæg om mejeriprodukter og engineering-processen, herunder:</a:t>
            </a:r>
          </a:p>
          <a:p>
            <a:pPr marL="0" indent="0">
              <a:buNone/>
            </a:pPr>
            <a:r>
              <a:rPr lang="da-DK" sz="1800" dirty="0">
                <a:latin typeface="Segoe UI" panose="020B0502040204020203" pitchFamily="34" charset="0"/>
                <a:cs typeface="Segoe UI" panose="020B0502040204020203" pitchFamily="34" charset="0"/>
              </a:rPr>
              <a:t>- Systematisk udvikling af løsning – med inddragelse af faglig viden/undersøgelser m.m. </a:t>
            </a:r>
          </a:p>
          <a:p>
            <a:pPr marL="0" indent="0">
              <a:buNone/>
            </a:pPr>
            <a:r>
              <a:rPr lang="da-DK" sz="1800" dirty="0">
                <a:latin typeface="Segoe UI" panose="020B0502040204020203" pitchFamily="34" charset="0"/>
                <a:cs typeface="Segoe UI" panose="020B0502040204020203" pitchFamily="34" charset="0"/>
              </a:rPr>
              <a:t>- Afprøvning af prototyper/modeller og iterativ optimering</a:t>
            </a:r>
          </a:p>
        </p:txBody>
      </p:sp>
    </p:spTree>
    <p:extLst>
      <p:ext uri="{BB962C8B-B14F-4D97-AF65-F5344CB8AC3E}">
        <p14:creationId xmlns:p14="http://schemas.microsoft.com/office/powerpoint/2010/main" val="2492370811"/>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felt 1">
            <a:extLst>
              <a:ext uri="{FF2B5EF4-FFF2-40B4-BE49-F238E27FC236}">
                <a16:creationId xmlns:a16="http://schemas.microsoft.com/office/drawing/2014/main" id="{542AAC30-0350-8C49-D2EE-14BDF1022562}"/>
              </a:ext>
            </a:extLst>
          </p:cNvPr>
          <p:cNvSpPr txBox="1"/>
          <p:nvPr/>
        </p:nvSpPr>
        <p:spPr>
          <a:xfrm>
            <a:off x="1380227" y="1414732"/>
            <a:ext cx="10127412" cy="3354765"/>
          </a:xfrm>
          <a:prstGeom prst="rect">
            <a:avLst/>
          </a:prstGeom>
          <a:noFill/>
        </p:spPr>
        <p:txBody>
          <a:bodyPr wrap="square" rtlCol="0">
            <a:spAutoFit/>
          </a:bodyPr>
          <a:lstStyle/>
          <a:p>
            <a:r>
              <a:rPr lang="da-DK" dirty="0">
                <a:latin typeface="Segoe UI" panose="020B0502040204020203" pitchFamily="34" charset="0"/>
                <a:cs typeface="Segoe UI" panose="020B0502040204020203" pitchFamily="34" charset="0"/>
              </a:rPr>
              <a:t>I skal desuden forberede en præsentation af jeres nye Arla-produkt i form af en video, PowerPoint-præsentation og/eller en poster.</a:t>
            </a:r>
          </a:p>
          <a:p>
            <a:endParaRPr lang="da-DK" dirty="0">
              <a:latin typeface="Segoe UI" panose="020B0502040204020203" pitchFamily="34" charset="0"/>
              <a:cs typeface="Segoe UI" panose="020B0502040204020203" pitchFamily="34" charset="0"/>
            </a:endParaRPr>
          </a:p>
          <a:p>
            <a:pPr marL="285750" indent="-285750">
              <a:buFont typeface="Arial" panose="020B0604020202020204" pitchFamily="34" charset="0"/>
              <a:buChar char="•"/>
            </a:pPr>
            <a:r>
              <a:rPr lang="da-DK" dirty="0">
                <a:latin typeface="Segoe UI" panose="020B0502040204020203" pitchFamily="34" charset="0"/>
                <a:cs typeface="Segoe UI" panose="020B0502040204020203" pitchFamily="34" charset="0"/>
              </a:rPr>
              <a:t>Hvilke indholdsstoffer var der i det oprindelige produkt ?</a:t>
            </a:r>
          </a:p>
          <a:p>
            <a:pPr marL="285750" indent="-285750">
              <a:buFont typeface="Arial" panose="020B0604020202020204" pitchFamily="34" charset="0"/>
              <a:buChar char="•"/>
            </a:pPr>
            <a:r>
              <a:rPr lang="da-DK" dirty="0">
                <a:latin typeface="Segoe UI" panose="020B0502040204020203" pitchFamily="34" charset="0"/>
                <a:cs typeface="Segoe UI" panose="020B0502040204020203" pitchFamily="34" charset="0"/>
              </a:rPr>
              <a:t>Hvordan fremstilles jeres nye produkttype  ?</a:t>
            </a:r>
          </a:p>
          <a:p>
            <a:pPr marL="285750" indent="-285750">
              <a:buFont typeface="Arial" panose="020B0604020202020204" pitchFamily="34" charset="0"/>
              <a:buChar char="•"/>
            </a:pPr>
            <a:r>
              <a:rPr lang="da-DK" dirty="0">
                <a:latin typeface="Segoe UI" panose="020B0502040204020203" pitchFamily="34" charset="0"/>
                <a:cs typeface="Segoe UI" panose="020B0502040204020203" pitchFamily="34" charset="0"/>
              </a:rPr>
              <a:t>Hvilke mekaniske og bioteknologiske delprocesser indgår i produktionen ?</a:t>
            </a:r>
          </a:p>
          <a:p>
            <a:endParaRPr lang="da-DK" sz="3600" b="1" dirty="0">
              <a:solidFill>
                <a:srgbClr val="0070C0"/>
              </a:solidFill>
            </a:endParaRPr>
          </a:p>
          <a:p>
            <a:endParaRPr lang="da-DK" dirty="0"/>
          </a:p>
          <a:p>
            <a:endParaRPr lang="da-DK" dirty="0">
              <a:latin typeface="Segoe UI" panose="020B0502040204020203" pitchFamily="34" charset="0"/>
              <a:cs typeface="Segoe UI" panose="020B0502040204020203" pitchFamily="34" charset="0"/>
            </a:endParaRPr>
          </a:p>
          <a:p>
            <a:endParaRPr lang="da-DK" sz="3200" b="1" dirty="0">
              <a:solidFill>
                <a:srgbClr val="0070C0"/>
              </a:solidFill>
            </a:endParaRPr>
          </a:p>
        </p:txBody>
      </p:sp>
      <p:sp>
        <p:nvSpPr>
          <p:cNvPr id="3" name="Undertitel 2">
            <a:extLst>
              <a:ext uri="{FF2B5EF4-FFF2-40B4-BE49-F238E27FC236}">
                <a16:creationId xmlns:a16="http://schemas.microsoft.com/office/drawing/2014/main" id="{BF2E53D0-2F00-243C-C0F6-D4FE854EF48C}"/>
              </a:ext>
            </a:extLst>
          </p:cNvPr>
          <p:cNvSpPr txBox="1">
            <a:spLocks/>
          </p:cNvSpPr>
          <p:nvPr/>
        </p:nvSpPr>
        <p:spPr>
          <a:xfrm>
            <a:off x="1380227" y="3354905"/>
            <a:ext cx="11470821" cy="3348718"/>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da-DK" dirty="0"/>
          </a:p>
          <a:p>
            <a:endParaRPr lang="da-DK" dirty="0"/>
          </a:p>
          <a:p>
            <a:endParaRPr lang="da-DK" dirty="0"/>
          </a:p>
          <a:p>
            <a:endParaRPr lang="da-DK" dirty="0"/>
          </a:p>
        </p:txBody>
      </p:sp>
    </p:spTree>
    <p:extLst>
      <p:ext uri="{BB962C8B-B14F-4D97-AF65-F5344CB8AC3E}">
        <p14:creationId xmlns:p14="http://schemas.microsoft.com/office/powerpoint/2010/main" val="878344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el 2">
            <a:extLst>
              <a:ext uri="{FF2B5EF4-FFF2-40B4-BE49-F238E27FC236}">
                <a16:creationId xmlns:a16="http://schemas.microsoft.com/office/drawing/2014/main" id="{AEFE9BBD-A033-9827-02CA-32D543F426E0}"/>
              </a:ext>
            </a:extLst>
          </p:cNvPr>
          <p:cNvGraphicFramePr>
            <a:graphicFrameLocks noGrp="1"/>
          </p:cNvGraphicFramePr>
          <p:nvPr>
            <p:extLst>
              <p:ext uri="{D42A27DB-BD31-4B8C-83A1-F6EECF244321}">
                <p14:modId xmlns:p14="http://schemas.microsoft.com/office/powerpoint/2010/main" val="905341642"/>
              </p:ext>
            </p:extLst>
          </p:nvPr>
        </p:nvGraphicFramePr>
        <p:xfrm>
          <a:off x="0" y="1"/>
          <a:ext cx="12192000" cy="6760101"/>
        </p:xfrm>
        <a:graphic>
          <a:graphicData uri="http://schemas.openxmlformats.org/drawingml/2006/table">
            <a:tbl>
              <a:tblPr firstRow="1" firstCol="1" bandRow="1">
                <a:tableStyleId>{5C22544A-7EE6-4342-B048-85BDC9FD1C3A}</a:tableStyleId>
              </a:tblPr>
              <a:tblGrid>
                <a:gridCol w="1310433">
                  <a:extLst>
                    <a:ext uri="{9D8B030D-6E8A-4147-A177-3AD203B41FA5}">
                      <a16:colId xmlns:a16="http://schemas.microsoft.com/office/drawing/2014/main" val="327465341"/>
                    </a:ext>
                  </a:extLst>
                </a:gridCol>
                <a:gridCol w="962090">
                  <a:extLst>
                    <a:ext uri="{9D8B030D-6E8A-4147-A177-3AD203B41FA5}">
                      <a16:colId xmlns:a16="http://schemas.microsoft.com/office/drawing/2014/main" val="3374727054"/>
                    </a:ext>
                  </a:extLst>
                </a:gridCol>
                <a:gridCol w="9919477">
                  <a:extLst>
                    <a:ext uri="{9D8B030D-6E8A-4147-A177-3AD203B41FA5}">
                      <a16:colId xmlns:a16="http://schemas.microsoft.com/office/drawing/2014/main" val="29209105"/>
                    </a:ext>
                  </a:extLst>
                </a:gridCol>
              </a:tblGrid>
              <a:tr h="381366">
                <a:tc gridSpan="3">
                  <a:txBody>
                    <a:bodyPr/>
                    <a:lstStyle/>
                    <a:p>
                      <a:pPr marL="318135">
                        <a:lnSpc>
                          <a:spcPct val="115000"/>
                        </a:lnSpc>
                        <a:spcAft>
                          <a:spcPts val="800"/>
                        </a:spcAft>
                      </a:pPr>
                      <a:r>
                        <a:rPr lang="da-DK" sz="1800" kern="1200" dirty="0">
                          <a:effectLst/>
                        </a:rPr>
                        <a:t>Tidsplan     Tidsrum           Aktiviteter</a:t>
                      </a:r>
                      <a:endParaRPr lang="da-DK" sz="18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24525" marR="24525" marT="5109" marB="0"/>
                </a:tc>
                <a:tc hMerge="1">
                  <a:txBody>
                    <a:bodyPr/>
                    <a:lstStyle/>
                    <a:p>
                      <a:endParaRPr lang="da-DK"/>
                    </a:p>
                  </a:txBody>
                  <a:tcPr/>
                </a:tc>
                <a:tc hMerge="1">
                  <a:txBody>
                    <a:bodyPr/>
                    <a:lstStyle/>
                    <a:p>
                      <a:endParaRPr lang="da-DK"/>
                    </a:p>
                  </a:txBody>
                  <a:tcPr/>
                </a:tc>
                <a:extLst>
                  <a:ext uri="{0D108BD9-81ED-4DB2-BD59-A6C34878D82A}">
                    <a16:rowId xmlns:a16="http://schemas.microsoft.com/office/drawing/2014/main" val="2039898491"/>
                  </a:ext>
                </a:extLst>
              </a:tr>
              <a:tr h="735635">
                <a:tc>
                  <a:txBody>
                    <a:bodyPr/>
                    <a:lstStyle/>
                    <a:p>
                      <a:pPr>
                        <a:lnSpc>
                          <a:spcPct val="115000"/>
                        </a:lnSpc>
                        <a:spcAft>
                          <a:spcPts val="800"/>
                        </a:spcAft>
                      </a:pPr>
                      <a:r>
                        <a:rPr lang="da-DK" sz="1400" b="1" kern="1200" dirty="0">
                          <a:solidFill>
                            <a:srgbClr val="FFFF00"/>
                          </a:solidFill>
                          <a:effectLst/>
                          <a:latin typeface="Calibri" panose="020F0502020204030204" pitchFamily="34" charset="0"/>
                          <a:ea typeface="Calibri" panose="020F0502020204030204" pitchFamily="34" charset="0"/>
                          <a:cs typeface="Times New Roman" panose="02020603050405020304" pitchFamily="18" charset="0"/>
                        </a:rPr>
                        <a:t>1. lektion</a:t>
                      </a:r>
                      <a:endParaRPr lang="da-DK" sz="1400" b="1" kern="100" dirty="0">
                        <a:solidFill>
                          <a:srgbClr val="FFFF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4525" marR="24525" marT="5109" marB="0"/>
                </a:tc>
                <a:tc>
                  <a:txBody>
                    <a:bodyPr/>
                    <a:lstStyle/>
                    <a:p>
                      <a:pPr>
                        <a:lnSpc>
                          <a:spcPct val="115000"/>
                        </a:lnSpc>
                        <a:spcAft>
                          <a:spcPts val="800"/>
                        </a:spcAft>
                      </a:pPr>
                      <a:r>
                        <a:rPr lang="da-DK" sz="1400" b="1" kern="1200" dirty="0">
                          <a:effectLst/>
                        </a:rPr>
                        <a:t>   90 min</a:t>
                      </a:r>
                      <a:endParaRPr lang="da-DK" sz="14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24525" marR="24525" marT="5109" marB="0"/>
                </a:tc>
                <a:tc>
                  <a:txBody>
                    <a:bodyPr/>
                    <a:lstStyle/>
                    <a:p>
                      <a:pPr>
                        <a:lnSpc>
                          <a:spcPct val="115000"/>
                        </a:lnSpc>
                        <a:spcAft>
                          <a:spcPts val="800"/>
                        </a:spcAft>
                      </a:pPr>
                      <a:r>
                        <a:rPr lang="da-DK" sz="1400" b="1" kern="1200" dirty="0">
                          <a:effectLst/>
                        </a:rPr>
                        <a:t>Nyt Arla-produkt til målgruppen unge fra 15  - 25 år     (PowerPoint) i klasselokalet                                                                       Engineering-metoden - hvad er det?                                                                                                                                               </a:t>
                      </a:r>
                      <a:br>
                        <a:rPr lang="da-DK" sz="1400" b="1" kern="1200" dirty="0">
                          <a:effectLst/>
                        </a:rPr>
                      </a:br>
                      <a:r>
                        <a:rPr lang="da-DK" sz="1400" b="1" kern="1200" dirty="0">
                          <a:effectLst/>
                        </a:rPr>
                        <a:t>Gruppeinddeling. Herefter brainstorming og valg af ideer, som afleveres i Lectio</a:t>
                      </a:r>
                      <a:endParaRPr lang="da-DK" sz="14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24525" marR="24525" marT="5109" marB="0"/>
                </a:tc>
                <a:extLst>
                  <a:ext uri="{0D108BD9-81ED-4DB2-BD59-A6C34878D82A}">
                    <a16:rowId xmlns:a16="http://schemas.microsoft.com/office/drawing/2014/main" val="26962228"/>
                  </a:ext>
                </a:extLst>
              </a:tr>
              <a:tr h="487284">
                <a:tc rowSpan="2">
                  <a:txBody>
                    <a:bodyPr/>
                    <a:lstStyle/>
                    <a:p>
                      <a:pPr>
                        <a:lnSpc>
                          <a:spcPct val="115000"/>
                        </a:lnSpc>
                        <a:spcAft>
                          <a:spcPts val="800"/>
                        </a:spcAft>
                      </a:pPr>
                      <a:r>
                        <a:rPr lang="da-DK" sz="1400" b="1" kern="1200" dirty="0">
                          <a:solidFill>
                            <a:srgbClr val="FFFF00"/>
                          </a:solidFill>
                          <a:effectLst/>
                          <a:latin typeface="Calibri" panose="020F0502020204030204" pitchFamily="34" charset="0"/>
                          <a:ea typeface="Calibri" panose="020F0502020204030204" pitchFamily="34" charset="0"/>
                          <a:cs typeface="Times New Roman" panose="02020603050405020304" pitchFamily="18" charset="0"/>
                        </a:rPr>
                        <a:t>2. lektion</a:t>
                      </a:r>
                      <a:endParaRPr lang="da-DK" sz="1400" b="1" kern="100" dirty="0">
                        <a:solidFill>
                          <a:srgbClr val="FFFF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4525" marR="24525" marT="5109" marB="0"/>
                </a:tc>
                <a:tc>
                  <a:txBody>
                    <a:bodyPr/>
                    <a:lstStyle/>
                    <a:p>
                      <a:pPr>
                        <a:lnSpc>
                          <a:spcPct val="115000"/>
                        </a:lnSpc>
                        <a:spcAft>
                          <a:spcPts val="800"/>
                        </a:spcAft>
                      </a:pPr>
                      <a:r>
                        <a:rPr lang="da-DK" sz="1400" b="1" kern="1200" dirty="0">
                          <a:effectLst/>
                        </a:rPr>
                        <a:t>   90 min</a:t>
                      </a:r>
                      <a:endParaRPr lang="da-DK" sz="14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24525" marR="24525" marT="5109" marB="0"/>
                </a:tc>
                <a:tc>
                  <a:txBody>
                    <a:bodyPr/>
                    <a:lstStyle/>
                    <a:p>
                      <a:pPr>
                        <a:lnSpc>
                          <a:spcPct val="115000"/>
                        </a:lnSpc>
                        <a:spcAft>
                          <a:spcPts val="800"/>
                        </a:spcAft>
                      </a:pPr>
                      <a:r>
                        <a:rPr lang="da-DK" sz="1400" b="1" kern="1200" dirty="0">
                          <a:effectLst/>
                        </a:rPr>
                        <a:t>Præsentation af Metodekort 1 (gruppekontrakt) i klasselokalet                                                                                                      Gruppearbejde med gruppekontrakt ( Metodekort 1 ) i klasselokalet </a:t>
                      </a:r>
                      <a:endParaRPr lang="da-DK" sz="14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24525" marR="24525" marT="5109" marB="0"/>
                </a:tc>
                <a:extLst>
                  <a:ext uri="{0D108BD9-81ED-4DB2-BD59-A6C34878D82A}">
                    <a16:rowId xmlns:a16="http://schemas.microsoft.com/office/drawing/2014/main" val="1391453656"/>
                  </a:ext>
                </a:extLst>
              </a:tr>
              <a:tr h="238933">
                <a:tc vMerge="1">
                  <a:txBody>
                    <a:bodyPr/>
                    <a:lstStyle/>
                    <a:p>
                      <a:endParaRPr lang="da-DK"/>
                    </a:p>
                  </a:txBody>
                  <a:tcPr/>
                </a:tc>
                <a:tc>
                  <a:txBody>
                    <a:bodyPr/>
                    <a:lstStyle/>
                    <a:p>
                      <a:pPr>
                        <a:lnSpc>
                          <a:spcPct val="107000"/>
                        </a:lnSpc>
                      </a:pPr>
                      <a:endParaRPr lang="da-DK" sz="1400" b="1" kern="100">
                        <a:effectLst/>
                        <a:latin typeface="Calibri" panose="020F0502020204030204" pitchFamily="34" charset="0"/>
                        <a:cs typeface="Times New Roman" panose="02020603050405020304" pitchFamily="18" charset="0"/>
                      </a:endParaRPr>
                    </a:p>
                  </a:txBody>
                  <a:tcPr marL="24525" marR="24525" marT="5109" marB="0"/>
                </a:tc>
                <a:tc>
                  <a:txBody>
                    <a:bodyPr/>
                    <a:lstStyle/>
                    <a:p>
                      <a:pPr marL="0" marR="0" lvl="0" indent="0" algn="l" defTabSz="914400" rtl="0" eaLnBrk="1" fontAlgn="auto" latinLnBrk="0" hangingPunct="1">
                        <a:lnSpc>
                          <a:spcPct val="115000"/>
                        </a:lnSpc>
                        <a:spcBef>
                          <a:spcPts val="0"/>
                        </a:spcBef>
                        <a:spcAft>
                          <a:spcPts val="800"/>
                        </a:spcAft>
                        <a:buClrTx/>
                        <a:buSzTx/>
                        <a:buFontTx/>
                        <a:buNone/>
                        <a:tabLst/>
                        <a:defRPr/>
                      </a:pPr>
                      <a:r>
                        <a:rPr lang="da-DK" sz="1400" b="1" kern="1200" dirty="0">
                          <a:effectLst/>
                        </a:rPr>
                        <a:t>Endeligt valg af produkttype/produkt  i klasselokalet</a:t>
                      </a:r>
                      <a:endParaRPr lang="da-DK" sz="14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24525" marR="24525" marT="5109" marB="0"/>
                </a:tc>
                <a:extLst>
                  <a:ext uri="{0D108BD9-81ED-4DB2-BD59-A6C34878D82A}">
                    <a16:rowId xmlns:a16="http://schemas.microsoft.com/office/drawing/2014/main" val="1276066445"/>
                  </a:ext>
                </a:extLst>
              </a:tr>
              <a:tr h="487284">
                <a:tc>
                  <a:txBody>
                    <a:bodyPr/>
                    <a:lstStyle/>
                    <a:p>
                      <a:pPr>
                        <a:lnSpc>
                          <a:spcPct val="115000"/>
                        </a:lnSpc>
                        <a:spcAft>
                          <a:spcPts val="800"/>
                        </a:spcAft>
                      </a:pPr>
                      <a:r>
                        <a:rPr lang="da-DK" sz="1400" b="1" kern="1200" dirty="0">
                          <a:solidFill>
                            <a:srgbClr val="FFFF00"/>
                          </a:solidFill>
                          <a:effectLst/>
                          <a:latin typeface="Calibri" panose="020F0502020204030204" pitchFamily="34" charset="0"/>
                          <a:ea typeface="Calibri" panose="020F0502020204030204" pitchFamily="34" charset="0"/>
                          <a:cs typeface="Times New Roman" panose="02020603050405020304" pitchFamily="18" charset="0"/>
                        </a:rPr>
                        <a:t>3. Lektion</a:t>
                      </a:r>
                      <a:endParaRPr lang="da-DK" sz="1400" b="1" kern="100" dirty="0">
                        <a:solidFill>
                          <a:srgbClr val="FFFF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4525" marR="24525" marT="5109" marB="0"/>
                </a:tc>
                <a:tc>
                  <a:txBody>
                    <a:bodyPr/>
                    <a:lstStyle/>
                    <a:p>
                      <a:pPr>
                        <a:lnSpc>
                          <a:spcPct val="115000"/>
                        </a:lnSpc>
                        <a:spcAft>
                          <a:spcPts val="800"/>
                        </a:spcAft>
                      </a:pPr>
                      <a:r>
                        <a:rPr lang="da-DK" sz="1400" b="1" kern="1200" dirty="0">
                          <a:effectLst/>
                        </a:rPr>
                        <a:t>   90 min</a:t>
                      </a:r>
                      <a:endParaRPr lang="da-DK" sz="14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24525" marR="24525" marT="5109" marB="0"/>
                </a:tc>
                <a:tc>
                  <a:txBody>
                    <a:bodyPr/>
                    <a:lstStyle/>
                    <a:p>
                      <a:pPr>
                        <a:lnSpc>
                          <a:spcPct val="115000"/>
                        </a:lnSpc>
                        <a:spcAft>
                          <a:spcPts val="800"/>
                        </a:spcAft>
                      </a:pPr>
                      <a:r>
                        <a:rPr lang="da-DK" sz="1400" b="1" kern="1200" dirty="0">
                          <a:effectLst/>
                        </a:rPr>
                        <a:t>Præsentation af og arbejde i grupperne med Metodekort 2  i klasselokalet .  Herefter brainstorming på produkt, logo og emballage. Ideer afleveres i jeres grupperum i Lectio, som ”Status 1”.</a:t>
                      </a:r>
                      <a:endParaRPr lang="da-DK" sz="14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24525" marR="24525" marT="5109" marB="0"/>
                </a:tc>
                <a:extLst>
                  <a:ext uri="{0D108BD9-81ED-4DB2-BD59-A6C34878D82A}">
                    <a16:rowId xmlns:a16="http://schemas.microsoft.com/office/drawing/2014/main" val="2035420162"/>
                  </a:ext>
                </a:extLst>
              </a:tr>
              <a:tr h="1084959">
                <a:tc>
                  <a:txBody>
                    <a:bodyPr/>
                    <a:lstStyle/>
                    <a:p>
                      <a:pPr marL="0" marR="0" lvl="0" indent="0" algn="l" defTabSz="914400" rtl="0" eaLnBrk="1" fontAlgn="auto" latinLnBrk="0" hangingPunct="1">
                        <a:lnSpc>
                          <a:spcPct val="115000"/>
                        </a:lnSpc>
                        <a:spcBef>
                          <a:spcPts val="0"/>
                        </a:spcBef>
                        <a:spcAft>
                          <a:spcPts val="800"/>
                        </a:spcAft>
                        <a:buClrTx/>
                        <a:buSzTx/>
                        <a:buFontTx/>
                        <a:buNone/>
                        <a:tabLst/>
                        <a:defRPr/>
                      </a:pPr>
                      <a:r>
                        <a:rPr lang="da-DK" sz="1400" b="1" kern="100" dirty="0">
                          <a:solidFill>
                            <a:srgbClr val="FFFF00"/>
                          </a:solidFill>
                          <a:effectLst/>
                          <a:latin typeface="Calibri" panose="020F0502020204030204" pitchFamily="34" charset="0"/>
                          <a:ea typeface="Calibri" panose="020F0502020204030204" pitchFamily="34" charset="0"/>
                          <a:cs typeface="Times New Roman" panose="02020603050405020304" pitchFamily="18" charset="0"/>
                        </a:rPr>
                        <a:t>4. lektion</a:t>
                      </a:r>
                    </a:p>
                    <a:p>
                      <a:pPr>
                        <a:lnSpc>
                          <a:spcPct val="115000"/>
                        </a:lnSpc>
                        <a:spcAft>
                          <a:spcPts val="800"/>
                        </a:spcAft>
                      </a:pPr>
                      <a:endParaRPr lang="da-DK" sz="1400" b="1" kern="100" dirty="0">
                        <a:solidFill>
                          <a:srgbClr val="FFFF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4525" marR="24525" marT="5109" marB="0"/>
                </a:tc>
                <a:tc>
                  <a:txBody>
                    <a:bodyPr/>
                    <a:lstStyle/>
                    <a:p>
                      <a:pPr>
                        <a:lnSpc>
                          <a:spcPct val="115000"/>
                        </a:lnSpc>
                        <a:spcAft>
                          <a:spcPts val="800"/>
                        </a:spcAft>
                      </a:pPr>
                      <a:r>
                        <a:rPr lang="da-DK" sz="1400" b="1" kern="1200" dirty="0">
                          <a:effectLst/>
                        </a:rPr>
                        <a:t>   90 min</a:t>
                      </a:r>
                      <a:endParaRPr lang="da-DK" sz="14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24525" marR="24525" marT="5109" marB="0"/>
                </a:tc>
                <a:tc>
                  <a:txBody>
                    <a:bodyPr/>
                    <a:lstStyle/>
                    <a:p>
                      <a:r>
                        <a:rPr lang="da-DK" sz="1400" b="1" kern="1200" dirty="0">
                          <a:effectLst/>
                        </a:rPr>
                        <a:t>Projektarbejde </a:t>
                      </a:r>
                      <a:r>
                        <a:rPr lang="da-DK" sz="1400" b="1" kern="1200" dirty="0">
                          <a:solidFill>
                            <a:schemeClr val="dk1"/>
                          </a:solidFill>
                          <a:effectLst/>
                          <a:latin typeface="+mn-lt"/>
                          <a:ea typeface="+mn-ea"/>
                          <a:cs typeface="+mn-cs"/>
                        </a:rPr>
                        <a:t>med/litteratur-undersøgelse om</a:t>
                      </a:r>
                      <a:r>
                        <a:rPr lang="da-DK" sz="1400" b="1" kern="1200" dirty="0">
                          <a:effectLst/>
                        </a:rPr>
                        <a:t> jeres ”nye Arla-produkt” i klasselokalet. </a:t>
                      </a:r>
                      <a:r>
                        <a:rPr lang="da-DK" sz="1400" b="1" kern="1200" dirty="0">
                          <a:solidFill>
                            <a:schemeClr val="dk1"/>
                          </a:solidFill>
                          <a:effectLst/>
                          <a:latin typeface="+mn-lt"/>
                          <a:ea typeface="+mn-ea"/>
                          <a:cs typeface="+mn-cs"/>
                        </a:rPr>
                        <a:t>Hvilke indholdsstoffer er der i det oprindelige produkt?</a:t>
                      </a:r>
                      <a:endParaRPr lang="da-DK" sz="1400" kern="1200" dirty="0">
                        <a:solidFill>
                          <a:schemeClr val="dk1"/>
                        </a:solidFill>
                        <a:effectLst/>
                        <a:latin typeface="+mn-lt"/>
                        <a:ea typeface="+mn-ea"/>
                        <a:cs typeface="+mn-cs"/>
                      </a:endParaRPr>
                    </a:p>
                    <a:p>
                      <a:r>
                        <a:rPr lang="da-DK" sz="1400" b="1" kern="1200" dirty="0">
                          <a:solidFill>
                            <a:schemeClr val="dk1"/>
                          </a:solidFill>
                          <a:effectLst/>
                          <a:latin typeface="+mn-lt"/>
                          <a:ea typeface="+mn-ea"/>
                          <a:cs typeface="+mn-cs"/>
                        </a:rPr>
                        <a:t>Hvordan skal jeres produkt fornys og fremstilles?</a:t>
                      </a:r>
                      <a:endParaRPr lang="da-DK" sz="1400" kern="1200" dirty="0">
                        <a:solidFill>
                          <a:schemeClr val="dk1"/>
                        </a:solidFill>
                        <a:effectLst/>
                        <a:latin typeface="+mn-lt"/>
                        <a:ea typeface="+mn-ea"/>
                        <a:cs typeface="+mn-cs"/>
                      </a:endParaRPr>
                    </a:p>
                    <a:p>
                      <a:r>
                        <a:rPr lang="da-DK" sz="1400" b="1" kern="1200" dirty="0">
                          <a:solidFill>
                            <a:schemeClr val="dk1"/>
                          </a:solidFill>
                          <a:effectLst/>
                          <a:latin typeface="+mn-lt"/>
                          <a:ea typeface="+mn-ea"/>
                          <a:cs typeface="+mn-cs"/>
                        </a:rPr>
                        <a:t>Hvilke mekaniske og bioteknologiske delprocesser indgår i produktionen?</a:t>
                      </a:r>
                      <a:endParaRPr lang="da-DK" sz="1400" kern="1200" dirty="0">
                        <a:solidFill>
                          <a:schemeClr val="dk1"/>
                        </a:solidFill>
                        <a:effectLst/>
                        <a:latin typeface="+mn-lt"/>
                        <a:ea typeface="+mn-ea"/>
                        <a:cs typeface="+mn-cs"/>
                      </a:endParaRPr>
                    </a:p>
                    <a:p>
                      <a:r>
                        <a:rPr lang="da-DK" sz="1400" b="1" kern="1200" dirty="0">
                          <a:solidFill>
                            <a:schemeClr val="dk1"/>
                          </a:solidFill>
                          <a:effectLst/>
                          <a:latin typeface="+mn-lt"/>
                          <a:ea typeface="+mn-ea"/>
                          <a:cs typeface="+mn-cs"/>
                        </a:rPr>
                        <a:t>Evt. bestilling/indkøb af ingredienser og materialer</a:t>
                      </a:r>
                      <a:endParaRPr lang="da-DK" sz="1400" b="1" kern="100" dirty="0">
                        <a:effectLst/>
                      </a:endParaRPr>
                    </a:p>
                  </a:txBody>
                  <a:tcPr marL="24525" marR="24525" marT="5109" marB="0"/>
                </a:tc>
                <a:extLst>
                  <a:ext uri="{0D108BD9-81ED-4DB2-BD59-A6C34878D82A}">
                    <a16:rowId xmlns:a16="http://schemas.microsoft.com/office/drawing/2014/main" val="2771661264"/>
                  </a:ext>
                </a:extLst>
              </a:tr>
              <a:tr h="590121">
                <a:tc>
                  <a:txBody>
                    <a:bodyPr/>
                    <a:lstStyle/>
                    <a:p>
                      <a:pPr marL="0" marR="0" lvl="0" indent="0" algn="l" defTabSz="914400" rtl="0" eaLnBrk="1" fontAlgn="auto" latinLnBrk="0" hangingPunct="1">
                        <a:lnSpc>
                          <a:spcPct val="115000"/>
                        </a:lnSpc>
                        <a:spcBef>
                          <a:spcPts val="0"/>
                        </a:spcBef>
                        <a:spcAft>
                          <a:spcPts val="800"/>
                        </a:spcAft>
                        <a:buClrTx/>
                        <a:buSzTx/>
                        <a:buFontTx/>
                        <a:buNone/>
                        <a:tabLst/>
                        <a:defRPr/>
                      </a:pPr>
                      <a:r>
                        <a:rPr lang="da-DK" sz="1400" b="1" kern="100" dirty="0">
                          <a:solidFill>
                            <a:srgbClr val="FFFF00"/>
                          </a:solidFill>
                          <a:effectLst/>
                          <a:latin typeface="Calibri" panose="020F0502020204030204" pitchFamily="34" charset="0"/>
                          <a:ea typeface="Calibri" panose="020F0502020204030204" pitchFamily="34" charset="0"/>
                          <a:cs typeface="Times New Roman" panose="02020603050405020304" pitchFamily="18" charset="0"/>
                        </a:rPr>
                        <a:t>5. lektion</a:t>
                      </a:r>
                    </a:p>
                    <a:p>
                      <a:pPr>
                        <a:lnSpc>
                          <a:spcPct val="115000"/>
                        </a:lnSpc>
                        <a:spcAft>
                          <a:spcPts val="800"/>
                        </a:spcAft>
                      </a:pPr>
                      <a:endParaRPr lang="da-DK" sz="1400" b="1" kern="100" dirty="0">
                        <a:solidFill>
                          <a:srgbClr val="FFFF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4525" marR="24525" marT="5109" marB="0"/>
                </a:tc>
                <a:tc>
                  <a:txBody>
                    <a:bodyPr/>
                    <a:lstStyle/>
                    <a:p>
                      <a:pPr>
                        <a:lnSpc>
                          <a:spcPct val="115000"/>
                        </a:lnSpc>
                        <a:spcAft>
                          <a:spcPts val="800"/>
                        </a:spcAft>
                      </a:pPr>
                      <a:r>
                        <a:rPr lang="da-DK" sz="1400" b="1" kern="1200" dirty="0">
                          <a:effectLst/>
                        </a:rPr>
                        <a:t>   90 min</a:t>
                      </a:r>
                      <a:endParaRPr lang="da-DK" sz="14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24525" marR="24525" marT="5109" marB="0"/>
                </a:tc>
                <a:tc>
                  <a:txBody>
                    <a:bodyPr/>
                    <a:lstStyle/>
                    <a:p>
                      <a:pPr marL="0" marR="0" lvl="0" indent="0" algn="l" defTabSz="914400" rtl="0" eaLnBrk="1" fontAlgn="auto" latinLnBrk="0" hangingPunct="1">
                        <a:lnSpc>
                          <a:spcPct val="115000"/>
                        </a:lnSpc>
                        <a:spcBef>
                          <a:spcPts val="0"/>
                        </a:spcBef>
                        <a:spcAft>
                          <a:spcPts val="800"/>
                        </a:spcAft>
                        <a:buClrTx/>
                        <a:buSzTx/>
                        <a:buFontTx/>
                        <a:buNone/>
                        <a:tabLst/>
                        <a:defRPr/>
                      </a:pPr>
                      <a:r>
                        <a:rPr lang="da-DK" sz="1400" b="1" kern="1200" dirty="0">
                          <a:solidFill>
                            <a:schemeClr val="dk1"/>
                          </a:solidFill>
                          <a:effectLst/>
                          <a:latin typeface="+mn-lt"/>
                          <a:ea typeface="+mn-ea"/>
                          <a:cs typeface="+mn-cs"/>
                        </a:rPr>
                        <a:t>Præsentation af begrebet ”logbog”</a:t>
                      </a:r>
                      <a:r>
                        <a:rPr lang="da-DK" sz="1400" b="0" kern="1200" dirty="0">
                          <a:solidFill>
                            <a:schemeClr val="dk1"/>
                          </a:solidFill>
                          <a:effectLst/>
                          <a:latin typeface="+mn-lt"/>
                          <a:ea typeface="+mn-ea"/>
                          <a:cs typeface="+mn-cs"/>
                        </a:rPr>
                        <a:t>, herefter p</a:t>
                      </a:r>
                      <a:r>
                        <a:rPr lang="da-DK" sz="1400" b="1" kern="1200" dirty="0">
                          <a:effectLst/>
                        </a:rPr>
                        <a:t>rojektarbejde i grupperne med u</a:t>
                      </a:r>
                      <a:r>
                        <a:rPr lang="da-DK" sz="1400" b="1" kern="1200" dirty="0">
                          <a:solidFill>
                            <a:schemeClr val="dk1"/>
                          </a:solidFill>
                          <a:effectLst/>
                          <a:latin typeface="+mn-lt"/>
                          <a:ea typeface="+mn-ea"/>
                          <a:cs typeface="+mn-cs"/>
                        </a:rPr>
                        <a:t>dvælgelse af skrifttypen til navn på produktet, design af logo, samt design af emballage.</a:t>
                      </a:r>
                      <a:endParaRPr lang="da-DK" sz="14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24525" marR="24525" marT="5109" marB="0"/>
                </a:tc>
                <a:extLst>
                  <a:ext uri="{0D108BD9-81ED-4DB2-BD59-A6C34878D82A}">
                    <a16:rowId xmlns:a16="http://schemas.microsoft.com/office/drawing/2014/main" val="3038961352"/>
                  </a:ext>
                </a:extLst>
              </a:tr>
              <a:tr h="735635">
                <a:tc>
                  <a:txBody>
                    <a:bodyPr/>
                    <a:lstStyle/>
                    <a:p>
                      <a:pPr marL="0" marR="0" lvl="0" indent="0" algn="l" defTabSz="914400" rtl="0" eaLnBrk="1" fontAlgn="auto" latinLnBrk="0" hangingPunct="1">
                        <a:lnSpc>
                          <a:spcPct val="115000"/>
                        </a:lnSpc>
                        <a:spcBef>
                          <a:spcPts val="0"/>
                        </a:spcBef>
                        <a:spcAft>
                          <a:spcPts val="800"/>
                        </a:spcAft>
                        <a:buClrTx/>
                        <a:buSzTx/>
                        <a:buFontTx/>
                        <a:buNone/>
                        <a:tabLst/>
                        <a:defRPr/>
                      </a:pPr>
                      <a:r>
                        <a:rPr lang="da-DK" sz="1400" b="1" kern="100" dirty="0">
                          <a:solidFill>
                            <a:srgbClr val="FFFF00"/>
                          </a:solidFill>
                          <a:effectLst/>
                          <a:latin typeface="Calibri" panose="020F0502020204030204" pitchFamily="34" charset="0"/>
                          <a:ea typeface="Calibri" panose="020F0502020204030204" pitchFamily="34" charset="0"/>
                          <a:cs typeface="Times New Roman" panose="02020603050405020304" pitchFamily="18" charset="0"/>
                        </a:rPr>
                        <a:t>6. lektion</a:t>
                      </a:r>
                    </a:p>
                    <a:p>
                      <a:pPr>
                        <a:lnSpc>
                          <a:spcPct val="115000"/>
                        </a:lnSpc>
                        <a:spcAft>
                          <a:spcPts val="800"/>
                        </a:spcAft>
                      </a:pPr>
                      <a:endParaRPr lang="da-DK" sz="1400" b="1" kern="100" dirty="0">
                        <a:solidFill>
                          <a:srgbClr val="FFFF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4525" marR="24525" marT="5109" marB="0"/>
                </a:tc>
                <a:tc>
                  <a:txBody>
                    <a:bodyPr/>
                    <a:lstStyle/>
                    <a:p>
                      <a:pPr>
                        <a:lnSpc>
                          <a:spcPct val="115000"/>
                        </a:lnSpc>
                        <a:spcAft>
                          <a:spcPts val="800"/>
                        </a:spcAft>
                      </a:pPr>
                      <a:r>
                        <a:rPr lang="da-DK" sz="1400" b="1" kern="100" dirty="0">
                          <a:effectLst/>
                          <a:latin typeface="Calibri" panose="020F0502020204030204" pitchFamily="34" charset="0"/>
                          <a:ea typeface="Calibri" panose="020F0502020204030204" pitchFamily="34" charset="0"/>
                          <a:cs typeface="Times New Roman" panose="02020603050405020304" pitchFamily="18" charset="0"/>
                        </a:rPr>
                        <a:t>   </a:t>
                      </a:r>
                      <a:r>
                        <a:rPr lang="da-DK" sz="1400" b="1" kern="1200" dirty="0">
                          <a:effectLst/>
                        </a:rPr>
                        <a:t>90 min</a:t>
                      </a:r>
                      <a:endParaRPr lang="da-DK" sz="14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24525" marR="24525" marT="5109" marB="0"/>
                </a:tc>
                <a:tc>
                  <a:txBody>
                    <a:bodyPr/>
                    <a:lstStyle/>
                    <a:p>
                      <a:pPr marL="0" marR="0" lvl="0" indent="0" algn="l" defTabSz="914400" rtl="0" eaLnBrk="1" fontAlgn="auto" latinLnBrk="0" hangingPunct="1">
                        <a:lnSpc>
                          <a:spcPct val="115000"/>
                        </a:lnSpc>
                        <a:spcBef>
                          <a:spcPts val="0"/>
                        </a:spcBef>
                        <a:spcAft>
                          <a:spcPts val="800"/>
                        </a:spcAft>
                        <a:buClrTx/>
                        <a:buSzTx/>
                        <a:buFontTx/>
                        <a:buNone/>
                        <a:tabLst/>
                        <a:defRPr/>
                      </a:pPr>
                      <a:r>
                        <a:rPr lang="da-DK" sz="1400" b="1" kern="1200" dirty="0">
                          <a:effectLst/>
                        </a:rPr>
                        <a:t>Præsentation af Metodekort 3 i klasselokalet  og besvarelse heraf. Afleveres in grupperummet.                                                      Projektarbejde i laboratoriet  evt. med forforsøg og/eller produktudvikling og herefter besvarelse af Status 2, som afleveres i grupperummet</a:t>
                      </a:r>
                      <a:endParaRPr lang="da-DK" sz="14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24525" marR="24525" marT="5109" marB="0"/>
                </a:tc>
                <a:extLst>
                  <a:ext uri="{0D108BD9-81ED-4DB2-BD59-A6C34878D82A}">
                    <a16:rowId xmlns:a16="http://schemas.microsoft.com/office/drawing/2014/main" val="1548577830"/>
                  </a:ext>
                </a:extLst>
              </a:tr>
              <a:tr h="320457">
                <a:tc>
                  <a:txBody>
                    <a:bodyPr/>
                    <a:lstStyle/>
                    <a:p>
                      <a:pPr>
                        <a:lnSpc>
                          <a:spcPct val="115000"/>
                        </a:lnSpc>
                        <a:spcAft>
                          <a:spcPts val="800"/>
                        </a:spcAft>
                      </a:pPr>
                      <a:r>
                        <a:rPr lang="da-DK" sz="1400" b="1" kern="100" dirty="0">
                          <a:solidFill>
                            <a:srgbClr val="FFFF00"/>
                          </a:solidFill>
                          <a:effectLst/>
                          <a:latin typeface="Calibri" panose="020F0502020204030204" pitchFamily="34" charset="0"/>
                          <a:ea typeface="Calibri" panose="020F0502020204030204" pitchFamily="34" charset="0"/>
                          <a:cs typeface="Times New Roman" panose="02020603050405020304" pitchFamily="18" charset="0"/>
                        </a:rPr>
                        <a:t>7. lektion</a:t>
                      </a:r>
                    </a:p>
                  </a:txBody>
                  <a:tcPr marL="24525" marR="24525" marT="5109" marB="0"/>
                </a:tc>
                <a:tc>
                  <a:txBody>
                    <a:bodyPr/>
                    <a:lstStyle/>
                    <a:p>
                      <a:pPr>
                        <a:lnSpc>
                          <a:spcPct val="115000"/>
                        </a:lnSpc>
                        <a:spcAft>
                          <a:spcPts val="800"/>
                        </a:spcAft>
                      </a:pPr>
                      <a:r>
                        <a:rPr lang="da-DK" sz="1400" b="1" kern="1200" dirty="0">
                          <a:effectLst/>
                        </a:rPr>
                        <a:t>   90 min</a:t>
                      </a:r>
                      <a:endParaRPr lang="da-DK" sz="14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24525" marR="24525" marT="5109" marB="0"/>
                </a:tc>
                <a:tc>
                  <a:txBody>
                    <a:bodyPr/>
                    <a:lstStyle/>
                    <a:p>
                      <a:pPr>
                        <a:lnSpc>
                          <a:spcPct val="115000"/>
                        </a:lnSpc>
                        <a:spcAft>
                          <a:spcPts val="800"/>
                        </a:spcAft>
                      </a:pPr>
                      <a:r>
                        <a:rPr lang="da-DK" sz="1400" b="1" kern="1200" dirty="0">
                          <a:effectLst/>
                        </a:rPr>
                        <a:t>Projektarbejde i laboratoriet </a:t>
                      </a:r>
                      <a:endParaRPr lang="da-DK" sz="14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24525" marR="24525" marT="5109" marB="0"/>
                </a:tc>
                <a:extLst>
                  <a:ext uri="{0D108BD9-81ED-4DB2-BD59-A6C34878D82A}">
                    <a16:rowId xmlns:a16="http://schemas.microsoft.com/office/drawing/2014/main" val="2141867002"/>
                  </a:ext>
                </a:extLst>
              </a:tr>
              <a:tr h="305551">
                <a:tc>
                  <a:txBody>
                    <a:bodyPr/>
                    <a:lstStyle/>
                    <a:p>
                      <a:pPr>
                        <a:lnSpc>
                          <a:spcPct val="115000"/>
                        </a:lnSpc>
                        <a:spcAft>
                          <a:spcPts val="800"/>
                        </a:spcAft>
                      </a:pPr>
                      <a:r>
                        <a:rPr lang="da-DK" sz="1400" b="1" kern="100" dirty="0">
                          <a:solidFill>
                            <a:srgbClr val="FFFF00"/>
                          </a:solidFill>
                          <a:effectLst/>
                          <a:latin typeface="Calibri" panose="020F0502020204030204" pitchFamily="34" charset="0"/>
                          <a:ea typeface="Calibri" panose="020F0502020204030204" pitchFamily="34" charset="0"/>
                          <a:cs typeface="Times New Roman" panose="02020603050405020304" pitchFamily="18" charset="0"/>
                        </a:rPr>
                        <a:t>8.lektion</a:t>
                      </a:r>
                    </a:p>
                  </a:txBody>
                  <a:tcPr marL="24525" marR="24525" marT="5109" marB="0"/>
                </a:tc>
                <a:tc>
                  <a:txBody>
                    <a:bodyPr/>
                    <a:lstStyle/>
                    <a:p>
                      <a:pPr>
                        <a:lnSpc>
                          <a:spcPct val="115000"/>
                        </a:lnSpc>
                        <a:spcAft>
                          <a:spcPts val="800"/>
                        </a:spcAft>
                      </a:pPr>
                      <a:r>
                        <a:rPr lang="da-DK" sz="1400" b="1" kern="100" dirty="0">
                          <a:effectLst/>
                          <a:latin typeface="Calibri" panose="020F0502020204030204" pitchFamily="34" charset="0"/>
                          <a:ea typeface="Calibri" panose="020F0502020204030204" pitchFamily="34" charset="0"/>
                          <a:cs typeface="Times New Roman" panose="02020603050405020304" pitchFamily="18" charset="0"/>
                        </a:rPr>
                        <a:t>   </a:t>
                      </a:r>
                      <a:r>
                        <a:rPr lang="da-DK" sz="1400" b="1" kern="1200" dirty="0">
                          <a:effectLst/>
                        </a:rPr>
                        <a:t>90 min</a:t>
                      </a:r>
                      <a:endParaRPr lang="da-DK" sz="14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24525" marR="24525" marT="5109" marB="0"/>
                </a:tc>
                <a:tc>
                  <a:txBody>
                    <a:bodyPr/>
                    <a:lstStyle/>
                    <a:p>
                      <a:pPr>
                        <a:lnSpc>
                          <a:spcPct val="115000"/>
                        </a:lnSpc>
                        <a:spcAft>
                          <a:spcPts val="800"/>
                        </a:spcAft>
                      </a:pPr>
                      <a:r>
                        <a:rPr lang="da-DK" sz="1400" b="1" kern="1200" dirty="0">
                          <a:effectLst/>
                        </a:rPr>
                        <a:t>Projektarbejde i laboratoriet </a:t>
                      </a:r>
                      <a:endParaRPr lang="da-DK" sz="14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24525" marR="24525" marT="5109" marB="0"/>
                </a:tc>
                <a:extLst>
                  <a:ext uri="{0D108BD9-81ED-4DB2-BD59-A6C34878D82A}">
                    <a16:rowId xmlns:a16="http://schemas.microsoft.com/office/drawing/2014/main" val="1190969110"/>
                  </a:ext>
                </a:extLst>
              </a:tr>
              <a:tr h="636256">
                <a:tc>
                  <a:txBody>
                    <a:bodyPr/>
                    <a:lstStyle/>
                    <a:p>
                      <a:pPr>
                        <a:lnSpc>
                          <a:spcPct val="115000"/>
                        </a:lnSpc>
                        <a:spcAft>
                          <a:spcPts val="800"/>
                        </a:spcAft>
                      </a:pPr>
                      <a:r>
                        <a:rPr lang="da-DK" sz="1400" b="1" kern="100" dirty="0">
                          <a:solidFill>
                            <a:srgbClr val="FFFF00"/>
                          </a:solidFill>
                          <a:effectLst/>
                          <a:latin typeface="Calibri" panose="020F0502020204030204" pitchFamily="34" charset="0"/>
                          <a:ea typeface="Calibri" panose="020F0502020204030204" pitchFamily="34" charset="0"/>
                          <a:cs typeface="Times New Roman" panose="02020603050405020304" pitchFamily="18" charset="0"/>
                        </a:rPr>
                        <a:t>9. lektion</a:t>
                      </a:r>
                    </a:p>
                  </a:txBody>
                  <a:tcPr marL="24525" marR="24525" marT="5109" marB="0"/>
                </a:tc>
                <a:tc>
                  <a:txBody>
                    <a:bodyPr/>
                    <a:lstStyle/>
                    <a:p>
                      <a:pPr>
                        <a:lnSpc>
                          <a:spcPct val="115000"/>
                        </a:lnSpc>
                        <a:spcAft>
                          <a:spcPts val="800"/>
                        </a:spcAft>
                      </a:pPr>
                      <a:r>
                        <a:rPr lang="da-DK" sz="1400" b="1" kern="1200" dirty="0">
                          <a:effectLst/>
                        </a:rPr>
                        <a:t>   90 min</a:t>
                      </a:r>
                      <a:endParaRPr lang="da-DK" sz="14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24525" marR="24525" marT="5109" marB="0"/>
                </a:tc>
                <a:tc>
                  <a:txBody>
                    <a:bodyPr/>
                    <a:lstStyle/>
                    <a:p>
                      <a:r>
                        <a:rPr lang="da-DK" sz="1400" b="1" kern="1200" dirty="0">
                          <a:effectLst/>
                        </a:rPr>
                        <a:t>Udvikling og udarbejdelse i klasselokale af jeres præsentation af færdigudviklet Nyt Arla-produkt til målgruppen unge fra 15  - 25 år  dvs. </a:t>
                      </a:r>
                      <a:r>
                        <a:rPr lang="da-DK" sz="1400" b="1" kern="1200" dirty="0">
                          <a:solidFill>
                            <a:schemeClr val="dk1"/>
                          </a:solidFill>
                          <a:effectLst/>
                          <a:latin typeface="+mn-lt"/>
                          <a:ea typeface="+mn-ea"/>
                          <a:cs typeface="+mn-cs"/>
                        </a:rPr>
                        <a:t>produktets opfindelseshøjde, navn, logo, emballage og deklaration. Formulér tekst til pitch og fordel opgaverne mellem jer.</a:t>
                      </a:r>
                      <a:endParaRPr lang="da-DK" sz="14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24525" marR="24525" marT="5109" marB="0"/>
                </a:tc>
                <a:extLst>
                  <a:ext uri="{0D108BD9-81ED-4DB2-BD59-A6C34878D82A}">
                    <a16:rowId xmlns:a16="http://schemas.microsoft.com/office/drawing/2014/main" val="3961065838"/>
                  </a:ext>
                </a:extLst>
              </a:tr>
              <a:tr h="756620">
                <a:tc>
                  <a:txBody>
                    <a:bodyPr/>
                    <a:lstStyle/>
                    <a:p>
                      <a:pPr>
                        <a:lnSpc>
                          <a:spcPct val="115000"/>
                        </a:lnSpc>
                        <a:spcAft>
                          <a:spcPts val="800"/>
                        </a:spcAft>
                      </a:pPr>
                      <a:r>
                        <a:rPr lang="da-DK" sz="1400" b="1" kern="1200" dirty="0">
                          <a:solidFill>
                            <a:srgbClr val="FFFF00"/>
                          </a:solidFill>
                          <a:effectLst/>
                        </a:rPr>
                        <a:t> 10. lektion</a:t>
                      </a:r>
                      <a:endParaRPr lang="da-DK" sz="1400" b="1" kern="100" dirty="0">
                        <a:solidFill>
                          <a:srgbClr val="FFFF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4525" marR="24525" marT="5109" marB="0"/>
                </a:tc>
                <a:tc>
                  <a:txBody>
                    <a:bodyPr/>
                    <a:lstStyle/>
                    <a:p>
                      <a:pPr>
                        <a:lnSpc>
                          <a:spcPct val="115000"/>
                        </a:lnSpc>
                        <a:spcAft>
                          <a:spcPts val="800"/>
                        </a:spcAft>
                      </a:pPr>
                      <a:r>
                        <a:rPr lang="da-DK" sz="1400" b="1" kern="100" dirty="0">
                          <a:effectLst/>
                          <a:latin typeface="Calibri" panose="020F0502020204030204" pitchFamily="34" charset="0"/>
                          <a:ea typeface="Calibri" panose="020F0502020204030204" pitchFamily="34" charset="0"/>
                          <a:cs typeface="Times New Roman" panose="02020603050405020304" pitchFamily="18" charset="0"/>
                        </a:rPr>
                        <a:t>   </a:t>
                      </a:r>
                      <a:r>
                        <a:rPr lang="da-DK" sz="1400" b="1" kern="1200" dirty="0">
                          <a:effectLst/>
                        </a:rPr>
                        <a:t>90 min</a:t>
                      </a:r>
                      <a:endParaRPr lang="da-DK" sz="14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24525" marR="24525" marT="5109" marB="0"/>
                </a:tc>
                <a:tc>
                  <a:txBody>
                    <a:bodyPr/>
                    <a:lstStyle/>
                    <a:p>
                      <a:pPr marL="0" marR="0" lvl="0" indent="0" algn="l" defTabSz="914400" rtl="0" eaLnBrk="1" fontAlgn="auto" latinLnBrk="0" hangingPunct="1">
                        <a:lnSpc>
                          <a:spcPct val="115000"/>
                        </a:lnSpc>
                        <a:spcBef>
                          <a:spcPts val="0"/>
                        </a:spcBef>
                        <a:spcAft>
                          <a:spcPts val="800"/>
                        </a:spcAft>
                        <a:buClrTx/>
                        <a:buSzTx/>
                        <a:buFontTx/>
                        <a:buNone/>
                        <a:tabLst/>
                        <a:defRPr/>
                      </a:pPr>
                      <a:r>
                        <a:rPr lang="da-DK" sz="1400" b="1" kern="1200" dirty="0">
                          <a:effectLst/>
                        </a:rPr>
                        <a:t>Præsentation i klasselokalet af jeres pitch til jeres færdigudviklede nye Arla-produkts </a:t>
                      </a:r>
                      <a:r>
                        <a:rPr lang="da-DK" sz="1400" b="1" kern="1200" dirty="0">
                          <a:solidFill>
                            <a:schemeClr val="dk1"/>
                          </a:solidFill>
                          <a:effectLst/>
                          <a:latin typeface="+mn-lt"/>
                          <a:ea typeface="+mn-ea"/>
                          <a:cs typeface="+mn-cs"/>
                        </a:rPr>
                        <a:t>fortræffeligheder, navn, logo, emballage og deklaration, samt begrundelse for hvorledes dette nye Arla-produkt rammer målgruppen: Unge mellem 15 og 25 år.</a:t>
                      </a:r>
                      <a:endParaRPr lang="da-DK" sz="14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24525" marR="24525" marT="5109" marB="0"/>
                </a:tc>
                <a:extLst>
                  <a:ext uri="{0D108BD9-81ED-4DB2-BD59-A6C34878D82A}">
                    <a16:rowId xmlns:a16="http://schemas.microsoft.com/office/drawing/2014/main" val="1009298352"/>
                  </a:ext>
                </a:extLst>
              </a:tr>
            </a:tbl>
          </a:graphicData>
        </a:graphic>
      </p:graphicFrame>
    </p:spTree>
    <p:extLst>
      <p:ext uri="{BB962C8B-B14F-4D97-AF65-F5344CB8AC3E}">
        <p14:creationId xmlns:p14="http://schemas.microsoft.com/office/powerpoint/2010/main" val="21966675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1">
            <a:extLst>
              <a:ext uri="{FF2B5EF4-FFF2-40B4-BE49-F238E27FC236}">
                <a16:creationId xmlns:a16="http://schemas.microsoft.com/office/drawing/2014/main" id="{24D821E0-61F9-FFE0-F7C5-D1EEA5CA8277}"/>
              </a:ext>
            </a:extLst>
          </p:cNvPr>
          <p:cNvSpPr txBox="1">
            <a:spLocks/>
          </p:cNvSpPr>
          <p:nvPr/>
        </p:nvSpPr>
        <p:spPr>
          <a:xfrm>
            <a:off x="635194" y="792478"/>
            <a:ext cx="11124257" cy="5273043"/>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da-DK" sz="5400" b="1" dirty="0">
                <a:solidFill>
                  <a:srgbClr val="224B5A"/>
                </a:solidFill>
                <a:latin typeface="Segoe UI" panose="020B0502040204020203" pitchFamily="34" charset="0"/>
                <a:cs typeface="Segoe UI" panose="020B0502040204020203" pitchFamily="34" charset="0"/>
              </a:rPr>
              <a:t>Engineering designprocessen</a:t>
            </a:r>
          </a:p>
          <a:p>
            <a:pPr algn="l"/>
            <a:r>
              <a:rPr lang="da-DK" sz="5400" dirty="0">
                <a:solidFill>
                  <a:srgbClr val="0070C0"/>
                </a:solidFill>
                <a:latin typeface="Segoe UI" panose="020B0502040204020203" pitchFamily="34" charset="0"/>
                <a:cs typeface="Segoe UI" panose="020B0502040204020203" pitchFamily="34" charset="0"/>
              </a:rPr>
              <a:t>Få ideer</a:t>
            </a:r>
            <a:br>
              <a:rPr lang="da-DK" sz="5400" dirty="0">
                <a:solidFill>
                  <a:srgbClr val="0070C0"/>
                </a:solidFill>
                <a:latin typeface="Segoe UI" panose="020B0502040204020203" pitchFamily="34" charset="0"/>
                <a:cs typeface="Segoe UI" panose="020B0502040204020203" pitchFamily="34" charset="0"/>
              </a:rPr>
            </a:br>
            <a:r>
              <a:rPr lang="da-DK" sz="5400" dirty="0">
                <a:solidFill>
                  <a:schemeClr val="accent6">
                    <a:lumMod val="75000"/>
                  </a:schemeClr>
                </a:solidFill>
                <a:latin typeface="Segoe UI" panose="020B0502040204020203" pitchFamily="34" charset="0"/>
                <a:cs typeface="Segoe UI" panose="020B0502040204020203" pitchFamily="34" charset="0"/>
              </a:rPr>
              <a:t>Undersøge</a:t>
            </a:r>
            <a:br>
              <a:rPr lang="da-DK" sz="5400" dirty="0">
                <a:solidFill>
                  <a:srgbClr val="0070C0"/>
                </a:solidFill>
                <a:latin typeface="Segoe UI" panose="020B0502040204020203" pitchFamily="34" charset="0"/>
                <a:cs typeface="Segoe UI" panose="020B0502040204020203" pitchFamily="34" charset="0"/>
              </a:rPr>
            </a:br>
            <a:r>
              <a:rPr lang="da-DK" sz="5400" dirty="0">
                <a:solidFill>
                  <a:schemeClr val="accent2">
                    <a:lumMod val="75000"/>
                  </a:schemeClr>
                </a:solidFill>
                <a:latin typeface="Segoe UI" panose="020B0502040204020203" pitchFamily="34" charset="0"/>
                <a:cs typeface="Segoe UI" panose="020B0502040204020203" pitchFamily="34" charset="0"/>
              </a:rPr>
              <a:t>Konkretisere</a:t>
            </a:r>
          </a:p>
          <a:p>
            <a:pPr algn="l"/>
            <a:r>
              <a:rPr lang="da-DK" sz="5400" dirty="0">
                <a:solidFill>
                  <a:srgbClr val="7030A0"/>
                </a:solidFill>
                <a:latin typeface="Segoe UI" panose="020B0502040204020203" pitchFamily="34" charset="0"/>
                <a:cs typeface="Segoe UI" panose="020B0502040204020203" pitchFamily="34" charset="0"/>
              </a:rPr>
              <a:t>Forbedre</a:t>
            </a:r>
          </a:p>
          <a:p>
            <a:pPr algn="l"/>
            <a:r>
              <a:rPr lang="da-DK" sz="5400" dirty="0">
                <a:solidFill>
                  <a:srgbClr val="002060"/>
                </a:solidFill>
                <a:latin typeface="Segoe UI" panose="020B0502040204020203" pitchFamily="34" charset="0"/>
                <a:cs typeface="Segoe UI" panose="020B0502040204020203" pitchFamily="34" charset="0"/>
              </a:rPr>
              <a:t>Konstruere</a:t>
            </a:r>
            <a:br>
              <a:rPr lang="da-DK" sz="7200" b="1" dirty="0">
                <a:solidFill>
                  <a:srgbClr val="0070C0"/>
                </a:solidFill>
                <a:latin typeface="+mn-lt"/>
              </a:rPr>
            </a:br>
            <a:endParaRPr lang="da-DK" sz="7200" b="1" dirty="0">
              <a:solidFill>
                <a:srgbClr val="0070C0"/>
              </a:solidFill>
              <a:latin typeface="+mn-lt"/>
            </a:endParaRPr>
          </a:p>
        </p:txBody>
      </p:sp>
    </p:spTree>
    <p:extLst>
      <p:ext uri="{BB962C8B-B14F-4D97-AF65-F5344CB8AC3E}">
        <p14:creationId xmlns:p14="http://schemas.microsoft.com/office/powerpoint/2010/main" val="1026556992"/>
      </p:ext>
    </p:extLst>
  </p:cSld>
  <p:clrMapOvr>
    <a:masterClrMapping/>
  </p:clrMapOvr>
</p:sld>
</file>

<file path=ppt/theme/theme1.xml><?xml version="1.0" encoding="utf-8"?>
<a:theme xmlns:a="http://schemas.openxmlformats.org/drawingml/2006/main" name="EIS template">
  <a:themeElements>
    <a:clrScheme name="EIS">
      <a:dk1>
        <a:sysClr val="windowText" lastClr="000000"/>
      </a:dk1>
      <a:lt1>
        <a:sysClr val="window" lastClr="FFFFFF"/>
      </a:lt1>
      <a:dk2>
        <a:srgbClr val="000000"/>
      </a:dk2>
      <a:lt2>
        <a:srgbClr val="FFFFFF"/>
      </a:lt2>
      <a:accent1>
        <a:srgbClr val="587F8A"/>
      </a:accent1>
      <a:accent2>
        <a:srgbClr val="BCCF00"/>
      </a:accent2>
      <a:accent3>
        <a:srgbClr val="AEBAC0"/>
      </a:accent3>
      <a:accent4>
        <a:srgbClr val="40ACB6"/>
      </a:accent4>
      <a:accent5>
        <a:srgbClr val="234B5A"/>
      </a:accent5>
      <a:accent6>
        <a:srgbClr val="DDDDDD"/>
      </a:accent6>
      <a:hlink>
        <a:srgbClr val="BCCF00"/>
      </a:hlink>
      <a:folHlink>
        <a:srgbClr val="7F7F7F"/>
      </a:folHlink>
    </a:clrScheme>
    <a:fontScheme name="EIS">
      <a:majorFont>
        <a:latin typeface="Calibri"/>
        <a:ea typeface=""/>
        <a:cs typeface=""/>
      </a:majorFont>
      <a:minorFont>
        <a:latin typeface="Calibri"/>
        <a:ea typeface=""/>
        <a:cs typeface=""/>
      </a:minorFont>
    </a:fontScheme>
    <a:fmtScheme name="Kont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Brugerdefineret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tema">
  <a:themeElements>
    <a:clrScheme name="Kont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ontor">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ont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t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kument" ma:contentTypeID="0x010100B824A62435C14A4286DB020D2DE62476" ma:contentTypeVersion="19" ma:contentTypeDescription="Opret et nyt dokument." ma:contentTypeScope="" ma:versionID="a211590b934f6b052659b6a2032f4bfa">
  <xsd:schema xmlns:xsd="http://www.w3.org/2001/XMLSchema" xmlns:xs="http://www.w3.org/2001/XMLSchema" xmlns:p="http://schemas.microsoft.com/office/2006/metadata/properties" xmlns:ns2="c9556b18-80b3-495f-bf06-e7a3be1966d2" xmlns:ns3="a182a518-1075-4414-b33f-9ae5c587f5b3" targetNamespace="http://schemas.microsoft.com/office/2006/metadata/properties" ma:root="true" ma:fieldsID="dc6d567bb6032c9b8fe77d974af65555" ns2:_="" ns3:_="">
    <xsd:import namespace="c9556b18-80b3-495f-bf06-e7a3be1966d2"/>
    <xsd:import namespace="a182a518-1075-4414-b33f-9ae5c587f5b3"/>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3:SharedWithUsers" minOccurs="0"/>
                <xsd:element ref="ns3:SharedWithDetails" minOccurs="0"/>
                <xsd:element ref="ns2:MediaServiceAutoKeyPoints" minOccurs="0"/>
                <xsd:element ref="ns2:MediaServiceKeyPoints" minOccurs="0"/>
                <xsd:element ref="ns2:MediaLengthInSeconds" minOccurs="0"/>
                <xsd:element ref="ns2:lcf76f155ced4ddcb4097134ff3c332f" minOccurs="0"/>
                <xsd:element ref="ns3:TaxCatchAll" minOccurs="0"/>
                <xsd:element ref="ns2:MediaServiceSearchProperties" minOccurs="0"/>
                <xsd:element ref="ns2:MediaServiceObjectDetectorVersion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9556b18-80b3-495f-bf06-e7a3be1966d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Extracted Text" ma:internalName="MediaServiceOCR" ma:readOnly="true">
      <xsd:simpleType>
        <xsd:restriction base="dms:Note">
          <xsd:maxLength value="255"/>
        </xsd:restriction>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3" nillable="true" ma:displayName="MediaServiceDateTaken" ma:hidden="true" ma:internalName="MediaServiceDateTaken"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LengthInSeconds" ma:index="19" nillable="true" ma:displayName="Length (seconds)"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Billedmærker" ma:readOnly="false" ma:fieldId="{5cf76f15-5ced-4ddc-b409-7134ff3c332f}" ma:taxonomyMulti="true" ma:sspId="58568548-9f5a-4e35-9c17-968ba1d5feab" ma:termSetId="09814cd3-568e-fe90-9814-8d621ff8fb84" ma:anchorId="fba54fb3-c3e1-fe81-a776-ca4b69148c4d" ma:open="true" ma:isKeyword="false">
      <xsd:complexType>
        <xsd:sequence>
          <xsd:element ref="pc:Terms" minOccurs="0" maxOccurs="1"/>
        </xsd:sequence>
      </xsd:complex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BillingMetadata" ma:index="25"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182a518-1075-4414-b33f-9ae5c587f5b3" elementFormDefault="qualified">
    <xsd:import namespace="http://schemas.microsoft.com/office/2006/documentManagement/types"/>
    <xsd:import namespace="http://schemas.microsoft.com/office/infopath/2007/PartnerControls"/>
    <xsd:element name="SharedWithUsers" ma:index="15" nillable="true" ma:displayName="Delt med"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Delt med detaljer" ma:internalName="SharedWithDetails" ma:readOnly="true">
      <xsd:simpleType>
        <xsd:restriction base="dms:Note">
          <xsd:maxLength value="255"/>
        </xsd:restriction>
      </xsd:simpleType>
    </xsd:element>
    <xsd:element name="TaxCatchAll" ma:index="22" nillable="true" ma:displayName="Taxonomy Catch All Column" ma:hidden="true" ma:list="{b5b5a254-60cb-4216-8964-bd87b223acca}" ma:internalName="TaxCatchAll" ma:showField="CatchAllData" ma:web="a182a518-1075-4414-b33f-9ae5c587f5b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dhol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SharedWithUsers xmlns="a182a518-1075-4414-b33f-9ae5c587f5b3">
      <UserInfo>
        <DisplayName>Ghita Wolf Andreasen</DisplayName>
        <AccountId>12</AccountId>
        <AccountType/>
      </UserInfo>
    </SharedWithUsers>
    <lcf76f155ced4ddcb4097134ff3c332f xmlns="c9556b18-80b3-495f-bf06-e7a3be1966d2">
      <Terms xmlns="http://schemas.microsoft.com/office/infopath/2007/PartnerControls"/>
    </lcf76f155ced4ddcb4097134ff3c332f>
    <TaxCatchAll xmlns="a182a518-1075-4414-b33f-9ae5c587f5b3" xsi:nil="true"/>
  </documentManagement>
</p:properties>
</file>

<file path=customXml/itemProps1.xml><?xml version="1.0" encoding="utf-8"?>
<ds:datastoreItem xmlns:ds="http://schemas.openxmlformats.org/officeDocument/2006/customXml" ds:itemID="{F62CE1CC-95F7-4584-9450-33F63802ABB0}">
  <ds:schemaRefs>
    <ds:schemaRef ds:uri="http://schemas.microsoft.com/sharepoint/v3/contenttype/forms"/>
  </ds:schemaRefs>
</ds:datastoreItem>
</file>

<file path=customXml/itemProps2.xml><?xml version="1.0" encoding="utf-8"?>
<ds:datastoreItem xmlns:ds="http://schemas.openxmlformats.org/officeDocument/2006/customXml" ds:itemID="{2346EBF2-37C8-4842-841A-5DBA838CEE38}"/>
</file>

<file path=customXml/itemProps3.xml><?xml version="1.0" encoding="utf-8"?>
<ds:datastoreItem xmlns:ds="http://schemas.openxmlformats.org/officeDocument/2006/customXml" ds:itemID="{24C3EF39-3305-44D2-9B77-D5B5CFFA3B7F}">
  <ds:schemaRefs>
    <ds:schemaRef ds:uri="a182a518-1075-4414-b33f-9ae5c587f5b3"/>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c9556b18-80b3-495f-bf06-e7a3be1966d2"/>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4317</TotalTime>
  <Words>1641</Words>
  <Application>Microsoft Office PowerPoint</Application>
  <PresentationFormat>Widescreen</PresentationFormat>
  <Paragraphs>149</Paragraphs>
  <Slides>21</Slides>
  <Notes>3</Notes>
  <HiddenSlides>0</HiddenSlides>
  <MMClips>0</MMClips>
  <ScaleCrop>false</ScaleCrop>
  <HeadingPairs>
    <vt:vector size="6" baseType="variant">
      <vt:variant>
        <vt:lpstr>Benyttede skrifttyper</vt:lpstr>
      </vt:variant>
      <vt:variant>
        <vt:i4>8</vt:i4>
      </vt:variant>
      <vt:variant>
        <vt:lpstr>Tema</vt:lpstr>
      </vt:variant>
      <vt:variant>
        <vt:i4>2</vt:i4>
      </vt:variant>
      <vt:variant>
        <vt:lpstr>Slidetitler</vt:lpstr>
      </vt:variant>
      <vt:variant>
        <vt:i4>21</vt:i4>
      </vt:variant>
    </vt:vector>
  </HeadingPairs>
  <TitlesOfParts>
    <vt:vector size="31" baseType="lpstr">
      <vt:lpstr>Work Sans</vt:lpstr>
      <vt:lpstr>Open Sans</vt:lpstr>
      <vt:lpstr>Segoe UI</vt:lpstr>
      <vt:lpstr>Rockwell</vt:lpstr>
      <vt:lpstr>Calibri</vt:lpstr>
      <vt:lpstr>Arial</vt:lpstr>
      <vt:lpstr>BetonEF</vt:lpstr>
      <vt:lpstr>BetonEF-Bold</vt:lpstr>
      <vt:lpstr>EIS template</vt:lpstr>
      <vt:lpstr>Brugerdefineret design</vt:lpstr>
      <vt:lpstr>PowerPoint-præsentation</vt:lpstr>
      <vt:lpstr>Oplæg til engineering-projekt i biologi og kemi</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 Formidlingsprocessen Analysere Vurdere Konkludere Formidle Præsentere</vt:lpstr>
      <vt:lpstr>PowerPoint-præsentation</vt:lpstr>
      <vt:lpstr>PowerPoint-præsentation</vt:lpstr>
      <vt:lpstr>PowerPoint-præsentation</vt:lpstr>
      <vt:lpstr>PowerPoint-præsentation</vt:lpstr>
      <vt:lpstr> Funktionelle fødevarer</vt:lpstr>
      <vt:lpstr>Beriget mad</vt:lpstr>
      <vt:lpstr>Undgå uønskede kemiske stoffer  i mad </vt:lpstr>
      <vt:lpstr>Meningsfuldt mad</vt:lpstr>
      <vt:lpstr>Smagsstoffer</vt:lpstr>
      <vt:lpstr>PowerPoint-præsentation</vt:lpstr>
      <vt:lpstr>PowerPoint-præsentation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PowerPoint-præsentation</dc:title>
  <dc:creator>Helle Janniche</dc:creator>
  <cp:lastModifiedBy>Julie Lindholm</cp:lastModifiedBy>
  <cp:revision>183</cp:revision>
  <cp:lastPrinted>2025-12-15T21:48:30Z</cp:lastPrinted>
  <dcterms:created xsi:type="dcterms:W3CDTF">2017-11-20T16:02:28Z</dcterms:created>
  <dcterms:modified xsi:type="dcterms:W3CDTF">2026-01-05T09:49:36Z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0x010100B824A62435C14A4286DB020D2DE62476</vt:lpwstr>
  </property>
  <property fmtid="{D5CDD505-2E9C-101B-9397-08002B2CF9AE}" pid="3" name="MediaServiceImageTags">
    <vt:lpwstr/>
  </property>
</Properties>
</file>