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 id="2147483662" r:id="rId5"/>
  </p:sldMasterIdLst>
  <p:notesMasterIdLst>
    <p:notesMasterId r:id="rId47"/>
  </p:notesMasterIdLst>
  <p:handoutMasterIdLst>
    <p:handoutMasterId r:id="rId48"/>
  </p:handoutMasterIdLst>
  <p:sldIdLst>
    <p:sldId id="368" r:id="rId6"/>
    <p:sldId id="398" r:id="rId7"/>
    <p:sldId id="466" r:id="rId8"/>
    <p:sldId id="467" r:id="rId9"/>
    <p:sldId id="516" r:id="rId10"/>
    <p:sldId id="468" r:id="rId11"/>
    <p:sldId id="517" r:id="rId12"/>
    <p:sldId id="518" r:id="rId13"/>
    <p:sldId id="519" r:id="rId14"/>
    <p:sldId id="520" r:id="rId15"/>
    <p:sldId id="469" r:id="rId16"/>
    <p:sldId id="521" r:id="rId17"/>
    <p:sldId id="522" r:id="rId18"/>
    <p:sldId id="523" r:id="rId19"/>
    <p:sldId id="524" r:id="rId20"/>
    <p:sldId id="484" r:id="rId21"/>
    <p:sldId id="470" r:id="rId22"/>
    <p:sldId id="541" r:id="rId23"/>
    <p:sldId id="525" r:id="rId24"/>
    <p:sldId id="329" r:id="rId25"/>
    <p:sldId id="526" r:id="rId26"/>
    <p:sldId id="527" r:id="rId27"/>
    <p:sldId id="528" r:id="rId28"/>
    <p:sldId id="529" r:id="rId29"/>
    <p:sldId id="530" r:id="rId30"/>
    <p:sldId id="531" r:id="rId31"/>
    <p:sldId id="532" r:id="rId32"/>
    <p:sldId id="533" r:id="rId33"/>
    <p:sldId id="471" r:id="rId34"/>
    <p:sldId id="472" r:id="rId35"/>
    <p:sldId id="534" r:id="rId36"/>
    <p:sldId id="535" r:id="rId37"/>
    <p:sldId id="536" r:id="rId38"/>
    <p:sldId id="537" r:id="rId39"/>
    <p:sldId id="477" r:id="rId40"/>
    <p:sldId id="538" r:id="rId41"/>
    <p:sldId id="539" r:id="rId42"/>
    <p:sldId id="514" r:id="rId43"/>
    <p:sldId id="478" r:id="rId44"/>
    <p:sldId id="540" r:id="rId45"/>
    <p:sldId id="481" r:id="rId46"/>
  </p:sldIdLst>
  <p:sldSz cx="12192000" cy="6858000"/>
  <p:notesSz cx="6761163" cy="9942513"/>
  <p:embeddedFontLst>
    <p:embeddedFont>
      <p:font typeface="BetonEF-Bold" panose="02000503040000020003" pitchFamily="50" charset="0"/>
      <p:regular r:id="rId49"/>
      <p:bold r:id="rId50"/>
    </p:embeddedFont>
    <p:embeddedFont>
      <p:font typeface="Segoe UI" panose="020B0502040204020203" pitchFamily="34" charset="0"/>
      <p:regular r:id="rId51"/>
      <p:bold r:id="rId52"/>
      <p:italic r:id="rId53"/>
      <p:boldItalic r:id="rId54"/>
    </p:embeddedFont>
    <p:embeddedFont>
      <p:font typeface="Segoe UI Bold" panose="020B0604020202020204" charset="0"/>
      <p:bold r:id="rId55"/>
    </p:embeddedFont>
    <p:embeddedFont>
      <p:font typeface="Work Sans" pitchFamily="2" charset="0"/>
      <p:regular r:id="rId56"/>
      <p:bold r:id="rId57"/>
      <p:italic r:id="rId58"/>
      <p:boldItalic r:id="rId59"/>
    </p:embeddedFont>
  </p:embeddedFontLst>
  <p:defaultText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31">
          <p15:clr>
            <a:srgbClr val="A4A3A4"/>
          </p15:clr>
        </p15:guide>
        <p15:guide id="2" pos="213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ACE94E-ECF4-E241-7E36-6077B8C55A02}" name="Mie Kristensen" initials="MK" userId="c038b87fdeb07ab8" providerId="Windows Live"/>
  <p188:author id="{15E9368B-9465-A641-50A4-679762620EA6}" name="Lene Pfeiffer Petersen" initials="LP" userId="S::lepe@ida.dk::439a8ccb-d765-4615-bc48-393399cfc205" providerId="AD"/>
  <p188:author id="{EC3AD5A5-A365-C8C2-23FB-51EC20DA7C11}" name="Julie Lindholm" initials="JL" userId="S::jlin@ida.dk::583f570d-385d-4314-a92b-bccc1b7483c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Torben" initials="TC" lastIdx="11" clrIdx="0"/>
  <p:cmAuthor id="1" name="Julie Lindholm" initials="JL" lastIdx="3" clrIdx="1">
    <p:extLst>
      <p:ext uri="{19B8F6BF-5375-455C-9EA6-DF929625EA0E}">
        <p15:presenceInfo xmlns:p15="http://schemas.microsoft.com/office/powerpoint/2012/main" userId="S::jli@villumfonden.dk::54313807-048a-4e16-95b7-f4c5660056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4B5A"/>
    <a:srgbClr val="92C8CE"/>
    <a:srgbClr val="9DC3E6"/>
    <a:srgbClr val="587F8A"/>
    <a:srgbClr val="37AFB5"/>
    <a:srgbClr val="99CCFF"/>
    <a:srgbClr val="FFE600"/>
    <a:srgbClr val="00808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199A5E-09BD-47E1-AA89-6BC853948362}" v="2" dt="2026-10-28T07:21:08.821"/>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282" autoAdjust="0"/>
  </p:normalViewPr>
  <p:slideViewPr>
    <p:cSldViewPr snapToGrid="0">
      <p:cViewPr varScale="1">
        <p:scale>
          <a:sx n="71" d="100"/>
          <a:sy n="71" d="100"/>
        </p:scale>
        <p:origin x="244" y="5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4" d="100"/>
          <a:sy n="74" d="100"/>
        </p:scale>
        <p:origin x="-2220" y="-114"/>
      </p:cViewPr>
      <p:guideLst>
        <p:guide orient="horz" pos="3131"/>
        <p:guide pos="213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font" Target="fonts/font5.fntdata"/><Relationship Id="rId58" Type="http://schemas.openxmlformats.org/officeDocument/2006/relationships/font" Target="fonts/font10.fntdata"/><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56" Type="http://schemas.openxmlformats.org/officeDocument/2006/relationships/font" Target="fonts/font8.fntdata"/><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11.fntdata"/><Relationship Id="rId67"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font" Target="fonts/font6.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4.fntdata"/><Relationship Id="rId60" Type="http://schemas.openxmlformats.org/officeDocument/2006/relationships/commentAuthors" Target="commentAuthors.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e Lindholm" userId="54313807-048a-4e16-95b7-f4c566005638" providerId="ADAL" clId="{462B1141-68FF-4CCA-A627-EDFACD4A354D}"/>
    <pc:docChg chg="undo custSel modSld">
      <pc:chgData name="Julie Lindholm" userId="54313807-048a-4e16-95b7-f4c566005638" providerId="ADAL" clId="{462B1141-68FF-4CCA-A627-EDFACD4A354D}" dt="2026-10-23T08:52:07.018" v="122" actId="20577"/>
      <pc:docMkLst>
        <pc:docMk/>
      </pc:docMkLst>
      <pc:sldChg chg="modSp mod">
        <pc:chgData name="Julie Lindholm" userId="54313807-048a-4e16-95b7-f4c566005638" providerId="ADAL" clId="{462B1141-68FF-4CCA-A627-EDFACD4A354D}" dt="2026-10-23T08:50:21.623" v="109" actId="20577"/>
        <pc:sldMkLst>
          <pc:docMk/>
          <pc:sldMk cId="147438549" sldId="467"/>
        </pc:sldMkLst>
        <pc:spChg chg="mod">
          <ac:chgData name="Julie Lindholm" userId="54313807-048a-4e16-95b7-f4c566005638" providerId="ADAL" clId="{462B1141-68FF-4CCA-A627-EDFACD4A354D}" dt="2026-10-23T08:50:21.623" v="109" actId="20577"/>
          <ac:spMkLst>
            <pc:docMk/>
            <pc:sldMk cId="147438549" sldId="467"/>
            <ac:spMk id="3" creationId="{5892A5A7-96A1-75AF-1A93-E6B386DF99F6}"/>
          </ac:spMkLst>
        </pc:spChg>
      </pc:sldChg>
      <pc:sldChg chg="modSp mod">
        <pc:chgData name="Julie Lindholm" userId="54313807-048a-4e16-95b7-f4c566005638" providerId="ADAL" clId="{462B1141-68FF-4CCA-A627-EDFACD4A354D}" dt="2026-10-23T08:45:07.165" v="11" actId="13926"/>
        <pc:sldMkLst>
          <pc:docMk/>
          <pc:sldMk cId="2535092567" sldId="472"/>
        </pc:sldMkLst>
        <pc:spChg chg="mod">
          <ac:chgData name="Julie Lindholm" userId="54313807-048a-4e16-95b7-f4c566005638" providerId="ADAL" clId="{462B1141-68FF-4CCA-A627-EDFACD4A354D}" dt="2026-10-23T08:45:07.165" v="11" actId="13926"/>
          <ac:spMkLst>
            <pc:docMk/>
            <pc:sldMk cId="2535092567" sldId="472"/>
            <ac:spMk id="6" creationId="{28A5DEC2-FEA7-7F72-4F81-DB751DFED5F8}"/>
          </ac:spMkLst>
        </pc:spChg>
        <pc:picChg chg="mod ord">
          <ac:chgData name="Julie Lindholm" userId="54313807-048a-4e16-95b7-f4c566005638" providerId="ADAL" clId="{462B1141-68FF-4CCA-A627-EDFACD4A354D}" dt="2026-10-23T08:45:01.505" v="10" actId="167"/>
          <ac:picMkLst>
            <pc:docMk/>
            <pc:sldMk cId="2535092567" sldId="472"/>
            <ac:picMk id="7" creationId="{912A638D-67D4-BEE8-7F0F-838257F63A37}"/>
          </ac:picMkLst>
        </pc:picChg>
      </pc:sldChg>
      <pc:sldChg chg="modSp mod">
        <pc:chgData name="Julie Lindholm" userId="54313807-048a-4e16-95b7-f4c566005638" providerId="ADAL" clId="{462B1141-68FF-4CCA-A627-EDFACD4A354D}" dt="2026-10-23T08:51:20.631" v="110" actId="14826"/>
        <pc:sldMkLst>
          <pc:docMk/>
          <pc:sldMk cId="2548362913" sldId="522"/>
        </pc:sldMkLst>
        <pc:picChg chg="mod">
          <ac:chgData name="Julie Lindholm" userId="54313807-048a-4e16-95b7-f4c566005638" providerId="ADAL" clId="{462B1141-68FF-4CCA-A627-EDFACD4A354D}" dt="2026-10-23T08:51:20.631" v="110" actId="14826"/>
          <ac:picMkLst>
            <pc:docMk/>
            <pc:sldMk cId="2548362913" sldId="522"/>
            <ac:picMk id="5" creationId="{2DA32E3E-0FFD-F096-842B-09F36040BEF0}"/>
          </ac:picMkLst>
        </pc:picChg>
      </pc:sldChg>
      <pc:sldChg chg="modSp mod">
        <pc:chgData name="Julie Lindholm" userId="54313807-048a-4e16-95b7-f4c566005638" providerId="ADAL" clId="{462B1141-68FF-4CCA-A627-EDFACD4A354D}" dt="2026-10-23T08:52:07.018" v="122" actId="20577"/>
        <pc:sldMkLst>
          <pc:docMk/>
          <pc:sldMk cId="165821689" sldId="538"/>
        </pc:sldMkLst>
        <pc:spChg chg="mod">
          <ac:chgData name="Julie Lindholm" userId="54313807-048a-4e16-95b7-f4c566005638" providerId="ADAL" clId="{462B1141-68FF-4CCA-A627-EDFACD4A354D}" dt="2026-10-23T08:52:07.018" v="122" actId="20577"/>
          <ac:spMkLst>
            <pc:docMk/>
            <pc:sldMk cId="165821689" sldId="538"/>
            <ac:spMk id="2" creationId="{F8C83240-0A9A-4B8F-8B56-936C5E096562}"/>
          </ac:spMkLst>
        </pc:spChg>
      </pc:sldChg>
      <pc:sldChg chg="modSp mod">
        <pc:chgData name="Julie Lindholm" userId="54313807-048a-4e16-95b7-f4c566005638" providerId="ADAL" clId="{462B1141-68FF-4CCA-A627-EDFACD4A354D}" dt="2026-10-23T08:45:59.219" v="30" actId="20577"/>
        <pc:sldMkLst>
          <pc:docMk/>
          <pc:sldMk cId="1624802393" sldId="539"/>
        </pc:sldMkLst>
        <pc:spChg chg="mod">
          <ac:chgData name="Julie Lindholm" userId="54313807-048a-4e16-95b7-f4c566005638" providerId="ADAL" clId="{462B1141-68FF-4CCA-A627-EDFACD4A354D}" dt="2026-10-23T08:45:59.219" v="30" actId="20577"/>
          <ac:spMkLst>
            <pc:docMk/>
            <pc:sldMk cId="1624802393" sldId="539"/>
            <ac:spMk id="4" creationId="{BF3AF430-FC45-30E9-6407-D6156A338E35}"/>
          </ac:spMkLst>
        </pc:spChg>
      </pc:sldChg>
    </pc:docChg>
  </pc:docChgLst>
  <pc:docChgLst>
    <pc:chgData name="Anne Dorte Spang-Thomsen" userId="ccdee058-c02e-43d1-89dc-2e19170d0de7" providerId="ADAL" clId="{7486D8A0-D809-4101-8AD6-B4847ADEFFDF}"/>
    <pc:docChg chg="custSel modSld">
      <pc:chgData name="Anne Dorte Spang-Thomsen" userId="ccdee058-c02e-43d1-89dc-2e19170d0de7" providerId="ADAL" clId="{7486D8A0-D809-4101-8AD6-B4847ADEFFDF}" dt="2026-10-28T07:19:18.788" v="34" actId="478"/>
      <pc:docMkLst>
        <pc:docMk/>
      </pc:docMkLst>
      <pc:sldChg chg="delSp modSp mod">
        <pc:chgData name="Anne Dorte Spang-Thomsen" userId="ccdee058-c02e-43d1-89dc-2e19170d0de7" providerId="ADAL" clId="{7486D8A0-D809-4101-8AD6-B4847ADEFFDF}" dt="2026-10-28T07:16:28.323" v="15" actId="1076"/>
        <pc:sldMkLst>
          <pc:docMk/>
          <pc:sldMk cId="805315524" sldId="368"/>
        </pc:sldMkLst>
        <pc:spChg chg="mod">
          <ac:chgData name="Anne Dorte Spang-Thomsen" userId="ccdee058-c02e-43d1-89dc-2e19170d0de7" providerId="ADAL" clId="{7486D8A0-D809-4101-8AD6-B4847ADEFFDF}" dt="2026-10-28T07:16:28.323" v="15" actId="1076"/>
          <ac:spMkLst>
            <pc:docMk/>
            <pc:sldMk cId="805315524" sldId="368"/>
            <ac:spMk id="2" creationId="{649BB1E1-ED61-1CDD-B40F-DF7AE0BE7376}"/>
          </ac:spMkLst>
        </pc:spChg>
        <pc:spChg chg="del mod">
          <ac:chgData name="Anne Dorte Spang-Thomsen" userId="ccdee058-c02e-43d1-89dc-2e19170d0de7" providerId="ADAL" clId="{7486D8A0-D809-4101-8AD6-B4847ADEFFDF}" dt="2026-10-28T07:16:10.614" v="4" actId="478"/>
          <ac:spMkLst>
            <pc:docMk/>
            <pc:sldMk cId="805315524" sldId="368"/>
            <ac:spMk id="4" creationId="{1FD3820C-B4C9-DC6F-502C-95EA40D58B83}"/>
          </ac:spMkLst>
        </pc:spChg>
      </pc:sldChg>
      <pc:sldChg chg="delSp mod">
        <pc:chgData name="Anne Dorte Spang-Thomsen" userId="ccdee058-c02e-43d1-89dc-2e19170d0de7" providerId="ADAL" clId="{7486D8A0-D809-4101-8AD6-B4847ADEFFDF}" dt="2026-10-28T07:16:33.048" v="16" actId="478"/>
        <pc:sldMkLst>
          <pc:docMk/>
          <pc:sldMk cId="3174641472" sldId="398"/>
        </pc:sldMkLst>
        <pc:spChg chg="del">
          <ac:chgData name="Anne Dorte Spang-Thomsen" userId="ccdee058-c02e-43d1-89dc-2e19170d0de7" providerId="ADAL" clId="{7486D8A0-D809-4101-8AD6-B4847ADEFFDF}" dt="2026-10-28T07:16:33.048" v="16" actId="478"/>
          <ac:spMkLst>
            <pc:docMk/>
            <pc:sldMk cId="3174641472" sldId="398"/>
            <ac:spMk id="5" creationId="{772665A8-08C9-28E3-FD1F-CB220EC81267}"/>
          </ac:spMkLst>
        </pc:spChg>
      </pc:sldChg>
      <pc:sldChg chg="modSp mod">
        <pc:chgData name="Anne Dorte Spang-Thomsen" userId="ccdee058-c02e-43d1-89dc-2e19170d0de7" providerId="ADAL" clId="{7486D8A0-D809-4101-8AD6-B4847ADEFFDF}" dt="2026-10-28T07:18:44.003" v="30" actId="14100"/>
        <pc:sldMkLst>
          <pc:docMk/>
          <pc:sldMk cId="1938349962" sldId="471"/>
        </pc:sldMkLst>
        <pc:spChg chg="mod">
          <ac:chgData name="Anne Dorte Spang-Thomsen" userId="ccdee058-c02e-43d1-89dc-2e19170d0de7" providerId="ADAL" clId="{7486D8A0-D809-4101-8AD6-B4847ADEFFDF}" dt="2026-10-28T07:18:44.003" v="30" actId="14100"/>
          <ac:spMkLst>
            <pc:docMk/>
            <pc:sldMk cId="1938349962" sldId="471"/>
            <ac:spMk id="6" creationId="{16807D78-9CA4-C5E5-5130-A85334619C5B}"/>
          </ac:spMkLst>
        </pc:spChg>
      </pc:sldChg>
      <pc:sldChg chg="delSp mod">
        <pc:chgData name="Anne Dorte Spang-Thomsen" userId="ccdee058-c02e-43d1-89dc-2e19170d0de7" providerId="ADAL" clId="{7486D8A0-D809-4101-8AD6-B4847ADEFFDF}" dt="2026-10-28T07:17:50.936" v="25" actId="478"/>
        <pc:sldMkLst>
          <pc:docMk/>
          <pc:sldMk cId="735471005" sldId="484"/>
        </pc:sldMkLst>
        <pc:spChg chg="del">
          <ac:chgData name="Anne Dorte Spang-Thomsen" userId="ccdee058-c02e-43d1-89dc-2e19170d0de7" providerId="ADAL" clId="{7486D8A0-D809-4101-8AD6-B4847ADEFFDF}" dt="2026-10-28T07:17:50.936" v="25" actId="478"/>
          <ac:spMkLst>
            <pc:docMk/>
            <pc:sldMk cId="735471005" sldId="484"/>
            <ac:spMk id="5" creationId="{C1936365-B2AD-3FD2-5700-A97F79B8D768}"/>
          </ac:spMkLst>
        </pc:spChg>
      </pc:sldChg>
      <pc:sldChg chg="modSp mod">
        <pc:chgData name="Anne Dorte Spang-Thomsen" userId="ccdee058-c02e-43d1-89dc-2e19170d0de7" providerId="ADAL" clId="{7486D8A0-D809-4101-8AD6-B4847ADEFFDF}" dt="2026-10-28T07:17:27.059" v="24" actId="14100"/>
        <pc:sldMkLst>
          <pc:docMk/>
          <pc:sldMk cId="219612354" sldId="518"/>
        </pc:sldMkLst>
        <pc:spChg chg="mod">
          <ac:chgData name="Anne Dorte Spang-Thomsen" userId="ccdee058-c02e-43d1-89dc-2e19170d0de7" providerId="ADAL" clId="{7486D8A0-D809-4101-8AD6-B4847ADEFFDF}" dt="2026-10-28T07:17:27.059" v="24" actId="14100"/>
          <ac:spMkLst>
            <pc:docMk/>
            <pc:sldMk cId="219612354" sldId="518"/>
            <ac:spMk id="3" creationId="{2D9E7C17-5CBF-675E-0AD4-BBD90273BD12}"/>
          </ac:spMkLst>
        </pc:spChg>
        <pc:picChg chg="mod modCrop">
          <ac:chgData name="Anne Dorte Spang-Thomsen" userId="ccdee058-c02e-43d1-89dc-2e19170d0de7" providerId="ADAL" clId="{7486D8A0-D809-4101-8AD6-B4847ADEFFDF}" dt="2026-10-28T07:17:21.426" v="23" actId="732"/>
          <ac:picMkLst>
            <pc:docMk/>
            <pc:sldMk cId="219612354" sldId="518"/>
            <ac:picMk id="4" creationId="{04D21134-68D0-C52B-E940-A89E31A96ECA}"/>
          </ac:picMkLst>
        </pc:picChg>
      </pc:sldChg>
      <pc:sldChg chg="delSp mod">
        <pc:chgData name="Anne Dorte Spang-Thomsen" userId="ccdee058-c02e-43d1-89dc-2e19170d0de7" providerId="ADAL" clId="{7486D8A0-D809-4101-8AD6-B4847ADEFFDF}" dt="2026-10-28T07:18:10.492" v="27" actId="478"/>
        <pc:sldMkLst>
          <pc:docMk/>
          <pc:sldMk cId="736741216" sldId="526"/>
        </pc:sldMkLst>
        <pc:spChg chg="del">
          <ac:chgData name="Anne Dorte Spang-Thomsen" userId="ccdee058-c02e-43d1-89dc-2e19170d0de7" providerId="ADAL" clId="{7486D8A0-D809-4101-8AD6-B4847ADEFFDF}" dt="2026-10-28T07:18:10.492" v="27" actId="478"/>
          <ac:spMkLst>
            <pc:docMk/>
            <pc:sldMk cId="736741216" sldId="526"/>
            <ac:spMk id="5" creationId="{2F6609F1-70D3-CB79-5756-32EB60E7831D}"/>
          </ac:spMkLst>
        </pc:spChg>
      </pc:sldChg>
      <pc:sldChg chg="modSp mod">
        <pc:chgData name="Anne Dorte Spang-Thomsen" userId="ccdee058-c02e-43d1-89dc-2e19170d0de7" providerId="ADAL" clId="{7486D8A0-D809-4101-8AD6-B4847ADEFFDF}" dt="2026-10-28T07:18:26.875" v="28" actId="5793"/>
        <pc:sldMkLst>
          <pc:docMk/>
          <pc:sldMk cId="2072135440" sldId="532"/>
        </pc:sldMkLst>
        <pc:spChg chg="mod">
          <ac:chgData name="Anne Dorte Spang-Thomsen" userId="ccdee058-c02e-43d1-89dc-2e19170d0de7" providerId="ADAL" clId="{7486D8A0-D809-4101-8AD6-B4847ADEFFDF}" dt="2026-10-28T07:18:26.875" v="28" actId="5793"/>
          <ac:spMkLst>
            <pc:docMk/>
            <pc:sldMk cId="2072135440" sldId="532"/>
            <ac:spMk id="9" creationId="{D847325E-7EA1-2158-E34D-48FEB61B160C}"/>
          </ac:spMkLst>
        </pc:spChg>
      </pc:sldChg>
      <pc:sldChg chg="delSp mod">
        <pc:chgData name="Anne Dorte Spang-Thomsen" userId="ccdee058-c02e-43d1-89dc-2e19170d0de7" providerId="ADAL" clId="{7486D8A0-D809-4101-8AD6-B4847ADEFFDF}" dt="2026-10-28T07:18:33.541" v="29" actId="478"/>
        <pc:sldMkLst>
          <pc:docMk/>
          <pc:sldMk cId="4105450992" sldId="533"/>
        </pc:sldMkLst>
        <pc:spChg chg="del">
          <ac:chgData name="Anne Dorte Spang-Thomsen" userId="ccdee058-c02e-43d1-89dc-2e19170d0de7" providerId="ADAL" clId="{7486D8A0-D809-4101-8AD6-B4847ADEFFDF}" dt="2026-10-28T07:18:33.541" v="29" actId="478"/>
          <ac:spMkLst>
            <pc:docMk/>
            <pc:sldMk cId="4105450992" sldId="533"/>
            <ac:spMk id="5" creationId="{F9221069-8A25-A6FD-98A5-0605B0696E98}"/>
          </ac:spMkLst>
        </pc:spChg>
      </pc:sldChg>
      <pc:sldChg chg="modSp mod">
        <pc:chgData name="Anne Dorte Spang-Thomsen" userId="ccdee058-c02e-43d1-89dc-2e19170d0de7" providerId="ADAL" clId="{7486D8A0-D809-4101-8AD6-B4847ADEFFDF}" dt="2026-10-28T07:18:57.844" v="31" actId="5793"/>
        <pc:sldMkLst>
          <pc:docMk/>
          <pc:sldMk cId="578176947" sldId="536"/>
        </pc:sldMkLst>
        <pc:spChg chg="mod">
          <ac:chgData name="Anne Dorte Spang-Thomsen" userId="ccdee058-c02e-43d1-89dc-2e19170d0de7" providerId="ADAL" clId="{7486D8A0-D809-4101-8AD6-B4847ADEFFDF}" dt="2026-10-28T07:18:57.844" v="31" actId="5793"/>
          <ac:spMkLst>
            <pc:docMk/>
            <pc:sldMk cId="578176947" sldId="536"/>
            <ac:spMk id="5" creationId="{0ABFE789-357A-C809-B083-1866C45DF464}"/>
          </ac:spMkLst>
        </pc:spChg>
      </pc:sldChg>
      <pc:sldChg chg="delSp mod">
        <pc:chgData name="Anne Dorte Spang-Thomsen" userId="ccdee058-c02e-43d1-89dc-2e19170d0de7" providerId="ADAL" clId="{7486D8A0-D809-4101-8AD6-B4847ADEFFDF}" dt="2026-10-28T07:19:04.696" v="32" actId="478"/>
        <pc:sldMkLst>
          <pc:docMk/>
          <pc:sldMk cId="1024042624" sldId="537"/>
        </pc:sldMkLst>
        <pc:spChg chg="del">
          <ac:chgData name="Anne Dorte Spang-Thomsen" userId="ccdee058-c02e-43d1-89dc-2e19170d0de7" providerId="ADAL" clId="{7486D8A0-D809-4101-8AD6-B4847ADEFFDF}" dt="2026-10-28T07:19:04.696" v="32" actId="478"/>
          <ac:spMkLst>
            <pc:docMk/>
            <pc:sldMk cId="1024042624" sldId="537"/>
            <ac:spMk id="5" creationId="{4F2D4B7A-8592-50B4-6535-E395D0FE8609}"/>
          </ac:spMkLst>
        </pc:spChg>
      </pc:sldChg>
      <pc:sldChg chg="modSp mod">
        <pc:chgData name="Anne Dorte Spang-Thomsen" userId="ccdee058-c02e-43d1-89dc-2e19170d0de7" providerId="ADAL" clId="{7486D8A0-D809-4101-8AD6-B4847ADEFFDF}" dt="2026-10-28T07:19:09.458" v="33" actId="5793"/>
        <pc:sldMkLst>
          <pc:docMk/>
          <pc:sldMk cId="165821689" sldId="538"/>
        </pc:sldMkLst>
        <pc:spChg chg="mod">
          <ac:chgData name="Anne Dorte Spang-Thomsen" userId="ccdee058-c02e-43d1-89dc-2e19170d0de7" providerId="ADAL" clId="{7486D8A0-D809-4101-8AD6-B4847ADEFFDF}" dt="2026-10-28T07:19:09.458" v="33" actId="5793"/>
          <ac:spMkLst>
            <pc:docMk/>
            <pc:sldMk cId="165821689" sldId="538"/>
            <ac:spMk id="6" creationId="{04523266-759A-DA75-F845-DF19CBF206A8}"/>
          </ac:spMkLst>
        </pc:spChg>
      </pc:sldChg>
      <pc:sldChg chg="delSp mod">
        <pc:chgData name="Anne Dorte Spang-Thomsen" userId="ccdee058-c02e-43d1-89dc-2e19170d0de7" providerId="ADAL" clId="{7486D8A0-D809-4101-8AD6-B4847ADEFFDF}" dt="2026-10-28T07:19:18.788" v="34" actId="478"/>
        <pc:sldMkLst>
          <pc:docMk/>
          <pc:sldMk cId="1624802393" sldId="539"/>
        </pc:sldMkLst>
        <pc:spChg chg="del">
          <ac:chgData name="Anne Dorte Spang-Thomsen" userId="ccdee058-c02e-43d1-89dc-2e19170d0de7" providerId="ADAL" clId="{7486D8A0-D809-4101-8AD6-B4847ADEFFDF}" dt="2026-10-28T07:19:18.788" v="34" actId="478"/>
          <ac:spMkLst>
            <pc:docMk/>
            <pc:sldMk cId="1624802393" sldId="539"/>
            <ac:spMk id="5" creationId="{EAA349ED-80A1-C4B2-2C4F-FBCDB7C922A6}"/>
          </ac:spMkLst>
        </pc:spChg>
      </pc:sldChg>
      <pc:sldChg chg="modSp mod">
        <pc:chgData name="Anne Dorte Spang-Thomsen" userId="ccdee058-c02e-43d1-89dc-2e19170d0de7" providerId="ADAL" clId="{7486D8A0-D809-4101-8AD6-B4847ADEFFDF}" dt="2026-10-28T07:18:00.751" v="26" actId="14100"/>
        <pc:sldMkLst>
          <pc:docMk/>
          <pc:sldMk cId="2167934733" sldId="541"/>
        </pc:sldMkLst>
        <pc:spChg chg="mod">
          <ac:chgData name="Anne Dorte Spang-Thomsen" userId="ccdee058-c02e-43d1-89dc-2e19170d0de7" providerId="ADAL" clId="{7486D8A0-D809-4101-8AD6-B4847ADEFFDF}" dt="2026-10-28T07:18:00.751" v="26" actId="14100"/>
          <ac:spMkLst>
            <pc:docMk/>
            <pc:sldMk cId="2167934733" sldId="541"/>
            <ac:spMk id="3" creationId="{61AE1770-E348-868D-E5B8-82C5C928CEF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B2024CC2-8A94-4790-A552-E3300D6D1425}"/>
              </a:ext>
            </a:extLst>
          </p:cNvPr>
          <p:cNvSpPr>
            <a:spLocks noGrp="1"/>
          </p:cNvSpPr>
          <p:nvPr>
            <p:ph type="hdr" sz="quarter"/>
          </p:nvPr>
        </p:nvSpPr>
        <p:spPr>
          <a:xfrm>
            <a:off x="1" y="0"/>
            <a:ext cx="2929837" cy="498852"/>
          </a:xfrm>
          <a:prstGeom prst="rect">
            <a:avLst/>
          </a:prstGeom>
        </p:spPr>
        <p:txBody>
          <a:bodyPr vert="horz" lIns="91178" tIns="45589" rIns="91178" bIns="45589" rtlCol="0"/>
          <a:lstStyle>
            <a:lvl1pPr algn="l">
              <a:defRPr sz="1200"/>
            </a:lvl1pPr>
          </a:lstStyle>
          <a:p>
            <a:endParaRPr lang="da-DK"/>
          </a:p>
        </p:txBody>
      </p:sp>
      <p:sp>
        <p:nvSpPr>
          <p:cNvPr id="3" name="Pladsholder til dato 2">
            <a:extLst>
              <a:ext uri="{FF2B5EF4-FFF2-40B4-BE49-F238E27FC236}">
                <a16:creationId xmlns:a16="http://schemas.microsoft.com/office/drawing/2014/main" id="{5B156EF4-D5EE-468C-8CCD-52937D72C275}"/>
              </a:ext>
            </a:extLst>
          </p:cNvPr>
          <p:cNvSpPr>
            <a:spLocks noGrp="1"/>
          </p:cNvSpPr>
          <p:nvPr>
            <p:ph type="dt" sz="quarter" idx="1"/>
          </p:nvPr>
        </p:nvSpPr>
        <p:spPr>
          <a:xfrm>
            <a:off x="3829762" y="0"/>
            <a:ext cx="2929837" cy="498852"/>
          </a:xfrm>
          <a:prstGeom prst="rect">
            <a:avLst/>
          </a:prstGeom>
        </p:spPr>
        <p:txBody>
          <a:bodyPr vert="horz" lIns="91178" tIns="45589" rIns="91178" bIns="45589" rtlCol="0"/>
          <a:lstStyle>
            <a:lvl1pPr algn="r">
              <a:defRPr sz="1200"/>
            </a:lvl1pPr>
          </a:lstStyle>
          <a:p>
            <a:fld id="{6D02588A-AC79-4251-B685-C1A0CC72ED50}" type="datetimeFigureOut">
              <a:rPr lang="da-DK" smtClean="0"/>
              <a:t>28-10-2026</a:t>
            </a:fld>
            <a:endParaRPr lang="da-DK"/>
          </a:p>
        </p:txBody>
      </p:sp>
      <p:sp>
        <p:nvSpPr>
          <p:cNvPr id="4" name="Pladsholder til sidefod 3">
            <a:extLst>
              <a:ext uri="{FF2B5EF4-FFF2-40B4-BE49-F238E27FC236}">
                <a16:creationId xmlns:a16="http://schemas.microsoft.com/office/drawing/2014/main" id="{16AE9312-86FF-4CC6-A1EF-0B31640A04BE}"/>
              </a:ext>
            </a:extLst>
          </p:cNvPr>
          <p:cNvSpPr>
            <a:spLocks noGrp="1"/>
          </p:cNvSpPr>
          <p:nvPr>
            <p:ph type="ftr" sz="quarter" idx="2"/>
          </p:nvPr>
        </p:nvSpPr>
        <p:spPr>
          <a:xfrm>
            <a:off x="1" y="9443664"/>
            <a:ext cx="2929837" cy="498851"/>
          </a:xfrm>
          <a:prstGeom prst="rect">
            <a:avLst/>
          </a:prstGeom>
        </p:spPr>
        <p:txBody>
          <a:bodyPr vert="horz" lIns="91178" tIns="45589" rIns="91178" bIns="45589"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4E2E29FB-C70E-488A-9244-2DB244460B28}"/>
              </a:ext>
            </a:extLst>
          </p:cNvPr>
          <p:cNvSpPr>
            <a:spLocks noGrp="1"/>
          </p:cNvSpPr>
          <p:nvPr>
            <p:ph type="sldNum" sz="quarter" idx="3"/>
          </p:nvPr>
        </p:nvSpPr>
        <p:spPr>
          <a:xfrm>
            <a:off x="3829762" y="9443664"/>
            <a:ext cx="2929837" cy="498851"/>
          </a:xfrm>
          <a:prstGeom prst="rect">
            <a:avLst/>
          </a:prstGeom>
        </p:spPr>
        <p:txBody>
          <a:bodyPr vert="horz" lIns="91178" tIns="45589" rIns="91178" bIns="45589" rtlCol="0" anchor="b"/>
          <a:lstStyle>
            <a:lvl1pPr algn="r">
              <a:defRPr sz="1200"/>
            </a:lvl1pPr>
          </a:lstStyle>
          <a:p>
            <a:fld id="{70E263FF-CBEE-4909-8FCD-39A24ADE86EE}" type="slidenum">
              <a:rPr lang="da-DK" smtClean="0"/>
              <a:t>‹nr.›</a:t>
            </a:fld>
            <a:endParaRPr lang="da-DK"/>
          </a:p>
        </p:txBody>
      </p:sp>
    </p:spTree>
    <p:extLst>
      <p:ext uri="{BB962C8B-B14F-4D97-AF65-F5344CB8AC3E}">
        <p14:creationId xmlns:p14="http://schemas.microsoft.com/office/powerpoint/2010/main" val="3093762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929837" cy="498852"/>
          </a:xfrm>
          <a:prstGeom prst="rect">
            <a:avLst/>
          </a:prstGeom>
        </p:spPr>
        <p:txBody>
          <a:bodyPr vert="horz" lIns="91178" tIns="45589" rIns="91178" bIns="45589" rtlCol="0"/>
          <a:lstStyle>
            <a:lvl1pPr algn="l">
              <a:defRPr sz="1200"/>
            </a:lvl1pPr>
          </a:lstStyle>
          <a:p>
            <a:endParaRPr lang="da-DK"/>
          </a:p>
        </p:txBody>
      </p:sp>
      <p:sp>
        <p:nvSpPr>
          <p:cNvPr id="3" name="Pladsholder til dato 2"/>
          <p:cNvSpPr>
            <a:spLocks noGrp="1"/>
          </p:cNvSpPr>
          <p:nvPr>
            <p:ph type="dt" idx="1"/>
          </p:nvPr>
        </p:nvSpPr>
        <p:spPr>
          <a:xfrm>
            <a:off x="3829762" y="0"/>
            <a:ext cx="2929837" cy="498852"/>
          </a:xfrm>
          <a:prstGeom prst="rect">
            <a:avLst/>
          </a:prstGeom>
        </p:spPr>
        <p:txBody>
          <a:bodyPr vert="horz" lIns="91178" tIns="45589" rIns="91178" bIns="45589" rtlCol="0"/>
          <a:lstStyle>
            <a:lvl1pPr algn="r">
              <a:defRPr sz="1200"/>
            </a:lvl1pPr>
          </a:lstStyle>
          <a:p>
            <a:fld id="{9A176239-8A12-476A-9EC6-735ABE0B8511}" type="datetimeFigureOut">
              <a:rPr lang="da-DK" smtClean="0"/>
              <a:t>28-10-2026</a:t>
            </a:fld>
            <a:endParaRPr lang="da-DK"/>
          </a:p>
        </p:txBody>
      </p:sp>
      <p:sp>
        <p:nvSpPr>
          <p:cNvPr id="4" name="Pladsholder til slidebillede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178" tIns="45589" rIns="91178" bIns="45589" rtlCol="0" anchor="ctr"/>
          <a:lstStyle/>
          <a:p>
            <a:endParaRPr lang="da-DK"/>
          </a:p>
        </p:txBody>
      </p:sp>
      <p:sp>
        <p:nvSpPr>
          <p:cNvPr id="5" name="Pladsholder til noter 4"/>
          <p:cNvSpPr>
            <a:spLocks noGrp="1"/>
          </p:cNvSpPr>
          <p:nvPr>
            <p:ph type="body" sz="quarter" idx="3"/>
          </p:nvPr>
        </p:nvSpPr>
        <p:spPr>
          <a:xfrm>
            <a:off x="676117" y="4784835"/>
            <a:ext cx="5408930" cy="3914864"/>
          </a:xfrm>
          <a:prstGeom prst="rect">
            <a:avLst/>
          </a:prstGeom>
        </p:spPr>
        <p:txBody>
          <a:bodyPr vert="horz" lIns="91178" tIns="45589" rIns="91178" bIns="45589"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9443664"/>
            <a:ext cx="2929837" cy="498851"/>
          </a:xfrm>
          <a:prstGeom prst="rect">
            <a:avLst/>
          </a:prstGeom>
        </p:spPr>
        <p:txBody>
          <a:bodyPr vert="horz" lIns="91178" tIns="45589" rIns="91178" bIns="45589" rtlCol="0" anchor="b"/>
          <a:lstStyle>
            <a:lvl1pPr algn="l">
              <a:defRPr sz="1200"/>
            </a:lvl1pPr>
          </a:lstStyle>
          <a:p>
            <a:endParaRPr lang="da-DK"/>
          </a:p>
        </p:txBody>
      </p:sp>
      <p:sp>
        <p:nvSpPr>
          <p:cNvPr id="7" name="Pladsholder til slidenummer 6"/>
          <p:cNvSpPr>
            <a:spLocks noGrp="1"/>
          </p:cNvSpPr>
          <p:nvPr>
            <p:ph type="sldNum" sz="quarter" idx="5"/>
          </p:nvPr>
        </p:nvSpPr>
        <p:spPr>
          <a:xfrm>
            <a:off x="3829762" y="9443664"/>
            <a:ext cx="2929837" cy="498851"/>
          </a:xfrm>
          <a:prstGeom prst="rect">
            <a:avLst/>
          </a:prstGeom>
        </p:spPr>
        <p:txBody>
          <a:bodyPr vert="horz" lIns="91178" tIns="45589" rIns="91178" bIns="45589" rtlCol="0" anchor="b"/>
          <a:lstStyle>
            <a:lvl1pPr algn="r">
              <a:defRPr sz="1200"/>
            </a:lvl1pPr>
          </a:lstStyle>
          <a:p>
            <a:fld id="{BC484C3B-1DE0-4716-9C40-656C83D4A94D}" type="slidenum">
              <a:rPr lang="da-DK" smtClean="0"/>
              <a:t>‹nr.›</a:t>
            </a:fld>
            <a:endParaRPr lang="da-DK"/>
          </a:p>
        </p:txBody>
      </p:sp>
    </p:spTree>
    <p:extLst>
      <p:ext uri="{BB962C8B-B14F-4D97-AF65-F5344CB8AC3E}">
        <p14:creationId xmlns:p14="http://schemas.microsoft.com/office/powerpoint/2010/main" val="2142211096"/>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1</a:t>
            </a:fld>
            <a:endParaRPr lang="da-DK"/>
          </a:p>
        </p:txBody>
      </p:sp>
    </p:spTree>
    <p:extLst>
      <p:ext uri="{BB962C8B-B14F-4D97-AF65-F5344CB8AC3E}">
        <p14:creationId xmlns:p14="http://schemas.microsoft.com/office/powerpoint/2010/main" val="2101998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881094">
              <a:defRPr/>
            </a:pPr>
            <a:r>
              <a:rPr lang="da-DK" dirty="0"/>
              <a:t>Forslag: Start alle timer med et slide, </a:t>
            </a:r>
            <a:r>
              <a:rPr lang="da-DK"/>
              <a:t>der viser, </a:t>
            </a:r>
            <a:r>
              <a:rPr lang="da-DK" dirty="0"/>
              <a:t>hvor man er i lektionsplanen</a:t>
            </a:r>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2</a:t>
            </a:fld>
            <a:endParaRPr lang="da-DK"/>
          </a:p>
        </p:txBody>
      </p:sp>
    </p:spTree>
    <p:extLst>
      <p:ext uri="{BB962C8B-B14F-4D97-AF65-F5344CB8AC3E}">
        <p14:creationId xmlns:p14="http://schemas.microsoft.com/office/powerpoint/2010/main" val="202608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78921-5E28-A146-0AB9-FECCC78C478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8772505-E964-BE54-47A0-1FE65F8594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59A6145-1380-189A-AD75-89560EAF436D}"/>
              </a:ext>
            </a:extLst>
          </p:cNvPr>
          <p:cNvSpPr>
            <a:spLocks noGrp="1"/>
          </p:cNvSpPr>
          <p:nvPr>
            <p:ph type="body" idx="1"/>
          </p:nvPr>
        </p:nvSpPr>
        <p:spPr/>
        <p:txBody>
          <a:bodyPr/>
          <a:lstStyle/>
          <a:p>
            <a:r>
              <a:rPr lang="da-DK" dirty="0"/>
              <a:t>https://www.youtube.com/watch?v=NxBaKwomF2c</a:t>
            </a:r>
          </a:p>
          <a:p>
            <a:endParaRPr lang="da-DK" dirty="0"/>
          </a:p>
        </p:txBody>
      </p:sp>
      <p:sp>
        <p:nvSpPr>
          <p:cNvPr id="4" name="Pladsholder til slidenummer 3">
            <a:extLst>
              <a:ext uri="{FF2B5EF4-FFF2-40B4-BE49-F238E27FC236}">
                <a16:creationId xmlns:a16="http://schemas.microsoft.com/office/drawing/2014/main" id="{407752DD-990F-89A4-899D-13DD4F294F07}"/>
              </a:ext>
            </a:extLst>
          </p:cNvPr>
          <p:cNvSpPr>
            <a:spLocks noGrp="1"/>
          </p:cNvSpPr>
          <p:nvPr>
            <p:ph type="sldNum" sz="quarter" idx="5"/>
          </p:nvPr>
        </p:nvSpPr>
        <p:spPr/>
        <p:txBody>
          <a:bodyPr/>
          <a:lstStyle/>
          <a:p>
            <a:fld id="{BC484C3B-1DE0-4716-9C40-656C83D4A94D}" type="slidenum">
              <a:rPr lang="da-DK" smtClean="0"/>
              <a:t>3</a:t>
            </a:fld>
            <a:endParaRPr lang="da-DK"/>
          </a:p>
        </p:txBody>
      </p:sp>
    </p:spTree>
    <p:extLst>
      <p:ext uri="{BB962C8B-B14F-4D97-AF65-F5344CB8AC3E}">
        <p14:creationId xmlns:p14="http://schemas.microsoft.com/office/powerpoint/2010/main" val="1307370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9ABE4-7DF3-BE56-30F5-C20B895A45D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B585B1A-EFC1-D0F3-DD50-BFF1E34B9EC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48F7486-C33F-ECEC-40F8-71282FD8132C}"/>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9BCBE79B-D377-F887-4888-7B4F83B1A29E}"/>
              </a:ext>
            </a:extLst>
          </p:cNvPr>
          <p:cNvSpPr>
            <a:spLocks noGrp="1"/>
          </p:cNvSpPr>
          <p:nvPr>
            <p:ph type="sldNum" sz="quarter" idx="5"/>
          </p:nvPr>
        </p:nvSpPr>
        <p:spPr/>
        <p:txBody>
          <a:bodyPr/>
          <a:lstStyle/>
          <a:p>
            <a:fld id="{BC484C3B-1DE0-4716-9C40-656C83D4A94D}" type="slidenum">
              <a:rPr lang="da-DK" smtClean="0"/>
              <a:t>4</a:t>
            </a:fld>
            <a:endParaRPr lang="da-DK"/>
          </a:p>
        </p:txBody>
      </p:sp>
    </p:spTree>
    <p:extLst>
      <p:ext uri="{BB962C8B-B14F-4D97-AF65-F5344CB8AC3E}">
        <p14:creationId xmlns:p14="http://schemas.microsoft.com/office/powerpoint/2010/main" val="1257740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0CF5E-9248-F014-A5CE-3B262C60C03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81856B0-C3A6-3162-9AF3-709AAFD3761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A4BD6B0-7B08-DD69-A190-80F044E43BA7}"/>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F0EDC564-1E3A-AD4C-62A6-F0C0EDD967B7}"/>
              </a:ext>
            </a:extLst>
          </p:cNvPr>
          <p:cNvSpPr>
            <a:spLocks noGrp="1"/>
          </p:cNvSpPr>
          <p:nvPr>
            <p:ph type="sldNum" sz="quarter" idx="5"/>
          </p:nvPr>
        </p:nvSpPr>
        <p:spPr/>
        <p:txBody>
          <a:bodyPr/>
          <a:lstStyle/>
          <a:p>
            <a:fld id="{BC484C3B-1DE0-4716-9C40-656C83D4A94D}" type="slidenum">
              <a:rPr lang="da-DK" smtClean="0"/>
              <a:t>5</a:t>
            </a:fld>
            <a:endParaRPr lang="da-DK"/>
          </a:p>
        </p:txBody>
      </p:sp>
    </p:spTree>
    <p:extLst>
      <p:ext uri="{BB962C8B-B14F-4D97-AF65-F5344CB8AC3E}">
        <p14:creationId xmlns:p14="http://schemas.microsoft.com/office/powerpoint/2010/main" val="2042559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D593C-5A9D-E0B9-DF0C-FEB84252F24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B5123C1-4C85-1D6A-D527-8C3B4028487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94F0830-2CFB-2888-D093-7E0E75D4C66D}"/>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81C4588C-8287-4767-6225-77185BA5479D}"/>
              </a:ext>
            </a:extLst>
          </p:cNvPr>
          <p:cNvSpPr>
            <a:spLocks noGrp="1"/>
          </p:cNvSpPr>
          <p:nvPr>
            <p:ph type="sldNum" sz="quarter" idx="5"/>
          </p:nvPr>
        </p:nvSpPr>
        <p:spPr/>
        <p:txBody>
          <a:bodyPr/>
          <a:lstStyle/>
          <a:p>
            <a:fld id="{BC484C3B-1DE0-4716-9C40-656C83D4A94D}" type="slidenum">
              <a:rPr lang="da-DK" smtClean="0"/>
              <a:t>6</a:t>
            </a:fld>
            <a:endParaRPr lang="da-DK"/>
          </a:p>
        </p:txBody>
      </p:sp>
    </p:spTree>
    <p:extLst>
      <p:ext uri="{BB962C8B-B14F-4D97-AF65-F5344CB8AC3E}">
        <p14:creationId xmlns:p14="http://schemas.microsoft.com/office/powerpoint/2010/main" val="3768744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3BBF6-C51B-7833-E620-3FF68D07D24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0C99082-8F76-03A2-B995-D1FC1632FEF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5C522C1-C4BE-3ABB-BB92-38DD7C658B0B}"/>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C9FA44F6-CC63-8FBA-1559-9A4ACE351C89}"/>
              </a:ext>
            </a:extLst>
          </p:cNvPr>
          <p:cNvSpPr>
            <a:spLocks noGrp="1"/>
          </p:cNvSpPr>
          <p:nvPr>
            <p:ph type="sldNum" sz="quarter" idx="5"/>
          </p:nvPr>
        </p:nvSpPr>
        <p:spPr/>
        <p:txBody>
          <a:bodyPr/>
          <a:lstStyle/>
          <a:p>
            <a:fld id="{BC484C3B-1DE0-4716-9C40-656C83D4A94D}" type="slidenum">
              <a:rPr lang="da-DK" smtClean="0"/>
              <a:t>7</a:t>
            </a:fld>
            <a:endParaRPr lang="da-DK"/>
          </a:p>
        </p:txBody>
      </p:sp>
    </p:spTree>
    <p:extLst>
      <p:ext uri="{BB962C8B-B14F-4D97-AF65-F5344CB8AC3E}">
        <p14:creationId xmlns:p14="http://schemas.microsoft.com/office/powerpoint/2010/main" val="4220374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E708-F475-9920-FFE5-8B90B4811B9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A0F73B0-C508-1D2A-F076-2BDF64FCD0F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57F2708-C77A-8606-12BF-11699E203AC7}"/>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E918D96D-AF60-DA53-0FF0-B4F76A48B4E9}"/>
              </a:ext>
            </a:extLst>
          </p:cNvPr>
          <p:cNvSpPr>
            <a:spLocks noGrp="1"/>
          </p:cNvSpPr>
          <p:nvPr>
            <p:ph type="sldNum" sz="quarter" idx="5"/>
          </p:nvPr>
        </p:nvSpPr>
        <p:spPr/>
        <p:txBody>
          <a:bodyPr/>
          <a:lstStyle/>
          <a:p>
            <a:fld id="{BC484C3B-1DE0-4716-9C40-656C83D4A94D}" type="slidenum">
              <a:rPr lang="da-DK" smtClean="0"/>
              <a:t>8</a:t>
            </a:fld>
            <a:endParaRPr lang="da-DK"/>
          </a:p>
        </p:txBody>
      </p:sp>
    </p:spTree>
    <p:extLst>
      <p:ext uri="{BB962C8B-B14F-4D97-AF65-F5344CB8AC3E}">
        <p14:creationId xmlns:p14="http://schemas.microsoft.com/office/powerpoint/2010/main" val="1331772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476E5-A173-3E78-0D39-6C56FFAD830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8B746A4-BA35-171A-1BDB-17AFA4B82A2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E358159-2DC8-CEAD-0EC9-D625C4859E02}"/>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A0C98131-24BB-5CC2-4F85-A6E9DF396788}"/>
              </a:ext>
            </a:extLst>
          </p:cNvPr>
          <p:cNvSpPr>
            <a:spLocks noGrp="1"/>
          </p:cNvSpPr>
          <p:nvPr>
            <p:ph type="sldNum" sz="quarter" idx="5"/>
          </p:nvPr>
        </p:nvSpPr>
        <p:spPr/>
        <p:txBody>
          <a:bodyPr/>
          <a:lstStyle/>
          <a:p>
            <a:fld id="{BC484C3B-1DE0-4716-9C40-656C83D4A94D}" type="slidenum">
              <a:rPr lang="da-DK" smtClean="0"/>
              <a:t>9</a:t>
            </a:fld>
            <a:endParaRPr lang="da-DK"/>
          </a:p>
        </p:txBody>
      </p:sp>
    </p:spTree>
    <p:extLst>
      <p:ext uri="{BB962C8B-B14F-4D97-AF65-F5344CB8AC3E}">
        <p14:creationId xmlns:p14="http://schemas.microsoft.com/office/powerpoint/2010/main" val="113256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4E1D9-92F7-6030-8CAF-E6D3371EF91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F1D03DB-887B-1FA4-F9FA-6B81B1FBA4E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EC82662-EDBC-14DC-4117-E3054B117E3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08BE3336-BD71-CFAF-FD10-6CD417B3E240}"/>
              </a:ext>
            </a:extLst>
          </p:cNvPr>
          <p:cNvSpPr>
            <a:spLocks noGrp="1"/>
          </p:cNvSpPr>
          <p:nvPr>
            <p:ph type="sldNum" sz="quarter" idx="5"/>
          </p:nvPr>
        </p:nvSpPr>
        <p:spPr/>
        <p:txBody>
          <a:bodyPr/>
          <a:lstStyle/>
          <a:p>
            <a:fld id="{BC484C3B-1DE0-4716-9C40-656C83D4A94D}" type="slidenum">
              <a:rPr lang="da-DK" smtClean="0"/>
              <a:t>10</a:t>
            </a:fld>
            <a:endParaRPr lang="da-DK"/>
          </a:p>
        </p:txBody>
      </p:sp>
    </p:spTree>
    <p:extLst>
      <p:ext uri="{BB962C8B-B14F-4D97-AF65-F5344CB8AC3E}">
        <p14:creationId xmlns:p14="http://schemas.microsoft.com/office/powerpoint/2010/main" val="2934502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3E4E1-2831-E4B4-A333-FFE1385368E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60E3D97-78F0-5434-5F2E-66CEC3FA928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1348B2D-3C88-48E1-FB86-6CD32C1B2C37}"/>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9512549F-8F10-7845-9C6D-1D609736E32A}"/>
              </a:ext>
            </a:extLst>
          </p:cNvPr>
          <p:cNvSpPr>
            <a:spLocks noGrp="1"/>
          </p:cNvSpPr>
          <p:nvPr>
            <p:ph type="sldNum" sz="quarter" idx="5"/>
          </p:nvPr>
        </p:nvSpPr>
        <p:spPr/>
        <p:txBody>
          <a:bodyPr/>
          <a:lstStyle/>
          <a:p>
            <a:fld id="{BC484C3B-1DE0-4716-9C40-656C83D4A94D}" type="slidenum">
              <a:rPr lang="da-DK" smtClean="0"/>
              <a:t>11</a:t>
            </a:fld>
            <a:endParaRPr lang="da-DK"/>
          </a:p>
        </p:txBody>
      </p:sp>
    </p:spTree>
    <p:extLst>
      <p:ext uri="{BB962C8B-B14F-4D97-AF65-F5344CB8AC3E}">
        <p14:creationId xmlns:p14="http://schemas.microsoft.com/office/powerpoint/2010/main" val="400665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EBAE6-0C14-6DA9-BF0D-8E6E5E85BFD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EA47F39-63E4-A3E6-E832-5C438276058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3D27253-B345-CCD4-5FA0-F5E212197F1E}"/>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D511781D-622F-0856-A51F-885BAEFE7378}"/>
              </a:ext>
            </a:extLst>
          </p:cNvPr>
          <p:cNvSpPr>
            <a:spLocks noGrp="1"/>
          </p:cNvSpPr>
          <p:nvPr>
            <p:ph type="sldNum" sz="quarter" idx="5"/>
          </p:nvPr>
        </p:nvSpPr>
        <p:spPr/>
        <p:txBody>
          <a:bodyPr/>
          <a:lstStyle/>
          <a:p>
            <a:fld id="{BC484C3B-1DE0-4716-9C40-656C83D4A94D}" type="slidenum">
              <a:rPr lang="da-DK" smtClean="0"/>
              <a:t>12</a:t>
            </a:fld>
            <a:endParaRPr lang="da-DK"/>
          </a:p>
        </p:txBody>
      </p:sp>
    </p:spTree>
    <p:extLst>
      <p:ext uri="{BB962C8B-B14F-4D97-AF65-F5344CB8AC3E}">
        <p14:creationId xmlns:p14="http://schemas.microsoft.com/office/powerpoint/2010/main" val="313291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00718-F118-95CE-DDCF-145EABF73A3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9D51705-DC3B-3AEC-5C70-B92BE3D473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09D7471-326D-2A16-8B7B-533ECF6EEE9F}"/>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5AB2F43-29FA-279A-6AA2-80A7CBEC3AF5}"/>
              </a:ext>
            </a:extLst>
          </p:cNvPr>
          <p:cNvSpPr>
            <a:spLocks noGrp="1"/>
          </p:cNvSpPr>
          <p:nvPr>
            <p:ph type="sldNum" sz="quarter" idx="5"/>
          </p:nvPr>
        </p:nvSpPr>
        <p:spPr/>
        <p:txBody>
          <a:bodyPr/>
          <a:lstStyle/>
          <a:p>
            <a:fld id="{BC484C3B-1DE0-4716-9C40-656C83D4A94D}" type="slidenum">
              <a:rPr lang="da-DK" smtClean="0"/>
              <a:t>13</a:t>
            </a:fld>
            <a:endParaRPr lang="da-DK"/>
          </a:p>
        </p:txBody>
      </p:sp>
    </p:spTree>
    <p:extLst>
      <p:ext uri="{BB962C8B-B14F-4D97-AF65-F5344CB8AC3E}">
        <p14:creationId xmlns:p14="http://schemas.microsoft.com/office/powerpoint/2010/main" val="2040813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C1A72-29A9-0495-4424-4D5304F0214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202E58-7A50-6310-6D9C-26BC8A3110E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B39E1E7-DF13-AC81-218D-4A1770179DDC}"/>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1CAB224-3D52-9D01-84B0-B76C82BBB32E}"/>
              </a:ext>
            </a:extLst>
          </p:cNvPr>
          <p:cNvSpPr>
            <a:spLocks noGrp="1"/>
          </p:cNvSpPr>
          <p:nvPr>
            <p:ph type="sldNum" sz="quarter" idx="5"/>
          </p:nvPr>
        </p:nvSpPr>
        <p:spPr/>
        <p:txBody>
          <a:bodyPr/>
          <a:lstStyle/>
          <a:p>
            <a:fld id="{BC484C3B-1DE0-4716-9C40-656C83D4A94D}" type="slidenum">
              <a:rPr lang="da-DK" smtClean="0"/>
              <a:t>14</a:t>
            </a:fld>
            <a:endParaRPr lang="da-DK"/>
          </a:p>
        </p:txBody>
      </p:sp>
    </p:spTree>
    <p:extLst>
      <p:ext uri="{BB962C8B-B14F-4D97-AF65-F5344CB8AC3E}">
        <p14:creationId xmlns:p14="http://schemas.microsoft.com/office/powerpoint/2010/main" val="2460668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87741-2AC5-7A93-E1EC-CD7BCBC12B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447274F-AD1F-6EB7-E851-4D602BE5BF9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99A8A70-8705-AC05-72F3-1BDC39BD821D}"/>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D39F6A6B-174D-9F35-FC44-03F9429D59AD}"/>
              </a:ext>
            </a:extLst>
          </p:cNvPr>
          <p:cNvSpPr>
            <a:spLocks noGrp="1"/>
          </p:cNvSpPr>
          <p:nvPr>
            <p:ph type="sldNum" sz="quarter" idx="5"/>
          </p:nvPr>
        </p:nvSpPr>
        <p:spPr/>
        <p:txBody>
          <a:bodyPr/>
          <a:lstStyle/>
          <a:p>
            <a:fld id="{BC484C3B-1DE0-4716-9C40-656C83D4A94D}" type="slidenum">
              <a:rPr lang="da-DK" smtClean="0"/>
              <a:t>15</a:t>
            </a:fld>
            <a:endParaRPr lang="da-DK"/>
          </a:p>
        </p:txBody>
      </p:sp>
    </p:spTree>
    <p:extLst>
      <p:ext uri="{BB962C8B-B14F-4D97-AF65-F5344CB8AC3E}">
        <p14:creationId xmlns:p14="http://schemas.microsoft.com/office/powerpoint/2010/main" val="1862277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8633C-4AA3-0D8B-E4AA-E8B07D4E968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CF8BD6F-AAAE-12EA-03AB-2EA388FF74E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BF994DA-D78B-D488-9FA3-A3B4A086229B}"/>
              </a:ext>
            </a:extLst>
          </p:cNvPr>
          <p:cNvSpPr>
            <a:spLocks noGrp="1"/>
          </p:cNvSpPr>
          <p:nvPr>
            <p:ph type="body" idx="1"/>
          </p:nvPr>
        </p:nvSpPr>
        <p:spPr/>
        <p:txBody>
          <a:bodyPr/>
          <a:lstStyle/>
          <a:p>
            <a:pPr defTabSz="881094">
              <a:defRPr/>
            </a:pPr>
            <a:r>
              <a:rPr lang="da-DK" dirty="0"/>
              <a:t>Forslag: Start alle timer med et slide, </a:t>
            </a:r>
            <a:r>
              <a:rPr lang="da-DK"/>
              <a:t>der viser, </a:t>
            </a:r>
            <a:r>
              <a:rPr lang="da-DK" dirty="0"/>
              <a:t>hvor man er i lektionsplanen</a:t>
            </a:r>
          </a:p>
          <a:p>
            <a:endParaRPr lang="da-DK" dirty="0"/>
          </a:p>
        </p:txBody>
      </p:sp>
      <p:sp>
        <p:nvSpPr>
          <p:cNvPr id="4" name="Pladsholder til slidenummer 3">
            <a:extLst>
              <a:ext uri="{FF2B5EF4-FFF2-40B4-BE49-F238E27FC236}">
                <a16:creationId xmlns:a16="http://schemas.microsoft.com/office/drawing/2014/main" id="{1EBF0FB4-AB6E-8D6E-0E1B-8C524C11531A}"/>
              </a:ext>
            </a:extLst>
          </p:cNvPr>
          <p:cNvSpPr>
            <a:spLocks noGrp="1"/>
          </p:cNvSpPr>
          <p:nvPr>
            <p:ph type="sldNum" sz="quarter" idx="5"/>
          </p:nvPr>
        </p:nvSpPr>
        <p:spPr/>
        <p:txBody>
          <a:bodyPr/>
          <a:lstStyle/>
          <a:p>
            <a:fld id="{BC484C3B-1DE0-4716-9C40-656C83D4A94D}" type="slidenum">
              <a:rPr lang="da-DK" smtClean="0"/>
              <a:t>16</a:t>
            </a:fld>
            <a:endParaRPr lang="da-DK"/>
          </a:p>
        </p:txBody>
      </p:sp>
    </p:spTree>
    <p:extLst>
      <p:ext uri="{BB962C8B-B14F-4D97-AF65-F5344CB8AC3E}">
        <p14:creationId xmlns:p14="http://schemas.microsoft.com/office/powerpoint/2010/main" val="2531019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3F1FA-15D0-45B4-01D4-27651D4AB75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D1E1BE0-3AEF-3EB0-3700-0F7367973C0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15AB136-EE63-6059-62C2-E51959BCE118}"/>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1623A539-BDD4-BDFD-679C-CE185EC9A512}"/>
              </a:ext>
            </a:extLst>
          </p:cNvPr>
          <p:cNvSpPr>
            <a:spLocks noGrp="1"/>
          </p:cNvSpPr>
          <p:nvPr>
            <p:ph type="sldNum" sz="quarter" idx="5"/>
          </p:nvPr>
        </p:nvSpPr>
        <p:spPr/>
        <p:txBody>
          <a:bodyPr/>
          <a:lstStyle/>
          <a:p>
            <a:fld id="{BC484C3B-1DE0-4716-9C40-656C83D4A94D}" type="slidenum">
              <a:rPr lang="da-DK" smtClean="0"/>
              <a:t>17</a:t>
            </a:fld>
            <a:endParaRPr lang="da-DK"/>
          </a:p>
        </p:txBody>
      </p:sp>
    </p:spTree>
    <p:extLst>
      <p:ext uri="{BB962C8B-B14F-4D97-AF65-F5344CB8AC3E}">
        <p14:creationId xmlns:p14="http://schemas.microsoft.com/office/powerpoint/2010/main" val="2424382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BC484C3B-1DE0-4716-9C40-656C83D4A94D}" type="slidenum">
              <a:rPr lang="da-DK" smtClean="0"/>
              <a:t>18</a:t>
            </a:fld>
            <a:endParaRPr lang="da-DK"/>
          </a:p>
        </p:txBody>
      </p:sp>
    </p:spTree>
    <p:extLst>
      <p:ext uri="{BB962C8B-B14F-4D97-AF65-F5344CB8AC3E}">
        <p14:creationId xmlns:p14="http://schemas.microsoft.com/office/powerpoint/2010/main" val="4169926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EC455-B4FE-7280-5FA8-11BD0F6DACA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812579B-BD2F-E731-D29B-C52693DB3E3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810D66B-C626-62B1-2D67-575AC3DB57BD}"/>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30B3B242-B23F-62CC-A494-66288D86E561}"/>
              </a:ext>
            </a:extLst>
          </p:cNvPr>
          <p:cNvSpPr>
            <a:spLocks noGrp="1"/>
          </p:cNvSpPr>
          <p:nvPr>
            <p:ph type="sldNum" sz="quarter" idx="5"/>
          </p:nvPr>
        </p:nvSpPr>
        <p:spPr/>
        <p:txBody>
          <a:bodyPr/>
          <a:lstStyle/>
          <a:p>
            <a:fld id="{BC484C3B-1DE0-4716-9C40-656C83D4A94D}" type="slidenum">
              <a:rPr lang="da-DK" smtClean="0"/>
              <a:t>19</a:t>
            </a:fld>
            <a:endParaRPr lang="da-DK"/>
          </a:p>
        </p:txBody>
      </p:sp>
    </p:spTree>
    <p:extLst>
      <p:ext uri="{BB962C8B-B14F-4D97-AF65-F5344CB8AC3E}">
        <p14:creationId xmlns:p14="http://schemas.microsoft.com/office/powerpoint/2010/main" val="3900643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endParaRPr lang="da-DK" dirty="0"/>
          </a:p>
        </p:txBody>
      </p:sp>
      <p:sp>
        <p:nvSpPr>
          <p:cNvPr id="4" name="Pladsholder til slidenummer 3"/>
          <p:cNvSpPr>
            <a:spLocks noGrp="1"/>
          </p:cNvSpPr>
          <p:nvPr>
            <p:ph type="sldNum" sz="quarter" idx="5"/>
          </p:nvPr>
        </p:nvSpPr>
        <p:spPr/>
        <p:txBody>
          <a:bodyPr/>
          <a:lstStyle/>
          <a:p>
            <a:fld id="{BC484C3B-1DE0-4716-9C40-656C83D4A94D}" type="slidenum">
              <a:rPr lang="da-DK" smtClean="0"/>
              <a:t>20</a:t>
            </a:fld>
            <a:endParaRPr lang="da-DK"/>
          </a:p>
        </p:txBody>
      </p:sp>
    </p:spTree>
    <p:extLst>
      <p:ext uri="{BB962C8B-B14F-4D97-AF65-F5344CB8AC3E}">
        <p14:creationId xmlns:p14="http://schemas.microsoft.com/office/powerpoint/2010/main" val="3238807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BC483-8E04-2470-7AB9-69B7DEFDC37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1D33A02-57C7-FD22-AFD3-7CBD7FCEFDA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EA6BE53-0D4E-FB15-83F6-8F767171286D}"/>
              </a:ext>
            </a:extLst>
          </p:cNvPr>
          <p:cNvSpPr>
            <a:spLocks noGrp="1"/>
          </p:cNvSpPr>
          <p:nvPr>
            <p:ph type="body" idx="1"/>
          </p:nvPr>
        </p:nvSpPr>
        <p:spPr/>
        <p:txBody>
          <a:bodyPr/>
          <a:lstStyle/>
          <a:p>
            <a:pPr defTabSz="881094">
              <a:defRPr/>
            </a:pPr>
            <a:r>
              <a:rPr lang="da-DK" dirty="0"/>
              <a:t>Forslag: Start alle timer med et slide, der </a:t>
            </a:r>
            <a:r>
              <a:rPr lang="da-DK"/>
              <a:t>viser ,hvor </a:t>
            </a:r>
            <a:r>
              <a:rPr lang="da-DK" dirty="0"/>
              <a:t>man er i lektionsplanen</a:t>
            </a:r>
          </a:p>
          <a:p>
            <a:endParaRPr lang="da-DK" dirty="0"/>
          </a:p>
        </p:txBody>
      </p:sp>
      <p:sp>
        <p:nvSpPr>
          <p:cNvPr id="4" name="Pladsholder til slidenummer 3">
            <a:extLst>
              <a:ext uri="{FF2B5EF4-FFF2-40B4-BE49-F238E27FC236}">
                <a16:creationId xmlns:a16="http://schemas.microsoft.com/office/drawing/2014/main" id="{0E811D76-F27A-C382-6B03-58A3F9327FBA}"/>
              </a:ext>
            </a:extLst>
          </p:cNvPr>
          <p:cNvSpPr>
            <a:spLocks noGrp="1"/>
          </p:cNvSpPr>
          <p:nvPr>
            <p:ph type="sldNum" sz="quarter" idx="5"/>
          </p:nvPr>
        </p:nvSpPr>
        <p:spPr/>
        <p:txBody>
          <a:bodyPr/>
          <a:lstStyle/>
          <a:p>
            <a:fld id="{BC484C3B-1DE0-4716-9C40-656C83D4A94D}" type="slidenum">
              <a:rPr lang="da-DK" smtClean="0"/>
              <a:t>21</a:t>
            </a:fld>
            <a:endParaRPr lang="da-DK"/>
          </a:p>
        </p:txBody>
      </p:sp>
    </p:spTree>
    <p:extLst>
      <p:ext uri="{BB962C8B-B14F-4D97-AF65-F5344CB8AC3E}">
        <p14:creationId xmlns:p14="http://schemas.microsoft.com/office/powerpoint/2010/main" val="33211975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BA369-8AF6-F186-1B30-96C5F2056DE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AA5A7E3-86A8-3ECE-D07B-02A7E07CD2A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056FF75-1138-D7BF-C7B1-4486B638539A}"/>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3C5C628F-1BC2-4F65-5326-AFF3CDC2DAD3}"/>
              </a:ext>
            </a:extLst>
          </p:cNvPr>
          <p:cNvSpPr>
            <a:spLocks noGrp="1"/>
          </p:cNvSpPr>
          <p:nvPr>
            <p:ph type="sldNum" sz="quarter" idx="5"/>
          </p:nvPr>
        </p:nvSpPr>
        <p:spPr/>
        <p:txBody>
          <a:bodyPr/>
          <a:lstStyle/>
          <a:p>
            <a:fld id="{BC484C3B-1DE0-4716-9C40-656C83D4A94D}" type="slidenum">
              <a:rPr lang="da-DK" smtClean="0"/>
              <a:t>22</a:t>
            </a:fld>
            <a:endParaRPr lang="da-DK"/>
          </a:p>
        </p:txBody>
      </p:sp>
    </p:spTree>
    <p:extLst>
      <p:ext uri="{BB962C8B-B14F-4D97-AF65-F5344CB8AC3E}">
        <p14:creationId xmlns:p14="http://schemas.microsoft.com/office/powerpoint/2010/main" val="3758595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EEDE5-F0C0-4133-332E-5A20285A94D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123A4EA-4D53-22E9-93D7-A2B10D8FD25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035C2F9-E183-DF3C-03E5-90C6DEB5BDF6}"/>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70F62FAD-5B84-2CDC-3D74-B8362CCA1A9E}"/>
              </a:ext>
            </a:extLst>
          </p:cNvPr>
          <p:cNvSpPr>
            <a:spLocks noGrp="1"/>
          </p:cNvSpPr>
          <p:nvPr>
            <p:ph type="sldNum" sz="quarter" idx="5"/>
          </p:nvPr>
        </p:nvSpPr>
        <p:spPr/>
        <p:txBody>
          <a:bodyPr/>
          <a:lstStyle/>
          <a:p>
            <a:fld id="{BC484C3B-1DE0-4716-9C40-656C83D4A94D}" type="slidenum">
              <a:rPr lang="da-DK" smtClean="0"/>
              <a:t>23</a:t>
            </a:fld>
            <a:endParaRPr lang="da-DK"/>
          </a:p>
        </p:txBody>
      </p:sp>
    </p:spTree>
    <p:extLst>
      <p:ext uri="{BB962C8B-B14F-4D97-AF65-F5344CB8AC3E}">
        <p14:creationId xmlns:p14="http://schemas.microsoft.com/office/powerpoint/2010/main" val="4287552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13C66-324E-D066-027D-EF9022DDCC8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791BD12-76C0-428B-F546-8A4B844D3B3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ED3B424-2472-DF91-DF7D-A9448EC5FB61}"/>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D469FC59-923D-875D-BBEC-DF9E8D00140A}"/>
              </a:ext>
            </a:extLst>
          </p:cNvPr>
          <p:cNvSpPr>
            <a:spLocks noGrp="1"/>
          </p:cNvSpPr>
          <p:nvPr>
            <p:ph type="sldNum" sz="quarter" idx="5"/>
          </p:nvPr>
        </p:nvSpPr>
        <p:spPr/>
        <p:txBody>
          <a:bodyPr/>
          <a:lstStyle/>
          <a:p>
            <a:fld id="{BC484C3B-1DE0-4716-9C40-656C83D4A94D}" type="slidenum">
              <a:rPr lang="da-DK" smtClean="0"/>
              <a:t>24</a:t>
            </a:fld>
            <a:endParaRPr lang="da-DK"/>
          </a:p>
        </p:txBody>
      </p:sp>
    </p:spTree>
    <p:extLst>
      <p:ext uri="{BB962C8B-B14F-4D97-AF65-F5344CB8AC3E}">
        <p14:creationId xmlns:p14="http://schemas.microsoft.com/office/powerpoint/2010/main" val="3482948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ABAA3-7618-7136-F43D-E8EC205866A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8EA2CD8-536C-5F91-8B5B-21BB2B1F075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A15EA2D-14C3-389A-952C-454027022751}"/>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9DDA097E-8A7F-9F66-1B1F-2231896D2A1C}"/>
              </a:ext>
            </a:extLst>
          </p:cNvPr>
          <p:cNvSpPr>
            <a:spLocks noGrp="1"/>
          </p:cNvSpPr>
          <p:nvPr>
            <p:ph type="sldNum" sz="quarter" idx="5"/>
          </p:nvPr>
        </p:nvSpPr>
        <p:spPr/>
        <p:txBody>
          <a:bodyPr/>
          <a:lstStyle/>
          <a:p>
            <a:fld id="{BC484C3B-1DE0-4716-9C40-656C83D4A94D}" type="slidenum">
              <a:rPr lang="da-DK" smtClean="0"/>
              <a:t>25</a:t>
            </a:fld>
            <a:endParaRPr lang="da-DK"/>
          </a:p>
        </p:txBody>
      </p:sp>
    </p:spTree>
    <p:extLst>
      <p:ext uri="{BB962C8B-B14F-4D97-AF65-F5344CB8AC3E}">
        <p14:creationId xmlns:p14="http://schemas.microsoft.com/office/powerpoint/2010/main" val="4225542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3EB88-5B7A-F005-88B1-8CBD96261C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C07BFBA-0A17-6AFB-FAE2-975AE789691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BF7F250-173C-8358-4537-ADAE6C14CD6E}"/>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8DB77607-1823-EC42-836B-6E588F4444A6}"/>
              </a:ext>
            </a:extLst>
          </p:cNvPr>
          <p:cNvSpPr>
            <a:spLocks noGrp="1"/>
          </p:cNvSpPr>
          <p:nvPr>
            <p:ph type="sldNum" sz="quarter" idx="5"/>
          </p:nvPr>
        </p:nvSpPr>
        <p:spPr/>
        <p:txBody>
          <a:bodyPr/>
          <a:lstStyle/>
          <a:p>
            <a:fld id="{BC484C3B-1DE0-4716-9C40-656C83D4A94D}" type="slidenum">
              <a:rPr lang="da-DK" smtClean="0"/>
              <a:t>26</a:t>
            </a:fld>
            <a:endParaRPr lang="da-DK"/>
          </a:p>
        </p:txBody>
      </p:sp>
    </p:spTree>
    <p:extLst>
      <p:ext uri="{BB962C8B-B14F-4D97-AF65-F5344CB8AC3E}">
        <p14:creationId xmlns:p14="http://schemas.microsoft.com/office/powerpoint/2010/main" val="37082206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98417-2704-8C1D-FFA2-82CEBE7FA6A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9F4F129-5CBF-BC5E-D649-C5DF76CA448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F6CEDCB-8580-8D32-0DB2-49CEA02C1073}"/>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DF6FD023-0AD3-5BB3-EB27-B1B0A9E81323}"/>
              </a:ext>
            </a:extLst>
          </p:cNvPr>
          <p:cNvSpPr>
            <a:spLocks noGrp="1"/>
          </p:cNvSpPr>
          <p:nvPr>
            <p:ph type="sldNum" sz="quarter" idx="5"/>
          </p:nvPr>
        </p:nvSpPr>
        <p:spPr/>
        <p:txBody>
          <a:bodyPr/>
          <a:lstStyle/>
          <a:p>
            <a:fld id="{BC484C3B-1DE0-4716-9C40-656C83D4A94D}" type="slidenum">
              <a:rPr lang="da-DK" smtClean="0"/>
              <a:t>27</a:t>
            </a:fld>
            <a:endParaRPr lang="da-DK"/>
          </a:p>
        </p:txBody>
      </p:sp>
    </p:spTree>
    <p:extLst>
      <p:ext uri="{BB962C8B-B14F-4D97-AF65-F5344CB8AC3E}">
        <p14:creationId xmlns:p14="http://schemas.microsoft.com/office/powerpoint/2010/main" val="1438165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821FA-B49F-367F-108D-72EE35AB928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7E915FC-30F3-5A1E-B154-E7BEC48ACD0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8C560E1-77E3-023E-D525-3A774058352A}"/>
              </a:ext>
            </a:extLst>
          </p:cNvPr>
          <p:cNvSpPr>
            <a:spLocks noGrp="1"/>
          </p:cNvSpPr>
          <p:nvPr>
            <p:ph type="body" idx="1"/>
          </p:nvPr>
        </p:nvSpPr>
        <p:spPr/>
        <p:txBody>
          <a:bodyPr/>
          <a:lstStyle/>
          <a:p>
            <a:pPr defTabSz="881094">
              <a:defRPr/>
            </a:pPr>
            <a:r>
              <a:rPr lang="da-DK" dirty="0"/>
              <a:t>Forslag: Start alle timer med et slide, der </a:t>
            </a:r>
            <a:r>
              <a:rPr lang="da-DK"/>
              <a:t>viser , hvor </a:t>
            </a:r>
            <a:r>
              <a:rPr lang="da-DK" dirty="0"/>
              <a:t>man er i lektionsplanen</a:t>
            </a:r>
          </a:p>
          <a:p>
            <a:endParaRPr lang="da-DK" dirty="0"/>
          </a:p>
        </p:txBody>
      </p:sp>
      <p:sp>
        <p:nvSpPr>
          <p:cNvPr id="4" name="Pladsholder til slidenummer 3">
            <a:extLst>
              <a:ext uri="{FF2B5EF4-FFF2-40B4-BE49-F238E27FC236}">
                <a16:creationId xmlns:a16="http://schemas.microsoft.com/office/drawing/2014/main" id="{9D7401EB-5BCE-09DA-9481-1A61294ED1FF}"/>
              </a:ext>
            </a:extLst>
          </p:cNvPr>
          <p:cNvSpPr>
            <a:spLocks noGrp="1"/>
          </p:cNvSpPr>
          <p:nvPr>
            <p:ph type="sldNum" sz="quarter" idx="5"/>
          </p:nvPr>
        </p:nvSpPr>
        <p:spPr/>
        <p:txBody>
          <a:bodyPr/>
          <a:lstStyle/>
          <a:p>
            <a:fld id="{BC484C3B-1DE0-4716-9C40-656C83D4A94D}" type="slidenum">
              <a:rPr lang="da-DK" smtClean="0"/>
              <a:t>28</a:t>
            </a:fld>
            <a:endParaRPr lang="da-DK"/>
          </a:p>
        </p:txBody>
      </p:sp>
    </p:spTree>
    <p:extLst>
      <p:ext uri="{BB962C8B-B14F-4D97-AF65-F5344CB8AC3E}">
        <p14:creationId xmlns:p14="http://schemas.microsoft.com/office/powerpoint/2010/main" val="41899992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E47DF-314F-0B47-FCAC-6FE006FC1CF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7C49FD6-F6DE-7FC9-2327-78F42E51FFA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AA35D50-3130-AB4E-FDEF-03035DB272A7}"/>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E6D98A53-193A-1289-CD3F-1542AC93EBEA}"/>
              </a:ext>
            </a:extLst>
          </p:cNvPr>
          <p:cNvSpPr>
            <a:spLocks noGrp="1"/>
          </p:cNvSpPr>
          <p:nvPr>
            <p:ph type="sldNum" sz="quarter" idx="5"/>
          </p:nvPr>
        </p:nvSpPr>
        <p:spPr/>
        <p:txBody>
          <a:bodyPr/>
          <a:lstStyle/>
          <a:p>
            <a:fld id="{BC484C3B-1DE0-4716-9C40-656C83D4A94D}" type="slidenum">
              <a:rPr lang="da-DK" smtClean="0"/>
              <a:t>29</a:t>
            </a:fld>
            <a:endParaRPr lang="da-DK"/>
          </a:p>
        </p:txBody>
      </p:sp>
    </p:spTree>
    <p:extLst>
      <p:ext uri="{BB962C8B-B14F-4D97-AF65-F5344CB8AC3E}">
        <p14:creationId xmlns:p14="http://schemas.microsoft.com/office/powerpoint/2010/main" val="3110270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A627B-441F-1A45-0DD2-7C0721E3247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002B232-6947-F14A-E1D0-7E0DCAA982F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4261DB1-BBFF-9D01-254F-99C437BAF6D2}"/>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D50E2798-D51C-208E-A6DD-1EE51368138D}"/>
              </a:ext>
            </a:extLst>
          </p:cNvPr>
          <p:cNvSpPr>
            <a:spLocks noGrp="1"/>
          </p:cNvSpPr>
          <p:nvPr>
            <p:ph type="sldNum" sz="quarter" idx="5"/>
          </p:nvPr>
        </p:nvSpPr>
        <p:spPr/>
        <p:txBody>
          <a:bodyPr/>
          <a:lstStyle/>
          <a:p>
            <a:fld id="{BC484C3B-1DE0-4716-9C40-656C83D4A94D}" type="slidenum">
              <a:rPr lang="da-DK" smtClean="0"/>
              <a:t>30</a:t>
            </a:fld>
            <a:endParaRPr lang="da-DK"/>
          </a:p>
        </p:txBody>
      </p:sp>
    </p:spTree>
    <p:extLst>
      <p:ext uri="{BB962C8B-B14F-4D97-AF65-F5344CB8AC3E}">
        <p14:creationId xmlns:p14="http://schemas.microsoft.com/office/powerpoint/2010/main" val="11015011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82C51-C928-4956-0B4D-93D563E71BB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F93D563-944B-ABEA-EBA3-283146428A8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E7CFD4F-D004-5184-0C09-D66CA4FE44EC}"/>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A21E9B8F-8652-E9EC-7E07-1B03541B5F54}"/>
              </a:ext>
            </a:extLst>
          </p:cNvPr>
          <p:cNvSpPr>
            <a:spLocks noGrp="1"/>
          </p:cNvSpPr>
          <p:nvPr>
            <p:ph type="sldNum" sz="quarter" idx="5"/>
          </p:nvPr>
        </p:nvSpPr>
        <p:spPr/>
        <p:txBody>
          <a:bodyPr/>
          <a:lstStyle/>
          <a:p>
            <a:fld id="{BC484C3B-1DE0-4716-9C40-656C83D4A94D}" type="slidenum">
              <a:rPr lang="da-DK" smtClean="0"/>
              <a:t>31</a:t>
            </a:fld>
            <a:endParaRPr lang="da-DK"/>
          </a:p>
        </p:txBody>
      </p:sp>
    </p:spTree>
    <p:extLst>
      <p:ext uri="{BB962C8B-B14F-4D97-AF65-F5344CB8AC3E}">
        <p14:creationId xmlns:p14="http://schemas.microsoft.com/office/powerpoint/2010/main" val="2421421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BFE7C-1197-BB6F-0697-A967A4472C1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186B4E2-16E0-B2CB-A186-6C4757E2F65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BA7BB71-9A28-2464-D58A-7BE1AE73651A}"/>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88B8A217-F7C1-9495-A872-B9AE15E01CD1}"/>
              </a:ext>
            </a:extLst>
          </p:cNvPr>
          <p:cNvSpPr>
            <a:spLocks noGrp="1"/>
          </p:cNvSpPr>
          <p:nvPr>
            <p:ph type="sldNum" sz="quarter" idx="5"/>
          </p:nvPr>
        </p:nvSpPr>
        <p:spPr/>
        <p:txBody>
          <a:bodyPr/>
          <a:lstStyle/>
          <a:p>
            <a:fld id="{BC484C3B-1DE0-4716-9C40-656C83D4A94D}" type="slidenum">
              <a:rPr lang="da-DK" smtClean="0"/>
              <a:t>32</a:t>
            </a:fld>
            <a:endParaRPr lang="da-DK"/>
          </a:p>
        </p:txBody>
      </p:sp>
    </p:spTree>
    <p:extLst>
      <p:ext uri="{BB962C8B-B14F-4D97-AF65-F5344CB8AC3E}">
        <p14:creationId xmlns:p14="http://schemas.microsoft.com/office/powerpoint/2010/main" val="1707575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9A78D-A882-A0A7-E347-A19525DC301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270F8EC-D12F-1ED0-88CD-AA7F8D13E9F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2C9D22E-21F5-8BAD-A8B2-FDF2C16BC7BC}"/>
              </a:ext>
            </a:extLst>
          </p:cNvPr>
          <p:cNvSpPr>
            <a:spLocks noGrp="1"/>
          </p:cNvSpPr>
          <p:nvPr>
            <p:ph type="body" idx="1"/>
          </p:nvPr>
        </p:nvSpPr>
        <p:spPr/>
        <p:txBody>
          <a:bodyPr/>
          <a:lstStyle/>
          <a:p>
            <a:endParaRPr lang="da-DK" dirty="0"/>
          </a:p>
          <a:p>
            <a:endParaRPr lang="da-DK" dirty="0"/>
          </a:p>
        </p:txBody>
      </p:sp>
      <p:sp>
        <p:nvSpPr>
          <p:cNvPr id="4" name="Pladsholder til slidenummer 3">
            <a:extLst>
              <a:ext uri="{FF2B5EF4-FFF2-40B4-BE49-F238E27FC236}">
                <a16:creationId xmlns:a16="http://schemas.microsoft.com/office/drawing/2014/main" id="{51EF2E71-067A-EFC2-F56D-F5F0B46D6F5C}"/>
              </a:ext>
            </a:extLst>
          </p:cNvPr>
          <p:cNvSpPr>
            <a:spLocks noGrp="1"/>
          </p:cNvSpPr>
          <p:nvPr>
            <p:ph type="sldNum" sz="quarter" idx="5"/>
          </p:nvPr>
        </p:nvSpPr>
        <p:spPr/>
        <p:txBody>
          <a:bodyPr/>
          <a:lstStyle/>
          <a:p>
            <a:fld id="{BC484C3B-1DE0-4716-9C40-656C83D4A94D}" type="slidenum">
              <a:rPr lang="da-DK" smtClean="0"/>
              <a:t>33</a:t>
            </a:fld>
            <a:endParaRPr lang="da-DK"/>
          </a:p>
        </p:txBody>
      </p:sp>
    </p:spTree>
    <p:extLst>
      <p:ext uri="{BB962C8B-B14F-4D97-AF65-F5344CB8AC3E}">
        <p14:creationId xmlns:p14="http://schemas.microsoft.com/office/powerpoint/2010/main" val="11878816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B1EE7-667F-2227-4F8D-2077454D4C3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5990A0F-6B88-2FB0-21F2-12FD42C53E5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BE977B6-8E2E-56EF-2F0A-CBCF12F51C52}"/>
              </a:ext>
            </a:extLst>
          </p:cNvPr>
          <p:cNvSpPr>
            <a:spLocks noGrp="1"/>
          </p:cNvSpPr>
          <p:nvPr>
            <p:ph type="body" idx="1"/>
          </p:nvPr>
        </p:nvSpPr>
        <p:spPr/>
        <p:txBody>
          <a:bodyPr/>
          <a:lstStyle/>
          <a:p>
            <a:pPr defTabSz="881094">
              <a:defRPr/>
            </a:pPr>
            <a:r>
              <a:rPr lang="da-DK" dirty="0"/>
              <a:t>Forslag: Start alle timer med et slide, </a:t>
            </a:r>
            <a:r>
              <a:rPr lang="da-DK"/>
              <a:t>der viser, </a:t>
            </a:r>
            <a:r>
              <a:rPr lang="da-DK" dirty="0"/>
              <a:t>hvor man er i lektionsplanen</a:t>
            </a:r>
          </a:p>
          <a:p>
            <a:endParaRPr lang="da-DK" dirty="0"/>
          </a:p>
        </p:txBody>
      </p:sp>
      <p:sp>
        <p:nvSpPr>
          <p:cNvPr id="4" name="Pladsholder til slidenummer 3">
            <a:extLst>
              <a:ext uri="{FF2B5EF4-FFF2-40B4-BE49-F238E27FC236}">
                <a16:creationId xmlns:a16="http://schemas.microsoft.com/office/drawing/2014/main" id="{9B6EED91-5577-6BF4-B72B-A65F56BA6639}"/>
              </a:ext>
            </a:extLst>
          </p:cNvPr>
          <p:cNvSpPr>
            <a:spLocks noGrp="1"/>
          </p:cNvSpPr>
          <p:nvPr>
            <p:ph type="sldNum" sz="quarter" idx="5"/>
          </p:nvPr>
        </p:nvSpPr>
        <p:spPr/>
        <p:txBody>
          <a:bodyPr/>
          <a:lstStyle/>
          <a:p>
            <a:fld id="{BC484C3B-1DE0-4716-9C40-656C83D4A94D}" type="slidenum">
              <a:rPr lang="da-DK" smtClean="0"/>
              <a:t>34</a:t>
            </a:fld>
            <a:endParaRPr lang="da-DK"/>
          </a:p>
        </p:txBody>
      </p:sp>
    </p:spTree>
    <p:extLst>
      <p:ext uri="{BB962C8B-B14F-4D97-AF65-F5344CB8AC3E}">
        <p14:creationId xmlns:p14="http://schemas.microsoft.com/office/powerpoint/2010/main" val="33410526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551D9-B478-65DF-8D2F-9806337DDE5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60583F5-CCB8-293B-51E6-86C3F47312B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0208E31-A8D7-A8C3-EF57-F1E2F6C39D42}"/>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AD06E723-EA72-6EC3-AB48-61A22EED9041}"/>
              </a:ext>
            </a:extLst>
          </p:cNvPr>
          <p:cNvSpPr>
            <a:spLocks noGrp="1"/>
          </p:cNvSpPr>
          <p:nvPr>
            <p:ph type="sldNum" sz="quarter" idx="5"/>
          </p:nvPr>
        </p:nvSpPr>
        <p:spPr/>
        <p:txBody>
          <a:bodyPr/>
          <a:lstStyle/>
          <a:p>
            <a:fld id="{BC484C3B-1DE0-4716-9C40-656C83D4A94D}" type="slidenum">
              <a:rPr lang="da-DK" smtClean="0"/>
              <a:t>35</a:t>
            </a:fld>
            <a:endParaRPr lang="da-DK"/>
          </a:p>
        </p:txBody>
      </p:sp>
    </p:spTree>
    <p:extLst>
      <p:ext uri="{BB962C8B-B14F-4D97-AF65-F5344CB8AC3E}">
        <p14:creationId xmlns:p14="http://schemas.microsoft.com/office/powerpoint/2010/main" val="23072634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86FF2-3F17-F62A-3617-03302E9E6D5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26F3D60-E9D9-D9D3-4641-99243A5AB00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1481BDD-517F-2AB4-0040-1D97BEE714B7}"/>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25B2DC85-DA46-56E1-6F53-8AC2D8CD2A29}"/>
              </a:ext>
            </a:extLst>
          </p:cNvPr>
          <p:cNvSpPr>
            <a:spLocks noGrp="1"/>
          </p:cNvSpPr>
          <p:nvPr>
            <p:ph type="sldNum" sz="quarter" idx="5"/>
          </p:nvPr>
        </p:nvSpPr>
        <p:spPr/>
        <p:txBody>
          <a:bodyPr/>
          <a:lstStyle/>
          <a:p>
            <a:fld id="{BC484C3B-1DE0-4716-9C40-656C83D4A94D}" type="slidenum">
              <a:rPr lang="da-DK" smtClean="0"/>
              <a:t>36</a:t>
            </a:fld>
            <a:endParaRPr lang="da-DK"/>
          </a:p>
        </p:txBody>
      </p:sp>
    </p:spTree>
    <p:extLst>
      <p:ext uri="{BB962C8B-B14F-4D97-AF65-F5344CB8AC3E}">
        <p14:creationId xmlns:p14="http://schemas.microsoft.com/office/powerpoint/2010/main" val="30198868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BC956-3DBF-BEFB-A7ED-D32C35FC3EE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C302174-FD48-907C-69F6-F329EA9DB0F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132CC52-A758-4603-2B09-823A97820B16}"/>
              </a:ext>
            </a:extLst>
          </p:cNvPr>
          <p:cNvSpPr>
            <a:spLocks noGrp="1"/>
          </p:cNvSpPr>
          <p:nvPr>
            <p:ph type="body" idx="1"/>
          </p:nvPr>
        </p:nvSpPr>
        <p:spPr/>
        <p:txBody>
          <a:bodyPr/>
          <a:lstStyle/>
          <a:p>
            <a:pPr defTabSz="881094">
              <a:defRPr/>
            </a:pPr>
            <a:r>
              <a:rPr lang="da-DK" dirty="0"/>
              <a:t>Forslag: Start alle timer med et slide, </a:t>
            </a:r>
            <a:r>
              <a:rPr lang="da-DK"/>
              <a:t>der viser, hvor </a:t>
            </a:r>
            <a:r>
              <a:rPr lang="da-DK" dirty="0"/>
              <a:t>man er i lektionsplanen</a:t>
            </a:r>
          </a:p>
          <a:p>
            <a:endParaRPr lang="da-DK" dirty="0"/>
          </a:p>
        </p:txBody>
      </p:sp>
      <p:sp>
        <p:nvSpPr>
          <p:cNvPr id="4" name="Pladsholder til slidenummer 3">
            <a:extLst>
              <a:ext uri="{FF2B5EF4-FFF2-40B4-BE49-F238E27FC236}">
                <a16:creationId xmlns:a16="http://schemas.microsoft.com/office/drawing/2014/main" id="{4BF6BBD8-2A19-877A-D9CA-04A73A881D98}"/>
              </a:ext>
            </a:extLst>
          </p:cNvPr>
          <p:cNvSpPr>
            <a:spLocks noGrp="1"/>
          </p:cNvSpPr>
          <p:nvPr>
            <p:ph type="sldNum" sz="quarter" idx="5"/>
          </p:nvPr>
        </p:nvSpPr>
        <p:spPr/>
        <p:txBody>
          <a:bodyPr/>
          <a:lstStyle/>
          <a:p>
            <a:fld id="{BC484C3B-1DE0-4716-9C40-656C83D4A94D}" type="slidenum">
              <a:rPr lang="da-DK" smtClean="0"/>
              <a:t>37</a:t>
            </a:fld>
            <a:endParaRPr lang="da-DK"/>
          </a:p>
        </p:txBody>
      </p:sp>
    </p:spTree>
    <p:extLst>
      <p:ext uri="{BB962C8B-B14F-4D97-AF65-F5344CB8AC3E}">
        <p14:creationId xmlns:p14="http://schemas.microsoft.com/office/powerpoint/2010/main" val="15167433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AB682-DEAA-2878-454A-D6A75C12A14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DAED5A4-984A-5722-CDA2-F54B4B2195B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B290D96-ECCE-8726-E022-4112F754E121}"/>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74552E02-F459-2680-AB83-BA2374C9EAF5}"/>
              </a:ext>
            </a:extLst>
          </p:cNvPr>
          <p:cNvSpPr>
            <a:spLocks noGrp="1"/>
          </p:cNvSpPr>
          <p:nvPr>
            <p:ph type="sldNum" sz="quarter" idx="5"/>
          </p:nvPr>
        </p:nvSpPr>
        <p:spPr/>
        <p:txBody>
          <a:bodyPr/>
          <a:lstStyle/>
          <a:p>
            <a:fld id="{BC484C3B-1DE0-4716-9C40-656C83D4A94D}" type="slidenum">
              <a:rPr lang="da-DK" smtClean="0"/>
              <a:t>38</a:t>
            </a:fld>
            <a:endParaRPr lang="da-DK"/>
          </a:p>
        </p:txBody>
      </p:sp>
    </p:spTree>
    <p:extLst>
      <p:ext uri="{BB962C8B-B14F-4D97-AF65-F5344CB8AC3E}">
        <p14:creationId xmlns:p14="http://schemas.microsoft.com/office/powerpoint/2010/main" val="23991823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B629F-FABE-B08D-24D8-B85FB6DFA1A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FB2E161-9E90-C1B4-796E-DD18C1C2FFF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64F676C-BA1E-6D49-8E1D-9B85887F2526}"/>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491EE1FD-CE12-EE7F-94BA-4FBAED40A990}"/>
              </a:ext>
            </a:extLst>
          </p:cNvPr>
          <p:cNvSpPr>
            <a:spLocks noGrp="1"/>
          </p:cNvSpPr>
          <p:nvPr>
            <p:ph type="sldNum" sz="quarter" idx="5"/>
          </p:nvPr>
        </p:nvSpPr>
        <p:spPr/>
        <p:txBody>
          <a:bodyPr/>
          <a:lstStyle/>
          <a:p>
            <a:fld id="{BC484C3B-1DE0-4716-9C40-656C83D4A94D}" type="slidenum">
              <a:rPr lang="da-DK" smtClean="0"/>
              <a:t>39</a:t>
            </a:fld>
            <a:endParaRPr lang="da-DK"/>
          </a:p>
        </p:txBody>
      </p:sp>
    </p:spTree>
    <p:extLst>
      <p:ext uri="{BB962C8B-B14F-4D97-AF65-F5344CB8AC3E}">
        <p14:creationId xmlns:p14="http://schemas.microsoft.com/office/powerpoint/2010/main" val="3956930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8F049-25FC-0AAC-B9D2-A03D206BF76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E7AEAE1-579A-7938-4C3F-DEC961E9F65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5C45357-5192-8E2F-39BD-9AA43092741D}"/>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F8BF1D8-5152-9EDC-7616-89FB93CF5FCE}"/>
              </a:ext>
            </a:extLst>
          </p:cNvPr>
          <p:cNvSpPr>
            <a:spLocks noGrp="1"/>
          </p:cNvSpPr>
          <p:nvPr>
            <p:ph type="sldNum" sz="quarter" idx="5"/>
          </p:nvPr>
        </p:nvSpPr>
        <p:spPr/>
        <p:txBody>
          <a:bodyPr/>
          <a:lstStyle/>
          <a:p>
            <a:fld id="{BC484C3B-1DE0-4716-9C40-656C83D4A94D}" type="slidenum">
              <a:rPr lang="da-DK" smtClean="0"/>
              <a:t>40</a:t>
            </a:fld>
            <a:endParaRPr lang="da-DK"/>
          </a:p>
        </p:txBody>
      </p:sp>
    </p:spTree>
    <p:extLst>
      <p:ext uri="{BB962C8B-B14F-4D97-AF65-F5344CB8AC3E}">
        <p14:creationId xmlns:p14="http://schemas.microsoft.com/office/powerpoint/2010/main" val="38597481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8C4AB-F75A-3D56-6E9D-A49FC1C4B56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9BAC88B-10DB-1BDB-C810-9A4B4FAD6113}"/>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DE9C664-FE2C-D353-621A-D9A1FE274D7D}"/>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05871B67-D5AA-AD95-792E-A0418311919C}"/>
              </a:ext>
            </a:extLst>
          </p:cNvPr>
          <p:cNvSpPr>
            <a:spLocks noGrp="1"/>
          </p:cNvSpPr>
          <p:nvPr>
            <p:ph type="sldNum" sz="quarter" idx="5"/>
          </p:nvPr>
        </p:nvSpPr>
        <p:spPr/>
        <p:txBody>
          <a:bodyPr/>
          <a:lstStyle/>
          <a:p>
            <a:fld id="{BC484C3B-1DE0-4716-9C40-656C83D4A94D}" type="slidenum">
              <a:rPr lang="da-DK" smtClean="0"/>
              <a:t>41</a:t>
            </a:fld>
            <a:endParaRPr lang="da-DK"/>
          </a:p>
        </p:txBody>
      </p:sp>
    </p:spTree>
    <p:extLst>
      <p:ext uri="{BB962C8B-B14F-4D97-AF65-F5344CB8AC3E}">
        <p14:creationId xmlns:p14="http://schemas.microsoft.com/office/powerpoint/2010/main" val="3021225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slide">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B723657-D5E2-EA62-132E-0A12B8E4B493}"/>
              </a:ext>
            </a:extLst>
          </p:cNvPr>
          <p:cNvSpPr/>
          <p:nvPr userDrawn="1"/>
        </p:nvSpPr>
        <p:spPr>
          <a:xfrm>
            <a:off x="0" y="6421772"/>
            <a:ext cx="12192000" cy="436228"/>
          </a:xfrm>
          <a:prstGeom prst="rect">
            <a:avLst/>
          </a:prstGeom>
          <a:solidFill>
            <a:srgbClr val="224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Tekstfelt 3">
            <a:extLst>
              <a:ext uri="{FF2B5EF4-FFF2-40B4-BE49-F238E27FC236}">
                <a16:creationId xmlns:a16="http://schemas.microsoft.com/office/drawing/2014/main" id="{B743F85A-370B-39C9-E2D1-1E51623301C5}"/>
              </a:ext>
            </a:extLst>
          </p:cNvPr>
          <p:cNvSpPr txBox="1"/>
          <p:nvPr userDrawn="1"/>
        </p:nvSpPr>
        <p:spPr>
          <a:xfrm>
            <a:off x="232996" y="6462000"/>
            <a:ext cx="3305908" cy="338554"/>
          </a:xfrm>
          <a:prstGeom prst="rect">
            <a:avLst/>
          </a:prstGeom>
          <a:noFill/>
        </p:spPr>
        <p:txBody>
          <a:bodyPr wrap="square" rtlCol="0">
            <a:spAutoFit/>
          </a:bodyPr>
          <a:lstStyle/>
          <a:p>
            <a:r>
              <a:rPr lang="da-DK" sz="1600" dirty="0">
                <a:solidFill>
                  <a:schemeClr val="bg1"/>
                </a:solidFill>
                <a:latin typeface="BetonEF-Bold" pitchFamily="50" charset="0"/>
              </a:rPr>
              <a:t>Engineering i gymnasiet</a:t>
            </a:r>
          </a:p>
        </p:txBody>
      </p:sp>
      <p:sp>
        <p:nvSpPr>
          <p:cNvPr id="7" name="Tekstfelt 6">
            <a:extLst>
              <a:ext uri="{FF2B5EF4-FFF2-40B4-BE49-F238E27FC236}">
                <a16:creationId xmlns:a16="http://schemas.microsoft.com/office/drawing/2014/main" id="{985AF0A6-3756-C128-C241-DB12CCA91262}"/>
              </a:ext>
            </a:extLst>
          </p:cNvPr>
          <p:cNvSpPr txBox="1"/>
          <p:nvPr userDrawn="1"/>
        </p:nvSpPr>
        <p:spPr>
          <a:xfrm>
            <a:off x="10114085" y="6462000"/>
            <a:ext cx="3305908" cy="338554"/>
          </a:xfrm>
          <a:prstGeom prst="rect">
            <a:avLst/>
          </a:prstGeom>
          <a:noFill/>
        </p:spPr>
        <p:txBody>
          <a:bodyPr wrap="square" rtlCol="0">
            <a:spAutoFit/>
          </a:bodyPr>
          <a:lstStyle/>
          <a:p>
            <a:r>
              <a:rPr lang="da-DK" sz="1600" dirty="0">
                <a:solidFill>
                  <a:srgbClr val="FFE600"/>
                </a:solidFill>
                <a:latin typeface="BetonEF-Bold" pitchFamily="50" charset="0"/>
              </a:rPr>
              <a:t>Engineer</a:t>
            </a:r>
            <a:r>
              <a:rPr lang="da-DK" sz="1600" dirty="0">
                <a:solidFill>
                  <a:schemeClr val="bg1"/>
                </a:solidFill>
                <a:latin typeface="BetonEF-Bold" pitchFamily="50" charset="0"/>
              </a:rPr>
              <a:t> the future</a:t>
            </a:r>
          </a:p>
        </p:txBody>
      </p:sp>
    </p:spTree>
    <p:extLst>
      <p:ext uri="{BB962C8B-B14F-4D97-AF65-F5344CB8AC3E}">
        <p14:creationId xmlns:p14="http://schemas.microsoft.com/office/powerpoint/2010/main" val="27554655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95325" y="294791"/>
            <a:ext cx="8265795" cy="923183"/>
          </a:xfrm>
        </p:spPr>
        <p:txBody>
          <a:bodyPr anchor="t" anchorCtr="0"/>
          <a:lstStyle>
            <a:lvl1pPr>
              <a:defRPr>
                <a:solidFill>
                  <a:srgbClr val="224B5A"/>
                </a:solidFill>
              </a:defRPr>
            </a:lvl1pPr>
          </a:lstStyle>
          <a:p>
            <a:r>
              <a:rPr lang="da-DK" dirty="0"/>
              <a:t>Klik for at redigere i master</a:t>
            </a:r>
          </a:p>
        </p:txBody>
      </p:sp>
      <p:sp>
        <p:nvSpPr>
          <p:cNvPr id="3" name="Pladsholder til indhold 2"/>
          <p:cNvSpPr>
            <a:spLocks noGrp="1"/>
          </p:cNvSpPr>
          <p:nvPr>
            <p:ph idx="1"/>
          </p:nvPr>
        </p:nvSpPr>
        <p:spPr/>
        <p:txBody>
          <a:bodyPr/>
          <a:lstStyle>
            <a:lvl1pPr>
              <a:defRPr sz="1700">
                <a:latin typeface="Work Sans" pitchFamily="2" charset="0"/>
              </a:defRPr>
            </a:lvl1pPr>
            <a:lvl2pPr>
              <a:defRPr sz="1700">
                <a:latin typeface="Work Sans" pitchFamily="2" charset="0"/>
              </a:defRPr>
            </a:lvl2pPr>
            <a:lvl3pPr>
              <a:defRPr sz="1700">
                <a:latin typeface="Work Sans" pitchFamily="2" charset="0"/>
              </a:defRPr>
            </a:lvl3pPr>
            <a:lvl4pPr>
              <a:defRPr sz="1700">
                <a:latin typeface="Work Sans" pitchFamily="2" charset="0"/>
              </a:defRPr>
            </a:lvl4pPr>
            <a:lvl5pPr>
              <a:defRPr sz="1700">
                <a:latin typeface="Work Sans" pitchFamily="2" charset="0"/>
              </a:defRPr>
            </a:lvl5p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10954751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Tree>
    <p:extLst>
      <p:ext uri="{BB962C8B-B14F-4D97-AF65-F5344CB8AC3E}">
        <p14:creationId xmlns:p14="http://schemas.microsoft.com/office/powerpoint/2010/main" val="361072257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6D9A9-2478-0346-E9DB-16BA4712F09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98F58E5F-9283-DF99-3C2B-513186952550}"/>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2C95B25-528A-AAEA-2B11-103A8D1756C4}"/>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5" name="Pladsholder til sidefod 4">
            <a:extLst>
              <a:ext uri="{FF2B5EF4-FFF2-40B4-BE49-F238E27FC236}">
                <a16:creationId xmlns:a16="http://schemas.microsoft.com/office/drawing/2014/main" id="{FEF20094-D28C-7C45-0E05-25B6B9818222}"/>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D1963A2A-8242-1385-F285-EC6F04E4E638}"/>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3703822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A3B2D-3085-C3BF-299A-E565590815FD}"/>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07CAD51B-F216-8D00-954F-1190326A4BD3}"/>
              </a:ext>
            </a:extLst>
          </p:cNvPr>
          <p:cNvSpPr>
            <a:spLocks noGrp="1"/>
          </p:cNvSpPr>
          <p:nvPr>
            <p:ph idx="1"/>
          </p:nvPr>
        </p:nvSpPr>
        <p:spPr>
          <a:xfrm>
            <a:off x="838200" y="1825625"/>
            <a:ext cx="10515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A64EA82-05CF-52E9-F167-4E672301AA94}"/>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5" name="Pladsholder til sidefod 4">
            <a:extLst>
              <a:ext uri="{FF2B5EF4-FFF2-40B4-BE49-F238E27FC236}">
                <a16:creationId xmlns:a16="http://schemas.microsoft.com/office/drawing/2014/main" id="{6126D3E9-6083-1660-F81A-59E134FFCBC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9D3754D7-840C-CE10-D9DE-5DF3FDFEC686}"/>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2060739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77B24C-3843-31C6-A82D-0542B5B857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882683B-3C61-2FBD-4FEA-13CFC1540C36}"/>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F5D4F9AC-E621-28A4-BE2D-4ED7C17A2CE7}"/>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5" name="Pladsholder til sidefod 4">
            <a:extLst>
              <a:ext uri="{FF2B5EF4-FFF2-40B4-BE49-F238E27FC236}">
                <a16:creationId xmlns:a16="http://schemas.microsoft.com/office/drawing/2014/main" id="{40BC4482-6F31-0342-5D7B-856C31900090}"/>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7E5C3957-FFD4-46A0-1D6C-4C44A23F26C9}"/>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2376975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EBD3E7-D607-2D75-A186-88BAD6B9FF0D}"/>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30924A-55A9-2AFE-5B2D-CADFBDB4E52A}"/>
              </a:ext>
            </a:extLst>
          </p:cNvPr>
          <p:cNvSpPr>
            <a:spLocks noGrp="1"/>
          </p:cNvSpPr>
          <p:nvPr>
            <p:ph sz="half" idx="1"/>
          </p:nvPr>
        </p:nvSpPr>
        <p:spPr>
          <a:xfrm>
            <a:off x="838200" y="1825625"/>
            <a:ext cx="5181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31910CC9-8D3D-82F7-30F9-9E4DE53EC23A}"/>
              </a:ext>
            </a:extLst>
          </p:cNvPr>
          <p:cNvSpPr>
            <a:spLocks noGrp="1"/>
          </p:cNvSpPr>
          <p:nvPr>
            <p:ph sz="half" idx="2"/>
          </p:nvPr>
        </p:nvSpPr>
        <p:spPr>
          <a:xfrm>
            <a:off x="6172200" y="1825625"/>
            <a:ext cx="5181600" cy="435133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7709D7E-7D51-C30B-04E2-266B23E91101}"/>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6" name="Pladsholder til sidefod 5">
            <a:extLst>
              <a:ext uri="{FF2B5EF4-FFF2-40B4-BE49-F238E27FC236}">
                <a16:creationId xmlns:a16="http://schemas.microsoft.com/office/drawing/2014/main" id="{999B59BD-32C1-1196-3FF2-E44FB33319A7}"/>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705676A2-2301-8B5A-BF84-15F765B68916}"/>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4078507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CFD562-4E11-F934-00CC-2499C148AA9E}"/>
              </a:ext>
            </a:extLst>
          </p:cNvPr>
          <p:cNvSpPr>
            <a:spLocks noGrp="1"/>
          </p:cNvSpPr>
          <p:nvPr>
            <p:ph type="title"/>
          </p:nvPr>
        </p:nvSpPr>
        <p:spPr>
          <a:xfrm>
            <a:off x="839788" y="365125"/>
            <a:ext cx="10515600" cy="1325563"/>
          </a:xfrm>
          <a:prstGeom prst="rect">
            <a:avLst/>
          </a:prstGeo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1E0DE134-8EED-3C90-658E-F4A19F7D3D7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C5D4877A-09B4-E0B0-A4FE-F416A6BBD1FB}"/>
              </a:ext>
            </a:extLst>
          </p:cNvPr>
          <p:cNvSpPr>
            <a:spLocks noGrp="1"/>
          </p:cNvSpPr>
          <p:nvPr>
            <p:ph sz="half" idx="2"/>
          </p:nvPr>
        </p:nvSpPr>
        <p:spPr>
          <a:xfrm>
            <a:off x="839788" y="2505075"/>
            <a:ext cx="5157787" cy="368458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CD985DC3-07F9-7475-E081-9A67848E267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ED6EE08E-8729-2E4C-70A0-0A9F6CEFE9AA}"/>
              </a:ext>
            </a:extLst>
          </p:cNvPr>
          <p:cNvSpPr>
            <a:spLocks noGrp="1"/>
          </p:cNvSpPr>
          <p:nvPr>
            <p:ph sz="quarter" idx="4"/>
          </p:nvPr>
        </p:nvSpPr>
        <p:spPr>
          <a:xfrm>
            <a:off x="6172200" y="2505075"/>
            <a:ext cx="5183188" cy="368458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3450F13-D61E-CB21-E193-73C9A21F6B84}"/>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8" name="Pladsholder til sidefod 7">
            <a:extLst>
              <a:ext uri="{FF2B5EF4-FFF2-40B4-BE49-F238E27FC236}">
                <a16:creationId xmlns:a16="http://schemas.microsoft.com/office/drawing/2014/main" id="{48B453DB-2472-0A95-4477-7C71672870E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9" name="Pladsholder til slidenummer 8">
            <a:extLst>
              <a:ext uri="{FF2B5EF4-FFF2-40B4-BE49-F238E27FC236}">
                <a16:creationId xmlns:a16="http://schemas.microsoft.com/office/drawing/2014/main" id="{7F7A2ECE-EFA7-EF1B-C606-52CEA63521E8}"/>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1484963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C226E0-82D7-A53C-4889-8C4ED3406F03}"/>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ECEB01DC-D4D7-E86E-77C4-E230F9308A0A}"/>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4" name="Pladsholder til sidefod 3">
            <a:extLst>
              <a:ext uri="{FF2B5EF4-FFF2-40B4-BE49-F238E27FC236}">
                <a16:creationId xmlns:a16="http://schemas.microsoft.com/office/drawing/2014/main" id="{806234F6-C373-5F27-9E8F-E28D26C0C281}"/>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5" name="Pladsholder til slidenummer 4">
            <a:extLst>
              <a:ext uri="{FF2B5EF4-FFF2-40B4-BE49-F238E27FC236}">
                <a16:creationId xmlns:a16="http://schemas.microsoft.com/office/drawing/2014/main" id="{937C949D-6398-DBA6-89F4-1A1517D4D58B}"/>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3631626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15FC584F-D275-256D-4620-476239D24606}"/>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3" name="Pladsholder til sidefod 2">
            <a:extLst>
              <a:ext uri="{FF2B5EF4-FFF2-40B4-BE49-F238E27FC236}">
                <a16:creationId xmlns:a16="http://schemas.microsoft.com/office/drawing/2014/main" id="{EA49C971-5718-ABAC-0DD2-9B3BCE2ED184}"/>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4" name="Pladsholder til slidenummer 3">
            <a:extLst>
              <a:ext uri="{FF2B5EF4-FFF2-40B4-BE49-F238E27FC236}">
                <a16:creationId xmlns:a16="http://schemas.microsoft.com/office/drawing/2014/main" id="{EEABE769-E4BC-A8E8-356F-BC91034B31D7}"/>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889282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FB5A0F-B451-8480-1169-92F4D9CC514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90FC75EC-5A27-1F18-449C-E65CBD9BE78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5ABDEB18-10A6-A553-FE5E-14E8798C8A3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387B816D-6B77-5755-25B7-B0F87CFF32F7}"/>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6" name="Pladsholder til sidefod 5">
            <a:extLst>
              <a:ext uri="{FF2B5EF4-FFF2-40B4-BE49-F238E27FC236}">
                <a16:creationId xmlns:a16="http://schemas.microsoft.com/office/drawing/2014/main" id="{687F0733-D9B1-42A8-1B10-A19CAEEEAA5A}"/>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DB77AB7D-737B-7839-94E8-49540AD28137}"/>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6143660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027F72-73C2-49C3-7DF6-003E218F91F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8B16253-DACF-38C2-CDCE-5ACBDD4DA92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5D597942-F000-81E6-61D5-1F3581F2A3E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D544B83-C954-AABA-8D23-CF006A504926}"/>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6" name="Pladsholder til sidefod 5">
            <a:extLst>
              <a:ext uri="{FF2B5EF4-FFF2-40B4-BE49-F238E27FC236}">
                <a16:creationId xmlns:a16="http://schemas.microsoft.com/office/drawing/2014/main" id="{57743EEA-2531-CF26-75F5-4159A128F790}"/>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7" name="Pladsholder til slidenummer 6">
            <a:extLst>
              <a:ext uri="{FF2B5EF4-FFF2-40B4-BE49-F238E27FC236}">
                <a16:creationId xmlns:a16="http://schemas.microsoft.com/office/drawing/2014/main" id="{66A60EE9-278E-69E1-40AE-67534863CB1F}"/>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1168200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68C272-C1B9-7FC7-F682-D9D1CD5F37FF}"/>
              </a:ext>
            </a:extLst>
          </p:cNvPr>
          <p:cNvSpPr>
            <a:spLocks noGrp="1"/>
          </p:cNvSpPr>
          <p:nvPr>
            <p:ph type="title"/>
          </p:nvPr>
        </p:nvSpPr>
        <p:spPr>
          <a:xfrm>
            <a:off x="838200" y="365125"/>
            <a:ext cx="10515600" cy="1325563"/>
          </a:xfrm>
          <a:prstGeom prst="rect">
            <a:avLst/>
          </a:prstGeom>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B8E4F044-172F-76B9-72E1-3C114F55C208}"/>
              </a:ext>
            </a:extLst>
          </p:cNvPr>
          <p:cNvSpPr>
            <a:spLocks noGrp="1"/>
          </p:cNvSpPr>
          <p:nvPr>
            <p:ph type="body" orient="vert" idx="1"/>
          </p:nvPr>
        </p:nvSpPr>
        <p:spPr>
          <a:xfrm>
            <a:off x="838200" y="1825625"/>
            <a:ext cx="10515600" cy="4351338"/>
          </a:xfrm>
          <a:prstGeom prst="rect">
            <a:avLst/>
          </a:prstGeo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F1FE038-9FFA-A552-2FBF-B0A4DD590127}"/>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5" name="Pladsholder til sidefod 4">
            <a:extLst>
              <a:ext uri="{FF2B5EF4-FFF2-40B4-BE49-F238E27FC236}">
                <a16:creationId xmlns:a16="http://schemas.microsoft.com/office/drawing/2014/main" id="{E4632C6B-EA3E-4A57-BD09-48978F69848A}"/>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A8238BEE-1244-BBAE-5160-884EABA724AA}"/>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1771406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F912191-B94C-D2C4-40E8-4B860C776408}"/>
              </a:ext>
            </a:extLst>
          </p:cNvPr>
          <p:cNvSpPr>
            <a:spLocks noGrp="1"/>
          </p:cNvSpPr>
          <p:nvPr>
            <p:ph type="title" orient="vert"/>
          </p:nvPr>
        </p:nvSpPr>
        <p:spPr>
          <a:xfrm>
            <a:off x="8724900" y="365125"/>
            <a:ext cx="2628900" cy="5811838"/>
          </a:xfrm>
          <a:prstGeom prst="rect">
            <a:avLst/>
          </a:prstGeo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668C3B32-E932-6B02-0BCA-886A3423F55B}"/>
              </a:ext>
            </a:extLst>
          </p:cNvPr>
          <p:cNvSpPr>
            <a:spLocks noGrp="1"/>
          </p:cNvSpPr>
          <p:nvPr>
            <p:ph type="body" orient="vert" idx="1"/>
          </p:nvPr>
        </p:nvSpPr>
        <p:spPr>
          <a:xfrm>
            <a:off x="838200" y="365125"/>
            <a:ext cx="7734300" cy="5811838"/>
          </a:xfrm>
          <a:prstGeom prst="rect">
            <a:avLst/>
          </a:prstGeo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546BDB8-E71A-3EF1-4620-63F6EB2559BF}"/>
              </a:ext>
            </a:extLst>
          </p:cNvPr>
          <p:cNvSpPr>
            <a:spLocks noGrp="1"/>
          </p:cNvSpPr>
          <p:nvPr>
            <p:ph type="dt" sz="half" idx="10"/>
          </p:nvPr>
        </p:nvSpPr>
        <p:spPr>
          <a:xfrm>
            <a:off x="838200" y="6356350"/>
            <a:ext cx="2743200" cy="365125"/>
          </a:xfrm>
          <a:prstGeom prst="rect">
            <a:avLst/>
          </a:prstGeom>
        </p:spPr>
        <p:txBody>
          <a:bodyPr/>
          <a:lstStyle/>
          <a:p>
            <a:fld id="{A7A4D8FD-F246-4876-8828-BBBB40DF38D2}" type="datetimeFigureOut">
              <a:rPr lang="da-DK" smtClean="0"/>
              <a:t>28-10-2026</a:t>
            </a:fld>
            <a:endParaRPr lang="da-DK"/>
          </a:p>
        </p:txBody>
      </p:sp>
      <p:sp>
        <p:nvSpPr>
          <p:cNvPr id="5" name="Pladsholder til sidefod 4">
            <a:extLst>
              <a:ext uri="{FF2B5EF4-FFF2-40B4-BE49-F238E27FC236}">
                <a16:creationId xmlns:a16="http://schemas.microsoft.com/office/drawing/2014/main" id="{D221B96E-D8E3-7326-7241-CEC76C4B7EB8}"/>
              </a:ext>
            </a:extLst>
          </p:cNvPr>
          <p:cNvSpPr>
            <a:spLocks noGrp="1"/>
          </p:cNvSpPr>
          <p:nvPr>
            <p:ph type="ftr" sz="quarter" idx="11"/>
          </p:nvPr>
        </p:nvSpPr>
        <p:spPr>
          <a:xfrm>
            <a:off x="4038600" y="6356350"/>
            <a:ext cx="4114800" cy="365125"/>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4A6CB550-788C-302E-1FD2-5BD75F155703}"/>
              </a:ext>
            </a:extLst>
          </p:cNvPr>
          <p:cNvSpPr>
            <a:spLocks noGrp="1"/>
          </p:cNvSpPr>
          <p:nvPr>
            <p:ph type="sldNum" sz="quarter" idx="12"/>
          </p:nvPr>
        </p:nvSpPr>
        <p:spPr>
          <a:xfrm>
            <a:off x="8610600" y="6356350"/>
            <a:ext cx="2743200" cy="365125"/>
          </a:xfrm>
          <a:prstGeom prst="rect">
            <a:avLst/>
          </a:prstGeom>
        </p:spPr>
        <p:txBody>
          <a:bodyPr/>
          <a:lstStyle/>
          <a:p>
            <a:fld id="{01D3B057-A9A4-472A-92E9-BD2A5C699D94}" type="slidenum">
              <a:rPr lang="da-DK" smtClean="0"/>
              <a:t>‹nr.›</a:t>
            </a:fld>
            <a:endParaRPr lang="da-DK"/>
          </a:p>
        </p:txBody>
      </p:sp>
    </p:spTree>
    <p:extLst>
      <p:ext uri="{BB962C8B-B14F-4D97-AF65-F5344CB8AC3E}">
        <p14:creationId xmlns:p14="http://schemas.microsoft.com/office/powerpoint/2010/main" val="37820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95325" y="176035"/>
            <a:ext cx="10801350" cy="923183"/>
          </a:xfrm>
          <a:prstGeom prst="rect">
            <a:avLst/>
          </a:prstGeom>
        </p:spPr>
        <p:txBody>
          <a:bodyPr vert="horz" lIns="0" tIns="108000" rIns="91440" bIns="45720" rtlCol="0" anchor="ctr">
            <a:noAutofit/>
          </a:bodyPr>
          <a:lstStyle/>
          <a:p>
            <a:r>
              <a:rPr lang="da-DK" dirty="0"/>
              <a:t>Klik for at redigere i master</a:t>
            </a:r>
          </a:p>
        </p:txBody>
      </p:sp>
      <p:sp>
        <p:nvSpPr>
          <p:cNvPr id="3" name="Pladsholder til tekst 2"/>
          <p:cNvSpPr>
            <a:spLocks noGrp="1"/>
          </p:cNvSpPr>
          <p:nvPr>
            <p:ph type="body" idx="1"/>
          </p:nvPr>
        </p:nvSpPr>
        <p:spPr>
          <a:xfrm>
            <a:off x="695325" y="1332000"/>
            <a:ext cx="8101013" cy="4248000"/>
          </a:xfrm>
          <a:prstGeom prst="rect">
            <a:avLst/>
          </a:prstGeom>
        </p:spPr>
        <p:txBody>
          <a:bodyPr vert="horz" lIns="0" tIns="45720" rIns="91440" bIns="45720" rtlCol="0">
            <a:noAutofit/>
          </a:body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Rektangel 3">
            <a:extLst>
              <a:ext uri="{FF2B5EF4-FFF2-40B4-BE49-F238E27FC236}">
                <a16:creationId xmlns:a16="http://schemas.microsoft.com/office/drawing/2014/main" id="{2631930D-6E52-99ED-0EB5-A2032B27A027}"/>
              </a:ext>
            </a:extLst>
          </p:cNvPr>
          <p:cNvSpPr/>
          <p:nvPr userDrawn="1"/>
        </p:nvSpPr>
        <p:spPr>
          <a:xfrm>
            <a:off x="0" y="6421772"/>
            <a:ext cx="12192000" cy="436228"/>
          </a:xfrm>
          <a:prstGeom prst="rect">
            <a:avLst/>
          </a:prstGeom>
          <a:solidFill>
            <a:srgbClr val="224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ekstfelt 4">
            <a:extLst>
              <a:ext uri="{FF2B5EF4-FFF2-40B4-BE49-F238E27FC236}">
                <a16:creationId xmlns:a16="http://schemas.microsoft.com/office/drawing/2014/main" id="{4D4A2916-8282-3C33-C5D2-2263BA4E3C6B}"/>
              </a:ext>
            </a:extLst>
          </p:cNvPr>
          <p:cNvSpPr txBox="1"/>
          <p:nvPr userDrawn="1"/>
        </p:nvSpPr>
        <p:spPr>
          <a:xfrm>
            <a:off x="232996" y="6462000"/>
            <a:ext cx="3305908" cy="338554"/>
          </a:xfrm>
          <a:prstGeom prst="rect">
            <a:avLst/>
          </a:prstGeom>
          <a:noFill/>
        </p:spPr>
        <p:txBody>
          <a:bodyPr wrap="square" rtlCol="0">
            <a:spAutoFit/>
          </a:bodyPr>
          <a:lstStyle/>
          <a:p>
            <a:r>
              <a:rPr lang="da-DK" sz="1600" dirty="0">
                <a:solidFill>
                  <a:schemeClr val="bg1"/>
                </a:solidFill>
                <a:latin typeface="BetonEF-Bold" pitchFamily="50" charset="0"/>
              </a:rPr>
              <a:t>Engineering i gymnasiet</a:t>
            </a:r>
          </a:p>
        </p:txBody>
      </p:sp>
      <p:sp>
        <p:nvSpPr>
          <p:cNvPr id="6" name="Tekstfelt 5">
            <a:extLst>
              <a:ext uri="{FF2B5EF4-FFF2-40B4-BE49-F238E27FC236}">
                <a16:creationId xmlns:a16="http://schemas.microsoft.com/office/drawing/2014/main" id="{B9B4740B-8C55-DE43-AA64-60BB8E7184D9}"/>
              </a:ext>
            </a:extLst>
          </p:cNvPr>
          <p:cNvSpPr txBox="1"/>
          <p:nvPr userDrawn="1"/>
        </p:nvSpPr>
        <p:spPr>
          <a:xfrm>
            <a:off x="10114085" y="6462000"/>
            <a:ext cx="3305908" cy="338554"/>
          </a:xfrm>
          <a:prstGeom prst="rect">
            <a:avLst/>
          </a:prstGeom>
          <a:noFill/>
        </p:spPr>
        <p:txBody>
          <a:bodyPr wrap="square" rtlCol="0">
            <a:spAutoFit/>
          </a:bodyPr>
          <a:lstStyle/>
          <a:p>
            <a:r>
              <a:rPr lang="da-DK" sz="1600" dirty="0">
                <a:solidFill>
                  <a:srgbClr val="FFE600"/>
                </a:solidFill>
                <a:latin typeface="BetonEF-Bold" pitchFamily="50" charset="0"/>
              </a:rPr>
              <a:t>Engineer</a:t>
            </a:r>
            <a:r>
              <a:rPr lang="da-DK" sz="1600" dirty="0">
                <a:solidFill>
                  <a:schemeClr val="bg1"/>
                </a:solidFill>
                <a:latin typeface="BetonEF-Bold" pitchFamily="50" charset="0"/>
              </a:rPr>
              <a:t> the future</a:t>
            </a:r>
          </a:p>
        </p:txBody>
      </p:sp>
    </p:spTree>
    <p:extLst>
      <p:ext uri="{BB962C8B-B14F-4D97-AF65-F5344CB8AC3E}">
        <p14:creationId xmlns:p14="http://schemas.microsoft.com/office/powerpoint/2010/main" val="1651560119"/>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4" r:id="rId3"/>
  </p:sldLayoutIdLst>
  <p:transition>
    <p:fade/>
  </p:transition>
  <p:hf hdr="0"/>
  <p:txStyles>
    <p:title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p:titleStyle>
    <p:body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7242">
          <p15:clr>
            <a:srgbClr val="F26B43"/>
          </p15:clr>
        </p15:guide>
        <p15:guide id="6" pos="438">
          <p15:clr>
            <a:srgbClr val="F26B43"/>
          </p15:clr>
        </p15:guide>
        <p15:guide id="7" orient="horz" pos="835">
          <p15:clr>
            <a:srgbClr val="F26B43"/>
          </p15:clr>
        </p15:guide>
        <p15:guide id="8" orient="horz" pos="3521">
          <p15:clr>
            <a:srgbClr val="F26B43"/>
          </p15:clr>
        </p15:guide>
        <p15:guide id="10" pos="5541">
          <p15:clr>
            <a:srgbClr val="F26B43"/>
          </p15:clr>
        </p15:guide>
        <p15:guide id="11" orient="horz" pos="370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8987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NxBaKwomF2c?feature=oembed" TargetMode="External"/><Relationship Id="rId5" Type="http://schemas.openxmlformats.org/officeDocument/2006/relationships/image" Target="../media/image2.jpeg"/><Relationship Id="rId4" Type="http://schemas.openxmlformats.org/officeDocument/2006/relationships/hyperlink" Target="https://www.youtube.com/watch?v=NxBaKwomF2c"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ngineerthefuture.dk/undervisning/engineering-i-gymnasiet/undervisningsmaterialer/engineering-forloeb/engineering-introdukt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3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C7C6F04C-4789-836C-2A81-31B6D216B2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0" y="-33557"/>
            <a:ext cx="12201536" cy="6478962"/>
          </a:xfrm>
          <a:prstGeom prst="rect">
            <a:avLst/>
          </a:prstGeom>
        </p:spPr>
      </p:pic>
      <p:sp>
        <p:nvSpPr>
          <p:cNvPr id="2" name="Titel 1">
            <a:extLst>
              <a:ext uri="{FF2B5EF4-FFF2-40B4-BE49-F238E27FC236}">
                <a16:creationId xmlns:a16="http://schemas.microsoft.com/office/drawing/2014/main" id="{649BB1E1-ED61-1CDD-B40F-DF7AE0BE7376}"/>
              </a:ext>
            </a:extLst>
          </p:cNvPr>
          <p:cNvSpPr txBox="1">
            <a:spLocks/>
          </p:cNvSpPr>
          <p:nvPr/>
        </p:nvSpPr>
        <p:spPr>
          <a:xfrm>
            <a:off x="1373342" y="4346618"/>
            <a:ext cx="9445315" cy="1920368"/>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5400" dirty="0">
                <a:solidFill>
                  <a:schemeClr val="bg1"/>
                </a:solidFill>
                <a:latin typeface="Segoe UI Bold" panose="020B0802040204020203" pitchFamily="34" charset="0"/>
                <a:cs typeface="Segoe UI Bold" panose="020B0802040204020203" pitchFamily="34" charset="0"/>
              </a:rPr>
              <a:t>Design en nedbørsmåler</a:t>
            </a:r>
          </a:p>
          <a:p>
            <a:pPr algn="ctr"/>
            <a:br>
              <a:rPr lang="da-DK" sz="2400" b="1" dirty="0">
                <a:solidFill>
                  <a:schemeClr val="bg1"/>
                </a:solidFill>
                <a:latin typeface="Segoe UI "/>
              </a:rPr>
            </a:br>
            <a:r>
              <a:rPr lang="da-DK" sz="2400" b="1" dirty="0">
                <a:solidFill>
                  <a:schemeClr val="bg1"/>
                </a:solidFill>
                <a:latin typeface="Segoe UI "/>
              </a:rPr>
              <a:t>Et engineering-forløb til naturgeografi C og B</a:t>
            </a:r>
          </a:p>
          <a:p>
            <a:pPr algn="ctr"/>
            <a:r>
              <a:rPr lang="da-DK" sz="5400" dirty="0">
                <a:solidFill>
                  <a:schemeClr val="bg1"/>
                </a:solidFill>
                <a:latin typeface="Segoe UI Bold" panose="020B0802040204020203" pitchFamily="34" charset="0"/>
                <a:cs typeface="Segoe UI Bold" panose="020B0802040204020203" pitchFamily="34" charset="0"/>
              </a:rPr>
              <a:t> </a:t>
            </a:r>
          </a:p>
        </p:txBody>
      </p:sp>
      <p:sp>
        <p:nvSpPr>
          <p:cNvPr id="3" name="Pladsholder til indhold 2">
            <a:extLst>
              <a:ext uri="{FF2B5EF4-FFF2-40B4-BE49-F238E27FC236}">
                <a16:creationId xmlns:a16="http://schemas.microsoft.com/office/drawing/2014/main" id="{C67F1898-7240-B7AE-D978-EC8BACCD07C9}"/>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8" algn="ctr"/>
            <a:endParaRPr lang="da-DK" dirty="0"/>
          </a:p>
        </p:txBody>
      </p:sp>
    </p:spTree>
    <p:extLst>
      <p:ext uri="{BB962C8B-B14F-4D97-AF65-F5344CB8AC3E}">
        <p14:creationId xmlns:p14="http://schemas.microsoft.com/office/powerpoint/2010/main" val="8053155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4AD4-2541-F444-333F-879E5619522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5B9F14-EDDD-B3FC-5C3E-A172B114201B}"/>
              </a:ext>
            </a:extLst>
          </p:cNvPr>
          <p:cNvSpPr txBox="1">
            <a:spLocks/>
          </p:cNvSpPr>
          <p:nvPr/>
        </p:nvSpPr>
        <p:spPr>
          <a:xfrm>
            <a:off x="1409128" y="692568"/>
            <a:ext cx="9217713" cy="972000"/>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Segoe UI Bold" panose="020B0802040204020203" pitchFamily="34" charset="0"/>
                <a:cs typeface="Segoe UI Bold" panose="020B0802040204020203" pitchFamily="34" charset="0"/>
              </a:rPr>
              <a:t>Lektion 1</a:t>
            </a:r>
          </a:p>
        </p:txBody>
      </p:sp>
      <p:sp>
        <p:nvSpPr>
          <p:cNvPr id="3" name="Pladsholder til indhold 2">
            <a:extLst>
              <a:ext uri="{FF2B5EF4-FFF2-40B4-BE49-F238E27FC236}">
                <a16:creationId xmlns:a16="http://schemas.microsoft.com/office/drawing/2014/main" id="{3DD54B90-B9B0-C01D-D23B-3FE23F33508C}"/>
              </a:ext>
            </a:extLst>
          </p:cNvPr>
          <p:cNvSpPr txBox="1">
            <a:spLocks/>
          </p:cNvSpPr>
          <p:nvPr/>
        </p:nvSpPr>
        <p:spPr>
          <a:xfrm>
            <a:off x="1506034" y="3048738"/>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4" name="Tekstfelt 3">
            <a:extLst>
              <a:ext uri="{FF2B5EF4-FFF2-40B4-BE49-F238E27FC236}">
                <a16:creationId xmlns:a16="http://schemas.microsoft.com/office/drawing/2014/main" id="{F663D2AF-8187-483E-604F-5BE30CE992C2}"/>
              </a:ext>
            </a:extLst>
          </p:cNvPr>
          <p:cNvSpPr txBox="1"/>
          <p:nvPr/>
        </p:nvSpPr>
        <p:spPr>
          <a:xfrm>
            <a:off x="3560957" y="2145346"/>
            <a:ext cx="5070086" cy="3816429"/>
          </a:xfrm>
          <a:prstGeom prst="rect">
            <a:avLst/>
          </a:prstGeom>
          <a:noFill/>
        </p:spPr>
        <p:txBody>
          <a:bodyPr wrap="square" rtlCol="0">
            <a:spAutoFit/>
          </a:bodyPr>
          <a:lstStyle/>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
              </a:rPr>
              <a:t>Introduktionsfilm (</a:t>
            </a:r>
            <a:r>
              <a:rPr kumimoji="0" lang="da-DK" sz="2000" b="0" i="0" u="none" strike="noStrike" kern="1200" cap="none" spc="0" normalizeH="0" baseline="0" noProof="0" dirty="0" err="1">
                <a:ln>
                  <a:noFill/>
                </a:ln>
                <a:solidFill>
                  <a:prstClr val="black"/>
                </a:solidFill>
                <a:effectLst/>
                <a:uLnTx/>
                <a:uFillTx/>
                <a:latin typeface="Segoe UI "/>
              </a:rPr>
              <a:t>casefilm</a:t>
            </a:r>
            <a:r>
              <a:rPr kumimoji="0" lang="da-DK" sz="2000" b="0" i="0" u="none" strike="noStrike" kern="1200" cap="none" spc="0" normalizeH="0" baseline="0" noProof="0" dirty="0">
                <a:ln>
                  <a:noFill/>
                </a:ln>
                <a:solidFill>
                  <a:prstClr val="black"/>
                </a:solidFill>
                <a:effectLst/>
                <a:uLnTx/>
                <a:uFillTx/>
                <a:latin typeface="Segoe UI "/>
              </a:rPr>
              <a:t>)</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
              </a:rPr>
              <a:t>Introduktion til </a:t>
            </a:r>
            <a:r>
              <a:rPr kumimoji="0" lang="da-DK" sz="2000" b="0" i="0" u="none" strike="noStrike" kern="1200" cap="none" spc="0" normalizeH="0" baseline="0" noProof="0" dirty="0" err="1">
                <a:ln>
                  <a:noFill/>
                </a:ln>
                <a:solidFill>
                  <a:prstClr val="black"/>
                </a:solidFill>
                <a:effectLst/>
                <a:uLnTx/>
                <a:uFillTx/>
                <a:latin typeface="Segoe UI "/>
              </a:rPr>
              <a:t>engineering</a:t>
            </a:r>
            <a:endParaRPr kumimoji="0" lang="da-DK" sz="2000" b="0" i="0" u="none" strike="noStrike" kern="1200" cap="none" spc="0" normalizeH="0" baseline="0" noProof="0" dirty="0">
              <a:ln>
                <a:noFill/>
              </a:ln>
              <a:solidFill>
                <a:prstClr val="black"/>
              </a:solidFill>
              <a:effectLst/>
              <a:uLnTx/>
              <a:uFillTx/>
              <a:latin typeface="Segoe UI "/>
            </a:endParaRP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
              </a:rPr>
              <a:t>Udfordring og kriterier</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
              </a:rPr>
              <a:t>Gruppedannelse og gruppekontrakt</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dirty="0">
                <a:ln>
                  <a:noFill/>
                </a:ln>
                <a:solidFill>
                  <a:prstClr val="black"/>
                </a:solidFill>
                <a:effectLst/>
                <a:uLnTx/>
                <a:uFillTx/>
                <a:latin typeface="Segoe UI "/>
              </a:rPr>
              <a:t>Forstå sammenhæng mellem nedbør og udvaskning</a:t>
            </a:r>
          </a:p>
          <a:p>
            <a:pPr marL="216000" marR="0" lvl="0" indent="-216000"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sz="2000" b="0" i="0" u="none" strike="noStrike" kern="1200" cap="none" spc="0" normalizeH="0" baseline="0" noProof="0">
                <a:ln>
                  <a:noFill/>
                </a:ln>
                <a:solidFill>
                  <a:prstClr val="black"/>
                </a:solidFill>
                <a:effectLst/>
                <a:uLnTx/>
                <a:uFillTx/>
                <a:latin typeface="Segoe UI "/>
              </a:rPr>
              <a:t>DMI’s nedbørsmålinger.</a:t>
            </a:r>
            <a:endParaRPr kumimoji="0" lang="da-DK" sz="2000" b="0" i="0" u="none" strike="noStrike" kern="1200" cap="none" spc="0" normalizeH="0" baseline="0" noProof="0" dirty="0">
              <a:ln>
                <a:noFill/>
              </a:ln>
              <a:solidFill>
                <a:prstClr val="black"/>
              </a:solidFill>
              <a:effectLst/>
              <a:uLnTx/>
              <a:uFillTx/>
              <a:latin typeface="Segoe UI "/>
            </a:endParaRPr>
          </a:p>
          <a:p>
            <a:pPr>
              <a:spcAft>
                <a:spcPts val="600"/>
              </a:spcAft>
            </a:pPr>
            <a:endParaRPr lang="da-DK" b="1" i="1" u="sng" dirty="0"/>
          </a:p>
          <a:p>
            <a:pPr>
              <a:spcAft>
                <a:spcPts val="600"/>
              </a:spcAft>
            </a:pPr>
            <a:endParaRPr lang="da-DK" sz="2000" dirty="0">
              <a:latin typeface="Work Sans" pitchFamily="2" charset="0"/>
            </a:endParaRPr>
          </a:p>
          <a:p>
            <a:endParaRPr lang="da-DK" sz="2400" dirty="0">
              <a:latin typeface="Work Sans" pitchFamily="2" charset="0"/>
            </a:endParaRPr>
          </a:p>
        </p:txBody>
      </p:sp>
    </p:spTree>
    <p:extLst>
      <p:ext uri="{BB962C8B-B14F-4D97-AF65-F5344CB8AC3E}">
        <p14:creationId xmlns:p14="http://schemas.microsoft.com/office/powerpoint/2010/main" val="317464147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D6CB6-C6BD-2536-E7B0-46DAC5F65C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3B04DDD-DADA-1914-27C1-5806D7F5FEFD}"/>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Udfordringen, I skal løse</a:t>
            </a:r>
          </a:p>
        </p:txBody>
      </p:sp>
      <p:sp>
        <p:nvSpPr>
          <p:cNvPr id="4" name="Titel 1">
            <a:extLst>
              <a:ext uri="{FF2B5EF4-FFF2-40B4-BE49-F238E27FC236}">
                <a16:creationId xmlns:a16="http://schemas.microsoft.com/office/drawing/2014/main" id="{76351716-C67F-D92D-D4F1-2E653005DE24}"/>
              </a:ext>
            </a:extLst>
          </p:cNvPr>
          <p:cNvSpPr txBox="1">
            <a:spLocks/>
          </p:cNvSpPr>
          <p:nvPr/>
        </p:nvSpPr>
        <p:spPr>
          <a:xfrm>
            <a:off x="695325" y="1887395"/>
            <a:ext cx="10801350" cy="923183"/>
          </a:xfrm>
          <a:prstGeom prst="rect">
            <a:avLst/>
          </a:prstGeom>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224B5A"/>
                </a:solidFill>
                <a:latin typeface="BetonEF-Bold" panose="02000503040000020003"/>
                <a:ea typeface="+mj-ea"/>
                <a:cs typeface="+mj-cs"/>
              </a:defRPr>
            </a:lvl1pPr>
          </a:lstStyle>
          <a:p>
            <a:endParaRPr lang="da-DK" sz="2400" dirty="0">
              <a:highlight>
                <a:srgbClr val="00FFFF"/>
              </a:highlight>
            </a:endParaRPr>
          </a:p>
        </p:txBody>
      </p:sp>
      <p:sp>
        <p:nvSpPr>
          <p:cNvPr id="5" name="Tekstfelt 4">
            <a:extLst>
              <a:ext uri="{FF2B5EF4-FFF2-40B4-BE49-F238E27FC236}">
                <a16:creationId xmlns:a16="http://schemas.microsoft.com/office/drawing/2014/main" id="{B994AE14-D44D-41D8-E22F-BD232E39BB1D}"/>
              </a:ext>
            </a:extLst>
          </p:cNvPr>
          <p:cNvSpPr txBox="1"/>
          <p:nvPr/>
        </p:nvSpPr>
        <p:spPr>
          <a:xfrm>
            <a:off x="431702" y="5793138"/>
            <a:ext cx="10138762" cy="369332"/>
          </a:xfrm>
          <a:prstGeom prst="rect">
            <a:avLst/>
          </a:prstGeom>
          <a:noFill/>
        </p:spPr>
        <p:txBody>
          <a:bodyPr wrap="square">
            <a:spAutoFit/>
          </a:bodyPr>
          <a:lstStyle/>
          <a:p>
            <a:r>
              <a:rPr lang="da-DK" dirty="0">
                <a:latin typeface="Segoe UI "/>
              </a:rPr>
              <a:t>Casefilm fra DMI: </a:t>
            </a:r>
            <a:r>
              <a:rPr lang="da-DK" dirty="0">
                <a:latin typeface="Segoe UI "/>
                <a:hlinkClick r:id="rId4"/>
              </a:rPr>
              <a:t>Design en nedbørsmåler - en engineering-case til gymnasiet - YouTube</a:t>
            </a:r>
            <a:endParaRPr lang="da-DK" dirty="0">
              <a:latin typeface="Segoe UI "/>
            </a:endParaRPr>
          </a:p>
        </p:txBody>
      </p:sp>
      <p:pic>
        <p:nvPicPr>
          <p:cNvPr id="3" name="Online Media 2" title="Design en nedbørsmåler - en engineering-case til gymnasiet">
            <a:hlinkClick r:id="" action="ppaction://media"/>
            <a:extLst>
              <a:ext uri="{FF2B5EF4-FFF2-40B4-BE49-F238E27FC236}">
                <a16:creationId xmlns:a16="http://schemas.microsoft.com/office/drawing/2014/main" id="{5C3DCCE2-6B13-9FF2-C083-606A35ACC681}"/>
              </a:ext>
            </a:extLst>
          </p:cNvPr>
          <p:cNvPicPr>
            <a:picLocks noGrp="1" noRot="1" noChangeAspect="1"/>
          </p:cNvPicPr>
          <p:nvPr>
            <p:ph idx="1"/>
            <a:videoFile r:link="rId1"/>
          </p:nvPr>
        </p:nvPicPr>
        <p:blipFill>
          <a:blip r:embed="rId5"/>
          <a:stretch>
            <a:fillRect/>
          </a:stretch>
        </p:blipFill>
        <p:spPr>
          <a:xfrm>
            <a:off x="1519053" y="1304925"/>
            <a:ext cx="7518400" cy="4248150"/>
          </a:xfrm>
          <a:prstGeom prst="rect">
            <a:avLst/>
          </a:prstGeom>
        </p:spPr>
      </p:pic>
    </p:spTree>
    <p:extLst>
      <p:ext uri="{BB962C8B-B14F-4D97-AF65-F5344CB8AC3E}">
        <p14:creationId xmlns:p14="http://schemas.microsoft.com/office/powerpoint/2010/main" val="40592784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24F94-7E83-BD90-BF39-2D85B521A50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BAE16A-86CF-B9CC-8A1A-86361B87D7D9}"/>
              </a:ext>
            </a:extLst>
          </p:cNvPr>
          <p:cNvSpPr>
            <a:spLocks noGrp="1"/>
          </p:cNvSpPr>
          <p:nvPr>
            <p:ph type="title"/>
          </p:nvPr>
        </p:nvSpPr>
        <p:spPr>
          <a:xfrm>
            <a:off x="695325" y="294791"/>
            <a:ext cx="11028290" cy="983209"/>
          </a:xfrm>
        </p:spPr>
        <p:txBody>
          <a:bodyPr/>
          <a:lstStyle/>
          <a:p>
            <a:r>
              <a:rPr lang="da-DK" b="1" dirty="0">
                <a:latin typeface="Segoe UI Bold" panose="020B0802040204020203" pitchFamily="34" charset="0"/>
                <a:cs typeface="Segoe UI Bold" panose="020B0802040204020203" pitchFamily="34" charset="0"/>
              </a:rPr>
              <a:t>Problem</a:t>
            </a:r>
            <a:endParaRPr lang="da-DK" dirty="0">
              <a:latin typeface="Segoe UI Bold" panose="020B0802040204020203" pitchFamily="34" charset="0"/>
              <a:cs typeface="Segoe UI Bold" panose="020B0802040204020203" pitchFamily="34" charset="0"/>
            </a:endParaRPr>
          </a:p>
        </p:txBody>
      </p:sp>
      <p:sp>
        <p:nvSpPr>
          <p:cNvPr id="3" name="Pladsholder til indhold 2">
            <a:extLst>
              <a:ext uri="{FF2B5EF4-FFF2-40B4-BE49-F238E27FC236}">
                <a16:creationId xmlns:a16="http://schemas.microsoft.com/office/drawing/2014/main" id="{5892A5A7-96A1-75AF-1A93-E6B386DF99F6}"/>
              </a:ext>
            </a:extLst>
          </p:cNvPr>
          <p:cNvSpPr>
            <a:spLocks noGrp="1"/>
          </p:cNvSpPr>
          <p:nvPr>
            <p:ph idx="1"/>
          </p:nvPr>
        </p:nvSpPr>
        <p:spPr>
          <a:xfrm>
            <a:off x="695325" y="1332000"/>
            <a:ext cx="10675952" cy="4248000"/>
          </a:xfrm>
        </p:spPr>
        <p:txBody>
          <a:bodyPr/>
          <a:lstStyle/>
          <a:p>
            <a:pPr marL="0" marR="0" lvl="0" indent="0" algn="l" defTabSz="914377" rtl="0" eaLnBrk="1" fontAlgn="auto" latinLnBrk="0" hangingPunct="1">
              <a:lnSpc>
                <a:spcPct val="115000"/>
              </a:lnSpc>
              <a:spcBef>
                <a:spcPts val="0"/>
              </a:spcBef>
              <a:spcAft>
                <a:spcPts val="100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Segoe UI "/>
                <a:ea typeface="Segoe UI" panose="020B0502040204020203" pitchFamily="34" charset="0"/>
                <a:cs typeface="Arial" panose="020B0604020202020204" pitchFamily="34" charset="0"/>
              </a:rPr>
              <a:t>Klimaforandringer ændrer vores nedbørsmønstre markant. Ekstreme regnskyl bliver hyppigere og kraftigere, og det stiller helt nye krav til vores evne til at forudsige og håndtere nedbør. </a:t>
            </a:r>
          </a:p>
          <a:p>
            <a:pPr marL="0" marR="0" lvl="0" indent="0" algn="l" defTabSz="914377" rtl="0" eaLnBrk="1" fontAlgn="auto" latinLnBrk="0" hangingPunct="1">
              <a:lnSpc>
                <a:spcPct val="115000"/>
              </a:lnSpc>
              <a:spcBef>
                <a:spcPts val="0"/>
              </a:spcBef>
              <a:spcAft>
                <a:spcPts val="100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Segoe UI "/>
                <a:ea typeface="Segoe UI" panose="020B0502040204020203" pitchFamily="34" charset="0"/>
                <a:cs typeface="Arial" panose="020B0604020202020204" pitchFamily="34" charset="0"/>
              </a:rPr>
              <a:t>Nøjagtige nedbørsmålinger er afgørende for at kunne dimensionere fremtidens kloakker og regnvandsbassiner i byerne, men også for at forstå og regulere processer uden for byerne – fx hvordan næringsstoffer udvaskes fra marker til vandløb og fjorde. Denne tilførsel af næringsstoffer kan føre til iltsvind og i værste fald sammenbrud af hele økosystemer. </a:t>
            </a:r>
          </a:p>
          <a:p>
            <a:pPr marL="0" marR="0" lvl="0" indent="0" algn="l" defTabSz="914377" rtl="0" eaLnBrk="1" fontAlgn="auto" latinLnBrk="0" hangingPunct="1">
              <a:lnSpc>
                <a:spcPct val="115000"/>
              </a:lnSpc>
              <a:spcBef>
                <a:spcPts val="0"/>
              </a:spcBef>
              <a:spcAft>
                <a:spcPts val="100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Segoe UI "/>
                <a:ea typeface="Segoe UI" panose="020B0502040204020203" pitchFamily="34" charset="0"/>
                <a:cs typeface="Arial" panose="020B0604020202020204" pitchFamily="34" charset="0"/>
              </a:rPr>
              <a:t>I de senere år har problemstillingen fået stor opmærksomhed i den offentlige debat, blandt andet fordi der er målt rekordstore iltsvindsområder i danske farvande, særligt i Kattegat og Bælthavet. Dette understreger behovet for at handle nu.</a:t>
            </a:r>
            <a:endParaRPr kumimoji="0" lang="da-DK" sz="1800" b="0" i="0" u="none" strike="noStrike" kern="1200" cap="none" spc="0" normalizeH="0" baseline="0" noProof="0" dirty="0">
              <a:ln>
                <a:noFill/>
              </a:ln>
              <a:solidFill>
                <a:prstClr val="black"/>
              </a:solidFill>
              <a:effectLst/>
              <a:uLnTx/>
              <a:uFillTx/>
              <a:latin typeface="Segoe UI "/>
              <a:ea typeface="Calibri" panose="020F0502020204030204" pitchFamily="34" charset="0"/>
              <a:cs typeface="Arial" panose="020B0604020202020204" pitchFamily="34" charset="0"/>
            </a:endParaRPr>
          </a:p>
          <a:p>
            <a:endParaRPr lang="da-DK" dirty="0">
              <a:latin typeface="Segoe UI "/>
            </a:endParaRPr>
          </a:p>
        </p:txBody>
      </p:sp>
    </p:spTree>
    <p:extLst>
      <p:ext uri="{BB962C8B-B14F-4D97-AF65-F5344CB8AC3E}">
        <p14:creationId xmlns:p14="http://schemas.microsoft.com/office/powerpoint/2010/main" val="14743854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A7551-DA74-DF0C-D4EF-C26DA3DB9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5AFD11-F13E-E881-7471-A7568BA6DFB1}"/>
              </a:ext>
            </a:extLst>
          </p:cNvPr>
          <p:cNvSpPr>
            <a:spLocks noGrp="1"/>
          </p:cNvSpPr>
          <p:nvPr>
            <p:ph type="title"/>
          </p:nvPr>
        </p:nvSpPr>
        <p:spPr>
          <a:xfrm>
            <a:off x="695325" y="294791"/>
            <a:ext cx="11028290" cy="983209"/>
          </a:xfrm>
        </p:spPr>
        <p:txBody>
          <a:bodyPr/>
          <a:lstStyle/>
          <a:p>
            <a:r>
              <a:rPr lang="da-DK" b="1" dirty="0">
                <a:latin typeface="Segoe UI Bold" panose="020B0802040204020203" pitchFamily="34" charset="0"/>
                <a:cs typeface="Segoe UI Bold" panose="020B0802040204020203" pitchFamily="34" charset="0"/>
              </a:rPr>
              <a:t>Narrativ</a:t>
            </a:r>
            <a:endParaRPr lang="da-DK" dirty="0">
              <a:latin typeface="Segoe UI Bold" panose="020B0802040204020203" pitchFamily="34" charset="0"/>
              <a:cs typeface="Segoe UI Bold" panose="020B0802040204020203" pitchFamily="34" charset="0"/>
            </a:endParaRPr>
          </a:p>
        </p:txBody>
      </p:sp>
      <p:sp>
        <p:nvSpPr>
          <p:cNvPr id="3" name="Pladsholder til indhold 2">
            <a:extLst>
              <a:ext uri="{FF2B5EF4-FFF2-40B4-BE49-F238E27FC236}">
                <a16:creationId xmlns:a16="http://schemas.microsoft.com/office/drawing/2014/main" id="{70FC3FD4-3A53-F456-C60C-EAAF99FFDB64}"/>
              </a:ext>
            </a:extLst>
          </p:cNvPr>
          <p:cNvSpPr>
            <a:spLocks noGrp="1"/>
          </p:cNvSpPr>
          <p:nvPr>
            <p:ph idx="1"/>
          </p:nvPr>
        </p:nvSpPr>
        <p:spPr>
          <a:xfrm>
            <a:off x="695324" y="1332000"/>
            <a:ext cx="11080363" cy="4248000"/>
          </a:xfrm>
        </p:spPr>
        <p:txBody>
          <a:bodyPr/>
          <a:lstStyle/>
          <a:p>
            <a:pPr marL="0" marR="0" lvl="0" indent="0" algn="l" defTabSz="914377" rtl="0" eaLnBrk="1" fontAlgn="auto" latinLnBrk="0" hangingPunct="1">
              <a:lnSpc>
                <a:spcPct val="114000"/>
              </a:lnSpc>
              <a:spcBef>
                <a:spcPts val="0"/>
              </a:spcBef>
              <a:buClrTx/>
              <a:buSzTx/>
              <a:buFontTx/>
              <a:buNone/>
              <a:tabLst/>
              <a:defRPr/>
            </a:pPr>
            <a:r>
              <a:rPr kumimoji="0" lang="da-DK" sz="1800" b="0" i="0" u="none" strike="noStrike" kern="1200" cap="none" spc="0" normalizeH="0" baseline="0" noProof="0" dirty="0">
                <a:ln>
                  <a:noFill/>
                </a:ln>
                <a:solidFill>
                  <a:prstClr val="black"/>
                </a:solidFill>
                <a:effectLst/>
                <a:uLnTx/>
                <a:uFillTx/>
                <a:latin typeface="Segoe UI "/>
              </a:rPr>
              <a:t>En afgørende forudsætning for at kunne beregne fremtidens nedbørsmængder er, at vores målinger i dag er så nøjagtige som muligt. Danmarks Meteorologiske Institut (DMI) overvåger nedbøren gennem et landsdækkende netværk af målestationer. Dataene bruges til at forudsige oversvømmelser, dimensionere vandafledningssystemer og rådgive politikere om lovgivning – fx hvor meget gødning landbruget må sprede på markerne, og hvor stor afstand der skal være mellem marker og vandløb.</a:t>
            </a:r>
          </a:p>
          <a:p>
            <a:pPr marL="0" marR="0" lvl="0" indent="0" algn="l" defTabSz="914377" rtl="0" eaLnBrk="1" fontAlgn="auto" latinLnBrk="0" hangingPunct="1">
              <a:lnSpc>
                <a:spcPct val="114000"/>
              </a:lnSpc>
              <a:spcBef>
                <a:spcPts val="0"/>
              </a:spcBef>
              <a:buClrTx/>
              <a:buSzTx/>
              <a:buFontTx/>
              <a:buNone/>
              <a:tabLst/>
              <a:defRPr/>
            </a:pPr>
            <a:r>
              <a:rPr kumimoji="0" lang="da-DK" sz="1800" b="0" i="0" u="none" strike="noStrike" kern="1200" cap="none" spc="0" normalizeH="0" baseline="0" noProof="0" dirty="0">
                <a:ln>
                  <a:noFill/>
                </a:ln>
                <a:solidFill>
                  <a:prstClr val="black"/>
                </a:solidFill>
                <a:effectLst/>
                <a:uLnTx/>
                <a:uFillTx/>
                <a:latin typeface="Segoe UI "/>
              </a:rPr>
              <a:t>Men det er komplekst at måle nedbør præcist. Selv små fejl kan skabe store usikkerheder i de beregninger og modeller, som vigtige beslutninger baseres på. Vind kan blæse regndråber væk fra måleren, fordampning kan få vand til at forsvinde, før det registreres, og såkaldte </a:t>
            </a:r>
            <a:r>
              <a:rPr kumimoji="0" lang="da-DK" sz="1800" b="0" i="0" u="none" strike="noStrike" kern="1200" cap="none" spc="0" normalizeH="0" baseline="0" noProof="0" dirty="0" err="1">
                <a:ln>
                  <a:noFill/>
                </a:ln>
                <a:solidFill>
                  <a:prstClr val="black"/>
                </a:solidFill>
                <a:effectLst/>
                <a:uLnTx/>
                <a:uFillTx/>
                <a:latin typeface="Segoe UI "/>
              </a:rPr>
              <a:t>wetting</a:t>
            </a:r>
            <a:r>
              <a:rPr kumimoji="0" lang="da-DK" sz="1800" b="0" i="0" u="none" strike="noStrike" kern="1200" cap="none" spc="0" normalizeH="0" baseline="0" noProof="0" dirty="0">
                <a:ln>
                  <a:noFill/>
                </a:ln>
                <a:solidFill>
                  <a:prstClr val="black"/>
                </a:solidFill>
                <a:effectLst/>
                <a:uLnTx/>
                <a:uFillTx/>
                <a:latin typeface="Segoe UI "/>
              </a:rPr>
              <a:t>-tab opstår, når dråber hænger fast på målerens inderside og fordamper uden at blive registreret. </a:t>
            </a:r>
          </a:p>
          <a:p>
            <a:pPr marL="0" marR="0" lvl="0" indent="0" algn="l" defTabSz="914377" rtl="0" eaLnBrk="1" fontAlgn="auto" latinLnBrk="0" hangingPunct="1">
              <a:lnSpc>
                <a:spcPct val="114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Segoe UI "/>
              </a:rPr>
              <a:t>DMI har allerede indført metoder til at korrigere for disse fejlkilder, men der er fortsat behov for mere præcise måleteknikker. Når fremtidens mest ekstreme nedbørshændelser forventes at </a:t>
            </a:r>
            <a:r>
              <a:rPr kumimoji="0" lang="da-DK" sz="1800" b="0" i="0" u="none" strike="noStrike" kern="1200" cap="none" spc="0" normalizeH="0" baseline="0" noProof="0">
                <a:ln>
                  <a:noFill/>
                </a:ln>
                <a:solidFill>
                  <a:prstClr val="black"/>
                </a:solidFill>
                <a:effectLst/>
                <a:uLnTx/>
                <a:uFillTx/>
                <a:latin typeface="Segoe UI "/>
              </a:rPr>
              <a:t>blive 20-45 </a:t>
            </a:r>
            <a:r>
              <a:rPr kumimoji="0" lang="da-DK" sz="1800" b="0" i="0" u="none" strike="noStrike" kern="1200" cap="none" spc="0" normalizeH="0" baseline="0" noProof="0" dirty="0">
                <a:ln>
                  <a:noFill/>
                </a:ln>
                <a:solidFill>
                  <a:prstClr val="black"/>
                </a:solidFill>
                <a:effectLst/>
                <a:uLnTx/>
                <a:uFillTx/>
                <a:latin typeface="Segoe UI "/>
              </a:rPr>
              <a:t>% kraftigere, kan selv få procents måleusikkerhed få stor betydning.</a:t>
            </a:r>
          </a:p>
          <a:p>
            <a:pPr>
              <a:lnSpc>
                <a:spcPct val="114000"/>
              </a:lnSpc>
            </a:pPr>
            <a:endParaRPr lang="da-DK" dirty="0">
              <a:latin typeface="Segoe UI "/>
            </a:endParaRPr>
          </a:p>
        </p:txBody>
      </p:sp>
    </p:spTree>
    <p:extLst>
      <p:ext uri="{BB962C8B-B14F-4D97-AF65-F5344CB8AC3E}">
        <p14:creationId xmlns:p14="http://schemas.microsoft.com/office/powerpoint/2010/main" val="161366328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D56E2-2FCB-EF7C-C4E8-E257E70814B5}"/>
            </a:ext>
          </a:extLst>
        </p:cNvPr>
        <p:cNvGrpSpPr/>
        <p:nvPr/>
      </p:nvGrpSpPr>
      <p:grpSpPr>
        <a:xfrm>
          <a:off x="0" y="0"/>
          <a:ext cx="0" cy="0"/>
          <a:chOff x="0" y="0"/>
          <a:chExt cx="0" cy="0"/>
        </a:xfrm>
      </p:grpSpPr>
      <p:pic>
        <p:nvPicPr>
          <p:cNvPr id="4" name="Billede 3" descr="Et billede, der indeholder tekst, cirkel, Font/skrifttype, logo&#10;&#10;AI-genereret indhold kan være ukorrekt.">
            <a:extLst>
              <a:ext uri="{FF2B5EF4-FFF2-40B4-BE49-F238E27FC236}">
                <a16:creationId xmlns:a16="http://schemas.microsoft.com/office/drawing/2014/main" id="{4E98261A-62C9-8FF5-CDBD-33937E0C83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7530" y="1225491"/>
            <a:ext cx="7440225" cy="4659780"/>
          </a:xfrm>
          <a:prstGeom prst="rect">
            <a:avLst/>
          </a:prstGeom>
        </p:spPr>
      </p:pic>
      <p:sp>
        <p:nvSpPr>
          <p:cNvPr id="2" name="Titel 1">
            <a:extLst>
              <a:ext uri="{FF2B5EF4-FFF2-40B4-BE49-F238E27FC236}">
                <a16:creationId xmlns:a16="http://schemas.microsoft.com/office/drawing/2014/main" id="{BE14A620-8CD7-4A8A-BBD2-8344D161630B}"/>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Engineering-metoden</a:t>
            </a:r>
          </a:p>
        </p:txBody>
      </p:sp>
      <p:sp>
        <p:nvSpPr>
          <p:cNvPr id="3" name="Pladsholder til indhold 2">
            <a:extLst>
              <a:ext uri="{FF2B5EF4-FFF2-40B4-BE49-F238E27FC236}">
                <a16:creationId xmlns:a16="http://schemas.microsoft.com/office/drawing/2014/main" id="{BFE1351C-B221-6847-4BD7-C2279FAD2565}"/>
              </a:ext>
            </a:extLst>
          </p:cNvPr>
          <p:cNvSpPr>
            <a:spLocks noGrp="1"/>
          </p:cNvSpPr>
          <p:nvPr>
            <p:ph idx="1"/>
          </p:nvPr>
        </p:nvSpPr>
        <p:spPr>
          <a:xfrm>
            <a:off x="695325" y="1332000"/>
            <a:ext cx="4716734" cy="4248000"/>
          </a:xfrm>
        </p:spPr>
        <p:txBody>
          <a:bodyPr/>
          <a:lstStyle/>
          <a:p>
            <a:pPr marL="0" indent="0">
              <a:buNone/>
            </a:pPr>
            <a:r>
              <a:rPr lang="da-DK" sz="1800" dirty="0">
                <a:latin typeface="Segoe UI "/>
              </a:rPr>
              <a:t>I skal arbejde med engineering-metoden i arbejdet med at fremstille og forbedre jeres nedbørsmåler.</a:t>
            </a:r>
          </a:p>
          <a:p>
            <a:endParaRPr lang="da-DK" dirty="0"/>
          </a:p>
        </p:txBody>
      </p:sp>
    </p:spTree>
    <p:extLst>
      <p:ext uri="{BB962C8B-B14F-4D97-AF65-F5344CB8AC3E}">
        <p14:creationId xmlns:p14="http://schemas.microsoft.com/office/powerpoint/2010/main" val="258116083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539FC-BC0F-4941-FB3B-34312FC5EDE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2176564-7DAA-8329-EBD2-1C2E547C552A}"/>
              </a:ext>
            </a:extLst>
          </p:cNvPr>
          <p:cNvSpPr>
            <a:spLocks noGrp="1"/>
          </p:cNvSpPr>
          <p:nvPr>
            <p:ph type="title"/>
          </p:nvPr>
        </p:nvSpPr>
        <p:spPr>
          <a:xfrm>
            <a:off x="207454" y="221639"/>
            <a:ext cx="12100370" cy="983209"/>
          </a:xfrm>
        </p:spPr>
        <p:txBody>
          <a:bodyPr/>
          <a:lstStyle/>
          <a:p>
            <a:r>
              <a:rPr lang="da-DK" dirty="0">
                <a:latin typeface="Segoe UI Bold" panose="020B0802040204020203" pitchFamily="34" charset="0"/>
                <a:cs typeface="Segoe UI Bold" panose="020B0802040204020203" pitchFamily="34" charset="0"/>
              </a:rPr>
              <a:t>Introduktion til </a:t>
            </a:r>
            <a:r>
              <a:rPr lang="da-DK" dirty="0" err="1">
                <a:latin typeface="Segoe UI Bold" panose="020B0802040204020203" pitchFamily="34" charset="0"/>
                <a:cs typeface="Segoe UI Bold" panose="020B0802040204020203" pitchFamily="34" charset="0"/>
              </a:rPr>
              <a:t>engineering</a:t>
            </a:r>
            <a:r>
              <a:rPr lang="da-DK" dirty="0">
                <a:latin typeface="Segoe UI Bold" panose="020B0802040204020203" pitchFamily="34" charset="0"/>
                <a:cs typeface="Segoe UI Bold" panose="020B0802040204020203" pitchFamily="34" charset="0"/>
              </a:rPr>
              <a:t> designprocessen</a:t>
            </a:r>
          </a:p>
        </p:txBody>
      </p:sp>
      <p:sp>
        <p:nvSpPr>
          <p:cNvPr id="3" name="Pladsholder til indhold 2">
            <a:extLst>
              <a:ext uri="{FF2B5EF4-FFF2-40B4-BE49-F238E27FC236}">
                <a16:creationId xmlns:a16="http://schemas.microsoft.com/office/drawing/2014/main" id="{4B9ED336-56CF-FDAC-8299-E6B10823F768}"/>
              </a:ext>
            </a:extLst>
          </p:cNvPr>
          <p:cNvSpPr>
            <a:spLocks noGrp="1"/>
          </p:cNvSpPr>
          <p:nvPr>
            <p:ph idx="1"/>
          </p:nvPr>
        </p:nvSpPr>
        <p:spPr>
          <a:xfrm>
            <a:off x="695325" y="1332000"/>
            <a:ext cx="9244129" cy="4248000"/>
          </a:xfrm>
        </p:spPr>
        <p:txBody>
          <a:bodyPr/>
          <a:lstStyle/>
          <a:p>
            <a:pPr marL="0" indent="0">
              <a:buNone/>
            </a:pPr>
            <a:r>
              <a:rPr lang="da-DK" sz="1800" i="1" dirty="0">
                <a:solidFill>
                  <a:srgbClr val="224B5A"/>
                </a:solidFill>
                <a:latin typeface="Segoe UI "/>
              </a:rPr>
              <a:t>Note til læreren: </a:t>
            </a:r>
          </a:p>
          <a:p>
            <a:pPr marL="0" indent="0">
              <a:buNone/>
            </a:pPr>
            <a:r>
              <a:rPr lang="da-DK" sz="1800" i="1" dirty="0">
                <a:solidFill>
                  <a:srgbClr val="224B5A"/>
                </a:solidFill>
                <a:latin typeface="Segoe UI "/>
              </a:rPr>
              <a:t>Brug PowerPoint-præsentationen ”Introduktion til </a:t>
            </a:r>
            <a:r>
              <a:rPr lang="da-DK" sz="1800" i="1" dirty="0" err="1">
                <a:solidFill>
                  <a:srgbClr val="224B5A"/>
                </a:solidFill>
                <a:latin typeface="Segoe UI "/>
              </a:rPr>
              <a:t>engineering</a:t>
            </a:r>
            <a:r>
              <a:rPr lang="da-DK" sz="1800" i="1" dirty="0">
                <a:solidFill>
                  <a:srgbClr val="224B5A"/>
                </a:solidFill>
                <a:latin typeface="Segoe UI "/>
              </a:rPr>
              <a:t>”, eller indsæt slides i denne PPT. Præsentationen downloades her:</a:t>
            </a:r>
          </a:p>
          <a:p>
            <a:pPr marL="0" indent="0">
              <a:buNone/>
            </a:pPr>
            <a:r>
              <a:rPr lang="da-DK" sz="1800" i="1" dirty="0">
                <a:solidFill>
                  <a:srgbClr val="224B5A"/>
                </a:solidFill>
                <a:latin typeface="Segoe UI "/>
                <a:hlinkClick r:id="rId3"/>
              </a:rPr>
              <a:t>https://engineerthefuture.dk/undervisning/engineering-i-gymnasiet/undervisningsmaterialer/engineering-forloeb/engineering-introduktion/</a:t>
            </a:r>
            <a:endParaRPr lang="da-DK" sz="1800" i="1" dirty="0">
              <a:solidFill>
                <a:srgbClr val="224B5A"/>
              </a:solidFill>
              <a:latin typeface="Segoe UI "/>
            </a:endParaRPr>
          </a:p>
          <a:p>
            <a:endParaRPr lang="da-DK" dirty="0">
              <a:latin typeface="Segoe UI "/>
            </a:endParaRPr>
          </a:p>
        </p:txBody>
      </p:sp>
    </p:spTree>
    <p:extLst>
      <p:ext uri="{BB962C8B-B14F-4D97-AF65-F5344CB8AC3E}">
        <p14:creationId xmlns:p14="http://schemas.microsoft.com/office/powerpoint/2010/main" val="370796337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55896-2D44-28FE-A6CA-7B9AAF2906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29DBD6-D5E3-2B7C-4899-C98333514269}"/>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Udfordring</a:t>
            </a:r>
          </a:p>
        </p:txBody>
      </p:sp>
      <p:sp>
        <p:nvSpPr>
          <p:cNvPr id="3" name="Pladsholder til indhold 2">
            <a:extLst>
              <a:ext uri="{FF2B5EF4-FFF2-40B4-BE49-F238E27FC236}">
                <a16:creationId xmlns:a16="http://schemas.microsoft.com/office/drawing/2014/main" id="{2D9E7C17-5CBF-675E-0AD4-BBD90273BD12}"/>
              </a:ext>
            </a:extLst>
          </p:cNvPr>
          <p:cNvSpPr>
            <a:spLocks noGrp="1"/>
          </p:cNvSpPr>
          <p:nvPr>
            <p:ph idx="1"/>
          </p:nvPr>
        </p:nvSpPr>
        <p:spPr>
          <a:xfrm>
            <a:off x="695325" y="1332000"/>
            <a:ext cx="4333875" cy="4248000"/>
          </a:xfrm>
        </p:spPr>
        <p:txBody>
          <a:bodyPr/>
          <a:lstStyle/>
          <a:p>
            <a:pPr marL="0" indent="0">
              <a:buNone/>
            </a:pPr>
            <a:r>
              <a:rPr lang="da-DK" sz="1800" dirty="0">
                <a:latin typeface="Segoe UI "/>
              </a:rPr>
              <a:t>I dette forløb skal I selv designe en præcis nedbørsmåler, som kan tage højde for nogle af de kendte udfordringer – vind, fordampning, </a:t>
            </a:r>
            <a:r>
              <a:rPr lang="da-DK" sz="1800" dirty="0" err="1">
                <a:latin typeface="Segoe UI "/>
              </a:rPr>
              <a:t>wetting</a:t>
            </a:r>
            <a:r>
              <a:rPr lang="da-DK" sz="1800" dirty="0">
                <a:latin typeface="Segoe UI "/>
              </a:rPr>
              <a:t>-tab mv.</a:t>
            </a:r>
          </a:p>
        </p:txBody>
      </p:sp>
      <p:pic>
        <p:nvPicPr>
          <p:cNvPr id="4" name="Billede 3">
            <a:extLst>
              <a:ext uri="{FF2B5EF4-FFF2-40B4-BE49-F238E27FC236}">
                <a16:creationId xmlns:a16="http://schemas.microsoft.com/office/drawing/2014/main" id="{04D21134-68D0-C52B-E940-A89E31A96EC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096000" y="1"/>
            <a:ext cx="6096000" cy="6858000"/>
          </a:xfrm>
          <a:prstGeom prst="rect">
            <a:avLst/>
          </a:prstGeom>
        </p:spPr>
      </p:pic>
    </p:spTree>
    <p:extLst>
      <p:ext uri="{BB962C8B-B14F-4D97-AF65-F5344CB8AC3E}">
        <p14:creationId xmlns:p14="http://schemas.microsoft.com/office/powerpoint/2010/main" val="21961235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E5CE2-3969-51BD-71B5-61407ADCE64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91A8A4-7B2D-0C0A-4B0C-AF5BDCD4B4C4}"/>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Prototypekriterier</a:t>
            </a:r>
          </a:p>
        </p:txBody>
      </p:sp>
      <p:sp>
        <p:nvSpPr>
          <p:cNvPr id="3" name="Pladsholder til indhold 2">
            <a:extLst>
              <a:ext uri="{FF2B5EF4-FFF2-40B4-BE49-F238E27FC236}">
                <a16:creationId xmlns:a16="http://schemas.microsoft.com/office/drawing/2014/main" id="{ECF0F768-31DE-2CB5-D4EC-FAB051A6454C}"/>
              </a:ext>
            </a:extLst>
          </p:cNvPr>
          <p:cNvSpPr>
            <a:spLocks noGrp="1"/>
          </p:cNvSpPr>
          <p:nvPr>
            <p:ph idx="1"/>
          </p:nvPr>
        </p:nvSpPr>
        <p:spPr>
          <a:xfrm>
            <a:off x="695325" y="1332000"/>
            <a:ext cx="10730958" cy="4248000"/>
          </a:xfrm>
        </p:spPr>
        <p:txBody>
          <a:bodyPr/>
          <a:lstStyle/>
          <a:p>
            <a:pPr marL="0" indent="0">
              <a:lnSpc>
                <a:spcPct val="114000"/>
              </a:lnSpc>
              <a:buNone/>
            </a:pPr>
            <a:r>
              <a:rPr lang="da-DK" sz="1600" dirty="0">
                <a:latin typeface="Segoe UI "/>
              </a:rPr>
              <a:t>Jeres prototype skal tage højde for nogle af de udfordringer, som professionelle meteorologer hos DMI også står over for:</a:t>
            </a:r>
          </a:p>
          <a:p>
            <a:pPr>
              <a:lnSpc>
                <a:spcPct val="114000"/>
              </a:lnSpc>
            </a:pPr>
            <a:r>
              <a:rPr lang="da-DK" sz="1600" b="1">
                <a:latin typeface="Segoe UI "/>
              </a:rPr>
              <a:t>Sikre </a:t>
            </a:r>
            <a:r>
              <a:rPr lang="da-DK" sz="1600" b="1" dirty="0">
                <a:latin typeface="Segoe UI "/>
              </a:rPr>
              <a:t>dataopsamling og aflæsning:</a:t>
            </a:r>
            <a:r>
              <a:rPr lang="da-DK" sz="1600" dirty="0">
                <a:latin typeface="Segoe UI "/>
              </a:rPr>
              <a:t> Udvikle en metode til nemt at aflæse nedbørsdata i mm (fx ved hjælp af gennemsigtige beholdere, målebånd, vægt og </a:t>
            </a:r>
            <a:r>
              <a:rPr lang="da-DK" sz="1600">
                <a:latin typeface="Segoe UI "/>
              </a:rPr>
              <a:t>omregning mv</a:t>
            </a:r>
            <a:r>
              <a:rPr lang="da-DK" sz="1600" dirty="0">
                <a:latin typeface="Segoe UI "/>
              </a:rPr>
              <a:t>.).</a:t>
            </a:r>
          </a:p>
          <a:p>
            <a:pPr lvl="0">
              <a:lnSpc>
                <a:spcPct val="114000"/>
              </a:lnSpc>
            </a:pPr>
            <a:r>
              <a:rPr lang="da-DK" sz="1600" b="1" dirty="0">
                <a:latin typeface="Segoe UI "/>
              </a:rPr>
              <a:t>Reducere vindpåvirkning:</a:t>
            </a:r>
            <a:r>
              <a:rPr lang="da-DK" sz="1600" dirty="0">
                <a:latin typeface="Segoe UI "/>
              </a:rPr>
              <a:t> Nedbørsmåleren skal mindske usikkerheden ved vindpåvirkning. Prototypen skal være mindre påvirket af vind end et bægerglas.</a:t>
            </a:r>
          </a:p>
          <a:p>
            <a:pPr lvl="0">
              <a:lnSpc>
                <a:spcPct val="114000"/>
              </a:lnSpc>
            </a:pPr>
            <a:r>
              <a:rPr lang="da-DK" sz="1600" b="1" dirty="0">
                <a:latin typeface="Segoe UI "/>
              </a:rPr>
              <a:t>Minimere fordampning:</a:t>
            </a:r>
            <a:r>
              <a:rPr lang="da-DK" sz="1600" dirty="0">
                <a:latin typeface="Segoe UI "/>
              </a:rPr>
              <a:t> Nedbørsmåleren skal mindske fordampningen af indsamlet vand. Prototypen skal være mindre påvirket af fordampning end et bægerglas.</a:t>
            </a:r>
          </a:p>
          <a:p>
            <a:pPr lvl="0">
              <a:lnSpc>
                <a:spcPct val="114000"/>
              </a:lnSpc>
            </a:pPr>
            <a:r>
              <a:rPr lang="da-DK" sz="1600" b="1" dirty="0">
                <a:latin typeface="Segoe UI "/>
              </a:rPr>
              <a:t>Reducere </a:t>
            </a:r>
            <a:r>
              <a:rPr lang="da-DK" sz="1600" b="1" dirty="0" err="1">
                <a:latin typeface="Segoe UI "/>
              </a:rPr>
              <a:t>wetting</a:t>
            </a:r>
            <a:r>
              <a:rPr lang="da-DK" sz="1600" b="1" dirty="0">
                <a:latin typeface="Segoe UI "/>
              </a:rPr>
              <a:t>-tab:</a:t>
            </a:r>
            <a:r>
              <a:rPr lang="da-DK" sz="1600" dirty="0">
                <a:latin typeface="Segoe UI "/>
              </a:rPr>
              <a:t> Nedbørsmåleren skal mindske den vandmængde, der hænger fast på målerens sider. Prototypen skal have mindre </a:t>
            </a:r>
            <a:r>
              <a:rPr lang="da-DK" sz="1600" dirty="0" err="1">
                <a:latin typeface="Segoe UI "/>
              </a:rPr>
              <a:t>wetting</a:t>
            </a:r>
            <a:r>
              <a:rPr lang="da-DK" sz="1600" dirty="0">
                <a:latin typeface="Segoe UI "/>
              </a:rPr>
              <a:t>-tab end et bægerglas.</a:t>
            </a:r>
          </a:p>
          <a:p>
            <a:pPr lvl="0">
              <a:lnSpc>
                <a:spcPct val="114000"/>
              </a:lnSpc>
            </a:pPr>
            <a:r>
              <a:rPr lang="da-DK" sz="1600" b="1">
                <a:latin typeface="Segoe UI "/>
              </a:rPr>
              <a:t>Sikre optimal opsætning og placering:</a:t>
            </a:r>
            <a:r>
              <a:rPr lang="da-DK" sz="1600">
                <a:latin typeface="Segoe UI "/>
              </a:rPr>
              <a:t> Vurdere, hvor og hvordan nedbørsmåleren skal placeres for at give de mest præcise data (fri for læ, vegetation, højde over terræn osv.).</a:t>
            </a:r>
          </a:p>
          <a:p>
            <a:pPr lvl="0">
              <a:lnSpc>
                <a:spcPct val="114000"/>
              </a:lnSpc>
            </a:pPr>
            <a:r>
              <a:rPr lang="da-DK" sz="1600" b="1">
                <a:latin typeface="Segoe UI "/>
              </a:rPr>
              <a:t>Sammenligne </a:t>
            </a:r>
            <a:r>
              <a:rPr lang="da-DK" sz="1600" b="1" dirty="0">
                <a:latin typeface="Segoe UI "/>
              </a:rPr>
              <a:t>med officielle data fra DMI:</a:t>
            </a:r>
            <a:r>
              <a:rPr lang="da-DK" sz="1600" dirty="0">
                <a:latin typeface="Segoe UI "/>
              </a:rPr>
              <a:t> Evaluere nøjagtigheden </a:t>
            </a:r>
            <a:r>
              <a:rPr lang="da-DK" sz="1600">
                <a:latin typeface="Segoe UI "/>
              </a:rPr>
              <a:t>af jeres </a:t>
            </a:r>
            <a:r>
              <a:rPr lang="da-DK" sz="1600" dirty="0">
                <a:latin typeface="Segoe UI "/>
              </a:rPr>
              <a:t>egen metode ved at sammenligne resultaterne med officielle data fra DMI.</a:t>
            </a:r>
          </a:p>
        </p:txBody>
      </p:sp>
    </p:spTree>
    <p:extLst>
      <p:ext uri="{BB962C8B-B14F-4D97-AF65-F5344CB8AC3E}">
        <p14:creationId xmlns:p14="http://schemas.microsoft.com/office/powerpoint/2010/main" val="191031880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FF72D-8F69-5DE2-A985-EABB0F408F0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8B292F6-4C4A-9EF5-0C45-A141F62EC7FE}"/>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Rammer</a:t>
            </a:r>
          </a:p>
        </p:txBody>
      </p:sp>
      <p:sp>
        <p:nvSpPr>
          <p:cNvPr id="3" name="Pladsholder til indhold 2">
            <a:extLst>
              <a:ext uri="{FF2B5EF4-FFF2-40B4-BE49-F238E27FC236}">
                <a16:creationId xmlns:a16="http://schemas.microsoft.com/office/drawing/2014/main" id="{15D6F2FE-5095-5A09-3704-270079FE480B}"/>
              </a:ext>
            </a:extLst>
          </p:cNvPr>
          <p:cNvSpPr>
            <a:spLocks noGrp="1"/>
          </p:cNvSpPr>
          <p:nvPr>
            <p:ph idx="1"/>
          </p:nvPr>
        </p:nvSpPr>
        <p:spPr>
          <a:xfrm>
            <a:off x="695325" y="1332000"/>
            <a:ext cx="10730958" cy="4248000"/>
          </a:xfrm>
        </p:spPr>
        <p:txBody>
          <a:bodyPr/>
          <a:lstStyle/>
          <a:p>
            <a:pPr lvl="0"/>
            <a:r>
              <a:rPr lang="da-DK" sz="1800" dirty="0">
                <a:latin typeface="Segoe UI "/>
              </a:rPr>
              <a:t>I skal bygge en nedbørsmåler ud fra de materialer, som læreren anviser, samt de materialer, I selv medbringer.</a:t>
            </a:r>
          </a:p>
          <a:p>
            <a:pPr lvl="0"/>
            <a:r>
              <a:rPr lang="da-DK" sz="1800" dirty="0">
                <a:latin typeface="Segoe UI "/>
              </a:rPr>
              <a:t>Forløbet varer seks lektioner.</a:t>
            </a:r>
          </a:p>
          <a:p>
            <a:pPr lvl="0">
              <a:spcAft>
                <a:spcPts val="0"/>
              </a:spcAft>
            </a:pPr>
            <a:r>
              <a:rPr lang="da-DK" sz="1800" dirty="0">
                <a:latin typeface="Segoe UI "/>
              </a:rPr>
              <a:t>I skal præsentere jeres løsning og arbejdsproces i en </a:t>
            </a:r>
            <a:r>
              <a:rPr lang="da-DK" sz="1800" dirty="0" err="1">
                <a:latin typeface="Segoe UI "/>
              </a:rPr>
              <a:t>screencast</a:t>
            </a:r>
            <a:r>
              <a:rPr lang="da-DK" sz="1800" dirty="0">
                <a:latin typeface="Segoe UI "/>
              </a:rPr>
              <a:t>-præsentation.</a:t>
            </a:r>
          </a:p>
          <a:p>
            <a:pPr marL="0" indent="0">
              <a:buNone/>
            </a:pPr>
            <a:endParaRPr lang="da-DK" sz="4400" dirty="0">
              <a:latin typeface="Segoe UI Bold" panose="020B0802040204020203" pitchFamily="34" charset="0"/>
              <a:cs typeface="Segoe UI Bold" panose="020B0802040204020203" pitchFamily="34" charset="0"/>
            </a:endParaRPr>
          </a:p>
          <a:p>
            <a:pPr marL="0" indent="0">
              <a:buNone/>
            </a:pPr>
            <a:r>
              <a:rPr lang="da-DK" sz="4400" b="1" dirty="0">
                <a:solidFill>
                  <a:srgbClr val="224B5A"/>
                </a:solidFill>
                <a:latin typeface="Segoe UI Bold" panose="020B0802040204020203" pitchFamily="34" charset="0"/>
                <a:cs typeface="Segoe UI Bold" panose="020B0802040204020203" pitchFamily="34" charset="0"/>
              </a:rPr>
              <a:t>Dokumentationskrav</a:t>
            </a:r>
            <a:endParaRPr lang="da-DK" sz="4400" dirty="0">
              <a:solidFill>
                <a:srgbClr val="224B5A"/>
              </a:solidFill>
              <a:latin typeface="Segoe UI Bold" panose="020B0802040204020203" pitchFamily="34" charset="0"/>
              <a:cs typeface="Segoe UI Bold" panose="020B0802040204020203" pitchFamily="34" charset="0"/>
            </a:endParaRPr>
          </a:p>
          <a:p>
            <a:r>
              <a:rPr lang="da-DK" sz="1800" dirty="0">
                <a:latin typeface="Segoe UI "/>
              </a:rPr>
              <a:t>I dokumenterer løbende jeres proces ved at udfylde og dele metodekort. I testfasen dokumenteres arbejdet desuden gennem fotos og video samt ved nedskrivning af løbende refleksioner.</a:t>
            </a:r>
          </a:p>
        </p:txBody>
      </p:sp>
    </p:spTree>
    <p:extLst>
      <p:ext uri="{BB962C8B-B14F-4D97-AF65-F5344CB8AC3E}">
        <p14:creationId xmlns:p14="http://schemas.microsoft.com/office/powerpoint/2010/main" val="387697380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749B6-D113-F482-3CC3-11B6F7AD8658}"/>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9DD6BB97-BC66-AEF1-9658-C2D1918D78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446" y="639744"/>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15651D3A-1EDD-3B30-8BC8-188AD6C650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1015" y="1278000"/>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2555E2A0-3283-6CFF-7140-2FC71B05B440}"/>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Gruppedannelse</a:t>
            </a:r>
          </a:p>
        </p:txBody>
      </p:sp>
      <p:sp>
        <p:nvSpPr>
          <p:cNvPr id="3" name="Pladsholder til indhold 2">
            <a:extLst>
              <a:ext uri="{FF2B5EF4-FFF2-40B4-BE49-F238E27FC236}">
                <a16:creationId xmlns:a16="http://schemas.microsoft.com/office/drawing/2014/main" id="{3C596A2D-007E-6BAC-D43E-69AF551B9A26}"/>
              </a:ext>
            </a:extLst>
          </p:cNvPr>
          <p:cNvSpPr>
            <a:spLocks noGrp="1"/>
          </p:cNvSpPr>
          <p:nvPr>
            <p:ph idx="1"/>
          </p:nvPr>
        </p:nvSpPr>
        <p:spPr>
          <a:xfrm>
            <a:off x="695325" y="1332000"/>
            <a:ext cx="10675952" cy="4248000"/>
          </a:xfrm>
        </p:spPr>
        <p:txBody>
          <a:bodyPr/>
          <a:lstStyle/>
          <a:p>
            <a:pPr marL="0" indent="0">
              <a:buNone/>
            </a:pPr>
            <a:r>
              <a:rPr lang="da-DK" sz="1800" dirty="0">
                <a:latin typeface="Segoe UI" panose="020B0502040204020203" pitchFamily="34" charset="0"/>
                <a:cs typeface="Segoe UI" panose="020B0502040204020203" pitchFamily="34" charset="0"/>
              </a:rPr>
              <a:t>Udfyld </a:t>
            </a:r>
            <a:r>
              <a:rPr lang="da-DK" sz="1800" b="1" i="1" dirty="0">
                <a:latin typeface="Segoe UI" panose="020B0502040204020203" pitchFamily="34" charset="0"/>
                <a:cs typeface="Segoe UI" panose="020B0502040204020203" pitchFamily="34" charset="0"/>
              </a:rPr>
              <a:t>metodekort 1: Gruppekontrakt</a:t>
            </a:r>
            <a:r>
              <a:rPr lang="da-DK" sz="1800" i="1" dirty="0">
                <a:latin typeface="Segoe UI" panose="020B0502040204020203" pitchFamily="34" charset="0"/>
                <a:cs typeface="Segoe UI" panose="020B0502040204020203" pitchFamily="34" charset="0"/>
              </a:rPr>
              <a:t>.</a:t>
            </a:r>
          </a:p>
          <a:p>
            <a:endParaRPr lang="da-DK" sz="1800"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420379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71E7C-F5AA-6F91-64F8-133530BA0268}"/>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C048641C-75EC-1D9E-38E5-3BDA253D31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1181" y="1116000"/>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25CEFF64-8B3D-9D46-A1C6-938A3C8430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9502" y="1517853"/>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D0D79D7B-F8EA-7254-F6B0-35AA0E9F7168}"/>
              </a:ext>
            </a:extLst>
          </p:cNvPr>
          <p:cNvSpPr>
            <a:spLocks noGrp="1"/>
          </p:cNvSpPr>
          <p:nvPr>
            <p:ph type="title"/>
          </p:nvPr>
        </p:nvSpPr>
        <p:spPr>
          <a:xfrm>
            <a:off x="695325" y="294791"/>
            <a:ext cx="8380095" cy="983209"/>
          </a:xfrm>
        </p:spPr>
        <p:txBody>
          <a:bodyPr/>
          <a:lstStyle/>
          <a:p>
            <a:r>
              <a:rPr lang="da-DK" dirty="0">
                <a:latin typeface="Segoe UI Bold" panose="020B0802040204020203" pitchFamily="34" charset="0"/>
                <a:cs typeface="Segoe UI Bold" panose="020B0802040204020203" pitchFamily="34" charset="0"/>
              </a:rPr>
              <a:t>Sammenhæng mellem nedbør og udvaskning</a:t>
            </a:r>
          </a:p>
        </p:txBody>
      </p:sp>
      <p:sp>
        <p:nvSpPr>
          <p:cNvPr id="3" name="Pladsholder til indhold 2">
            <a:extLst>
              <a:ext uri="{FF2B5EF4-FFF2-40B4-BE49-F238E27FC236}">
                <a16:creationId xmlns:a16="http://schemas.microsoft.com/office/drawing/2014/main" id="{A459AAC8-32E5-E65F-01B9-4D7E6D8027A6}"/>
              </a:ext>
            </a:extLst>
          </p:cNvPr>
          <p:cNvSpPr>
            <a:spLocks noGrp="1"/>
          </p:cNvSpPr>
          <p:nvPr>
            <p:ph idx="1"/>
          </p:nvPr>
        </p:nvSpPr>
        <p:spPr>
          <a:xfrm>
            <a:off x="695325" y="1787853"/>
            <a:ext cx="10675952" cy="4248000"/>
          </a:xfrm>
        </p:spPr>
        <p:txBody>
          <a:bodyPr/>
          <a:lstStyle/>
          <a:p>
            <a:pPr marL="0" indent="0">
              <a:buNone/>
            </a:pPr>
            <a:r>
              <a:rPr lang="da-DK" sz="1800" b="1" i="1" dirty="0">
                <a:latin typeface="Segoe UI" panose="020B0502040204020203" pitchFamily="34" charset="0"/>
                <a:cs typeface="Segoe UI" panose="020B0502040204020203" pitchFamily="34" charset="0"/>
              </a:rPr>
              <a:t>Metodekort 2: Udvaskning </a:t>
            </a:r>
            <a:r>
              <a:rPr lang="da-DK" sz="1800" b="1" i="1">
                <a:latin typeface="Segoe UI" panose="020B0502040204020203" pitchFamily="34" charset="0"/>
                <a:cs typeface="Segoe UI" panose="020B0502040204020203" pitchFamily="34" charset="0"/>
              </a:rPr>
              <a:t>og iltsvind</a:t>
            </a:r>
            <a:r>
              <a:rPr lang="da-DK" sz="1800">
                <a:latin typeface="Segoe UI" panose="020B0502040204020203" pitchFamily="34" charset="0"/>
                <a:cs typeface="Segoe UI" panose="020B0502040204020203" pitchFamily="34" charset="0"/>
              </a:rPr>
              <a:t>.</a:t>
            </a:r>
            <a:endParaRPr lang="da-DK" sz="1800" b="1"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5151562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FA281-70ED-827D-ED19-D389D6FCA42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1E227B9-13A5-F811-AC45-FDD06ACE1767}"/>
              </a:ext>
            </a:extLst>
          </p:cNvPr>
          <p:cNvSpPr>
            <a:spLocks noGrp="1"/>
          </p:cNvSpPr>
          <p:nvPr>
            <p:ph type="title"/>
          </p:nvPr>
        </p:nvSpPr>
        <p:spPr>
          <a:xfrm>
            <a:off x="274701" y="203351"/>
            <a:ext cx="11028290" cy="983209"/>
          </a:xfrm>
        </p:spPr>
        <p:txBody>
          <a:bodyPr/>
          <a:lstStyle/>
          <a:p>
            <a:pPr algn="ctr"/>
            <a:r>
              <a:rPr lang="da-DK" dirty="0">
                <a:latin typeface="Segoe UI Bold" panose="020B0802040204020203" pitchFamily="34" charset="0"/>
                <a:cs typeface="Segoe UI Bold" panose="020B0802040204020203" pitchFamily="34" charset="0"/>
              </a:rPr>
              <a:t>Figur: Vandets kredsløb og vandbalance</a:t>
            </a:r>
          </a:p>
        </p:txBody>
      </p:sp>
      <p:pic>
        <p:nvPicPr>
          <p:cNvPr id="5" name="Picture 4">
            <a:extLst>
              <a:ext uri="{FF2B5EF4-FFF2-40B4-BE49-F238E27FC236}">
                <a16:creationId xmlns:a16="http://schemas.microsoft.com/office/drawing/2014/main" id="{2DA32E3E-0FFD-F096-842B-09F36040BE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50948" y="988568"/>
            <a:ext cx="7926324" cy="5284216"/>
          </a:xfrm>
          <a:prstGeom prst="rect">
            <a:avLst/>
          </a:prstGeom>
        </p:spPr>
      </p:pic>
    </p:spTree>
    <p:extLst>
      <p:ext uri="{BB962C8B-B14F-4D97-AF65-F5344CB8AC3E}">
        <p14:creationId xmlns:p14="http://schemas.microsoft.com/office/powerpoint/2010/main" val="254836291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92660-FB7E-DFE9-149C-A17B3D387061}"/>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E16B87DA-EE01-00C3-9425-99A432BA76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9618" y="1089000"/>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5" name="Billede 4">
            <a:extLst>
              <a:ext uri="{FF2B5EF4-FFF2-40B4-BE49-F238E27FC236}">
                <a16:creationId xmlns:a16="http://schemas.microsoft.com/office/drawing/2014/main" id="{8F026DBE-292C-D3A3-2015-C3C35C7C84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4805" y="1414961"/>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3770AB5F-B6FE-4013-6B23-459E6289A748}"/>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DMI’s nedbørsmålinger</a:t>
            </a:r>
          </a:p>
        </p:txBody>
      </p:sp>
      <p:sp>
        <p:nvSpPr>
          <p:cNvPr id="3" name="Pladsholder til indhold 2">
            <a:extLst>
              <a:ext uri="{FF2B5EF4-FFF2-40B4-BE49-F238E27FC236}">
                <a16:creationId xmlns:a16="http://schemas.microsoft.com/office/drawing/2014/main" id="{7D3BA5C2-B830-5E79-01BD-3290F82132A1}"/>
              </a:ext>
            </a:extLst>
          </p:cNvPr>
          <p:cNvSpPr>
            <a:spLocks noGrp="1"/>
          </p:cNvSpPr>
          <p:nvPr>
            <p:ph idx="1"/>
          </p:nvPr>
        </p:nvSpPr>
        <p:spPr>
          <a:xfrm>
            <a:off x="695325" y="1332000"/>
            <a:ext cx="10675952" cy="4248000"/>
          </a:xfrm>
        </p:spPr>
        <p:txBody>
          <a:bodyPr/>
          <a:lstStyle/>
          <a:p>
            <a:pPr marL="0" indent="0">
              <a:buNone/>
            </a:pPr>
            <a:r>
              <a:rPr lang="da-DK" sz="1800" b="1" i="1" dirty="0">
                <a:latin typeface="Segoe UI" panose="020B0502040204020203" pitchFamily="34" charset="0"/>
                <a:cs typeface="Segoe UI" panose="020B0502040204020203" pitchFamily="34" charset="0"/>
              </a:rPr>
              <a:t>Metodekort 3</a:t>
            </a:r>
            <a:r>
              <a:rPr lang="da-DK" sz="1800" b="1" i="1">
                <a:latin typeface="Segoe UI" panose="020B0502040204020203" pitchFamily="34" charset="0"/>
                <a:cs typeface="Segoe UI" panose="020B0502040204020203" pitchFamily="34" charset="0"/>
              </a:rPr>
              <a:t>: Nedbørsdata</a:t>
            </a:r>
            <a:r>
              <a:rPr lang="da-DK" sz="1800">
                <a:latin typeface="Segoe UI" panose="020B0502040204020203" pitchFamily="34" charset="0"/>
                <a:cs typeface="Segoe UI" panose="020B0502040204020203" pitchFamily="34" charset="0"/>
              </a:rPr>
              <a:t>.</a:t>
            </a:r>
            <a:endParaRPr lang="da-DK" sz="1800" b="1" dirty="0">
              <a:latin typeface="Segoe UI" panose="020B0502040204020203" pitchFamily="34" charset="0"/>
              <a:cs typeface="Segoe UI" panose="020B0502040204020203" pitchFamily="34" charset="0"/>
            </a:endParaRP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2901441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43EA2-6D83-2167-A6FE-19BED1C67CAE}"/>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D3611215-BC34-FAED-7661-FD85BCD4A8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371" y="2340000"/>
            <a:ext cx="2290536" cy="324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F5ADA8C8-30DD-B07D-DDAB-BEE0AD1932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3512" y="2340000"/>
            <a:ext cx="2290536" cy="3240000"/>
          </a:xfrm>
          <a:prstGeom prst="rect">
            <a:avLst/>
          </a:prstGeom>
          <a:ln w="3175">
            <a:solidFill>
              <a:schemeClr val="tx1"/>
            </a:solidFill>
          </a:ln>
          <a:effectLst>
            <a:outerShdw blurRad="50800" dist="38100" dir="2700000" algn="tl" rotWithShape="0">
              <a:prstClr val="black">
                <a:alpha val="40000"/>
              </a:prstClr>
            </a:outerShdw>
          </a:effectLst>
        </p:spPr>
      </p:pic>
      <p:pic>
        <p:nvPicPr>
          <p:cNvPr id="12" name="Billede 11">
            <a:extLst>
              <a:ext uri="{FF2B5EF4-FFF2-40B4-BE49-F238E27FC236}">
                <a16:creationId xmlns:a16="http://schemas.microsoft.com/office/drawing/2014/main" id="{E30608DD-8C65-CDC2-015C-AF7CE3AAB5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6653" y="2340000"/>
            <a:ext cx="2290536" cy="32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23D4AA0-8784-D7AA-6227-A5A9BF056081}"/>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Opsamling lektion 1</a:t>
            </a:r>
          </a:p>
        </p:txBody>
      </p:sp>
      <p:sp>
        <p:nvSpPr>
          <p:cNvPr id="3" name="Pladsholder til indhold 2">
            <a:extLst>
              <a:ext uri="{FF2B5EF4-FFF2-40B4-BE49-F238E27FC236}">
                <a16:creationId xmlns:a16="http://schemas.microsoft.com/office/drawing/2014/main" id="{ECAEE89D-A008-D059-6CEA-14BCF6773E95}"/>
              </a:ext>
            </a:extLst>
          </p:cNvPr>
          <p:cNvSpPr>
            <a:spLocks noGrp="1"/>
          </p:cNvSpPr>
          <p:nvPr>
            <p:ph idx="1"/>
          </p:nvPr>
        </p:nvSpPr>
        <p:spPr>
          <a:xfrm>
            <a:off x="695325" y="1332000"/>
            <a:ext cx="10411290" cy="4248000"/>
          </a:xfrm>
        </p:spPr>
        <p:txBody>
          <a:bodyPr/>
          <a:lstStyle/>
          <a:p>
            <a:pPr marL="252000" indent="-252000">
              <a:spcAft>
                <a:spcPts val="600"/>
              </a:spcAft>
            </a:pPr>
            <a:r>
              <a:rPr lang="da-DK" sz="1800" dirty="0"/>
              <a:t>Hver gruppe udfylder metodekort 1, 2 og 3. Ellers er de lektie til næste gang.</a:t>
            </a:r>
          </a:p>
          <a:p>
            <a:pPr marL="252000" indent="-252000">
              <a:spcAft>
                <a:spcPts val="600"/>
              </a:spcAft>
            </a:pPr>
            <a:r>
              <a:rPr lang="da-DK" sz="1800" dirty="0"/>
              <a:t>Der samles op </a:t>
            </a:r>
            <a:r>
              <a:rPr lang="da-DK" sz="1800"/>
              <a:t>på metodekort </a:t>
            </a:r>
            <a:r>
              <a:rPr lang="da-DK" sz="1800" dirty="0"/>
              <a:t>2 mundtligt i klassen efter lærerens instruktioner.</a:t>
            </a:r>
          </a:p>
          <a:p>
            <a:endParaRPr lang="da-DK" dirty="0"/>
          </a:p>
        </p:txBody>
      </p:sp>
    </p:spTree>
    <p:extLst>
      <p:ext uri="{BB962C8B-B14F-4D97-AF65-F5344CB8AC3E}">
        <p14:creationId xmlns:p14="http://schemas.microsoft.com/office/powerpoint/2010/main" val="64493763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F9A76-F553-F389-F2EF-3FDA880E24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77D9B19-D5AA-8D73-1A95-92B42BFD4349}"/>
              </a:ext>
            </a:extLst>
          </p:cNvPr>
          <p:cNvSpPr txBox="1">
            <a:spLocks/>
          </p:cNvSpPr>
          <p:nvPr/>
        </p:nvSpPr>
        <p:spPr>
          <a:xfrm>
            <a:off x="1381696" y="720000"/>
            <a:ext cx="9217713" cy="972000"/>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Segoe UI Bold" panose="020B0802040204020203" pitchFamily="34" charset="0"/>
                <a:cs typeface="Segoe UI Bold" panose="020B0802040204020203" pitchFamily="34" charset="0"/>
              </a:rPr>
              <a:t>Lektion 2</a:t>
            </a:r>
          </a:p>
        </p:txBody>
      </p:sp>
      <p:sp>
        <p:nvSpPr>
          <p:cNvPr id="3" name="Pladsholder til indhold 2">
            <a:extLst>
              <a:ext uri="{FF2B5EF4-FFF2-40B4-BE49-F238E27FC236}">
                <a16:creationId xmlns:a16="http://schemas.microsoft.com/office/drawing/2014/main" id="{198F2508-BAC5-3454-6E10-59E002AA735B}"/>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4" name="Tekstfelt 3">
            <a:extLst>
              <a:ext uri="{FF2B5EF4-FFF2-40B4-BE49-F238E27FC236}">
                <a16:creationId xmlns:a16="http://schemas.microsoft.com/office/drawing/2014/main" id="{2747237C-A1C9-2458-7438-3ED262EC832E}"/>
              </a:ext>
            </a:extLst>
          </p:cNvPr>
          <p:cNvSpPr txBox="1"/>
          <p:nvPr/>
        </p:nvSpPr>
        <p:spPr>
          <a:xfrm>
            <a:off x="3074020" y="2095253"/>
            <a:ext cx="6575502" cy="1523494"/>
          </a:xfrm>
          <a:prstGeom prst="rect">
            <a:avLst/>
          </a:prstGeom>
          <a:noFill/>
        </p:spPr>
        <p:txBody>
          <a:bodyPr wrap="square" rtlCol="0">
            <a:spAutoFit/>
          </a:bodyPr>
          <a:lstStyle/>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Usikkerheder i nedbørsmåling</a:t>
            </a:r>
          </a:p>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En simpel nedbørsmåler</a:t>
            </a:r>
          </a:p>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Planlægning af simpel </a:t>
            </a:r>
            <a:r>
              <a:rPr lang="da-DK" sz="2000">
                <a:latin typeface="Segoe UI" panose="020B0502040204020203" pitchFamily="34" charset="0"/>
                <a:cs typeface="Segoe UI" panose="020B0502040204020203" pitchFamily="34" charset="0"/>
              </a:rPr>
              <a:t>nedbørsmåling derhjemme.</a:t>
            </a:r>
            <a:endParaRPr lang="da-DK" sz="2000" dirty="0">
              <a:latin typeface="Segoe UI" panose="020B0502040204020203" pitchFamily="34" charset="0"/>
              <a:cs typeface="Segoe UI" panose="020B0502040204020203" pitchFamily="34" charset="0"/>
            </a:endParaRPr>
          </a:p>
          <a:p>
            <a:endParaRPr lang="da-DK"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3547100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58C60-5942-F85B-855E-3EE1AD285A31}"/>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2591D804-D2B6-6D46-FCC4-3B3DD3FF21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2198" y="1116000"/>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19D8D19A-8002-8625-0BFF-1012929D87FC}"/>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Usikkerheder i nedbørsmåling</a:t>
            </a:r>
          </a:p>
        </p:txBody>
      </p:sp>
      <p:sp>
        <p:nvSpPr>
          <p:cNvPr id="3" name="Pladsholder til indhold 2">
            <a:extLst>
              <a:ext uri="{FF2B5EF4-FFF2-40B4-BE49-F238E27FC236}">
                <a16:creationId xmlns:a16="http://schemas.microsoft.com/office/drawing/2014/main" id="{F9442D88-AB7C-4955-A472-6E423D0AED21}"/>
              </a:ext>
            </a:extLst>
          </p:cNvPr>
          <p:cNvSpPr>
            <a:spLocks noGrp="1"/>
          </p:cNvSpPr>
          <p:nvPr>
            <p:ph idx="1"/>
          </p:nvPr>
        </p:nvSpPr>
        <p:spPr>
          <a:xfrm>
            <a:off x="695326" y="1332000"/>
            <a:ext cx="6292772" cy="4248000"/>
          </a:xfrm>
        </p:spPr>
        <p:txBody>
          <a:bodyPr/>
          <a:lstStyle/>
          <a:p>
            <a:pPr marL="0" indent="0">
              <a:buNone/>
            </a:pPr>
            <a:r>
              <a:rPr lang="da-DK" sz="1800" b="1" i="1" dirty="0">
                <a:latin typeface="Segoe UI" panose="020B0502040204020203" pitchFamily="34" charset="0"/>
                <a:cs typeface="Segoe UI" panose="020B0502040204020203" pitchFamily="34" charset="0"/>
              </a:rPr>
              <a:t>Metodekort 4: Usikkerheder </a:t>
            </a:r>
            <a:r>
              <a:rPr lang="da-DK" sz="1800" b="1" i="1">
                <a:latin typeface="Segoe UI" panose="020B0502040204020203" pitchFamily="34" charset="0"/>
                <a:cs typeface="Segoe UI" panose="020B0502040204020203" pitchFamily="34" charset="0"/>
              </a:rPr>
              <a:t>i nedbørsmåling</a:t>
            </a:r>
            <a:r>
              <a:rPr lang="da-DK" sz="1800">
                <a:latin typeface="Segoe UI" panose="020B0502040204020203" pitchFamily="34" charset="0"/>
                <a:cs typeface="Segoe UI" panose="020B0502040204020203" pitchFamily="34" charset="0"/>
              </a:rPr>
              <a:t>.</a:t>
            </a:r>
            <a:endParaRPr lang="da-DK" sz="1800" dirty="0">
              <a:latin typeface="Segoe UI" panose="020B0502040204020203" pitchFamily="34" charset="0"/>
              <a:cs typeface="Segoe UI" panose="020B0502040204020203" pitchFamily="34" charset="0"/>
            </a:endParaRPr>
          </a:p>
        </p:txBody>
      </p:sp>
      <p:pic>
        <p:nvPicPr>
          <p:cNvPr id="5" name="Billede 4">
            <a:extLst>
              <a:ext uri="{FF2B5EF4-FFF2-40B4-BE49-F238E27FC236}">
                <a16:creationId xmlns:a16="http://schemas.microsoft.com/office/drawing/2014/main" id="{410EE554-E7F3-B02B-ABEA-0ACC398685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5376" y="1434034"/>
            <a:ext cx="3308552"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1895527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4178C-FB35-8304-6550-5B6162B676A9}"/>
              </a:ext>
            </a:extLst>
          </p:cNvPr>
          <p:cNvSpPr>
            <a:spLocks noGrp="1"/>
          </p:cNvSpPr>
          <p:nvPr>
            <p:ph type="title"/>
          </p:nvPr>
        </p:nvSpPr>
        <p:spPr/>
        <p:txBody>
          <a:bodyPr/>
          <a:lstStyle/>
          <a:p>
            <a:r>
              <a:rPr lang="da-DK" dirty="0">
                <a:latin typeface="Segoe UI Bold" panose="020B0802040204020203" pitchFamily="34" charset="0"/>
                <a:cs typeface="Segoe UI Bold" panose="020B0802040204020203" pitchFamily="34" charset="0"/>
              </a:rPr>
              <a:t> </a:t>
            </a:r>
            <a:r>
              <a:rPr lang="da-DK" b="1" dirty="0">
                <a:latin typeface="Segoe UI Bold" panose="020B0802040204020203" pitchFamily="34" charset="0"/>
                <a:cs typeface="Segoe UI Bold" panose="020B0802040204020203" pitchFamily="34" charset="0"/>
              </a:rPr>
              <a:t>Nedbørsmålinger og vind</a:t>
            </a:r>
            <a:br>
              <a:rPr lang="da-DK" dirty="0">
                <a:latin typeface="Segoe UI Bold" panose="020B0802040204020203" pitchFamily="34" charset="0"/>
                <a:cs typeface="Segoe UI Bold" panose="020B0802040204020203" pitchFamily="34" charset="0"/>
              </a:rPr>
            </a:br>
            <a:endParaRPr lang="da-DK" dirty="0">
              <a:latin typeface="Segoe UI Bold" panose="020B0802040204020203" pitchFamily="34" charset="0"/>
              <a:cs typeface="Segoe UI Bold" panose="020B0802040204020203" pitchFamily="34" charset="0"/>
            </a:endParaRPr>
          </a:p>
        </p:txBody>
      </p:sp>
      <p:sp>
        <p:nvSpPr>
          <p:cNvPr id="3" name="Content Placeholder 2">
            <a:extLst>
              <a:ext uri="{FF2B5EF4-FFF2-40B4-BE49-F238E27FC236}">
                <a16:creationId xmlns:a16="http://schemas.microsoft.com/office/drawing/2014/main" id="{61AE1770-E348-868D-E5B8-82C5C928CEF6}"/>
              </a:ext>
            </a:extLst>
          </p:cNvPr>
          <p:cNvSpPr>
            <a:spLocks noGrp="1"/>
          </p:cNvSpPr>
          <p:nvPr>
            <p:ph idx="1"/>
          </p:nvPr>
        </p:nvSpPr>
        <p:spPr>
          <a:xfrm>
            <a:off x="1371981" y="4853592"/>
            <a:ext cx="8604123" cy="1136880"/>
          </a:xfrm>
        </p:spPr>
        <p:txBody>
          <a:bodyPr/>
          <a:lstStyle/>
          <a:p>
            <a:pPr marL="0" indent="0">
              <a:buNone/>
            </a:pPr>
            <a:r>
              <a:rPr lang="da-DK" sz="1800" dirty="0">
                <a:latin typeface="Segoe UI" panose="020B0502040204020203" pitchFamily="34" charset="0"/>
                <a:cs typeface="Segoe UI" panose="020B0502040204020203" pitchFamily="34" charset="0"/>
              </a:rPr>
              <a:t>Til venstre er en figur, som viser, hvordan luftstrømninger kan blive påvirket omkring en nedbørsmåler, og til højre en figur, der viser betydningen af vindhastighed og regnintensitet for omfanget af måleusikkerhederne.</a:t>
            </a:r>
          </a:p>
          <a:p>
            <a:endParaRPr lang="da-DK" dirty="0">
              <a:latin typeface="Segoe UI" panose="020B0502040204020203" pitchFamily="34" charset="0"/>
              <a:cs typeface="Segoe UI" panose="020B0502040204020203" pitchFamily="34" charset="0"/>
            </a:endParaRPr>
          </a:p>
        </p:txBody>
      </p:sp>
      <p:pic>
        <p:nvPicPr>
          <p:cNvPr id="4" name="Picture 3" descr="Sevruk_model">
            <a:extLst>
              <a:ext uri="{FF2B5EF4-FFF2-40B4-BE49-F238E27FC236}">
                <a16:creationId xmlns:a16="http://schemas.microsoft.com/office/drawing/2014/main" id="{0F9D79B0-F9E5-E7D8-E4A9-154187234E1F}"/>
              </a:ext>
            </a:extLst>
          </p:cNvPr>
          <p:cNvPicPr>
            <a:picLocks noChangeAspect="1"/>
          </p:cNvPicPr>
          <p:nvPr/>
        </p:nvPicPr>
        <p:blipFill>
          <a:blip r:embed="rId3" cstate="print">
            <a:extLst>
              <a:ext uri="{28A0092B-C50C-407E-A947-70E740481C1C}">
                <a14:useLocalDpi xmlns:a14="http://schemas.microsoft.com/office/drawing/2010/main" val="0"/>
              </a:ext>
            </a:extLst>
          </a:blip>
          <a:srcRect l="15384" t="14937" r="4616" b="8228"/>
          <a:stretch>
            <a:fillRect/>
          </a:stretch>
        </p:blipFill>
        <p:spPr bwMode="auto">
          <a:xfrm>
            <a:off x="1444498" y="1435968"/>
            <a:ext cx="3584702" cy="3214784"/>
          </a:xfrm>
          <a:prstGeom prst="rect">
            <a:avLst/>
          </a:prstGeom>
          <a:noFill/>
          <a:ln w="9525">
            <a:solidFill>
              <a:srgbClr val="224B5A"/>
            </a:solidFill>
            <a:miter lim="800000"/>
            <a:headEnd/>
            <a:tailEnd/>
          </a:ln>
        </p:spPr>
      </p:pic>
      <p:pic>
        <p:nvPicPr>
          <p:cNvPr id="5" name="Billede 2">
            <a:extLst>
              <a:ext uri="{FF2B5EF4-FFF2-40B4-BE49-F238E27FC236}">
                <a16:creationId xmlns:a16="http://schemas.microsoft.com/office/drawing/2014/main" id="{95564596-14C4-36C4-342E-D893EAC80B7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85" t="1564" r="1532" b="863"/>
          <a:stretch>
            <a:fillRect/>
          </a:stretch>
        </p:blipFill>
        <p:spPr bwMode="auto">
          <a:xfrm>
            <a:off x="5711888" y="1388302"/>
            <a:ext cx="4264216" cy="3262450"/>
          </a:xfrm>
          <a:prstGeom prst="rect">
            <a:avLst/>
          </a:prstGeom>
          <a:noFill/>
          <a:ln w="9525" cap="flat" cmpd="sng" algn="ctr">
            <a:solidFill>
              <a:srgbClr val="224B5A"/>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6793473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455FC-012C-4CB4-25BD-F18259F5757E}"/>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A1D4AE55-3724-84C0-F732-FCCC69C0EB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6182" y="699823"/>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642BF812-F2A5-ADE3-A48C-A886DDFA6BE8}"/>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En simpel nedbørsmåler</a:t>
            </a:r>
          </a:p>
        </p:txBody>
      </p:sp>
      <p:sp>
        <p:nvSpPr>
          <p:cNvPr id="3" name="Pladsholder til indhold 2">
            <a:extLst>
              <a:ext uri="{FF2B5EF4-FFF2-40B4-BE49-F238E27FC236}">
                <a16:creationId xmlns:a16="http://schemas.microsoft.com/office/drawing/2014/main" id="{D6A62212-BBC5-5411-5707-C62176C75FEB}"/>
              </a:ext>
            </a:extLst>
          </p:cNvPr>
          <p:cNvSpPr>
            <a:spLocks noGrp="1"/>
          </p:cNvSpPr>
          <p:nvPr>
            <p:ph idx="1"/>
          </p:nvPr>
        </p:nvSpPr>
        <p:spPr>
          <a:xfrm>
            <a:off x="695326" y="1332000"/>
            <a:ext cx="6292772" cy="4248000"/>
          </a:xfrm>
        </p:spPr>
        <p:txBody>
          <a:bodyPr/>
          <a:lstStyle/>
          <a:p>
            <a:pPr marL="0" indent="0">
              <a:buNone/>
            </a:pPr>
            <a:r>
              <a:rPr lang="da-DK" sz="1800" b="1" i="1" dirty="0"/>
              <a:t>Metodekort 5: En </a:t>
            </a:r>
            <a:r>
              <a:rPr lang="da-DK" sz="1800" b="1" i="1"/>
              <a:t>simpel nedbørsmåler</a:t>
            </a:r>
            <a:r>
              <a:rPr lang="da-DK" sz="1800"/>
              <a:t>.</a:t>
            </a:r>
            <a:endParaRPr lang="da-DK" sz="1800" b="1" i="1" dirty="0"/>
          </a:p>
        </p:txBody>
      </p:sp>
      <p:pic>
        <p:nvPicPr>
          <p:cNvPr id="6" name="Billede 5">
            <a:extLst>
              <a:ext uri="{FF2B5EF4-FFF2-40B4-BE49-F238E27FC236}">
                <a16:creationId xmlns:a16="http://schemas.microsoft.com/office/drawing/2014/main" id="{38D8A3C0-F8BC-288D-FD33-26C83BD457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3822" y="1332000"/>
            <a:ext cx="3308552" cy="468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6378746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115EBC28-68D1-D128-0122-5995406951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078" y="2567736"/>
            <a:ext cx="2290536" cy="32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0526865E-C5E1-67E1-BDD2-9A732D9266A0}"/>
              </a:ext>
            </a:extLst>
          </p:cNvPr>
          <p:cNvSpPr>
            <a:spLocks noGrp="1"/>
          </p:cNvSpPr>
          <p:nvPr>
            <p:ph type="title"/>
          </p:nvPr>
        </p:nvSpPr>
        <p:spPr/>
        <p:txBody>
          <a:bodyPr/>
          <a:lstStyle/>
          <a:p>
            <a:pPr>
              <a:spcAft>
                <a:spcPts val="600"/>
              </a:spcAft>
            </a:pPr>
            <a:r>
              <a:rPr lang="da-DK" dirty="0">
                <a:latin typeface="Segoe UI Bold" panose="020B0802040204020203" pitchFamily="34" charset="0"/>
                <a:cs typeface="Segoe UI Bold" panose="020B0802040204020203" pitchFamily="34" charset="0"/>
              </a:rPr>
              <a:t>Opsamling lektion 2</a:t>
            </a:r>
            <a:endParaRPr lang="en-US" sz="4400" b="1" dirty="0">
              <a:latin typeface="Segoe UI Bold" panose="020B0802040204020203" pitchFamily="34" charset="0"/>
              <a:cs typeface="Segoe UI Bold" panose="020B0802040204020203" pitchFamily="34" charset="0"/>
            </a:endParaRPr>
          </a:p>
        </p:txBody>
      </p:sp>
      <p:sp>
        <p:nvSpPr>
          <p:cNvPr id="9" name="Pladsholder til indhold 8">
            <a:extLst>
              <a:ext uri="{FF2B5EF4-FFF2-40B4-BE49-F238E27FC236}">
                <a16:creationId xmlns:a16="http://schemas.microsoft.com/office/drawing/2014/main" id="{9C390D1C-A23A-3FB6-95B9-1BE8C65082A8}"/>
              </a:ext>
            </a:extLst>
          </p:cNvPr>
          <p:cNvSpPr>
            <a:spLocks noGrp="1"/>
          </p:cNvSpPr>
          <p:nvPr>
            <p:ph idx="1"/>
          </p:nvPr>
        </p:nvSpPr>
        <p:spPr>
          <a:xfrm>
            <a:off x="695326" y="1332000"/>
            <a:ext cx="4954626" cy="4248000"/>
          </a:xfrm>
        </p:spPr>
        <p:txBody>
          <a:bodyPr/>
          <a:lstStyle/>
          <a:p>
            <a:pPr marL="0" indent="0">
              <a:buNone/>
            </a:pPr>
            <a:r>
              <a:rPr lang="da-DK" dirty="0">
                <a:latin typeface="Segoe UI" panose="020B0502040204020203" pitchFamily="34" charset="0"/>
                <a:cs typeface="Segoe UI" panose="020B0502040204020203" pitchFamily="34" charset="0"/>
              </a:rPr>
              <a:t>Hver gruppe udfylder metodekort 4 og 5. Ellers er de lektie til næste gang.</a:t>
            </a:r>
          </a:p>
          <a:p>
            <a:endParaRPr lang="da-DK" dirty="0">
              <a:latin typeface="Segoe UI" panose="020B0502040204020203" pitchFamily="34" charset="0"/>
              <a:cs typeface="Segoe UI" panose="020B0502040204020203" pitchFamily="34" charset="0"/>
            </a:endParaRPr>
          </a:p>
        </p:txBody>
      </p:sp>
      <p:pic>
        <p:nvPicPr>
          <p:cNvPr id="11" name="Billede 10">
            <a:extLst>
              <a:ext uri="{FF2B5EF4-FFF2-40B4-BE49-F238E27FC236}">
                <a16:creationId xmlns:a16="http://schemas.microsoft.com/office/drawing/2014/main" id="{2AB2405F-B0B3-1C7D-C441-FC843639DE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99282" y="2567736"/>
            <a:ext cx="2290536" cy="32400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7093393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E8CC6-2E49-E73A-2EB1-713E70F0A6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DEAB5E-0C4E-8622-E6A5-6D2E6EA762C7}"/>
              </a:ext>
            </a:extLst>
          </p:cNvPr>
          <p:cNvSpPr txBox="1">
            <a:spLocks/>
          </p:cNvSpPr>
          <p:nvPr/>
        </p:nvSpPr>
        <p:spPr>
          <a:xfrm>
            <a:off x="1381696" y="720000"/>
            <a:ext cx="9217713" cy="972000"/>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Segoe UI Bold" panose="020B0802040204020203" pitchFamily="34" charset="0"/>
                <a:cs typeface="Segoe UI Bold" panose="020B0802040204020203" pitchFamily="34" charset="0"/>
              </a:rPr>
              <a:t>Lektion 3</a:t>
            </a:r>
          </a:p>
        </p:txBody>
      </p:sp>
      <p:sp>
        <p:nvSpPr>
          <p:cNvPr id="3" name="Pladsholder til indhold 2">
            <a:extLst>
              <a:ext uri="{FF2B5EF4-FFF2-40B4-BE49-F238E27FC236}">
                <a16:creationId xmlns:a16="http://schemas.microsoft.com/office/drawing/2014/main" id="{63177A86-8573-8D78-2B76-5C81104115AD}"/>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4" name="Tekstfelt 3">
            <a:extLst>
              <a:ext uri="{FF2B5EF4-FFF2-40B4-BE49-F238E27FC236}">
                <a16:creationId xmlns:a16="http://schemas.microsoft.com/office/drawing/2014/main" id="{E4BAC83B-748E-B513-535A-E2909155D8D9}"/>
              </a:ext>
            </a:extLst>
          </p:cNvPr>
          <p:cNvSpPr txBox="1"/>
          <p:nvPr/>
        </p:nvSpPr>
        <p:spPr>
          <a:xfrm>
            <a:off x="4237464" y="2028653"/>
            <a:ext cx="4344826" cy="2292935"/>
          </a:xfrm>
          <a:prstGeom prst="rect">
            <a:avLst/>
          </a:prstGeom>
          <a:noFill/>
        </p:spPr>
        <p:txBody>
          <a:bodyPr wrap="square" rtlCol="0">
            <a:spAutoFit/>
          </a:bodyPr>
          <a:lstStyle/>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Almindelig brainstorm</a:t>
            </a:r>
          </a:p>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Bordet rundt</a:t>
            </a:r>
          </a:p>
          <a:p>
            <a:pPr indent="-216000">
              <a:spcAft>
                <a:spcPts val="600"/>
              </a:spcAft>
              <a:buFont typeface="Arial" panose="020B0604020202020204" pitchFamily="34" charset="0"/>
              <a:buChar char="•"/>
            </a:pPr>
            <a:r>
              <a:rPr lang="da-DK" sz="2000">
                <a:latin typeface="Segoe UI" panose="020B0502040204020203" pitchFamily="34" charset="0"/>
                <a:cs typeface="Segoe UI" panose="020B0502040204020203" pitchFamily="34" charset="0"/>
              </a:rPr>
              <a:t>Hvilken ide </a:t>
            </a:r>
            <a:r>
              <a:rPr lang="da-DK" sz="2000" dirty="0">
                <a:latin typeface="Segoe UI" panose="020B0502040204020203" pitchFamily="34" charset="0"/>
                <a:cs typeface="Segoe UI" panose="020B0502040204020203" pitchFamily="34" charset="0"/>
              </a:rPr>
              <a:t>vælger vi?</a:t>
            </a:r>
          </a:p>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Arbejdstegning</a:t>
            </a:r>
          </a:p>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Lav </a:t>
            </a:r>
            <a:r>
              <a:rPr lang="da-DK" sz="2000">
                <a:latin typeface="Segoe UI" panose="020B0502040204020203" pitchFamily="34" charset="0"/>
                <a:cs typeface="Segoe UI" panose="020B0502040204020203" pitchFamily="34" charset="0"/>
              </a:rPr>
              <a:t>en materialeliste.</a:t>
            </a:r>
            <a:endParaRPr lang="da-DK" sz="2000" dirty="0">
              <a:latin typeface="Segoe UI" panose="020B0502040204020203" pitchFamily="34" charset="0"/>
              <a:cs typeface="Segoe UI" panose="020B0502040204020203" pitchFamily="34" charset="0"/>
            </a:endParaRPr>
          </a:p>
          <a:p>
            <a:endParaRPr lang="da-DK" b="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3674121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B1866-9548-F477-9648-BC83AF9030DB}"/>
            </a:ext>
          </a:extLst>
        </p:cNvPr>
        <p:cNvGrpSpPr/>
        <p:nvPr/>
      </p:nvGrpSpPr>
      <p:grpSpPr>
        <a:xfrm>
          <a:off x="0" y="0"/>
          <a:ext cx="0" cy="0"/>
          <a:chOff x="0" y="0"/>
          <a:chExt cx="0" cy="0"/>
        </a:xfrm>
      </p:grpSpPr>
      <p:pic>
        <p:nvPicPr>
          <p:cNvPr id="4" name="Billede 3">
            <a:extLst>
              <a:ext uri="{FF2B5EF4-FFF2-40B4-BE49-F238E27FC236}">
                <a16:creationId xmlns:a16="http://schemas.microsoft.com/office/drawing/2014/main" id="{A1175010-AFF2-7ABA-CDA4-81FC5DC15E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2825" y="1278000"/>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B2B8A54C-08E4-1072-4DB7-D30DCCF3C70D}"/>
              </a:ext>
            </a:extLst>
          </p:cNvPr>
          <p:cNvSpPr>
            <a:spLocks noGrp="1"/>
          </p:cNvSpPr>
          <p:nvPr>
            <p:ph type="title"/>
          </p:nvPr>
        </p:nvSpPr>
        <p:spPr/>
        <p:txBody>
          <a:bodyPr/>
          <a:lstStyle/>
          <a:p>
            <a:pPr>
              <a:spcAft>
                <a:spcPts val="600"/>
              </a:spcAft>
            </a:pPr>
            <a:r>
              <a:rPr lang="da-DK" dirty="0">
                <a:latin typeface="Segoe UI Bold" panose="020B0802040204020203" pitchFamily="34" charset="0"/>
                <a:cs typeface="Segoe UI Bold" panose="020B0802040204020203" pitchFamily="34" charset="0"/>
              </a:rPr>
              <a:t>Almindelig brainstorm</a:t>
            </a:r>
            <a:endParaRPr lang="en-US" sz="4400" b="1" dirty="0">
              <a:latin typeface="Segoe UI Bold" panose="020B0802040204020203" pitchFamily="34" charset="0"/>
              <a:cs typeface="Segoe UI Bold" panose="020B0802040204020203" pitchFamily="34" charset="0"/>
            </a:endParaRPr>
          </a:p>
        </p:txBody>
      </p:sp>
      <p:sp>
        <p:nvSpPr>
          <p:cNvPr id="9" name="Pladsholder til indhold 8">
            <a:extLst>
              <a:ext uri="{FF2B5EF4-FFF2-40B4-BE49-F238E27FC236}">
                <a16:creationId xmlns:a16="http://schemas.microsoft.com/office/drawing/2014/main" id="{3778B83B-2C4E-5C3B-AEC1-130D4EEC7FDF}"/>
              </a:ext>
            </a:extLst>
          </p:cNvPr>
          <p:cNvSpPr>
            <a:spLocks noGrp="1"/>
          </p:cNvSpPr>
          <p:nvPr>
            <p:ph idx="1"/>
          </p:nvPr>
        </p:nvSpPr>
        <p:spPr>
          <a:xfrm>
            <a:off x="695326" y="1332000"/>
            <a:ext cx="4954626" cy="4248000"/>
          </a:xfrm>
        </p:spPr>
        <p:txBody>
          <a:bodyPr/>
          <a:lstStyle/>
          <a:p>
            <a:pPr marL="0" indent="0">
              <a:buNone/>
            </a:pPr>
            <a:r>
              <a:rPr lang="da-DK" sz="1600" b="1" i="1" dirty="0">
                <a:latin typeface="Segoe UI" panose="020B0502040204020203" pitchFamily="34" charset="0"/>
                <a:cs typeface="Segoe UI" panose="020B0502040204020203" pitchFamily="34" charset="0"/>
              </a:rPr>
              <a:t>Metodekort 6: Almindelig brainstorm</a:t>
            </a:r>
            <a:r>
              <a:rPr lang="da-DK" sz="1600" dirty="0">
                <a:latin typeface="Segoe UI" panose="020B0502040204020203" pitchFamily="34" charset="0"/>
                <a:cs typeface="Segoe UI" panose="020B0502040204020203" pitchFamily="34" charset="0"/>
              </a:rPr>
              <a:t>.</a:t>
            </a:r>
            <a:endParaRPr lang="da-DK" sz="1600" b="1" i="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987857013"/>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3C223-AFC4-F121-F8C6-1786DB54A6C1}"/>
            </a:ext>
          </a:extLst>
        </p:cNvPr>
        <p:cNvGrpSpPr/>
        <p:nvPr/>
      </p:nvGrpSpPr>
      <p:grpSpPr>
        <a:xfrm>
          <a:off x="0" y="0"/>
          <a:ext cx="0" cy="0"/>
          <a:chOff x="0" y="0"/>
          <a:chExt cx="0" cy="0"/>
        </a:xfrm>
      </p:grpSpPr>
      <p:pic>
        <p:nvPicPr>
          <p:cNvPr id="12" name="Billede 11">
            <a:extLst>
              <a:ext uri="{FF2B5EF4-FFF2-40B4-BE49-F238E27FC236}">
                <a16:creationId xmlns:a16="http://schemas.microsoft.com/office/drawing/2014/main" id="{7BF06040-1F35-5E8B-735C-DFB1439465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9008" y="683290"/>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55EBC09C-CEBD-4B69-248E-33013B4DCE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1303" y="1007645"/>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4" name="Billede 3">
            <a:extLst>
              <a:ext uri="{FF2B5EF4-FFF2-40B4-BE49-F238E27FC236}">
                <a16:creationId xmlns:a16="http://schemas.microsoft.com/office/drawing/2014/main" id="{9336C906-34D2-4249-6EED-BB08860C16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55880" y="1332000"/>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849D7691-50B2-91D5-66EF-84F0E65F5C32}"/>
              </a:ext>
            </a:extLst>
          </p:cNvPr>
          <p:cNvSpPr>
            <a:spLocks noGrp="1"/>
          </p:cNvSpPr>
          <p:nvPr>
            <p:ph type="title"/>
          </p:nvPr>
        </p:nvSpPr>
        <p:spPr/>
        <p:txBody>
          <a:bodyPr/>
          <a:lstStyle/>
          <a:p>
            <a:pPr>
              <a:spcAft>
                <a:spcPts val="600"/>
              </a:spcAft>
            </a:pPr>
            <a:r>
              <a:rPr lang="da-DK" dirty="0">
                <a:latin typeface="Segoe UI Bold" panose="020B0802040204020203" pitchFamily="34" charset="0"/>
                <a:cs typeface="Segoe UI Bold" panose="020B0802040204020203" pitchFamily="34" charset="0"/>
              </a:rPr>
              <a:t>Bordet rundt</a:t>
            </a:r>
            <a:endParaRPr lang="en-US" sz="4400" b="1" dirty="0">
              <a:latin typeface="Segoe UI Bold" panose="020B0802040204020203" pitchFamily="34" charset="0"/>
              <a:cs typeface="Segoe UI Bold" panose="020B0802040204020203" pitchFamily="34" charset="0"/>
            </a:endParaRPr>
          </a:p>
        </p:txBody>
      </p:sp>
      <p:sp>
        <p:nvSpPr>
          <p:cNvPr id="9" name="Pladsholder til indhold 8">
            <a:extLst>
              <a:ext uri="{FF2B5EF4-FFF2-40B4-BE49-F238E27FC236}">
                <a16:creationId xmlns:a16="http://schemas.microsoft.com/office/drawing/2014/main" id="{906822C5-AE55-51D7-F05D-2CA5AF3ED286}"/>
              </a:ext>
            </a:extLst>
          </p:cNvPr>
          <p:cNvSpPr>
            <a:spLocks noGrp="1"/>
          </p:cNvSpPr>
          <p:nvPr>
            <p:ph idx="1"/>
          </p:nvPr>
        </p:nvSpPr>
        <p:spPr>
          <a:xfrm>
            <a:off x="695326" y="1332000"/>
            <a:ext cx="4954626" cy="4248000"/>
          </a:xfrm>
        </p:spPr>
        <p:txBody>
          <a:bodyPr/>
          <a:lstStyle/>
          <a:p>
            <a:pPr marL="0" indent="0">
              <a:buNone/>
            </a:pPr>
            <a:r>
              <a:rPr lang="da-DK" sz="1600" b="1" i="1" dirty="0">
                <a:latin typeface="Segoe UI" panose="020B0502040204020203" pitchFamily="34" charset="0"/>
                <a:cs typeface="Segoe UI" panose="020B0502040204020203" pitchFamily="34" charset="0"/>
              </a:rPr>
              <a:t>Metodekort 7: </a:t>
            </a:r>
            <a:r>
              <a:rPr lang="da-DK" sz="1600" b="1" i="1">
                <a:latin typeface="Segoe UI" panose="020B0502040204020203" pitchFamily="34" charset="0"/>
                <a:cs typeface="Segoe UI" panose="020B0502040204020203" pitchFamily="34" charset="0"/>
              </a:rPr>
              <a:t>Bordet rundt</a:t>
            </a:r>
            <a:r>
              <a:rPr lang="da-DK" sz="1600">
                <a:latin typeface="Segoe UI" panose="020B0502040204020203" pitchFamily="34" charset="0"/>
                <a:cs typeface="Segoe UI" panose="020B0502040204020203" pitchFamily="34" charset="0"/>
              </a:rPr>
              <a:t>.</a:t>
            </a:r>
            <a:endParaRPr lang="da-DK" sz="1600" b="1" i="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4569327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301A7-139B-F2DE-3841-F4258EB7B368}"/>
            </a:ext>
          </a:extLst>
        </p:cNvPr>
        <p:cNvGrpSpPr/>
        <p:nvPr/>
      </p:nvGrpSpPr>
      <p:grpSpPr>
        <a:xfrm>
          <a:off x="0" y="0"/>
          <a:ext cx="0" cy="0"/>
          <a:chOff x="0" y="0"/>
          <a:chExt cx="0" cy="0"/>
        </a:xfrm>
      </p:grpSpPr>
      <p:pic>
        <p:nvPicPr>
          <p:cNvPr id="8" name="Billede 7">
            <a:extLst>
              <a:ext uri="{FF2B5EF4-FFF2-40B4-BE49-F238E27FC236}">
                <a16:creationId xmlns:a16="http://schemas.microsoft.com/office/drawing/2014/main" id="{7F886DC6-D333-BB2C-7813-B09E44E452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4005" y="1116000"/>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4" name="Billede 3">
            <a:extLst>
              <a:ext uri="{FF2B5EF4-FFF2-40B4-BE49-F238E27FC236}">
                <a16:creationId xmlns:a16="http://schemas.microsoft.com/office/drawing/2014/main" id="{9097DB78-DD4D-8267-7417-C7ECC70F7D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5722" y="1446026"/>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12DBDF6-2F3C-86BB-7C26-8BE12FD6C88C}"/>
              </a:ext>
            </a:extLst>
          </p:cNvPr>
          <p:cNvSpPr>
            <a:spLocks noGrp="1"/>
          </p:cNvSpPr>
          <p:nvPr>
            <p:ph type="title"/>
          </p:nvPr>
        </p:nvSpPr>
        <p:spPr/>
        <p:txBody>
          <a:bodyPr/>
          <a:lstStyle/>
          <a:p>
            <a:pPr>
              <a:spcAft>
                <a:spcPts val="600"/>
              </a:spcAft>
            </a:pPr>
            <a:r>
              <a:rPr lang="da-DK">
                <a:latin typeface="Segoe UI Bold" panose="020B0802040204020203" pitchFamily="34" charset="0"/>
                <a:cs typeface="Segoe UI Bold" panose="020B0802040204020203" pitchFamily="34" charset="0"/>
              </a:rPr>
              <a:t>Hvilken ide </a:t>
            </a:r>
            <a:r>
              <a:rPr lang="da-DK" dirty="0">
                <a:latin typeface="Segoe UI Bold" panose="020B0802040204020203" pitchFamily="34" charset="0"/>
                <a:cs typeface="Segoe UI Bold" panose="020B0802040204020203" pitchFamily="34" charset="0"/>
              </a:rPr>
              <a:t>vælger vi?</a:t>
            </a:r>
            <a:endParaRPr lang="en-US" sz="4400" b="1" dirty="0">
              <a:latin typeface="Segoe UI Bold" panose="020B0802040204020203" pitchFamily="34" charset="0"/>
              <a:cs typeface="Segoe UI Bold" panose="020B0802040204020203" pitchFamily="34" charset="0"/>
            </a:endParaRPr>
          </a:p>
        </p:txBody>
      </p:sp>
      <p:sp>
        <p:nvSpPr>
          <p:cNvPr id="9" name="Pladsholder til indhold 8">
            <a:extLst>
              <a:ext uri="{FF2B5EF4-FFF2-40B4-BE49-F238E27FC236}">
                <a16:creationId xmlns:a16="http://schemas.microsoft.com/office/drawing/2014/main" id="{585D3F5E-90A2-E671-62EA-59990EB79D47}"/>
              </a:ext>
            </a:extLst>
          </p:cNvPr>
          <p:cNvSpPr>
            <a:spLocks noGrp="1"/>
          </p:cNvSpPr>
          <p:nvPr>
            <p:ph idx="1"/>
          </p:nvPr>
        </p:nvSpPr>
        <p:spPr>
          <a:xfrm>
            <a:off x="695326" y="1332000"/>
            <a:ext cx="4954626" cy="4248000"/>
          </a:xfrm>
        </p:spPr>
        <p:txBody>
          <a:bodyPr/>
          <a:lstStyle/>
          <a:p>
            <a:pPr marL="0" indent="0">
              <a:buNone/>
            </a:pPr>
            <a:r>
              <a:rPr lang="da-DK" sz="1600" b="1" i="1" dirty="0">
                <a:latin typeface="Segoe UI" panose="020B0502040204020203" pitchFamily="34" charset="0"/>
                <a:cs typeface="Segoe UI" panose="020B0502040204020203" pitchFamily="34" charset="0"/>
              </a:rPr>
              <a:t>Metodekort 8: </a:t>
            </a:r>
            <a:r>
              <a:rPr lang="da-DK" sz="1600" b="1" i="1">
                <a:latin typeface="Segoe UI" panose="020B0502040204020203" pitchFamily="34" charset="0"/>
                <a:cs typeface="Segoe UI" panose="020B0502040204020203" pitchFamily="34" charset="0"/>
              </a:rPr>
              <a:t>Hvilken ide </a:t>
            </a:r>
            <a:r>
              <a:rPr lang="da-DK" sz="1600" b="1" i="1" dirty="0">
                <a:latin typeface="Segoe UI" panose="020B0502040204020203" pitchFamily="34" charset="0"/>
                <a:cs typeface="Segoe UI" panose="020B0502040204020203" pitchFamily="34" charset="0"/>
              </a:rPr>
              <a:t>vælger vi?</a:t>
            </a:r>
          </a:p>
        </p:txBody>
      </p:sp>
    </p:spTree>
    <p:extLst>
      <p:ext uri="{BB962C8B-B14F-4D97-AF65-F5344CB8AC3E}">
        <p14:creationId xmlns:p14="http://schemas.microsoft.com/office/powerpoint/2010/main" val="2543014186"/>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A52F6-69CF-996F-BA18-C9A868AB1FED}"/>
            </a:ext>
          </a:extLst>
        </p:cNvPr>
        <p:cNvGrpSpPr/>
        <p:nvPr/>
      </p:nvGrpSpPr>
      <p:grpSpPr>
        <a:xfrm>
          <a:off x="0" y="0"/>
          <a:ext cx="0" cy="0"/>
          <a:chOff x="0" y="0"/>
          <a:chExt cx="0" cy="0"/>
        </a:xfrm>
      </p:grpSpPr>
      <p:pic>
        <p:nvPicPr>
          <p:cNvPr id="8" name="Billede 7">
            <a:extLst>
              <a:ext uri="{FF2B5EF4-FFF2-40B4-BE49-F238E27FC236}">
                <a16:creationId xmlns:a16="http://schemas.microsoft.com/office/drawing/2014/main" id="{C623EC62-140B-DC27-CA41-763E237795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0007" y="996644"/>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4" name="Billede 3">
            <a:extLst>
              <a:ext uri="{FF2B5EF4-FFF2-40B4-BE49-F238E27FC236}">
                <a16:creationId xmlns:a16="http://schemas.microsoft.com/office/drawing/2014/main" id="{B6458D22-4C40-A188-5A07-9BC2C3DB73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07909" y="1332000"/>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7918C622-ABE6-741C-491E-E470FA87A324}"/>
              </a:ext>
            </a:extLst>
          </p:cNvPr>
          <p:cNvSpPr>
            <a:spLocks noGrp="1"/>
          </p:cNvSpPr>
          <p:nvPr>
            <p:ph type="title"/>
          </p:nvPr>
        </p:nvSpPr>
        <p:spPr/>
        <p:txBody>
          <a:bodyPr/>
          <a:lstStyle/>
          <a:p>
            <a:pPr>
              <a:spcAft>
                <a:spcPts val="600"/>
              </a:spcAft>
            </a:pPr>
            <a:r>
              <a:rPr lang="da-DK" dirty="0">
                <a:latin typeface="Segoe UI Bold" panose="020B0802040204020203" pitchFamily="34" charset="0"/>
                <a:cs typeface="Segoe UI Bold" panose="020B0802040204020203" pitchFamily="34" charset="0"/>
              </a:rPr>
              <a:t>Arbejdstegning</a:t>
            </a:r>
            <a:endParaRPr lang="en-US" sz="4400" b="1" dirty="0">
              <a:latin typeface="Segoe UI Bold" panose="020B0802040204020203" pitchFamily="34" charset="0"/>
              <a:cs typeface="Segoe UI Bold" panose="020B0802040204020203" pitchFamily="34" charset="0"/>
            </a:endParaRPr>
          </a:p>
        </p:txBody>
      </p:sp>
      <p:sp>
        <p:nvSpPr>
          <p:cNvPr id="9" name="Pladsholder til indhold 8">
            <a:extLst>
              <a:ext uri="{FF2B5EF4-FFF2-40B4-BE49-F238E27FC236}">
                <a16:creationId xmlns:a16="http://schemas.microsoft.com/office/drawing/2014/main" id="{203DE2B6-7E87-354D-0CA3-D0CEA9B8BD31}"/>
              </a:ext>
            </a:extLst>
          </p:cNvPr>
          <p:cNvSpPr>
            <a:spLocks noGrp="1"/>
          </p:cNvSpPr>
          <p:nvPr>
            <p:ph idx="1"/>
          </p:nvPr>
        </p:nvSpPr>
        <p:spPr>
          <a:xfrm>
            <a:off x="695326" y="1332000"/>
            <a:ext cx="4954626" cy="4248000"/>
          </a:xfrm>
        </p:spPr>
        <p:txBody>
          <a:bodyPr/>
          <a:lstStyle/>
          <a:p>
            <a:pPr marL="0" indent="0">
              <a:buNone/>
            </a:pPr>
            <a:r>
              <a:rPr lang="da-DK" sz="1600" b="1" i="1" dirty="0">
                <a:latin typeface="Segoe UI" panose="020B0502040204020203" pitchFamily="34" charset="0"/>
                <a:cs typeface="Segoe UI" panose="020B0502040204020203" pitchFamily="34" charset="0"/>
              </a:rPr>
              <a:t>Metodekort 9</a:t>
            </a:r>
            <a:r>
              <a:rPr lang="da-DK" sz="1600" b="1" i="1">
                <a:latin typeface="Segoe UI" panose="020B0502040204020203" pitchFamily="34" charset="0"/>
                <a:cs typeface="Segoe UI" panose="020B0502040204020203" pitchFamily="34" charset="0"/>
              </a:rPr>
              <a:t>: Arbejdstegning</a:t>
            </a:r>
            <a:r>
              <a:rPr lang="da-DK" sz="1600">
                <a:latin typeface="Segoe UI" panose="020B0502040204020203" pitchFamily="34" charset="0"/>
                <a:cs typeface="Segoe UI" panose="020B0502040204020203" pitchFamily="34" charset="0"/>
              </a:rPr>
              <a:t>.</a:t>
            </a:r>
            <a:endParaRPr lang="da-DK" sz="1600" b="1" i="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1631956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A78D6-AADD-0488-472D-6901671FE533}"/>
            </a:ext>
          </a:extLst>
        </p:cNvPr>
        <p:cNvGrpSpPr/>
        <p:nvPr/>
      </p:nvGrpSpPr>
      <p:grpSpPr>
        <a:xfrm>
          <a:off x="0" y="0"/>
          <a:ext cx="0" cy="0"/>
          <a:chOff x="0" y="0"/>
          <a:chExt cx="0" cy="0"/>
        </a:xfrm>
      </p:grpSpPr>
      <p:pic>
        <p:nvPicPr>
          <p:cNvPr id="4" name="Billede 3">
            <a:extLst>
              <a:ext uri="{FF2B5EF4-FFF2-40B4-BE49-F238E27FC236}">
                <a16:creationId xmlns:a16="http://schemas.microsoft.com/office/drawing/2014/main" id="{F9726D6E-91FD-7FA9-58DD-7A77B3204C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1324" y="1278000"/>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67D6DD27-F78A-5EC4-7ECD-8BA116E74FD1}"/>
              </a:ext>
            </a:extLst>
          </p:cNvPr>
          <p:cNvSpPr>
            <a:spLocks noGrp="1"/>
          </p:cNvSpPr>
          <p:nvPr>
            <p:ph type="title"/>
          </p:nvPr>
        </p:nvSpPr>
        <p:spPr/>
        <p:txBody>
          <a:bodyPr/>
          <a:lstStyle/>
          <a:p>
            <a:pPr>
              <a:spcAft>
                <a:spcPts val="600"/>
              </a:spcAft>
            </a:pPr>
            <a:r>
              <a:rPr lang="da-DK" dirty="0">
                <a:latin typeface="Segoe UI Bold" panose="020B0802040204020203" pitchFamily="34" charset="0"/>
                <a:cs typeface="Segoe UI Bold" panose="020B0802040204020203" pitchFamily="34" charset="0"/>
              </a:rPr>
              <a:t>Lav en materialeliste</a:t>
            </a:r>
            <a:endParaRPr lang="en-US" sz="4400" b="1" dirty="0">
              <a:latin typeface="Segoe UI Bold" panose="020B0802040204020203" pitchFamily="34" charset="0"/>
              <a:cs typeface="Segoe UI Bold" panose="020B0802040204020203" pitchFamily="34" charset="0"/>
            </a:endParaRPr>
          </a:p>
        </p:txBody>
      </p:sp>
      <p:sp>
        <p:nvSpPr>
          <p:cNvPr id="9" name="Pladsholder til indhold 8">
            <a:extLst>
              <a:ext uri="{FF2B5EF4-FFF2-40B4-BE49-F238E27FC236}">
                <a16:creationId xmlns:a16="http://schemas.microsoft.com/office/drawing/2014/main" id="{3FE6D363-A563-4496-DC89-DC07F3E29E2E}"/>
              </a:ext>
            </a:extLst>
          </p:cNvPr>
          <p:cNvSpPr>
            <a:spLocks noGrp="1"/>
          </p:cNvSpPr>
          <p:nvPr>
            <p:ph idx="1"/>
          </p:nvPr>
        </p:nvSpPr>
        <p:spPr>
          <a:xfrm>
            <a:off x="695326" y="1332000"/>
            <a:ext cx="4954626" cy="4248000"/>
          </a:xfrm>
        </p:spPr>
        <p:txBody>
          <a:bodyPr/>
          <a:lstStyle/>
          <a:p>
            <a:pPr marL="0" indent="0">
              <a:buNone/>
            </a:pPr>
            <a:r>
              <a:rPr lang="da-DK" sz="1800" b="1" i="1" dirty="0">
                <a:latin typeface="Segoe UI" panose="020B0502040204020203" pitchFamily="34" charset="0"/>
                <a:cs typeface="Segoe UI" panose="020B0502040204020203" pitchFamily="34" charset="0"/>
              </a:rPr>
              <a:t>Metodekort 10: Lav </a:t>
            </a:r>
            <a:r>
              <a:rPr lang="da-DK" sz="1800" b="1" i="1">
                <a:latin typeface="Segoe UI" panose="020B0502040204020203" pitchFamily="34" charset="0"/>
                <a:cs typeface="Segoe UI" panose="020B0502040204020203" pitchFamily="34" charset="0"/>
              </a:rPr>
              <a:t>en materialeliste</a:t>
            </a:r>
            <a:r>
              <a:rPr lang="da-DK" sz="1800">
                <a:latin typeface="Segoe UI" panose="020B0502040204020203" pitchFamily="34" charset="0"/>
                <a:cs typeface="Segoe UI" panose="020B0502040204020203" pitchFamily="34" charset="0"/>
              </a:rPr>
              <a:t>.</a:t>
            </a:r>
            <a:endParaRPr lang="da-DK" sz="1800" b="1" i="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8886802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ADBCF-9E4B-E51A-94D8-ABA478734839}"/>
            </a:ext>
          </a:extLst>
        </p:cNvPr>
        <p:cNvGrpSpPr/>
        <p:nvPr/>
      </p:nvGrpSpPr>
      <p:grpSpPr>
        <a:xfrm>
          <a:off x="0" y="0"/>
          <a:ext cx="0" cy="0"/>
          <a:chOff x="0" y="0"/>
          <a:chExt cx="0" cy="0"/>
        </a:xfrm>
      </p:grpSpPr>
      <p:pic>
        <p:nvPicPr>
          <p:cNvPr id="17" name="Billede 16">
            <a:extLst>
              <a:ext uri="{FF2B5EF4-FFF2-40B4-BE49-F238E27FC236}">
                <a16:creationId xmlns:a16="http://schemas.microsoft.com/office/drawing/2014/main" id="{7765A1F6-54D7-1BC1-E328-72B64E615D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1459" y="2715400"/>
            <a:ext cx="2290536" cy="3240000"/>
          </a:xfrm>
          <a:prstGeom prst="rect">
            <a:avLst/>
          </a:prstGeom>
          <a:ln w="3175">
            <a:solidFill>
              <a:schemeClr val="tx1"/>
            </a:solidFill>
          </a:ln>
          <a:effectLst>
            <a:outerShdw blurRad="50800" dist="38100" dir="2700000" algn="tl" rotWithShape="0">
              <a:prstClr val="black">
                <a:alpha val="40000"/>
              </a:prstClr>
            </a:outerShdw>
          </a:effectLst>
        </p:spPr>
      </p:pic>
      <p:pic>
        <p:nvPicPr>
          <p:cNvPr id="12" name="Billede 11">
            <a:extLst>
              <a:ext uri="{FF2B5EF4-FFF2-40B4-BE49-F238E27FC236}">
                <a16:creationId xmlns:a16="http://schemas.microsoft.com/office/drawing/2014/main" id="{60DAC907-0E30-ACB3-FABD-022DF0004A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0563" y="2454026"/>
            <a:ext cx="2290536" cy="324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15FFB043-BAAC-8392-7B8E-9766145222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6158" y="2715400"/>
            <a:ext cx="2290536" cy="32400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35948BE8-9614-8719-DC7E-D1A0C2B0B7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1753" y="2454026"/>
            <a:ext cx="2290536" cy="3240000"/>
          </a:xfrm>
          <a:prstGeom prst="rect">
            <a:avLst/>
          </a:prstGeom>
          <a:ln w="3175">
            <a:solidFill>
              <a:schemeClr val="tx1"/>
            </a:solidFill>
          </a:ln>
          <a:effectLst>
            <a:outerShdw blurRad="50800" dist="38100" dir="2700000" algn="tl" rotWithShape="0">
              <a:prstClr val="black">
                <a:alpha val="40000"/>
              </a:prstClr>
            </a:outerShdw>
          </a:effectLst>
        </p:spPr>
      </p:pic>
      <p:pic>
        <p:nvPicPr>
          <p:cNvPr id="4" name="Billede 3">
            <a:extLst>
              <a:ext uri="{FF2B5EF4-FFF2-40B4-BE49-F238E27FC236}">
                <a16:creationId xmlns:a16="http://schemas.microsoft.com/office/drawing/2014/main" id="{E1040BDC-5A28-EF92-0273-5266CBE08BA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6912" y="2715400"/>
            <a:ext cx="2290536" cy="32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F4485ECB-3230-861E-F2CD-610F7EB2AB38}"/>
              </a:ext>
            </a:extLst>
          </p:cNvPr>
          <p:cNvSpPr>
            <a:spLocks noGrp="1"/>
          </p:cNvSpPr>
          <p:nvPr>
            <p:ph type="title"/>
          </p:nvPr>
        </p:nvSpPr>
        <p:spPr/>
        <p:txBody>
          <a:bodyPr/>
          <a:lstStyle/>
          <a:p>
            <a:pPr>
              <a:spcAft>
                <a:spcPts val="600"/>
              </a:spcAft>
            </a:pPr>
            <a:r>
              <a:rPr lang="da-DK" dirty="0">
                <a:latin typeface="Segoe UI Bold" panose="020B0802040204020203" pitchFamily="34" charset="0"/>
                <a:cs typeface="Segoe UI Bold" panose="020B0802040204020203" pitchFamily="34" charset="0"/>
              </a:rPr>
              <a:t>Opsamling lektion 3</a:t>
            </a:r>
            <a:endParaRPr lang="en-US" sz="4400" b="1" dirty="0">
              <a:latin typeface="Segoe UI Bold" panose="020B0802040204020203" pitchFamily="34" charset="0"/>
              <a:cs typeface="Segoe UI Bold" panose="020B0802040204020203" pitchFamily="34" charset="0"/>
            </a:endParaRPr>
          </a:p>
        </p:txBody>
      </p:sp>
      <p:sp>
        <p:nvSpPr>
          <p:cNvPr id="9" name="Pladsholder til indhold 8">
            <a:extLst>
              <a:ext uri="{FF2B5EF4-FFF2-40B4-BE49-F238E27FC236}">
                <a16:creationId xmlns:a16="http://schemas.microsoft.com/office/drawing/2014/main" id="{D847325E-7EA1-2158-E34D-48FEB61B160C}"/>
              </a:ext>
            </a:extLst>
          </p:cNvPr>
          <p:cNvSpPr>
            <a:spLocks noGrp="1"/>
          </p:cNvSpPr>
          <p:nvPr>
            <p:ph idx="1"/>
          </p:nvPr>
        </p:nvSpPr>
        <p:spPr>
          <a:xfrm>
            <a:off x="695325" y="1332000"/>
            <a:ext cx="5348635" cy="4248000"/>
          </a:xfrm>
        </p:spPr>
        <p:txBody>
          <a:bodyPr/>
          <a:lstStyle/>
          <a:p>
            <a:pPr marL="0" indent="0">
              <a:spcAft>
                <a:spcPts val="600"/>
              </a:spcAft>
              <a:buNone/>
            </a:pPr>
            <a:r>
              <a:rPr lang="da-DK" sz="1800" dirty="0">
                <a:latin typeface="Segoe UI" panose="020B0502040204020203" pitchFamily="34" charset="0"/>
                <a:cs typeface="Segoe UI" panose="020B0502040204020203" pitchFamily="34" charset="0"/>
              </a:rPr>
              <a:t>Hver gruppe udfylder metodekort 6, 7, 8, 9 og 10. Ellers er de lektie til næste gang.</a:t>
            </a:r>
          </a:p>
        </p:txBody>
      </p:sp>
    </p:spTree>
    <p:extLst>
      <p:ext uri="{BB962C8B-B14F-4D97-AF65-F5344CB8AC3E}">
        <p14:creationId xmlns:p14="http://schemas.microsoft.com/office/powerpoint/2010/main" val="207213544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FF843-AC72-CB19-0013-D6F243A2193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0EBA12-87DB-E966-E097-B10FE34C9BBC}"/>
              </a:ext>
            </a:extLst>
          </p:cNvPr>
          <p:cNvSpPr txBox="1">
            <a:spLocks/>
          </p:cNvSpPr>
          <p:nvPr/>
        </p:nvSpPr>
        <p:spPr>
          <a:xfrm>
            <a:off x="1381696" y="720000"/>
            <a:ext cx="9217713" cy="972000"/>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Segoe UI Bold" panose="020B0802040204020203" pitchFamily="34" charset="0"/>
                <a:cs typeface="Segoe UI Bold" panose="020B0802040204020203" pitchFamily="34" charset="0"/>
              </a:rPr>
              <a:t>Lektion 4</a:t>
            </a:r>
          </a:p>
        </p:txBody>
      </p:sp>
      <p:sp>
        <p:nvSpPr>
          <p:cNvPr id="3" name="Pladsholder til indhold 2">
            <a:extLst>
              <a:ext uri="{FF2B5EF4-FFF2-40B4-BE49-F238E27FC236}">
                <a16:creationId xmlns:a16="http://schemas.microsoft.com/office/drawing/2014/main" id="{1BA390FA-12DC-3EB2-2711-C6CFF411240B}"/>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4" name="Tekstfelt 3">
            <a:extLst>
              <a:ext uri="{FF2B5EF4-FFF2-40B4-BE49-F238E27FC236}">
                <a16:creationId xmlns:a16="http://schemas.microsoft.com/office/drawing/2014/main" id="{43363A6A-8E4B-0A91-0A9B-99313CC199DC}"/>
              </a:ext>
            </a:extLst>
          </p:cNvPr>
          <p:cNvSpPr txBox="1"/>
          <p:nvPr/>
        </p:nvSpPr>
        <p:spPr>
          <a:xfrm>
            <a:off x="2483005" y="2095560"/>
            <a:ext cx="6779941" cy="1523494"/>
          </a:xfrm>
          <a:prstGeom prst="rect">
            <a:avLst/>
          </a:prstGeom>
          <a:noFill/>
        </p:spPr>
        <p:txBody>
          <a:bodyPr wrap="square" rtlCol="0">
            <a:spAutoFit/>
          </a:bodyPr>
          <a:lstStyle/>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Konstruktion af prototype af nedbørsmåler</a:t>
            </a:r>
          </a:p>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Konstruktion af en kunstig sky (nedbørsdispenser)</a:t>
            </a:r>
          </a:p>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Test af nedbørsmåler i forhold til kriterierne.</a:t>
            </a:r>
          </a:p>
          <a:p>
            <a:endParaRPr lang="da-DK" b="1" dirty="0">
              <a:latin typeface="Work Sans" pitchFamily="2" charset="0"/>
            </a:endParaRPr>
          </a:p>
        </p:txBody>
      </p:sp>
    </p:spTree>
    <p:extLst>
      <p:ext uri="{BB962C8B-B14F-4D97-AF65-F5344CB8AC3E}">
        <p14:creationId xmlns:p14="http://schemas.microsoft.com/office/powerpoint/2010/main" val="4105450992"/>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98249-79F0-8F6E-65E2-77ECCFE693C1}"/>
            </a:ext>
          </a:extLst>
        </p:cNvPr>
        <p:cNvGrpSpPr/>
        <p:nvPr/>
      </p:nvGrpSpPr>
      <p:grpSpPr>
        <a:xfrm>
          <a:off x="0" y="0"/>
          <a:ext cx="0" cy="0"/>
          <a:chOff x="0" y="0"/>
          <a:chExt cx="0" cy="0"/>
        </a:xfrm>
      </p:grpSpPr>
      <p:pic>
        <p:nvPicPr>
          <p:cNvPr id="4" name="Billede 3">
            <a:extLst>
              <a:ext uri="{FF2B5EF4-FFF2-40B4-BE49-F238E27FC236}">
                <a16:creationId xmlns:a16="http://schemas.microsoft.com/office/drawing/2014/main" id="{7E2A666B-4630-D82A-CC6B-CCD5E35B97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1804" y="1470024"/>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1DCD2A1D-2A73-0171-C85D-B53D7374C750}"/>
              </a:ext>
            </a:extLst>
          </p:cNvPr>
          <p:cNvSpPr>
            <a:spLocks noGrp="1"/>
          </p:cNvSpPr>
          <p:nvPr>
            <p:ph type="title"/>
          </p:nvPr>
        </p:nvSpPr>
        <p:spPr>
          <a:xfrm>
            <a:off x="765716" y="294791"/>
            <a:ext cx="10730957" cy="983209"/>
          </a:xfrm>
        </p:spPr>
        <p:txBody>
          <a:bodyPr/>
          <a:lstStyle/>
          <a:p>
            <a:r>
              <a:rPr lang="da-DK" dirty="0">
                <a:latin typeface="Segoe UI Bold" panose="020B0802040204020203" pitchFamily="34" charset="0"/>
                <a:cs typeface="Segoe UI Bold" panose="020B0802040204020203" pitchFamily="34" charset="0"/>
              </a:rPr>
              <a:t>Konstruktion af nedbørsmåler og kunstig sky</a:t>
            </a:r>
          </a:p>
        </p:txBody>
      </p:sp>
      <p:sp>
        <p:nvSpPr>
          <p:cNvPr id="6" name="Tekstfelt 5">
            <a:extLst>
              <a:ext uri="{FF2B5EF4-FFF2-40B4-BE49-F238E27FC236}">
                <a16:creationId xmlns:a16="http://schemas.microsoft.com/office/drawing/2014/main" id="{16807D78-9CA4-C5E5-5130-A85334619C5B}"/>
              </a:ext>
            </a:extLst>
          </p:cNvPr>
          <p:cNvSpPr txBox="1"/>
          <p:nvPr/>
        </p:nvSpPr>
        <p:spPr>
          <a:xfrm>
            <a:off x="704470" y="1824507"/>
            <a:ext cx="4007230" cy="646331"/>
          </a:xfrm>
          <a:prstGeom prst="rect">
            <a:avLst/>
          </a:prstGeom>
          <a:noFill/>
        </p:spPr>
        <p:txBody>
          <a:bodyPr wrap="square">
            <a:spAutoFit/>
          </a:bodyPr>
          <a:lstStyle/>
          <a:p>
            <a:r>
              <a:rPr lang="da-DK" b="1" i="1" dirty="0">
                <a:latin typeface="Segoe UI" panose="020B0502040204020203" pitchFamily="34" charset="0"/>
                <a:cs typeface="Segoe UI" panose="020B0502040204020203" pitchFamily="34" charset="0"/>
              </a:rPr>
              <a:t>Metodekort 11: Konstruktion af nedbørsmåler og kunstig sky</a:t>
            </a:r>
            <a:r>
              <a:rPr lang="da-DK" dirty="0">
                <a:latin typeface="Segoe UI" panose="020B0502040204020203" pitchFamily="34" charset="0"/>
                <a:cs typeface="Segoe UI" panose="020B0502040204020203" pitchFamily="34" charset="0"/>
              </a:rPr>
              <a:t>.</a:t>
            </a:r>
            <a:endParaRPr lang="da-DK" b="1" i="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93834996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BA7C4-05C9-CE72-C175-B2240F091EDA}"/>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912A638D-67D4-BEE8-7F0F-838257F63A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225961"/>
            <a:ext cx="3741212" cy="4918984"/>
          </a:xfrm>
          <a:prstGeom prst="rect">
            <a:avLst/>
          </a:prstGeom>
        </p:spPr>
      </p:pic>
      <p:sp>
        <p:nvSpPr>
          <p:cNvPr id="2" name="Titel 1">
            <a:extLst>
              <a:ext uri="{FF2B5EF4-FFF2-40B4-BE49-F238E27FC236}">
                <a16:creationId xmlns:a16="http://schemas.microsoft.com/office/drawing/2014/main" id="{951F506E-ACB0-CB4D-3256-B5F83877DE1B}"/>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Forsøgsopstilling</a:t>
            </a:r>
          </a:p>
        </p:txBody>
      </p:sp>
      <p:sp>
        <p:nvSpPr>
          <p:cNvPr id="6" name="Tekstfelt 5">
            <a:extLst>
              <a:ext uri="{FF2B5EF4-FFF2-40B4-BE49-F238E27FC236}">
                <a16:creationId xmlns:a16="http://schemas.microsoft.com/office/drawing/2014/main" id="{28A5DEC2-FEA7-7F72-4F81-DB751DFED5F8}"/>
              </a:ext>
            </a:extLst>
          </p:cNvPr>
          <p:cNvSpPr txBox="1"/>
          <p:nvPr/>
        </p:nvSpPr>
        <p:spPr>
          <a:xfrm>
            <a:off x="539770" y="5874918"/>
            <a:ext cx="11446582" cy="369332"/>
          </a:xfrm>
          <a:prstGeom prst="rect">
            <a:avLst/>
          </a:prstGeom>
          <a:noFill/>
        </p:spPr>
        <p:txBody>
          <a:bodyPr wrap="square">
            <a:spAutoFit/>
          </a:bodyPr>
          <a:lstStyle/>
          <a:p>
            <a:r>
              <a:rPr lang="da-DK" i="1" dirty="0"/>
              <a:t>Figurtekst: </a:t>
            </a:r>
            <a:r>
              <a:rPr lang="da-DK" dirty="0"/>
              <a:t>Sådan udføres test af nedbørsmåleren. Man kan vælge at benytte enten en flaske eller en </a:t>
            </a:r>
            <a:r>
              <a:rPr lang="da-DK" dirty="0" err="1"/>
              <a:t>condibøtte</a:t>
            </a:r>
            <a:r>
              <a:rPr lang="da-DK" dirty="0"/>
              <a:t>.</a:t>
            </a:r>
            <a:endParaRPr lang="da-DK" i="1" dirty="0"/>
          </a:p>
        </p:txBody>
      </p:sp>
      <p:pic>
        <p:nvPicPr>
          <p:cNvPr id="4" name="Billede 3">
            <a:extLst>
              <a:ext uri="{FF2B5EF4-FFF2-40B4-BE49-F238E27FC236}">
                <a16:creationId xmlns:a16="http://schemas.microsoft.com/office/drawing/2014/main" id="{978648B7-1A99-0992-3191-6D39E7AF6B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6349" y="1278000"/>
            <a:ext cx="3532659" cy="4443046"/>
          </a:xfrm>
          <a:prstGeom prst="rect">
            <a:avLst/>
          </a:prstGeom>
        </p:spPr>
      </p:pic>
    </p:spTree>
    <p:extLst>
      <p:ext uri="{BB962C8B-B14F-4D97-AF65-F5344CB8AC3E}">
        <p14:creationId xmlns:p14="http://schemas.microsoft.com/office/powerpoint/2010/main" val="253509256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EA670-08D3-6A8B-3802-57B53CDD55C0}"/>
            </a:ext>
          </a:extLst>
        </p:cNvPr>
        <p:cNvGrpSpPr/>
        <p:nvPr/>
      </p:nvGrpSpPr>
      <p:grpSpPr>
        <a:xfrm>
          <a:off x="0" y="0"/>
          <a:ext cx="0" cy="0"/>
          <a:chOff x="0" y="0"/>
          <a:chExt cx="0" cy="0"/>
        </a:xfrm>
      </p:grpSpPr>
      <p:pic>
        <p:nvPicPr>
          <p:cNvPr id="16" name="Billede 15">
            <a:extLst>
              <a:ext uri="{FF2B5EF4-FFF2-40B4-BE49-F238E27FC236}">
                <a16:creationId xmlns:a16="http://schemas.microsoft.com/office/drawing/2014/main" id="{5AEDCC6D-4AE2-0BCE-0EF2-A435BB6E72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6860" y="618048"/>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14" name="Billede 13">
            <a:extLst>
              <a:ext uri="{FF2B5EF4-FFF2-40B4-BE49-F238E27FC236}">
                <a16:creationId xmlns:a16="http://schemas.microsoft.com/office/drawing/2014/main" id="{BBBCF2D9-FB8E-A179-834A-63F80C7EDA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4153" y="1016942"/>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12" name="Billede 11">
            <a:extLst>
              <a:ext uri="{FF2B5EF4-FFF2-40B4-BE49-F238E27FC236}">
                <a16:creationId xmlns:a16="http://schemas.microsoft.com/office/drawing/2014/main" id="{653FBF8B-EF28-B806-B984-D00AF62635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0332" y="1559952"/>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DD8D892B-B67F-0049-7C4C-74170DC618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56511" y="1415835"/>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4" name="Billede 3">
            <a:extLst>
              <a:ext uri="{FF2B5EF4-FFF2-40B4-BE49-F238E27FC236}">
                <a16:creationId xmlns:a16="http://schemas.microsoft.com/office/drawing/2014/main" id="{6268B1D2-2E41-3300-B7F5-033006C0AA0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23804" y="1217974"/>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09DF76AC-5BDB-ECE7-28CB-F9D19F5A37F0}"/>
              </a:ext>
            </a:extLst>
          </p:cNvPr>
          <p:cNvSpPr>
            <a:spLocks noGrp="1"/>
          </p:cNvSpPr>
          <p:nvPr>
            <p:ph type="title"/>
          </p:nvPr>
        </p:nvSpPr>
        <p:spPr/>
        <p:txBody>
          <a:bodyPr/>
          <a:lstStyle/>
          <a:p>
            <a:pPr>
              <a:spcAft>
                <a:spcPts val="600"/>
              </a:spcAft>
            </a:pPr>
            <a:r>
              <a:rPr lang="da-DK" dirty="0">
                <a:latin typeface="Segoe UI Bold" panose="020B0802040204020203" pitchFamily="34" charset="0"/>
                <a:cs typeface="Segoe UI Bold" panose="020B0802040204020203" pitchFamily="34" charset="0"/>
              </a:rPr>
              <a:t>Test af nedbørsmåler</a:t>
            </a:r>
            <a:endParaRPr lang="en-US" sz="4400" b="1" dirty="0">
              <a:latin typeface="Segoe UI Bold" panose="020B0802040204020203" pitchFamily="34" charset="0"/>
              <a:cs typeface="Segoe UI Bold" panose="020B0802040204020203" pitchFamily="34" charset="0"/>
            </a:endParaRPr>
          </a:p>
        </p:txBody>
      </p:sp>
      <p:sp>
        <p:nvSpPr>
          <p:cNvPr id="9" name="Pladsholder til indhold 8">
            <a:extLst>
              <a:ext uri="{FF2B5EF4-FFF2-40B4-BE49-F238E27FC236}">
                <a16:creationId xmlns:a16="http://schemas.microsoft.com/office/drawing/2014/main" id="{0B1F7A60-6370-4823-BD21-A7D7648F355B}"/>
              </a:ext>
            </a:extLst>
          </p:cNvPr>
          <p:cNvSpPr>
            <a:spLocks noGrp="1"/>
          </p:cNvSpPr>
          <p:nvPr>
            <p:ph idx="1"/>
          </p:nvPr>
        </p:nvSpPr>
        <p:spPr>
          <a:xfrm>
            <a:off x="695326" y="1332000"/>
            <a:ext cx="2412147" cy="4248000"/>
          </a:xfrm>
        </p:spPr>
        <p:txBody>
          <a:bodyPr/>
          <a:lstStyle/>
          <a:p>
            <a:pPr marL="0" indent="0">
              <a:spcAft>
                <a:spcPts val="0"/>
              </a:spcAft>
              <a:buNone/>
            </a:pPr>
            <a:r>
              <a:rPr lang="da-DK" sz="1600" b="1" i="1" dirty="0"/>
              <a:t>Metodekort 12: </a:t>
            </a:r>
          </a:p>
          <a:p>
            <a:pPr marL="0" indent="0">
              <a:buNone/>
            </a:pPr>
            <a:r>
              <a:rPr lang="da-DK" sz="1600" b="1" i="1" dirty="0"/>
              <a:t>Test af nedbørsmåler</a:t>
            </a:r>
            <a:r>
              <a:rPr lang="da-DK" sz="1600" dirty="0"/>
              <a:t>.</a:t>
            </a:r>
            <a:endParaRPr lang="da-DK" sz="1600" b="1" i="1" dirty="0"/>
          </a:p>
          <a:p>
            <a:pPr marL="0" indent="0">
              <a:buNone/>
            </a:pPr>
            <a:endParaRPr lang="da-DK" sz="1600" i="1" dirty="0"/>
          </a:p>
        </p:txBody>
      </p:sp>
    </p:spTree>
    <p:extLst>
      <p:ext uri="{BB962C8B-B14F-4D97-AF65-F5344CB8AC3E}">
        <p14:creationId xmlns:p14="http://schemas.microsoft.com/office/powerpoint/2010/main" val="171585542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771A7-42BE-B204-D64B-4A93E98BFFC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25B8E94-0DB9-70B4-84C4-3678DA64F41C}"/>
              </a:ext>
            </a:extLst>
          </p:cNvPr>
          <p:cNvSpPr>
            <a:spLocks noGrp="1"/>
          </p:cNvSpPr>
          <p:nvPr>
            <p:ph type="title"/>
          </p:nvPr>
        </p:nvSpPr>
        <p:spPr/>
        <p:txBody>
          <a:bodyPr/>
          <a:lstStyle/>
          <a:p>
            <a:pPr>
              <a:spcAft>
                <a:spcPts val="600"/>
              </a:spcAft>
            </a:pPr>
            <a:r>
              <a:rPr lang="da-DK" dirty="0">
                <a:latin typeface="Segoe UI Bold" panose="020B0802040204020203" pitchFamily="34" charset="0"/>
                <a:cs typeface="Segoe UI Bold" panose="020B0802040204020203" pitchFamily="34" charset="0"/>
              </a:rPr>
              <a:t>Prototypekriterier</a:t>
            </a:r>
            <a:endParaRPr lang="en-US" sz="4400" b="1" dirty="0">
              <a:latin typeface="Segoe UI Bold" panose="020B0802040204020203" pitchFamily="34" charset="0"/>
              <a:cs typeface="Segoe UI Bold" panose="020B0802040204020203" pitchFamily="34" charset="0"/>
            </a:endParaRPr>
          </a:p>
        </p:txBody>
      </p:sp>
      <p:sp>
        <p:nvSpPr>
          <p:cNvPr id="5" name="Pladsholder til indhold 4">
            <a:extLst>
              <a:ext uri="{FF2B5EF4-FFF2-40B4-BE49-F238E27FC236}">
                <a16:creationId xmlns:a16="http://schemas.microsoft.com/office/drawing/2014/main" id="{6254F9A3-945F-A124-597F-ED71721FB3F8}"/>
              </a:ext>
            </a:extLst>
          </p:cNvPr>
          <p:cNvSpPr>
            <a:spLocks noGrp="1"/>
          </p:cNvSpPr>
          <p:nvPr>
            <p:ph idx="1"/>
          </p:nvPr>
        </p:nvSpPr>
        <p:spPr>
          <a:xfrm>
            <a:off x="695325" y="1332000"/>
            <a:ext cx="10968851" cy="4248000"/>
          </a:xfrm>
        </p:spPr>
        <p:txBody>
          <a:bodyPr/>
          <a:lstStyle/>
          <a:p>
            <a:pPr marL="0" indent="0">
              <a:lnSpc>
                <a:spcPct val="114000"/>
              </a:lnSpc>
              <a:buNone/>
            </a:pPr>
            <a:r>
              <a:rPr lang="da-DK" sz="1600" dirty="0">
                <a:latin typeface="Segoe UI" panose="020B0502040204020203" pitchFamily="34" charset="0"/>
                <a:cs typeface="Segoe UI" panose="020B0502040204020203" pitchFamily="34" charset="0"/>
              </a:rPr>
              <a:t>Jeres prototype skal tage højde for nogle af de udfordringer, som professionelle meteorologer hos DMI også står over for:</a:t>
            </a:r>
          </a:p>
          <a:p>
            <a:pPr>
              <a:lnSpc>
                <a:spcPct val="114000"/>
              </a:lnSpc>
            </a:pPr>
            <a:r>
              <a:rPr lang="da-DK" sz="1600" b="1">
                <a:latin typeface="Segoe UI" panose="020B0502040204020203" pitchFamily="34" charset="0"/>
                <a:cs typeface="Segoe UI" panose="020B0502040204020203" pitchFamily="34" charset="0"/>
              </a:rPr>
              <a:t>Sikre </a:t>
            </a:r>
            <a:r>
              <a:rPr lang="da-DK" sz="1600" b="1" dirty="0">
                <a:latin typeface="Segoe UI" panose="020B0502040204020203" pitchFamily="34" charset="0"/>
                <a:cs typeface="Segoe UI" panose="020B0502040204020203" pitchFamily="34" charset="0"/>
              </a:rPr>
              <a:t>dataopsamling og aflæsning:</a:t>
            </a:r>
            <a:r>
              <a:rPr lang="da-DK" sz="1600" dirty="0">
                <a:latin typeface="Segoe UI" panose="020B0502040204020203" pitchFamily="34" charset="0"/>
                <a:cs typeface="Segoe UI" panose="020B0502040204020203" pitchFamily="34" charset="0"/>
              </a:rPr>
              <a:t> Udvikle en metode til nemt at aflæse nedbørsdata i mm (fx ved hjælp af gennemsigtige beholdere, målebånd, vægt og </a:t>
            </a:r>
            <a:r>
              <a:rPr lang="da-DK" sz="1600">
                <a:latin typeface="Segoe UI" panose="020B0502040204020203" pitchFamily="34" charset="0"/>
                <a:cs typeface="Segoe UI" panose="020B0502040204020203" pitchFamily="34" charset="0"/>
              </a:rPr>
              <a:t>omregning mv</a:t>
            </a:r>
            <a:r>
              <a:rPr lang="da-DK" sz="1600" dirty="0">
                <a:latin typeface="Segoe UI" panose="020B0502040204020203" pitchFamily="34" charset="0"/>
                <a:cs typeface="Segoe UI" panose="020B0502040204020203" pitchFamily="34" charset="0"/>
              </a:rPr>
              <a:t>.).</a:t>
            </a:r>
          </a:p>
          <a:p>
            <a:pPr lvl="0">
              <a:lnSpc>
                <a:spcPct val="114000"/>
              </a:lnSpc>
            </a:pPr>
            <a:r>
              <a:rPr lang="da-DK" sz="1600" b="1" dirty="0">
                <a:latin typeface="Segoe UI" panose="020B0502040204020203" pitchFamily="34" charset="0"/>
                <a:cs typeface="Segoe UI" panose="020B0502040204020203" pitchFamily="34" charset="0"/>
              </a:rPr>
              <a:t>Reducere vindpåvirkning:</a:t>
            </a:r>
            <a:r>
              <a:rPr lang="da-DK" sz="1600" dirty="0">
                <a:latin typeface="Segoe UI" panose="020B0502040204020203" pitchFamily="34" charset="0"/>
                <a:cs typeface="Segoe UI" panose="020B0502040204020203" pitchFamily="34" charset="0"/>
              </a:rPr>
              <a:t> Nedbørsmåleren skal mindske usikkerheden ved vindpåvirkning. Prototypen skal være mindre påvirket af vind end et bægerglas.</a:t>
            </a:r>
          </a:p>
          <a:p>
            <a:pPr lvl="0">
              <a:lnSpc>
                <a:spcPct val="114000"/>
              </a:lnSpc>
            </a:pPr>
            <a:r>
              <a:rPr lang="da-DK" sz="1600" b="1" dirty="0">
                <a:latin typeface="Segoe UI" panose="020B0502040204020203" pitchFamily="34" charset="0"/>
                <a:cs typeface="Segoe UI" panose="020B0502040204020203" pitchFamily="34" charset="0"/>
              </a:rPr>
              <a:t>Minimere fordampning:</a:t>
            </a:r>
            <a:r>
              <a:rPr lang="da-DK" sz="1600" dirty="0">
                <a:latin typeface="Segoe UI" panose="020B0502040204020203" pitchFamily="34" charset="0"/>
                <a:cs typeface="Segoe UI" panose="020B0502040204020203" pitchFamily="34" charset="0"/>
              </a:rPr>
              <a:t> Nedbørsmåleren skal mindske fordampningen af indsamlet vand. Prototypen skal være mindre påvirket af fordampning end et bægerglas.</a:t>
            </a:r>
          </a:p>
          <a:p>
            <a:pPr lvl="0">
              <a:lnSpc>
                <a:spcPct val="114000"/>
              </a:lnSpc>
            </a:pPr>
            <a:r>
              <a:rPr lang="da-DK" sz="1600" b="1" dirty="0">
                <a:latin typeface="Segoe UI" panose="020B0502040204020203" pitchFamily="34" charset="0"/>
                <a:cs typeface="Segoe UI" panose="020B0502040204020203" pitchFamily="34" charset="0"/>
              </a:rPr>
              <a:t>Reducere </a:t>
            </a:r>
            <a:r>
              <a:rPr lang="da-DK" sz="1600" b="1" dirty="0" err="1">
                <a:latin typeface="Segoe UI" panose="020B0502040204020203" pitchFamily="34" charset="0"/>
                <a:cs typeface="Segoe UI" panose="020B0502040204020203" pitchFamily="34" charset="0"/>
              </a:rPr>
              <a:t>wetting</a:t>
            </a:r>
            <a:r>
              <a:rPr lang="da-DK" sz="1600" b="1" dirty="0">
                <a:latin typeface="Segoe UI" panose="020B0502040204020203" pitchFamily="34" charset="0"/>
                <a:cs typeface="Segoe UI" panose="020B0502040204020203" pitchFamily="34" charset="0"/>
              </a:rPr>
              <a:t>-tab:</a:t>
            </a:r>
            <a:r>
              <a:rPr lang="da-DK" sz="1600" dirty="0">
                <a:latin typeface="Segoe UI" panose="020B0502040204020203" pitchFamily="34" charset="0"/>
                <a:cs typeface="Segoe UI" panose="020B0502040204020203" pitchFamily="34" charset="0"/>
              </a:rPr>
              <a:t> Nedbørsmåleren skal mindske den vandmængde, der hænger fast på målerens sider. Prototypen skal have mindre </a:t>
            </a:r>
            <a:r>
              <a:rPr lang="da-DK" sz="1600" dirty="0" err="1">
                <a:latin typeface="Segoe UI" panose="020B0502040204020203" pitchFamily="34" charset="0"/>
                <a:cs typeface="Segoe UI" panose="020B0502040204020203" pitchFamily="34" charset="0"/>
              </a:rPr>
              <a:t>wetting</a:t>
            </a:r>
            <a:r>
              <a:rPr lang="da-DK" sz="1600" dirty="0">
                <a:latin typeface="Segoe UI" panose="020B0502040204020203" pitchFamily="34" charset="0"/>
                <a:cs typeface="Segoe UI" panose="020B0502040204020203" pitchFamily="34" charset="0"/>
              </a:rPr>
              <a:t>-tab end et bægerglas.</a:t>
            </a:r>
          </a:p>
          <a:p>
            <a:pPr lvl="0">
              <a:lnSpc>
                <a:spcPct val="114000"/>
              </a:lnSpc>
            </a:pPr>
            <a:r>
              <a:rPr lang="da-DK" sz="1600" b="1" dirty="0">
                <a:latin typeface="Segoe UI" panose="020B0502040204020203" pitchFamily="34" charset="0"/>
                <a:cs typeface="Segoe UI" panose="020B0502040204020203" pitchFamily="34" charset="0"/>
              </a:rPr>
              <a:t>Sikre optimal opsætning og placering:</a:t>
            </a:r>
            <a:r>
              <a:rPr lang="da-DK" sz="1600" dirty="0">
                <a:latin typeface="Segoe UI" panose="020B0502040204020203" pitchFamily="34" charset="0"/>
                <a:cs typeface="Segoe UI" panose="020B0502040204020203" pitchFamily="34" charset="0"/>
              </a:rPr>
              <a:t> Vurdere, hvor og hvordan nedbørsmåleren skal placeres for at give de mest præcise data (fri for læ, vegetation, højde over terræn osv.).</a:t>
            </a:r>
          </a:p>
          <a:p>
            <a:pPr lvl="0">
              <a:lnSpc>
                <a:spcPct val="114000"/>
              </a:lnSpc>
            </a:pPr>
            <a:r>
              <a:rPr lang="da-DK" sz="1600" b="1" dirty="0">
                <a:latin typeface="Segoe UI" panose="020B0502040204020203" pitchFamily="34" charset="0"/>
                <a:cs typeface="Segoe UI" panose="020B0502040204020203" pitchFamily="34" charset="0"/>
              </a:rPr>
              <a:t>Sammenligne med officielle data fra DMI:</a:t>
            </a:r>
            <a:r>
              <a:rPr lang="da-DK" sz="1600" dirty="0">
                <a:latin typeface="Segoe UI" panose="020B0502040204020203" pitchFamily="34" charset="0"/>
                <a:cs typeface="Segoe UI" panose="020B0502040204020203" pitchFamily="34" charset="0"/>
              </a:rPr>
              <a:t> Evaluere nøjagtigheden </a:t>
            </a:r>
            <a:r>
              <a:rPr lang="da-DK" sz="1600">
                <a:latin typeface="Segoe UI" panose="020B0502040204020203" pitchFamily="34" charset="0"/>
                <a:cs typeface="Segoe UI" panose="020B0502040204020203" pitchFamily="34" charset="0"/>
              </a:rPr>
              <a:t>af jeres </a:t>
            </a:r>
            <a:r>
              <a:rPr lang="da-DK" sz="1600" dirty="0">
                <a:latin typeface="Segoe UI" panose="020B0502040204020203" pitchFamily="34" charset="0"/>
                <a:cs typeface="Segoe UI" panose="020B0502040204020203" pitchFamily="34" charset="0"/>
              </a:rPr>
              <a:t>egen metode ved at sammenligne resultaterne med officielle data fra DMI.</a:t>
            </a:r>
          </a:p>
          <a:p>
            <a:endParaRPr lang="da-DK" sz="1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837798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F5B80-A4B8-0CE1-9997-D5DD8845C101}"/>
            </a:ext>
          </a:extLst>
        </p:cNvPr>
        <p:cNvGrpSpPr/>
        <p:nvPr/>
      </p:nvGrpSpPr>
      <p:grpSpPr>
        <a:xfrm>
          <a:off x="0" y="0"/>
          <a:ext cx="0" cy="0"/>
          <a:chOff x="0" y="0"/>
          <a:chExt cx="0" cy="0"/>
        </a:xfrm>
      </p:grpSpPr>
      <p:pic>
        <p:nvPicPr>
          <p:cNvPr id="4" name="Billede 3">
            <a:extLst>
              <a:ext uri="{FF2B5EF4-FFF2-40B4-BE49-F238E27FC236}">
                <a16:creationId xmlns:a16="http://schemas.microsoft.com/office/drawing/2014/main" id="{65BF5EDB-8D43-863D-B227-428637975C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325" y="2531224"/>
            <a:ext cx="2290536" cy="32400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F60B5814-766D-4C04-1AB9-88D379399C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96767" y="2531224"/>
            <a:ext cx="2290536" cy="32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5ECE65F4-EB52-34C9-70DE-4F20D81088C8}"/>
              </a:ext>
            </a:extLst>
          </p:cNvPr>
          <p:cNvSpPr>
            <a:spLocks noGrp="1"/>
          </p:cNvSpPr>
          <p:nvPr>
            <p:ph type="title"/>
          </p:nvPr>
        </p:nvSpPr>
        <p:spPr/>
        <p:txBody>
          <a:bodyPr/>
          <a:lstStyle/>
          <a:p>
            <a:pPr>
              <a:spcAft>
                <a:spcPts val="600"/>
              </a:spcAft>
            </a:pPr>
            <a:r>
              <a:rPr lang="da-DK" dirty="0">
                <a:latin typeface="Segoe UI Bold" panose="020B0802040204020203" pitchFamily="34" charset="0"/>
                <a:cs typeface="Segoe UI Bold" panose="020B0802040204020203" pitchFamily="34" charset="0"/>
              </a:rPr>
              <a:t>Opsamling lektion 4</a:t>
            </a:r>
            <a:endParaRPr lang="en-US" sz="4400" b="1" dirty="0">
              <a:latin typeface="Segoe UI Bold" panose="020B0802040204020203" pitchFamily="34" charset="0"/>
              <a:cs typeface="Segoe UI Bold" panose="020B0802040204020203" pitchFamily="34" charset="0"/>
            </a:endParaRPr>
          </a:p>
        </p:txBody>
      </p:sp>
      <p:sp>
        <p:nvSpPr>
          <p:cNvPr id="5" name="Pladsholder til indhold 4">
            <a:extLst>
              <a:ext uri="{FF2B5EF4-FFF2-40B4-BE49-F238E27FC236}">
                <a16:creationId xmlns:a16="http://schemas.microsoft.com/office/drawing/2014/main" id="{0ABFE789-357A-C809-B083-1866C45DF464}"/>
              </a:ext>
            </a:extLst>
          </p:cNvPr>
          <p:cNvSpPr>
            <a:spLocks noGrp="1"/>
          </p:cNvSpPr>
          <p:nvPr>
            <p:ph idx="1"/>
          </p:nvPr>
        </p:nvSpPr>
        <p:spPr/>
        <p:txBody>
          <a:bodyPr/>
          <a:lstStyle/>
          <a:p>
            <a:pPr marL="0" indent="0">
              <a:buNone/>
            </a:pPr>
            <a:r>
              <a:rPr lang="da-DK" sz="1800" dirty="0">
                <a:latin typeface="Segoe UI" panose="020B0502040204020203" pitchFamily="34" charset="0"/>
                <a:cs typeface="Segoe UI" panose="020B0502040204020203" pitchFamily="34" charset="0"/>
              </a:rPr>
              <a:t>Hver gruppe udfylder metodekort 11 og 12. Ellers er de lektie til næste gang.</a:t>
            </a:r>
          </a:p>
        </p:txBody>
      </p:sp>
    </p:spTree>
    <p:extLst>
      <p:ext uri="{BB962C8B-B14F-4D97-AF65-F5344CB8AC3E}">
        <p14:creationId xmlns:p14="http://schemas.microsoft.com/office/powerpoint/2010/main" val="57817694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2083E-64F2-2C76-C44B-33BD57AB5D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C88130F-7B1F-D10C-FAC3-3CFA78D67362}"/>
              </a:ext>
            </a:extLst>
          </p:cNvPr>
          <p:cNvSpPr txBox="1">
            <a:spLocks/>
          </p:cNvSpPr>
          <p:nvPr/>
        </p:nvSpPr>
        <p:spPr>
          <a:xfrm>
            <a:off x="1381696" y="720000"/>
            <a:ext cx="9217713" cy="972000"/>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Segoe UI Bold" panose="020B0802040204020203" pitchFamily="34" charset="0"/>
                <a:cs typeface="Segoe UI Bold" panose="020B0802040204020203" pitchFamily="34" charset="0"/>
              </a:rPr>
              <a:t>Lektion 5</a:t>
            </a:r>
          </a:p>
        </p:txBody>
      </p:sp>
      <p:sp>
        <p:nvSpPr>
          <p:cNvPr id="3" name="Pladsholder til indhold 2">
            <a:extLst>
              <a:ext uri="{FF2B5EF4-FFF2-40B4-BE49-F238E27FC236}">
                <a16:creationId xmlns:a16="http://schemas.microsoft.com/office/drawing/2014/main" id="{113A468A-2E26-3A3E-265D-F089770720CC}"/>
              </a:ext>
            </a:extLst>
          </p:cNvPr>
          <p:cNvSpPr txBox="1">
            <a:spLocks/>
          </p:cNvSpPr>
          <p:nvPr/>
        </p:nvSpPr>
        <p:spPr>
          <a:xfrm>
            <a:off x="1478604" y="3048740"/>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4" name="Tekstfelt 3">
            <a:extLst>
              <a:ext uri="{FF2B5EF4-FFF2-40B4-BE49-F238E27FC236}">
                <a16:creationId xmlns:a16="http://schemas.microsoft.com/office/drawing/2014/main" id="{73B40CD6-DA9D-5E58-281C-44476848AB15}"/>
              </a:ext>
            </a:extLst>
          </p:cNvPr>
          <p:cNvSpPr txBox="1"/>
          <p:nvPr/>
        </p:nvSpPr>
        <p:spPr>
          <a:xfrm>
            <a:off x="3940098" y="2095560"/>
            <a:ext cx="5322848" cy="784830"/>
          </a:xfrm>
          <a:prstGeom prst="rect">
            <a:avLst/>
          </a:prstGeom>
          <a:noFill/>
        </p:spPr>
        <p:txBody>
          <a:bodyPr wrap="square" rtlCol="0">
            <a:spAutoFit/>
          </a:bodyPr>
          <a:lstStyle/>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Forbedring af nedbørsmåler</a:t>
            </a:r>
          </a:p>
          <a:p>
            <a:pPr indent="-2160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Test af </a:t>
            </a:r>
            <a:r>
              <a:rPr lang="da-DK" sz="2000">
                <a:latin typeface="Segoe UI" panose="020B0502040204020203" pitchFamily="34" charset="0"/>
                <a:cs typeface="Segoe UI" panose="020B0502040204020203" pitchFamily="34" charset="0"/>
              </a:rPr>
              <a:t>forbedret nedbørsmåler.</a:t>
            </a:r>
            <a:endParaRPr lang="da-DK" sz="20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24042624"/>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1A68B-2138-A5D8-AF3D-6CB71355DD6A}"/>
            </a:ext>
          </a:extLst>
        </p:cNvPr>
        <p:cNvGrpSpPr/>
        <p:nvPr/>
      </p:nvGrpSpPr>
      <p:grpSpPr>
        <a:xfrm>
          <a:off x="0" y="0"/>
          <a:ext cx="0" cy="0"/>
          <a:chOff x="0" y="0"/>
          <a:chExt cx="0" cy="0"/>
        </a:xfrm>
      </p:grpSpPr>
      <p:pic>
        <p:nvPicPr>
          <p:cNvPr id="9" name="Billede 8">
            <a:extLst>
              <a:ext uri="{FF2B5EF4-FFF2-40B4-BE49-F238E27FC236}">
                <a16:creationId xmlns:a16="http://schemas.microsoft.com/office/drawing/2014/main" id="{33EA859A-E5AD-7813-58F4-9E1D6BB45B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4308" y="1089000"/>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4" name="Billede 3">
            <a:extLst>
              <a:ext uri="{FF2B5EF4-FFF2-40B4-BE49-F238E27FC236}">
                <a16:creationId xmlns:a16="http://schemas.microsoft.com/office/drawing/2014/main" id="{45F65095-6C38-5FA5-7150-E2FFA47467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0032" y="1413194"/>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66DA1345-D3EA-CEC1-4769-69B8C35A5540}"/>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Forbedring af nedbørsmåler</a:t>
            </a:r>
          </a:p>
        </p:txBody>
      </p:sp>
      <p:sp>
        <p:nvSpPr>
          <p:cNvPr id="6" name="Tekstfelt 5">
            <a:extLst>
              <a:ext uri="{FF2B5EF4-FFF2-40B4-BE49-F238E27FC236}">
                <a16:creationId xmlns:a16="http://schemas.microsoft.com/office/drawing/2014/main" id="{75586C05-A341-ADDF-87BE-7500A5FA4526}"/>
              </a:ext>
            </a:extLst>
          </p:cNvPr>
          <p:cNvSpPr txBox="1"/>
          <p:nvPr/>
        </p:nvSpPr>
        <p:spPr>
          <a:xfrm>
            <a:off x="649185" y="1413194"/>
            <a:ext cx="5885430" cy="369332"/>
          </a:xfrm>
          <a:prstGeom prst="rect">
            <a:avLst/>
          </a:prstGeom>
          <a:noFill/>
        </p:spPr>
        <p:txBody>
          <a:bodyPr wrap="square">
            <a:spAutoFit/>
          </a:bodyPr>
          <a:lstStyle/>
          <a:p>
            <a:r>
              <a:rPr lang="da-DK" b="1" i="1" dirty="0">
                <a:latin typeface="Segoe UI" panose="020B0502040204020203" pitchFamily="34" charset="0"/>
                <a:cs typeface="Segoe UI" panose="020B0502040204020203" pitchFamily="34" charset="0"/>
              </a:rPr>
              <a:t>Metodekort 13: Forbedring </a:t>
            </a:r>
            <a:r>
              <a:rPr lang="da-DK" b="1" i="1">
                <a:latin typeface="Segoe UI" panose="020B0502040204020203" pitchFamily="34" charset="0"/>
                <a:cs typeface="Segoe UI" panose="020B0502040204020203" pitchFamily="34" charset="0"/>
              </a:rPr>
              <a:t>af nedbørsmåler</a:t>
            </a:r>
            <a:r>
              <a:rPr lang="da-DK">
                <a:latin typeface="Segoe UI" panose="020B0502040204020203" pitchFamily="34" charset="0"/>
                <a:cs typeface="Segoe UI" panose="020B0502040204020203" pitchFamily="34" charset="0"/>
              </a:rPr>
              <a:t>.</a:t>
            </a:r>
            <a:endParaRPr lang="da-DK" b="1" i="1"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9157296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488BD-D800-A9CF-4189-EDDF48E820CB}"/>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C2011D0D-EF86-08AA-805D-69B495A890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2027" y="1089000"/>
            <a:ext cx="3308552" cy="46800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0D8E5571-FEFD-FBEB-097E-F5B645EB40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7751" y="1413194"/>
            <a:ext cx="3308552"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F8C83240-0A9A-4B8F-8B56-936C5E096562}"/>
              </a:ext>
            </a:extLst>
          </p:cNvPr>
          <p:cNvSpPr>
            <a:spLocks noGrp="1"/>
          </p:cNvSpPr>
          <p:nvPr>
            <p:ph type="title"/>
          </p:nvPr>
        </p:nvSpPr>
        <p:spPr>
          <a:xfrm>
            <a:off x="695325" y="294791"/>
            <a:ext cx="11028290" cy="983209"/>
          </a:xfrm>
        </p:spPr>
        <p:txBody>
          <a:bodyPr/>
          <a:lstStyle/>
          <a:p>
            <a:r>
              <a:rPr lang="da-DK">
                <a:latin typeface="Segoe UI Bold" panose="020B0802040204020203" pitchFamily="34" charset="0"/>
                <a:cs typeface="Segoe UI Bold" panose="020B0802040204020203" pitchFamily="34" charset="0"/>
              </a:rPr>
              <a:t>Opsamling lektion </a:t>
            </a:r>
            <a:r>
              <a:rPr lang="da-DK" dirty="0">
                <a:latin typeface="Segoe UI Bold" panose="020B0802040204020203" pitchFamily="34" charset="0"/>
                <a:cs typeface="Segoe UI Bold" panose="020B0802040204020203" pitchFamily="34" charset="0"/>
              </a:rPr>
              <a:t>5</a:t>
            </a:r>
          </a:p>
        </p:txBody>
      </p:sp>
      <p:sp>
        <p:nvSpPr>
          <p:cNvPr id="6" name="Tekstfelt 5">
            <a:extLst>
              <a:ext uri="{FF2B5EF4-FFF2-40B4-BE49-F238E27FC236}">
                <a16:creationId xmlns:a16="http://schemas.microsoft.com/office/drawing/2014/main" id="{04523266-759A-DA75-F845-DF19CBF206A8}"/>
              </a:ext>
            </a:extLst>
          </p:cNvPr>
          <p:cNvSpPr txBox="1"/>
          <p:nvPr/>
        </p:nvSpPr>
        <p:spPr>
          <a:xfrm>
            <a:off x="649185" y="1413194"/>
            <a:ext cx="4762874" cy="646331"/>
          </a:xfrm>
          <a:prstGeom prst="rect">
            <a:avLst/>
          </a:prstGeom>
          <a:noFill/>
        </p:spPr>
        <p:txBody>
          <a:bodyPr wrap="square">
            <a:spAutoFit/>
          </a:bodyPr>
          <a:lstStyle/>
          <a:p>
            <a:pPr>
              <a:spcAft>
                <a:spcPts val="600"/>
              </a:spcAft>
            </a:pPr>
            <a:r>
              <a:rPr lang="da-DK" dirty="0">
                <a:latin typeface="Segoe UI" panose="020B0502040204020203" pitchFamily="34" charset="0"/>
                <a:cs typeface="Segoe UI" panose="020B0502040204020203" pitchFamily="34" charset="0"/>
              </a:rPr>
              <a:t>Hver gruppe udfylder metodekort 13. Ellers er det lektie til næste gang.</a:t>
            </a:r>
          </a:p>
        </p:txBody>
      </p:sp>
    </p:spTree>
    <p:extLst>
      <p:ext uri="{BB962C8B-B14F-4D97-AF65-F5344CB8AC3E}">
        <p14:creationId xmlns:p14="http://schemas.microsoft.com/office/powerpoint/2010/main" val="165821689"/>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C1263-E1B2-4489-A3A0-94C47D4C680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40E680A-0D12-DC11-31B2-2754F83AD4A6}"/>
              </a:ext>
            </a:extLst>
          </p:cNvPr>
          <p:cNvSpPr txBox="1">
            <a:spLocks/>
          </p:cNvSpPr>
          <p:nvPr/>
        </p:nvSpPr>
        <p:spPr>
          <a:xfrm>
            <a:off x="1354264" y="692568"/>
            <a:ext cx="9217713" cy="972000"/>
          </a:xfrm>
          <a:prstGeom prst="rect">
            <a:avLst/>
          </a:prstGeom>
          <a:solidFill>
            <a:srgbClr val="224B5A"/>
          </a:solidFill>
        </p:spPr>
        <p:txBody>
          <a:bodyPr vert="horz" lIns="0" tIns="108000" rIns="91440" bIns="45720" rtlCol="0" anchor="t" anchorCtr="0">
            <a:noAutofit/>
          </a:bodyPr>
          <a:lstStyle>
            <a:lvl1pPr algn="l" defTabSz="914377" rtl="0" eaLnBrk="1" latinLnBrk="0" hangingPunct="1">
              <a:lnSpc>
                <a:spcPct val="90000"/>
              </a:lnSpc>
              <a:spcBef>
                <a:spcPct val="0"/>
              </a:spcBef>
              <a:buNone/>
              <a:defRPr sz="4400" b="0" kern="1200">
                <a:solidFill>
                  <a:srgbClr val="587F8A"/>
                </a:solidFill>
                <a:latin typeface="BetonEF-Bold" panose="02000503040000020003"/>
                <a:ea typeface="+mj-ea"/>
                <a:cs typeface="+mj-cs"/>
              </a:defRPr>
            </a:lvl1pPr>
          </a:lstStyle>
          <a:p>
            <a:pPr algn="ctr"/>
            <a:r>
              <a:rPr lang="da-DK" sz="6000" dirty="0">
                <a:solidFill>
                  <a:schemeClr val="bg1"/>
                </a:solidFill>
                <a:latin typeface="Segoe UI Bold" panose="020B0802040204020203" pitchFamily="34" charset="0"/>
                <a:cs typeface="Segoe UI Bold" panose="020B0802040204020203" pitchFamily="34" charset="0"/>
              </a:rPr>
              <a:t>Lektion 6</a:t>
            </a:r>
          </a:p>
        </p:txBody>
      </p:sp>
      <p:sp>
        <p:nvSpPr>
          <p:cNvPr id="3" name="Pladsholder til indhold 2">
            <a:extLst>
              <a:ext uri="{FF2B5EF4-FFF2-40B4-BE49-F238E27FC236}">
                <a16:creationId xmlns:a16="http://schemas.microsoft.com/office/drawing/2014/main" id="{8A69472F-AC2E-4FDB-188D-9D6A19DB78E0}"/>
              </a:ext>
            </a:extLst>
          </p:cNvPr>
          <p:cNvSpPr txBox="1">
            <a:spLocks/>
          </p:cNvSpPr>
          <p:nvPr/>
        </p:nvSpPr>
        <p:spPr>
          <a:xfrm>
            <a:off x="1478604" y="3021308"/>
            <a:ext cx="9023899" cy="2009643"/>
          </a:xfrm>
          <a:prstGeom prst="rect">
            <a:avLst/>
          </a:prstGeom>
        </p:spPr>
        <p:txBody>
          <a:bodyPr/>
          <a:lstStyle>
            <a:lvl1pPr marL="179388" indent="-179388" algn="l" defTabSz="914377" rtl="0" eaLnBrk="1" latinLnBrk="0" hangingPunct="1">
              <a:lnSpc>
                <a:spcPct val="100000"/>
              </a:lnSpc>
              <a:spcBef>
                <a:spcPts val="0"/>
              </a:spcBef>
              <a:spcAft>
                <a:spcPts val="1200"/>
              </a:spcAft>
              <a:buFont typeface="Arial" panose="020B0604020202020204" pitchFamily="34" charset="0"/>
              <a:buChar char="•"/>
              <a:defRPr sz="1800" kern="1200">
                <a:solidFill>
                  <a:schemeClr val="tx1"/>
                </a:solidFill>
                <a:latin typeface="+mn-lt"/>
                <a:ea typeface="+mn-ea"/>
                <a:cs typeface="+mn-cs"/>
              </a:defRPr>
            </a:lvl1pPr>
            <a:lvl2pPr marL="35877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2pPr>
            <a:lvl3pPr marL="539750" indent="-180975"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3pPr>
            <a:lvl4pPr marL="719138"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4pPr>
            <a:lvl5pPr marL="898525" indent="-179388" algn="l" defTabSz="914377" rtl="0" eaLnBrk="1" latinLnBrk="0" hangingPunct="1">
              <a:lnSpc>
                <a:spcPct val="100000"/>
              </a:lnSpc>
              <a:spcBef>
                <a:spcPts val="0"/>
              </a:spcBef>
              <a:spcAft>
                <a:spcPts val="1200"/>
              </a:spcAft>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da-DK" dirty="0"/>
          </a:p>
        </p:txBody>
      </p:sp>
      <p:sp>
        <p:nvSpPr>
          <p:cNvPr id="4" name="Tekstfelt 3">
            <a:extLst>
              <a:ext uri="{FF2B5EF4-FFF2-40B4-BE49-F238E27FC236}">
                <a16:creationId xmlns:a16="http://schemas.microsoft.com/office/drawing/2014/main" id="{BF3AF430-FC45-30E9-6407-D6156A338E35}"/>
              </a:ext>
            </a:extLst>
          </p:cNvPr>
          <p:cNvSpPr txBox="1"/>
          <p:nvPr/>
        </p:nvSpPr>
        <p:spPr>
          <a:xfrm>
            <a:off x="2483005" y="2068128"/>
            <a:ext cx="8019498" cy="707886"/>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a-DK" sz="2000" dirty="0">
                <a:latin typeface="Segoe UI" panose="020B0502040204020203" pitchFamily="34" charset="0"/>
                <a:cs typeface="Segoe UI" panose="020B0502040204020203" pitchFamily="34" charset="0"/>
              </a:rPr>
              <a:t>Udarbejde præsentation af jeres nedbørsmåler og refleksioner over jeres proces i engineering-forløbet.</a:t>
            </a:r>
          </a:p>
        </p:txBody>
      </p:sp>
    </p:spTree>
    <p:extLst>
      <p:ext uri="{BB962C8B-B14F-4D97-AF65-F5344CB8AC3E}">
        <p14:creationId xmlns:p14="http://schemas.microsoft.com/office/powerpoint/2010/main" val="1624802393"/>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F59CF-79A5-E8D1-77F8-BF72F7CDF43C}"/>
            </a:ext>
          </a:extLst>
        </p:cNvPr>
        <p:cNvGrpSpPr/>
        <p:nvPr/>
      </p:nvGrpSpPr>
      <p:grpSpPr>
        <a:xfrm>
          <a:off x="0" y="0"/>
          <a:ext cx="0" cy="0"/>
          <a:chOff x="0" y="0"/>
          <a:chExt cx="0" cy="0"/>
        </a:xfrm>
      </p:grpSpPr>
      <p:pic>
        <p:nvPicPr>
          <p:cNvPr id="4" name="Billede 3">
            <a:extLst>
              <a:ext uri="{FF2B5EF4-FFF2-40B4-BE49-F238E27FC236}">
                <a16:creationId xmlns:a16="http://schemas.microsoft.com/office/drawing/2014/main" id="{243AC1EC-DD9E-B401-83AD-5E22040E6B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4068" y="1361155"/>
            <a:ext cx="3308557"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984F4B7D-79E4-92D8-15C3-16E4777E4237}"/>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Udarbejde præsentation</a:t>
            </a:r>
          </a:p>
        </p:txBody>
      </p:sp>
      <p:sp>
        <p:nvSpPr>
          <p:cNvPr id="6" name="Tekstfelt 5">
            <a:extLst>
              <a:ext uri="{FF2B5EF4-FFF2-40B4-BE49-F238E27FC236}">
                <a16:creationId xmlns:a16="http://schemas.microsoft.com/office/drawing/2014/main" id="{9B873E60-4C5A-EDC0-C1B5-ECB09D676B4D}"/>
              </a:ext>
            </a:extLst>
          </p:cNvPr>
          <p:cNvSpPr txBox="1"/>
          <p:nvPr/>
        </p:nvSpPr>
        <p:spPr>
          <a:xfrm>
            <a:off x="602294" y="1361155"/>
            <a:ext cx="7196172" cy="369332"/>
          </a:xfrm>
          <a:prstGeom prst="rect">
            <a:avLst/>
          </a:prstGeom>
          <a:noFill/>
        </p:spPr>
        <p:txBody>
          <a:bodyPr wrap="square">
            <a:spAutoFit/>
          </a:bodyPr>
          <a:lstStyle/>
          <a:p>
            <a:r>
              <a:rPr lang="da-DK" b="1" i="1" dirty="0">
                <a:latin typeface="Segoe UI" panose="020B0502040204020203" pitchFamily="34" charset="0"/>
                <a:cs typeface="Segoe UI" panose="020B0502040204020203" pitchFamily="34" charset="0"/>
              </a:rPr>
              <a:t>Metodekort 14: Præsentér jeres løsning</a:t>
            </a:r>
            <a:r>
              <a:rPr lang="da-DK" dirty="0">
                <a:latin typeface="Segoe UI" panose="020B0502040204020203" pitchFamily="34" charset="0"/>
                <a:cs typeface="Segoe UI" panose="020B0502040204020203" pitchFamily="34" charset="0"/>
              </a:rPr>
              <a:t>.</a:t>
            </a:r>
          </a:p>
        </p:txBody>
      </p:sp>
    </p:spTree>
    <p:extLst>
      <p:ext uri="{BB962C8B-B14F-4D97-AF65-F5344CB8AC3E}">
        <p14:creationId xmlns:p14="http://schemas.microsoft.com/office/powerpoint/2010/main" val="225096787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31CB1-EAC7-765F-B523-BBA0CC2C39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72693F-EEC7-B63A-B84B-84274D0FAFE1}"/>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Krav til præsentation</a:t>
            </a:r>
          </a:p>
        </p:txBody>
      </p:sp>
      <p:sp>
        <p:nvSpPr>
          <p:cNvPr id="6" name="Tekstfelt 5">
            <a:extLst>
              <a:ext uri="{FF2B5EF4-FFF2-40B4-BE49-F238E27FC236}">
                <a16:creationId xmlns:a16="http://schemas.microsoft.com/office/drawing/2014/main" id="{C5249B42-354B-089A-81EE-A12CECB5EC29}"/>
              </a:ext>
            </a:extLst>
          </p:cNvPr>
          <p:cNvSpPr txBox="1"/>
          <p:nvPr/>
        </p:nvSpPr>
        <p:spPr>
          <a:xfrm>
            <a:off x="629392" y="1163516"/>
            <a:ext cx="10933216" cy="5493812"/>
          </a:xfrm>
          <a:prstGeom prst="rect">
            <a:avLst/>
          </a:prstGeom>
          <a:noFill/>
        </p:spPr>
        <p:txBody>
          <a:bodyPr wrap="square">
            <a:spAutoFit/>
          </a:bodyPr>
          <a:lstStyle/>
          <a:p>
            <a:pPr marL="0" marR="0" lvl="0" indent="0" algn="l" defTabSz="91437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da-DK" b="0" i="0" u="none" strike="noStrike" kern="1200" cap="none" spc="0" normalizeH="0" baseline="0" noProof="0" dirty="0">
                <a:ln>
                  <a:noFill/>
                </a:ln>
                <a:solidFill>
                  <a:prstClr val="black"/>
                </a:solidFill>
                <a:effectLst/>
                <a:uLnTx/>
                <a:uFillTx/>
                <a:latin typeface="Segoe UI "/>
              </a:rPr>
              <a:t>Sørg for at komme ind på følgende punkter i jeres præsentation:</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En præsentation af det overordnede problem og den udfordring, som I blev stillet over for.</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a:ln>
                  <a:noFill/>
                </a:ln>
                <a:solidFill>
                  <a:prstClr val="black"/>
                </a:solidFill>
                <a:effectLst/>
                <a:uLnTx/>
                <a:uFillTx/>
                <a:latin typeface="Segoe UI "/>
              </a:rPr>
              <a:t>Vurder</a:t>
            </a:r>
            <a:r>
              <a:rPr kumimoji="0" lang="da-DK" b="0" i="0" u="none" strike="noStrike" kern="1200" cap="none" spc="0" normalizeH="0" baseline="0" noProof="0" dirty="0">
                <a:ln>
                  <a:noFill/>
                </a:ln>
                <a:solidFill>
                  <a:prstClr val="black"/>
                </a:solidFill>
                <a:effectLst/>
                <a:uLnTx/>
                <a:uFillTx/>
                <a:latin typeface="Segoe UI "/>
              </a:rPr>
              <a:t>, </a:t>
            </a:r>
            <a:r>
              <a:rPr kumimoji="0" lang="da-DK" b="0" i="0" u="none" strike="noStrike" kern="1200" cap="none" spc="0" normalizeH="0" baseline="0" noProof="0">
                <a:ln>
                  <a:noFill/>
                </a:ln>
                <a:solidFill>
                  <a:prstClr val="black"/>
                </a:solidFill>
                <a:effectLst/>
                <a:uLnTx/>
                <a:uFillTx/>
                <a:latin typeface="Segoe UI "/>
              </a:rPr>
              <a:t>hvordan </a:t>
            </a:r>
            <a:r>
              <a:rPr lang="da-DK">
                <a:solidFill>
                  <a:prstClr val="black"/>
                </a:solidFill>
                <a:latin typeface="Segoe UI "/>
              </a:rPr>
              <a:t>engineering designprocessen </a:t>
            </a:r>
            <a:r>
              <a:rPr kumimoji="0" lang="da-DK" b="0" i="0" u="none" strike="noStrike" kern="1200" cap="none" spc="0" normalizeH="0" baseline="0" noProof="0" dirty="0">
                <a:ln>
                  <a:noFill/>
                </a:ln>
                <a:solidFill>
                  <a:prstClr val="black"/>
                </a:solidFill>
                <a:effectLst/>
                <a:uLnTx/>
                <a:uFillTx/>
                <a:latin typeface="Segoe UI "/>
              </a:rPr>
              <a:t>og de forskellige delprocesser har hjulpet jer til at nå fra at forstå udfordringen til at løse udfordringen. Kom herunder også </a:t>
            </a:r>
            <a:r>
              <a:rPr kumimoji="0" lang="da-DK" b="0" i="0" u="none" strike="noStrike" kern="1200" cap="none" spc="0" normalizeH="0" baseline="0" noProof="0">
                <a:ln>
                  <a:noFill/>
                </a:ln>
                <a:solidFill>
                  <a:prstClr val="black"/>
                </a:solidFill>
                <a:effectLst/>
                <a:uLnTx/>
                <a:uFillTx/>
                <a:latin typeface="Segoe UI "/>
              </a:rPr>
              <a:t>ind på, </a:t>
            </a:r>
            <a:r>
              <a:rPr kumimoji="0" lang="da-DK" b="0" i="0" u="none" strike="noStrike" kern="1200" cap="none" spc="0" normalizeH="0" baseline="0" noProof="0" dirty="0">
                <a:ln>
                  <a:noFill/>
                </a:ln>
                <a:solidFill>
                  <a:prstClr val="black"/>
                </a:solidFill>
                <a:effectLst/>
                <a:uLnTx/>
                <a:uFillTx/>
                <a:latin typeface="Segoe UI "/>
              </a:rPr>
              <a:t>hvilke udfordringer I har haft undervejs.</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Hvad har I gjort for at finde en optimal placering af nedbørsmåleren?</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En præsentation af jeres endelige løsning – </a:t>
            </a:r>
            <a:r>
              <a:rPr kumimoji="0" lang="da-DK" b="0" i="0" u="none" strike="noStrike" kern="1200" cap="none" spc="0" normalizeH="0" baseline="0" noProof="0">
                <a:ln>
                  <a:noFill/>
                </a:ln>
                <a:solidFill>
                  <a:prstClr val="black"/>
                </a:solidFill>
                <a:effectLst/>
                <a:uLnTx/>
                <a:uFillTx/>
                <a:latin typeface="Segoe UI "/>
              </a:rPr>
              <a:t>altså prototypen, </a:t>
            </a:r>
            <a:r>
              <a:rPr kumimoji="0" lang="da-DK" b="0" i="0" u="none" strike="noStrike" kern="1200" cap="none" spc="0" normalizeH="0" baseline="0" noProof="0" dirty="0">
                <a:ln>
                  <a:noFill/>
                </a:ln>
                <a:solidFill>
                  <a:prstClr val="black"/>
                </a:solidFill>
                <a:effectLst/>
                <a:uLnTx/>
                <a:uFillTx/>
                <a:latin typeface="Segoe UI "/>
              </a:rPr>
              <a:t>herunder:</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Hvilken faglig viden understøtter/kvalificerer jeres løsning?</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b="0" i="0" u="none" strike="noStrike" kern="1200" cap="none" spc="0" normalizeH="0" baseline="0" noProof="0" dirty="0" err="1">
                <a:ln>
                  <a:noFill/>
                </a:ln>
                <a:solidFill>
                  <a:prstClr val="black"/>
                </a:solidFill>
                <a:effectLst/>
                <a:uLnTx/>
                <a:uFillTx/>
                <a:latin typeface="Segoe UI "/>
              </a:rPr>
              <a:t>Hvordan</a:t>
            </a:r>
            <a:r>
              <a:rPr kumimoji="0" lang="en-US" b="0" i="0" u="none" strike="noStrike" kern="1200" cap="none" spc="0" normalizeH="0" baseline="0" noProof="0" dirty="0">
                <a:ln>
                  <a:noFill/>
                </a:ln>
                <a:solidFill>
                  <a:prstClr val="black"/>
                </a:solidFill>
                <a:effectLst/>
                <a:uLnTx/>
                <a:uFillTx/>
                <a:latin typeface="Segoe UI "/>
              </a:rPr>
              <a:t> </a:t>
            </a:r>
            <a:r>
              <a:rPr kumimoji="0" lang="en-US" b="0" i="0" u="none" strike="noStrike" kern="1200" cap="none" spc="0" normalizeH="0" baseline="0" noProof="0" dirty="0" err="1">
                <a:ln>
                  <a:noFill/>
                </a:ln>
                <a:solidFill>
                  <a:prstClr val="black"/>
                </a:solidFill>
                <a:effectLst/>
                <a:uLnTx/>
                <a:uFillTx/>
                <a:latin typeface="Segoe UI "/>
              </a:rPr>
              <a:t>konstruerede</a:t>
            </a:r>
            <a:r>
              <a:rPr kumimoji="0" lang="en-US" b="0" i="0" u="none" strike="noStrike" kern="1200" cap="none" spc="0" normalizeH="0" baseline="0" noProof="0" dirty="0">
                <a:ln>
                  <a:noFill/>
                </a:ln>
                <a:solidFill>
                  <a:prstClr val="black"/>
                </a:solidFill>
                <a:effectLst/>
                <a:uLnTx/>
                <a:uFillTx/>
                <a:latin typeface="Segoe UI "/>
              </a:rPr>
              <a:t> I </a:t>
            </a:r>
            <a:r>
              <a:rPr kumimoji="0" lang="en-US" b="0" i="0" u="none" strike="noStrike" kern="1200" cap="none" spc="0" normalizeH="0" baseline="0" noProof="0" dirty="0" err="1">
                <a:ln>
                  <a:noFill/>
                </a:ln>
                <a:solidFill>
                  <a:prstClr val="black"/>
                </a:solidFill>
                <a:effectLst/>
                <a:uLnTx/>
                <a:uFillTx/>
                <a:latin typeface="Segoe UI "/>
              </a:rPr>
              <a:t>prototypen</a:t>
            </a:r>
            <a:r>
              <a:rPr kumimoji="0" lang="en-US" b="0" i="0" u="none" strike="noStrike" kern="1200" cap="none" spc="0" normalizeH="0" baseline="0" noProof="0" dirty="0">
                <a:ln>
                  <a:noFill/>
                </a:ln>
                <a:solidFill>
                  <a:prstClr val="black"/>
                </a:solidFill>
                <a:effectLst/>
                <a:uLnTx/>
                <a:uFillTx/>
                <a:latin typeface="Segoe UI "/>
              </a:rPr>
              <a:t>?</a:t>
            </a:r>
            <a:endParaRPr kumimoji="0" lang="da-DK" b="0" i="0" u="none" strike="noStrike" kern="1200" cap="none" spc="0" normalizeH="0" baseline="0" noProof="0" dirty="0">
              <a:ln>
                <a:noFill/>
              </a:ln>
              <a:solidFill>
                <a:prstClr val="black"/>
              </a:solidFill>
              <a:effectLst/>
              <a:uLnTx/>
              <a:uFillTx/>
              <a:latin typeface="Segoe UI "/>
            </a:endParaRP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Hvad lagde I mest vægt på i konstruktionsprocessen?</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En præsentation af jeres resultater med første prototype.</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Hvor god er prototypen til at mindske vindpåvirkning?</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Hvor god er prototypen til at mindske </a:t>
            </a:r>
            <a:r>
              <a:rPr kumimoji="0" lang="da-DK" b="0" i="0" u="none" strike="noStrike" kern="1200" cap="none" spc="0" normalizeH="0" baseline="0" noProof="0" dirty="0" err="1">
                <a:ln>
                  <a:noFill/>
                </a:ln>
                <a:solidFill>
                  <a:prstClr val="black"/>
                </a:solidFill>
                <a:effectLst/>
                <a:uLnTx/>
                <a:uFillTx/>
                <a:latin typeface="Segoe UI "/>
              </a:rPr>
              <a:t>wetting</a:t>
            </a:r>
            <a:r>
              <a:rPr kumimoji="0" lang="da-DK" b="0" i="0" u="none" strike="noStrike" kern="1200" cap="none" spc="0" normalizeH="0" baseline="0" noProof="0" dirty="0">
                <a:ln>
                  <a:noFill/>
                </a:ln>
                <a:solidFill>
                  <a:prstClr val="black"/>
                </a:solidFill>
                <a:effectLst/>
                <a:uLnTx/>
                <a:uFillTx/>
                <a:latin typeface="Segoe UI "/>
              </a:rPr>
              <a:t>-tab?</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Hvor god er prototypen til at mindske fordampning?</a:t>
            </a:r>
          </a:p>
          <a:p>
            <a:pPr marL="179388" marR="0" lvl="0" indent="-179388" algn="l" defTabSz="914377"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a-DK" b="0" i="0" u="none" strike="noStrike" kern="1200" cap="none" spc="0" normalizeH="0" baseline="0" noProof="0" dirty="0">
                <a:ln>
                  <a:noFill/>
                </a:ln>
                <a:solidFill>
                  <a:prstClr val="black"/>
                </a:solidFill>
                <a:effectLst/>
                <a:uLnTx/>
                <a:uFillTx/>
                <a:latin typeface="Segoe UI "/>
              </a:rPr>
              <a:t>På hvilket erfaringsgrundlag forbedrede </a:t>
            </a:r>
            <a:r>
              <a:rPr kumimoji="0" lang="da-DK" b="0" i="0" u="none" strike="noStrike" kern="1200" cap="none" spc="0" normalizeH="0" baseline="0" noProof="0">
                <a:ln>
                  <a:noFill/>
                </a:ln>
                <a:solidFill>
                  <a:prstClr val="black"/>
                </a:solidFill>
                <a:effectLst/>
                <a:uLnTx/>
                <a:uFillTx/>
                <a:latin typeface="Segoe UI "/>
              </a:rPr>
              <a:t>I prototypen, </a:t>
            </a:r>
            <a:r>
              <a:rPr kumimoji="0" lang="da-DK" b="0" i="0" u="none" strike="noStrike" kern="1200" cap="none" spc="0" normalizeH="0" baseline="0" noProof="0" dirty="0">
                <a:ln>
                  <a:noFill/>
                </a:ln>
                <a:solidFill>
                  <a:prstClr val="black"/>
                </a:solidFill>
                <a:effectLst/>
                <a:uLnTx/>
                <a:uFillTx/>
                <a:latin typeface="Segoe UI "/>
              </a:rPr>
              <a:t>og hvilken effekt havde det?</a:t>
            </a:r>
          </a:p>
          <a:p>
            <a:endParaRPr lang="da-DK" sz="1600" dirty="0"/>
          </a:p>
        </p:txBody>
      </p:sp>
    </p:spTree>
    <p:extLst>
      <p:ext uri="{BB962C8B-B14F-4D97-AF65-F5344CB8AC3E}">
        <p14:creationId xmlns:p14="http://schemas.microsoft.com/office/powerpoint/2010/main" val="2742570769"/>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B51FC-B4CF-312D-E84F-A5C8841E144E}"/>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92367A29-4342-48D2-524A-B11656E2A2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6138" y="1413194"/>
            <a:ext cx="3308557" cy="468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44B0D811-7A0C-EDE1-DBB7-1DB7A3086E79}"/>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Krav til præsentation</a:t>
            </a:r>
          </a:p>
        </p:txBody>
      </p:sp>
      <p:sp>
        <p:nvSpPr>
          <p:cNvPr id="6" name="Tekstfelt 5">
            <a:extLst>
              <a:ext uri="{FF2B5EF4-FFF2-40B4-BE49-F238E27FC236}">
                <a16:creationId xmlns:a16="http://schemas.microsoft.com/office/drawing/2014/main" id="{C64D0E94-E965-B35E-CD40-45F4029380FB}"/>
              </a:ext>
            </a:extLst>
          </p:cNvPr>
          <p:cNvSpPr txBox="1"/>
          <p:nvPr/>
        </p:nvSpPr>
        <p:spPr>
          <a:xfrm>
            <a:off x="649186" y="1413194"/>
            <a:ext cx="5714443" cy="646331"/>
          </a:xfrm>
          <a:prstGeom prst="rect">
            <a:avLst/>
          </a:prstGeom>
          <a:noFill/>
        </p:spPr>
        <p:txBody>
          <a:bodyPr wrap="square">
            <a:spAutoFit/>
          </a:bodyPr>
          <a:lstStyle/>
          <a:p>
            <a:r>
              <a:rPr lang="da-DK" dirty="0">
                <a:latin typeface="Segoe UI "/>
              </a:rPr>
              <a:t>Find kravene til præsentationen og vejledning til at indspille og gemme </a:t>
            </a:r>
            <a:r>
              <a:rPr lang="da-DK" dirty="0" err="1">
                <a:latin typeface="Segoe UI "/>
              </a:rPr>
              <a:t>screencast</a:t>
            </a:r>
            <a:r>
              <a:rPr lang="da-DK" dirty="0">
                <a:latin typeface="Segoe UI "/>
              </a:rPr>
              <a:t> i metodekort 14.</a:t>
            </a:r>
          </a:p>
        </p:txBody>
      </p:sp>
    </p:spTree>
    <p:extLst>
      <p:ext uri="{BB962C8B-B14F-4D97-AF65-F5344CB8AC3E}">
        <p14:creationId xmlns:p14="http://schemas.microsoft.com/office/powerpoint/2010/main" val="3039199298"/>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4372C-A23F-1AE2-6D77-8D9A8EC1286F}"/>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5C2572C8-E162-480E-D7EF-8140D6EA37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325" y="2548662"/>
            <a:ext cx="2290539" cy="324000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el 1">
            <a:extLst>
              <a:ext uri="{FF2B5EF4-FFF2-40B4-BE49-F238E27FC236}">
                <a16:creationId xmlns:a16="http://schemas.microsoft.com/office/drawing/2014/main" id="{AD2B480B-84E7-0B0C-C573-6F31D766D0E5}"/>
              </a:ext>
            </a:extLst>
          </p:cNvPr>
          <p:cNvSpPr>
            <a:spLocks noGrp="1"/>
          </p:cNvSpPr>
          <p:nvPr>
            <p:ph type="title"/>
          </p:nvPr>
        </p:nvSpPr>
        <p:spPr>
          <a:xfrm>
            <a:off x="695325" y="294791"/>
            <a:ext cx="11028290" cy="983209"/>
          </a:xfrm>
        </p:spPr>
        <p:txBody>
          <a:bodyPr/>
          <a:lstStyle/>
          <a:p>
            <a:r>
              <a:rPr lang="da-DK" dirty="0">
                <a:latin typeface="Segoe UI Bold" panose="020B0802040204020203" pitchFamily="34" charset="0"/>
                <a:cs typeface="Segoe UI Bold" panose="020B0802040204020203" pitchFamily="34" charset="0"/>
              </a:rPr>
              <a:t>Opsamling lektion 6</a:t>
            </a:r>
          </a:p>
        </p:txBody>
      </p:sp>
      <p:sp>
        <p:nvSpPr>
          <p:cNvPr id="6" name="Tekstfelt 5">
            <a:extLst>
              <a:ext uri="{FF2B5EF4-FFF2-40B4-BE49-F238E27FC236}">
                <a16:creationId xmlns:a16="http://schemas.microsoft.com/office/drawing/2014/main" id="{0061E8AE-83B2-8E72-00D8-9FAF0D70CFA4}"/>
              </a:ext>
            </a:extLst>
          </p:cNvPr>
          <p:cNvSpPr txBox="1"/>
          <p:nvPr/>
        </p:nvSpPr>
        <p:spPr>
          <a:xfrm>
            <a:off x="649184" y="1413194"/>
            <a:ext cx="6978249" cy="1000274"/>
          </a:xfrm>
          <a:prstGeom prst="rect">
            <a:avLst/>
          </a:prstGeom>
          <a:noFill/>
        </p:spPr>
        <p:txBody>
          <a:bodyPr wrap="square">
            <a:spAutoFit/>
          </a:bodyPr>
          <a:lstStyle/>
          <a:p>
            <a:pPr>
              <a:spcAft>
                <a:spcPts val="600"/>
              </a:spcAft>
            </a:pPr>
            <a:r>
              <a:rPr lang="da-DK" dirty="0">
                <a:latin typeface="Segoe UI" panose="020B0502040204020203" pitchFamily="34" charset="0"/>
                <a:cs typeface="Segoe UI" panose="020B0502040204020203" pitchFamily="34" charset="0"/>
              </a:rPr>
              <a:t>Hver gruppe udfylder metodekort 14, og det aftales, hvornår </a:t>
            </a:r>
            <a:r>
              <a:rPr lang="da-DK" dirty="0" err="1">
                <a:latin typeface="Segoe UI" panose="020B0502040204020203" pitchFamily="34" charset="0"/>
                <a:cs typeface="Segoe UI" panose="020B0502040204020203" pitchFamily="34" charset="0"/>
              </a:rPr>
              <a:t>screencast</a:t>
            </a:r>
            <a:r>
              <a:rPr lang="da-DK" dirty="0">
                <a:latin typeface="Segoe UI" panose="020B0502040204020203" pitchFamily="34" charset="0"/>
                <a:cs typeface="Segoe UI" panose="020B0502040204020203" pitchFamily="34" charset="0"/>
              </a:rPr>
              <a:t>-præsentationen skal afleveres.</a:t>
            </a:r>
          </a:p>
          <a:p>
            <a:endParaRPr lang="da-DK"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21369806"/>
      </p:ext>
    </p:extLst>
  </p:cSld>
  <p:clrMapOvr>
    <a:masterClrMapping/>
  </p:clrMapOvr>
  <p:transition>
    <p:fade/>
  </p:transition>
</p:sld>
</file>

<file path=ppt/theme/theme1.xml><?xml version="1.0" encoding="utf-8"?>
<a:theme xmlns:a="http://schemas.openxmlformats.org/drawingml/2006/main" name="EIS template">
  <a:themeElements>
    <a:clrScheme name="EIS">
      <a:dk1>
        <a:sysClr val="windowText" lastClr="000000"/>
      </a:dk1>
      <a:lt1>
        <a:sysClr val="window" lastClr="FFFFFF"/>
      </a:lt1>
      <a:dk2>
        <a:srgbClr val="000000"/>
      </a:dk2>
      <a:lt2>
        <a:srgbClr val="FFFFFF"/>
      </a:lt2>
      <a:accent1>
        <a:srgbClr val="587F8A"/>
      </a:accent1>
      <a:accent2>
        <a:srgbClr val="BCCF00"/>
      </a:accent2>
      <a:accent3>
        <a:srgbClr val="AEBAC0"/>
      </a:accent3>
      <a:accent4>
        <a:srgbClr val="40ACB6"/>
      </a:accent4>
      <a:accent5>
        <a:srgbClr val="234B5A"/>
      </a:accent5>
      <a:accent6>
        <a:srgbClr val="DDDDDD"/>
      </a:accent6>
      <a:hlink>
        <a:srgbClr val="BCCF00"/>
      </a:hlink>
      <a:folHlink>
        <a:srgbClr val="7F7F7F"/>
      </a:folHlink>
    </a:clrScheme>
    <a:fontScheme name="EIS">
      <a:majorFont>
        <a:latin typeface="Calibri"/>
        <a:ea typeface=""/>
        <a:cs typeface=""/>
      </a:majorFont>
      <a:minorFont>
        <a:latin typeface="Calibri"/>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ugerdefineret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824A62435C14A4286DB020D2DE62476" ma:contentTypeVersion="19" ma:contentTypeDescription="Opret et nyt dokument." ma:contentTypeScope="" ma:versionID="42bc958b512239f73a37b14ce16579df">
  <xsd:schema xmlns:xsd="http://www.w3.org/2001/XMLSchema" xmlns:xs="http://www.w3.org/2001/XMLSchema" xmlns:p="http://schemas.microsoft.com/office/2006/metadata/properties" xmlns:ns2="c9556b18-80b3-495f-bf06-e7a3be1966d2" xmlns:ns3="a182a518-1075-4414-b33f-9ae5c587f5b3" targetNamespace="http://schemas.microsoft.com/office/2006/metadata/properties" ma:root="true" ma:fieldsID="bde526417ac8e47284271ce738bc3858" ns2:_="" ns3:_="">
    <xsd:import namespace="c9556b18-80b3-495f-bf06-e7a3be1966d2"/>
    <xsd:import namespace="a182a518-1075-4414-b33f-9ae5c587f5b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556b18-80b3-495f-bf06-e7a3be1966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58568548-9f5a-4e35-9c17-968ba1d5fea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82a518-1075-4414-b33f-9ae5c587f5b3" elementFormDefault="qualified">
    <xsd:import namespace="http://schemas.microsoft.com/office/2006/documentManagement/types"/>
    <xsd:import namespace="http://schemas.microsoft.com/office/infopath/2007/PartnerControls"/>
    <xsd:element name="SharedWithUsers" ma:index="1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b5b5a254-60cb-4216-8964-bd87b223acca}" ma:internalName="TaxCatchAll" ma:showField="CatchAllData" ma:web="a182a518-1075-4414-b33f-9ae5c587f5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a182a518-1075-4414-b33f-9ae5c587f5b3">
      <UserInfo>
        <DisplayName>Ghita Wolf Andreasen</DisplayName>
        <AccountId>12</AccountId>
        <AccountType/>
      </UserInfo>
    </SharedWithUsers>
    <lcf76f155ced4ddcb4097134ff3c332f xmlns="c9556b18-80b3-495f-bf06-e7a3be1966d2">
      <Terms xmlns="http://schemas.microsoft.com/office/infopath/2007/PartnerControls"/>
    </lcf76f155ced4ddcb4097134ff3c332f>
    <TaxCatchAll xmlns="a182a518-1075-4414-b33f-9ae5c587f5b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39D546-B1F5-46C3-A598-2E1D5B245837}"/>
</file>

<file path=customXml/itemProps2.xml><?xml version="1.0" encoding="utf-8"?>
<ds:datastoreItem xmlns:ds="http://schemas.openxmlformats.org/officeDocument/2006/customXml" ds:itemID="{24C3EF39-3305-44D2-9B77-D5B5CFFA3B7F}">
  <ds:schemaRefs>
    <ds:schemaRef ds:uri="http://schemas.openxmlformats.org/package/2006/metadata/core-properties"/>
    <ds:schemaRef ds:uri="http://schemas.microsoft.com/office/2006/metadata/properties"/>
    <ds:schemaRef ds:uri="http://purl.org/dc/terms/"/>
    <ds:schemaRef ds:uri="http://schemas.microsoft.com/office/infopath/2007/PartnerControls"/>
    <ds:schemaRef ds:uri="http://schemas.microsoft.com/office/2006/documentManagement/types"/>
    <ds:schemaRef ds:uri="http://purl.org/dc/elements/1.1/"/>
    <ds:schemaRef ds:uri="a182a518-1075-4414-b33f-9ae5c587f5b3"/>
    <ds:schemaRef ds:uri="c9556b18-80b3-495f-bf06-e7a3be1966d2"/>
    <ds:schemaRef ds:uri="http://www.w3.org/XML/1998/namespace"/>
    <ds:schemaRef ds:uri="http://purl.org/dc/dcmitype/"/>
  </ds:schemaRefs>
</ds:datastoreItem>
</file>

<file path=customXml/itemProps3.xml><?xml version="1.0" encoding="utf-8"?>
<ds:datastoreItem xmlns:ds="http://schemas.openxmlformats.org/officeDocument/2006/customXml" ds:itemID="{F62CE1CC-95F7-4584-9450-33F63802ABB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2377</TotalTime>
  <Words>1628</Words>
  <Application>Microsoft Office PowerPoint</Application>
  <PresentationFormat>Widescreen</PresentationFormat>
  <Paragraphs>182</Paragraphs>
  <Slides>41</Slides>
  <Notes>41</Notes>
  <HiddenSlides>0</HiddenSlides>
  <MMClips>1</MMClips>
  <ScaleCrop>false</ScaleCrop>
  <HeadingPairs>
    <vt:vector size="6" baseType="variant">
      <vt:variant>
        <vt:lpstr>Benyttede skrifttyper</vt:lpstr>
      </vt:variant>
      <vt:variant>
        <vt:i4>7</vt:i4>
      </vt:variant>
      <vt:variant>
        <vt:lpstr>Tema</vt:lpstr>
      </vt:variant>
      <vt:variant>
        <vt:i4>2</vt:i4>
      </vt:variant>
      <vt:variant>
        <vt:lpstr>Slidetitler</vt:lpstr>
      </vt:variant>
      <vt:variant>
        <vt:i4>41</vt:i4>
      </vt:variant>
    </vt:vector>
  </HeadingPairs>
  <TitlesOfParts>
    <vt:vector size="50" baseType="lpstr">
      <vt:lpstr>Work Sans</vt:lpstr>
      <vt:lpstr>Segoe UI </vt:lpstr>
      <vt:lpstr>Segoe UI</vt:lpstr>
      <vt:lpstr>BetonEF-Bold</vt:lpstr>
      <vt:lpstr>Calibri</vt:lpstr>
      <vt:lpstr>Segoe UI Bold</vt:lpstr>
      <vt:lpstr>Arial</vt:lpstr>
      <vt:lpstr>EIS template</vt:lpstr>
      <vt:lpstr>Brugerdefineret design</vt:lpstr>
      <vt:lpstr>PowerPoint-præsentation</vt:lpstr>
      <vt:lpstr>PowerPoint-præsentation</vt:lpstr>
      <vt:lpstr>Udfordringen, I skal løse</vt:lpstr>
      <vt:lpstr>Problem</vt:lpstr>
      <vt:lpstr>Narrativ</vt:lpstr>
      <vt:lpstr>Engineering-metoden</vt:lpstr>
      <vt:lpstr>Introduktion til engineering designprocessen</vt:lpstr>
      <vt:lpstr>Udfordring</vt:lpstr>
      <vt:lpstr>Prototypekriterier</vt:lpstr>
      <vt:lpstr>Rammer</vt:lpstr>
      <vt:lpstr>Gruppedannelse</vt:lpstr>
      <vt:lpstr>Sammenhæng mellem nedbør og udvaskning</vt:lpstr>
      <vt:lpstr>Figur: Vandets kredsløb og vandbalance</vt:lpstr>
      <vt:lpstr>DMI’s nedbørsmålinger</vt:lpstr>
      <vt:lpstr>Opsamling lektion 1</vt:lpstr>
      <vt:lpstr>PowerPoint-præsentation</vt:lpstr>
      <vt:lpstr>Usikkerheder i nedbørsmåling</vt:lpstr>
      <vt:lpstr> Nedbørsmålinger og vind </vt:lpstr>
      <vt:lpstr>En simpel nedbørsmåler</vt:lpstr>
      <vt:lpstr>Opsamling lektion 2</vt:lpstr>
      <vt:lpstr>PowerPoint-præsentation</vt:lpstr>
      <vt:lpstr>Almindelig brainstorm</vt:lpstr>
      <vt:lpstr>Bordet rundt</vt:lpstr>
      <vt:lpstr>Hvilken ide vælger vi?</vt:lpstr>
      <vt:lpstr>Arbejdstegning</vt:lpstr>
      <vt:lpstr>Lav en materialeliste</vt:lpstr>
      <vt:lpstr>Opsamling lektion 3</vt:lpstr>
      <vt:lpstr>PowerPoint-præsentation</vt:lpstr>
      <vt:lpstr>Konstruktion af nedbørsmåler og kunstig sky</vt:lpstr>
      <vt:lpstr>Forsøgsopstilling</vt:lpstr>
      <vt:lpstr>Test af nedbørsmåler</vt:lpstr>
      <vt:lpstr>Prototypekriterier</vt:lpstr>
      <vt:lpstr>Opsamling lektion 4</vt:lpstr>
      <vt:lpstr>PowerPoint-præsentation</vt:lpstr>
      <vt:lpstr>Forbedring af nedbørsmåler</vt:lpstr>
      <vt:lpstr>Opsamling lektion 5</vt:lpstr>
      <vt:lpstr>PowerPoint-præsentation</vt:lpstr>
      <vt:lpstr>Udarbejde præsentation</vt:lpstr>
      <vt:lpstr>Krav til præsentation</vt:lpstr>
      <vt:lpstr>Krav til præsentation</vt:lpstr>
      <vt:lpstr>Opsamling lektion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Helle Janniche</dc:creator>
  <cp:lastModifiedBy>Anne Dorte Spang-Thomsen</cp:lastModifiedBy>
  <cp:revision>160</cp:revision>
  <cp:lastPrinted>2026-10-02T11:06:29Z</cp:lastPrinted>
  <dcterms:created xsi:type="dcterms:W3CDTF">2017-11-20T16:02:28Z</dcterms:created>
  <dcterms:modified xsi:type="dcterms:W3CDTF">2026-10-28T07:21:17Z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0x010100B824A62435C14A4286DB020D2DE62476</vt:lpwstr>
  </property>
  <property fmtid="{D5CDD505-2E9C-101B-9397-08002B2CF9AE}" pid="3" name="MediaServiceImageTags">
    <vt:lpwstr/>
  </property>
</Properties>
</file>