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A_E561C375.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E4E446_3087EF82.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9" r:id="rId4"/>
    <p:sldMasterId id="2147483703" r:id="rId5"/>
    <p:sldMasterId id="2147483942" r:id="rId6"/>
  </p:sldMasterIdLst>
  <p:notesMasterIdLst>
    <p:notesMasterId r:id="rId22"/>
  </p:notesMasterIdLst>
  <p:handoutMasterIdLst>
    <p:handoutMasterId r:id="rId23"/>
  </p:handoutMasterIdLst>
  <p:sldIdLst>
    <p:sldId id="2145707034" r:id="rId7"/>
    <p:sldId id="2145707077" r:id="rId8"/>
    <p:sldId id="266" r:id="rId9"/>
    <p:sldId id="2145707061" r:id="rId10"/>
    <p:sldId id="2145707054" r:id="rId11"/>
    <p:sldId id="300" r:id="rId12"/>
    <p:sldId id="2145707075" r:id="rId13"/>
    <p:sldId id="2145707072" r:id="rId14"/>
    <p:sldId id="2145707078" r:id="rId15"/>
    <p:sldId id="2145707042" r:id="rId16"/>
    <p:sldId id="2145707073" r:id="rId17"/>
    <p:sldId id="2145707044" r:id="rId18"/>
    <p:sldId id="2145707079" r:id="rId19"/>
    <p:sldId id="2145707076" r:id="rId20"/>
    <p:sldId id="2145707050" r:id="rId21"/>
  </p:sldIdLst>
  <p:sldSz cx="12192000" cy="6858000"/>
  <p:notesSz cx="6705600" cy="98425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00">
          <p15:clr>
            <a:srgbClr val="A4A3A4"/>
          </p15:clr>
        </p15:guide>
        <p15:guide id="2" pos="211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037F57-4D03-EACA-A1F0-B255BE3E63AE}" name="David Russel" initials="DR" userId="S::daru@ida.dk::99469b3f-e1d4-409d-aa44-2a8418279fcc" providerId="AD"/>
  <p188:author id="{BEE736D4-FE1A-3550-0075-AD26250D0FD6}" name="Nina Ahnstrøm" initials="NA" userId="S::niah@ida.dk::09669543-dc8d-4c2d-b804-47fea416e5c0" providerId="AD"/>
  <p188:author id="{7F49FAF1-ED4C-A22C-AFB8-200B6277C936}" name="Sara Rosendal" initials="SR" userId="S::sro@ida.dk::7407fd49-cfc4-4da2-bdce-f3ef2678b60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10B"/>
    <a:srgbClr val="234B5A"/>
    <a:srgbClr val="587F8A"/>
    <a:srgbClr val="BCCF00"/>
    <a:srgbClr val="E1E500"/>
    <a:srgbClr val="0C0B0B"/>
    <a:srgbClr val="F5E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EBBD70-339D-444A-B245-7D36244DC9F0}" v="3" dt="2026-06-02T12:06:57.3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68" y="7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00"/>
        <p:guide pos="21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Rosendal" userId="7407fd49-cfc4-4da2-bdce-f3ef2678b600" providerId="ADAL" clId="{2760E7E5-8E82-47C3-9612-51F0CF37BD65}"/>
    <pc:docChg chg="modSld">
      <pc:chgData name="Sara Rosendal" userId="7407fd49-cfc4-4da2-bdce-f3ef2678b600" providerId="ADAL" clId="{2760E7E5-8E82-47C3-9612-51F0CF37BD65}" dt="2026-06-02T08:24:50.458" v="18" actId="20577"/>
      <pc:docMkLst>
        <pc:docMk/>
      </pc:docMkLst>
      <pc:sldChg chg="modSp mod">
        <pc:chgData name="Sara Rosendal" userId="7407fd49-cfc4-4da2-bdce-f3ef2678b600" providerId="ADAL" clId="{2760E7E5-8E82-47C3-9612-51F0CF37BD65}" dt="2026-06-02T08:13:54.100" v="1" actId="13926"/>
        <pc:sldMkLst>
          <pc:docMk/>
          <pc:sldMk cId="3848389493" sldId="266"/>
        </pc:sldMkLst>
        <pc:spChg chg="mod">
          <ac:chgData name="Sara Rosendal" userId="7407fd49-cfc4-4da2-bdce-f3ef2678b600" providerId="ADAL" clId="{2760E7E5-8E82-47C3-9612-51F0CF37BD65}" dt="2026-06-02T08:12:39.980" v="0" actId="20577"/>
          <ac:spMkLst>
            <pc:docMk/>
            <pc:sldMk cId="3848389493" sldId="266"/>
            <ac:spMk id="2" creationId="{5DD4F736-4F94-85DB-E58B-CF652E439576}"/>
          </ac:spMkLst>
        </pc:spChg>
        <pc:spChg chg="mod">
          <ac:chgData name="Sara Rosendal" userId="7407fd49-cfc4-4da2-bdce-f3ef2678b600" providerId="ADAL" clId="{2760E7E5-8E82-47C3-9612-51F0CF37BD65}" dt="2026-06-02T08:13:54.100" v="1" actId="13926"/>
          <ac:spMkLst>
            <pc:docMk/>
            <pc:sldMk cId="3848389493" sldId="266"/>
            <ac:spMk id="7" creationId="{39202AA5-B97E-9E95-97C7-807FDED084E4}"/>
          </ac:spMkLst>
        </pc:spChg>
      </pc:sldChg>
      <pc:sldChg chg="modSp mod">
        <pc:chgData name="Sara Rosendal" userId="7407fd49-cfc4-4da2-bdce-f3ef2678b600" providerId="ADAL" clId="{2760E7E5-8E82-47C3-9612-51F0CF37BD65}" dt="2026-06-02T08:23:27.466" v="14" actId="20577"/>
        <pc:sldMkLst>
          <pc:docMk/>
          <pc:sldMk cId="3190393928" sldId="2145707044"/>
        </pc:sldMkLst>
        <pc:spChg chg="mod">
          <ac:chgData name="Sara Rosendal" userId="7407fd49-cfc4-4da2-bdce-f3ef2678b600" providerId="ADAL" clId="{2760E7E5-8E82-47C3-9612-51F0CF37BD65}" dt="2026-06-02T08:22:53.638" v="10" actId="13926"/>
          <ac:spMkLst>
            <pc:docMk/>
            <pc:sldMk cId="3190393928" sldId="2145707044"/>
            <ac:spMk id="3" creationId="{FA25A5B6-7422-66D7-68E1-6DB3AE246287}"/>
          </ac:spMkLst>
        </pc:spChg>
        <pc:spChg chg="mod">
          <ac:chgData name="Sara Rosendal" userId="7407fd49-cfc4-4da2-bdce-f3ef2678b600" providerId="ADAL" clId="{2760E7E5-8E82-47C3-9612-51F0CF37BD65}" dt="2026-06-02T08:23:27.466" v="14" actId="20577"/>
          <ac:spMkLst>
            <pc:docMk/>
            <pc:sldMk cId="3190393928" sldId="2145707044"/>
            <ac:spMk id="10" creationId="{80DE8D3F-0358-3653-501E-20276B54EEEE}"/>
          </ac:spMkLst>
        </pc:spChg>
      </pc:sldChg>
      <pc:sldChg chg="modSp mod">
        <pc:chgData name="Sara Rosendal" userId="7407fd49-cfc4-4da2-bdce-f3ef2678b600" providerId="ADAL" clId="{2760E7E5-8E82-47C3-9612-51F0CF37BD65}" dt="2026-06-02T08:21:19.064" v="8" actId="20577"/>
        <pc:sldMkLst>
          <pc:docMk/>
          <pc:sldMk cId="3033055238" sldId="2145707046"/>
        </pc:sldMkLst>
        <pc:spChg chg="mod">
          <ac:chgData name="Sara Rosendal" userId="7407fd49-cfc4-4da2-bdce-f3ef2678b600" providerId="ADAL" clId="{2760E7E5-8E82-47C3-9612-51F0CF37BD65}" dt="2026-06-02T08:21:19.064" v="8" actId="20577"/>
          <ac:spMkLst>
            <pc:docMk/>
            <pc:sldMk cId="3033055238" sldId="2145707046"/>
            <ac:spMk id="2" creationId="{D3562F5F-07D7-B59E-DD0E-FFB73B5A03E9}"/>
          </ac:spMkLst>
        </pc:spChg>
        <pc:spChg chg="mod">
          <ac:chgData name="Sara Rosendal" userId="7407fd49-cfc4-4da2-bdce-f3ef2678b600" providerId="ADAL" clId="{2760E7E5-8E82-47C3-9612-51F0CF37BD65}" dt="2026-06-02T08:21:12.748" v="7" actId="13926"/>
          <ac:spMkLst>
            <pc:docMk/>
            <pc:sldMk cId="3033055238" sldId="2145707046"/>
            <ac:spMk id="6" creationId="{84DD0DBB-AE8C-BD2E-7069-02BEBD37185F}"/>
          </ac:spMkLst>
        </pc:spChg>
      </pc:sldChg>
      <pc:sldChg chg="modSp mod">
        <pc:chgData name="Sara Rosendal" userId="7407fd49-cfc4-4da2-bdce-f3ef2678b600" providerId="ADAL" clId="{2760E7E5-8E82-47C3-9612-51F0CF37BD65}" dt="2026-06-02T08:16:24.630" v="6" actId="13926"/>
        <pc:sldMkLst>
          <pc:docMk/>
          <pc:sldMk cId="201232075" sldId="2145707072"/>
        </pc:sldMkLst>
        <pc:spChg chg="mod">
          <ac:chgData name="Sara Rosendal" userId="7407fd49-cfc4-4da2-bdce-f3ef2678b600" providerId="ADAL" clId="{2760E7E5-8E82-47C3-9612-51F0CF37BD65}" dt="2026-06-02T08:16:24.630" v="6" actId="13926"/>
          <ac:spMkLst>
            <pc:docMk/>
            <pc:sldMk cId="201232075" sldId="2145707072"/>
            <ac:spMk id="2" creationId="{1E74839C-95B6-11E7-2DA3-3DF10FC9727D}"/>
          </ac:spMkLst>
        </pc:spChg>
      </pc:sldChg>
      <pc:sldChg chg="modSp mod">
        <pc:chgData name="Sara Rosendal" userId="7407fd49-cfc4-4da2-bdce-f3ef2678b600" providerId="ADAL" clId="{2760E7E5-8E82-47C3-9612-51F0CF37BD65}" dt="2026-06-02T08:14:41.589" v="3" actId="20577"/>
        <pc:sldMkLst>
          <pc:docMk/>
          <pc:sldMk cId="3163151234" sldId="2145707075"/>
        </pc:sldMkLst>
        <pc:spChg chg="mod">
          <ac:chgData name="Sara Rosendal" userId="7407fd49-cfc4-4da2-bdce-f3ef2678b600" providerId="ADAL" clId="{2760E7E5-8E82-47C3-9612-51F0CF37BD65}" dt="2026-06-02T08:14:41.589" v="3" actId="20577"/>
          <ac:spMkLst>
            <pc:docMk/>
            <pc:sldMk cId="3163151234" sldId="2145707075"/>
            <ac:spMk id="6" creationId="{AA36F54C-7FC7-6A40-94F6-72A12C0A5DE1}"/>
          </ac:spMkLst>
        </pc:spChg>
      </pc:sldChg>
      <pc:sldChg chg="modSp mod">
        <pc:chgData name="Sara Rosendal" userId="7407fd49-cfc4-4da2-bdce-f3ef2678b600" providerId="ADAL" clId="{2760E7E5-8E82-47C3-9612-51F0CF37BD65}" dt="2026-06-02T08:24:50.458" v="18" actId="20577"/>
        <pc:sldMkLst>
          <pc:docMk/>
          <pc:sldMk cId="2120416759" sldId="2145707076"/>
        </pc:sldMkLst>
        <pc:spChg chg="mod">
          <ac:chgData name="Sara Rosendal" userId="7407fd49-cfc4-4da2-bdce-f3ef2678b600" providerId="ADAL" clId="{2760E7E5-8E82-47C3-9612-51F0CF37BD65}" dt="2026-06-02T08:24:50.458" v="18" actId="20577"/>
          <ac:spMkLst>
            <pc:docMk/>
            <pc:sldMk cId="2120416759" sldId="2145707076"/>
            <ac:spMk id="6" creationId="{233E3A1A-04BB-9BF7-58A8-9D82CFD4B218}"/>
          </ac:spMkLst>
        </pc:spChg>
      </pc:sldChg>
      <pc:sldChg chg="modSp mod">
        <pc:chgData name="Sara Rosendal" userId="7407fd49-cfc4-4da2-bdce-f3ef2678b600" providerId="ADAL" clId="{2760E7E5-8E82-47C3-9612-51F0CF37BD65}" dt="2026-06-02T08:22:18.385" v="9" actId="20577"/>
        <pc:sldMkLst>
          <pc:docMk/>
          <pc:sldMk cId="814215042" sldId="2145707078"/>
        </pc:sldMkLst>
        <pc:spChg chg="mod">
          <ac:chgData name="Sara Rosendal" userId="7407fd49-cfc4-4da2-bdce-f3ef2678b600" providerId="ADAL" clId="{2760E7E5-8E82-47C3-9612-51F0CF37BD65}" dt="2026-06-02T08:22:18.385" v="9" actId="20577"/>
          <ac:spMkLst>
            <pc:docMk/>
            <pc:sldMk cId="814215042" sldId="2145707078"/>
            <ac:spMk id="4" creationId="{E7F4C0FE-085A-6ACB-4D9C-F1F56D758947}"/>
          </ac:spMkLst>
        </pc:spChg>
      </pc:sldChg>
    </pc:docChg>
  </pc:docChgLst>
  <pc:docChgLst>
    <pc:chgData name="David Russel" userId="99469b3f-e1d4-409d-aa44-2a8418279fcc" providerId="ADAL" clId="{858338F7-7BC9-48E6-A67F-76F74E820F08}"/>
    <pc:docChg chg="undo custSel addSld delSld modSld">
      <pc:chgData name="David Russel" userId="99469b3f-e1d4-409d-aa44-2a8418279fcc" providerId="ADAL" clId="{858338F7-7BC9-48E6-A67F-76F74E820F08}" dt="2026-06-02T12:24:01.313" v="1294" actId="47"/>
      <pc:docMkLst>
        <pc:docMk/>
      </pc:docMkLst>
      <pc:sldChg chg="addSp delSp modSp mod">
        <pc:chgData name="David Russel" userId="99469b3f-e1d4-409d-aa44-2a8418279fcc" providerId="ADAL" clId="{858338F7-7BC9-48E6-A67F-76F74E820F08}" dt="2026-06-02T11:46:01.703" v="1259" actId="1076"/>
        <pc:sldMkLst>
          <pc:docMk/>
          <pc:sldMk cId="3848389493" sldId="266"/>
        </pc:sldMkLst>
        <pc:spChg chg="mod">
          <ac:chgData name="David Russel" userId="99469b3f-e1d4-409d-aa44-2a8418279fcc" providerId="ADAL" clId="{858338F7-7BC9-48E6-A67F-76F74E820F08}" dt="2026-05-28T10:31:59.618" v="25" actId="20577"/>
          <ac:spMkLst>
            <pc:docMk/>
            <pc:sldMk cId="3848389493" sldId="266"/>
            <ac:spMk id="2" creationId="{5DD4F736-4F94-85DB-E58B-CF652E439576}"/>
          </ac:spMkLst>
        </pc:spChg>
        <pc:spChg chg="mod">
          <ac:chgData name="David Russel" userId="99469b3f-e1d4-409d-aa44-2a8418279fcc" providerId="ADAL" clId="{858338F7-7BC9-48E6-A67F-76F74E820F08}" dt="2026-05-28T10:31:24.194" v="23" actId="14100"/>
          <ac:spMkLst>
            <pc:docMk/>
            <pc:sldMk cId="3848389493" sldId="266"/>
            <ac:spMk id="6" creationId="{3C9510F6-F4CD-9D13-9B54-1B1D1E4D203D}"/>
          </ac:spMkLst>
        </pc:spChg>
        <pc:spChg chg="mod">
          <ac:chgData name="David Russel" userId="99469b3f-e1d4-409d-aa44-2a8418279fcc" providerId="ADAL" clId="{858338F7-7BC9-48E6-A67F-76F74E820F08}" dt="2026-06-02T11:46:01.703" v="1259" actId="1076"/>
          <ac:spMkLst>
            <pc:docMk/>
            <pc:sldMk cId="3848389493" sldId="266"/>
            <ac:spMk id="7" creationId="{39202AA5-B97E-9E95-97C7-807FDED084E4}"/>
          </ac:spMkLst>
        </pc:spChg>
      </pc:sldChg>
      <pc:sldChg chg="modSp mod">
        <pc:chgData name="David Russel" userId="99469b3f-e1d4-409d-aa44-2a8418279fcc" providerId="ADAL" clId="{858338F7-7BC9-48E6-A67F-76F74E820F08}" dt="2026-05-28T10:26:54.801" v="14" actId="20577"/>
        <pc:sldMkLst>
          <pc:docMk/>
          <pc:sldMk cId="624253031" sldId="2145707034"/>
        </pc:sldMkLst>
        <pc:spChg chg="mod">
          <ac:chgData name="David Russel" userId="99469b3f-e1d4-409d-aa44-2a8418279fcc" providerId="ADAL" clId="{858338F7-7BC9-48E6-A67F-76F74E820F08}" dt="2026-05-28T10:26:54.801" v="14" actId="20577"/>
          <ac:spMkLst>
            <pc:docMk/>
            <pc:sldMk cId="624253031" sldId="2145707034"/>
            <ac:spMk id="2" creationId="{10B81235-1A39-7583-3B5A-22F1B50EE2E3}"/>
          </ac:spMkLst>
        </pc:spChg>
      </pc:sldChg>
      <pc:sldChg chg="modSp mod">
        <pc:chgData name="David Russel" userId="99469b3f-e1d4-409d-aa44-2a8418279fcc" providerId="ADAL" clId="{858338F7-7BC9-48E6-A67F-76F74E820F08}" dt="2026-05-28T12:12:45.419" v="482" actId="20577"/>
        <pc:sldMkLst>
          <pc:docMk/>
          <pc:sldMk cId="1244518087" sldId="2145707042"/>
        </pc:sldMkLst>
        <pc:spChg chg="mod">
          <ac:chgData name="David Russel" userId="99469b3f-e1d4-409d-aa44-2a8418279fcc" providerId="ADAL" clId="{858338F7-7BC9-48E6-A67F-76F74E820F08}" dt="2026-05-28T12:12:45.419" v="482" actId="20577"/>
          <ac:spMkLst>
            <pc:docMk/>
            <pc:sldMk cId="1244518087" sldId="2145707042"/>
            <ac:spMk id="5" creationId="{C2CEE45D-56C6-E657-B54A-A2574DC19F71}"/>
          </ac:spMkLst>
        </pc:spChg>
      </pc:sldChg>
      <pc:sldChg chg="addSp delSp modSp mod modCm modNotesTx">
        <pc:chgData name="David Russel" userId="99469b3f-e1d4-409d-aa44-2a8418279fcc" providerId="ADAL" clId="{858338F7-7BC9-48E6-A67F-76F74E820F08}" dt="2026-06-02T12:07:32.260" v="1293" actId="20577"/>
        <pc:sldMkLst>
          <pc:docMk/>
          <pc:sldMk cId="3190393928" sldId="2145707044"/>
        </pc:sldMkLst>
        <pc:spChg chg="add mod">
          <ac:chgData name="David Russel" userId="99469b3f-e1d4-409d-aa44-2a8418279fcc" providerId="ADAL" clId="{858338F7-7BC9-48E6-A67F-76F74E820F08}" dt="2026-05-28T12:18:41.021" v="726" actId="1076"/>
          <ac:spMkLst>
            <pc:docMk/>
            <pc:sldMk cId="3190393928" sldId="2145707044"/>
            <ac:spMk id="2" creationId="{45E0FB75-2AE8-FD62-5E85-C3DB8AB94570}"/>
          </ac:spMkLst>
        </pc:spChg>
        <pc:spChg chg="add mod">
          <ac:chgData name="David Russel" userId="99469b3f-e1d4-409d-aa44-2a8418279fcc" providerId="ADAL" clId="{858338F7-7BC9-48E6-A67F-76F74E820F08}" dt="2026-06-02T12:07:04.117" v="1290" actId="13926"/>
          <ac:spMkLst>
            <pc:docMk/>
            <pc:sldMk cId="3190393928" sldId="2145707044"/>
            <ac:spMk id="3" creationId="{FA25A5B6-7422-66D7-68E1-6DB3AE246287}"/>
          </ac:spMkLst>
        </pc:spChg>
        <pc:spChg chg="mod">
          <ac:chgData name="David Russel" userId="99469b3f-e1d4-409d-aa44-2a8418279fcc" providerId="ADAL" clId="{858338F7-7BC9-48E6-A67F-76F74E820F08}" dt="2026-06-02T12:07:32.260" v="1293" actId="20577"/>
          <ac:spMkLst>
            <pc:docMk/>
            <pc:sldMk cId="3190393928" sldId="2145707044"/>
            <ac:spMk id="10" creationId="{80DE8D3F-0358-3653-501E-20276B54EEEE}"/>
          </ac:spMkLst>
        </pc:spChg>
        <pc:extLst>
          <p:ext xmlns:p="http://schemas.openxmlformats.org/presentationml/2006/main" uri="{D6D511B9-2390-475A-947B-AFAB55BFBCF1}">
            <pc226:cmChg xmlns:pc226="http://schemas.microsoft.com/office/powerpoint/2022/06/main/command" chg="mod">
              <pc226:chgData name="David Russel" userId="99469b3f-e1d4-409d-aa44-2a8418279fcc" providerId="ADAL" clId="{858338F7-7BC9-48E6-A67F-76F74E820F08}" dt="2026-06-02T12:07:32.260" v="1293" actId="20577"/>
              <pc2:cmMkLst xmlns:pc2="http://schemas.microsoft.com/office/powerpoint/2019/9/main/command">
                <pc:docMk/>
                <pc:sldMk cId="3190393928" sldId="2145707044"/>
                <pc2:cmMk id="{C8A2C791-DD8B-40F1-AEC5-9A4062DE437D}"/>
              </pc2:cmMkLst>
            </pc226:cmChg>
          </p:ext>
        </pc:extLst>
      </pc:sldChg>
      <pc:sldChg chg="addSp delSp modSp del mod modNotesTx">
        <pc:chgData name="David Russel" userId="99469b3f-e1d4-409d-aa44-2a8418279fcc" providerId="ADAL" clId="{858338F7-7BC9-48E6-A67F-76F74E820F08}" dt="2026-06-02T12:24:01.313" v="1294" actId="47"/>
        <pc:sldMkLst>
          <pc:docMk/>
          <pc:sldMk cId="3033055238" sldId="2145707046"/>
        </pc:sldMkLst>
        <pc:spChg chg="del mod">
          <ac:chgData name="David Russel" userId="99469b3f-e1d4-409d-aa44-2a8418279fcc" providerId="ADAL" clId="{858338F7-7BC9-48E6-A67F-76F74E820F08}" dt="2026-06-02T12:06:06.539" v="1284" actId="478"/>
          <ac:spMkLst>
            <pc:docMk/>
            <pc:sldMk cId="3033055238" sldId="2145707046"/>
            <ac:spMk id="2" creationId="{D3562F5F-07D7-B59E-DD0E-FFB73B5A03E9}"/>
          </ac:spMkLst>
        </pc:spChg>
        <pc:spChg chg="add mod">
          <ac:chgData name="David Russel" userId="99469b3f-e1d4-409d-aa44-2a8418279fcc" providerId="ADAL" clId="{858338F7-7BC9-48E6-A67F-76F74E820F08}" dt="2026-06-02T12:06:42.418" v="1288"/>
          <ac:spMkLst>
            <pc:docMk/>
            <pc:sldMk cId="3033055238" sldId="2145707046"/>
            <ac:spMk id="6" creationId="{84DD0DBB-AE8C-BD2E-7069-02BEBD37185F}"/>
          </ac:spMkLst>
        </pc:spChg>
        <pc:spChg chg="add del mod">
          <ac:chgData name="David Russel" userId="99469b3f-e1d4-409d-aa44-2a8418279fcc" providerId="ADAL" clId="{858338F7-7BC9-48E6-A67F-76F74E820F08}" dt="2026-06-02T12:06:30.579" v="1286" actId="478"/>
          <ac:spMkLst>
            <pc:docMk/>
            <pc:sldMk cId="3033055238" sldId="2145707046"/>
            <ac:spMk id="8" creationId="{C480C2FA-3111-11AD-F280-3C1FEEDC92F7}"/>
          </ac:spMkLst>
        </pc:spChg>
      </pc:sldChg>
      <pc:sldChg chg="modSp add mod">
        <pc:chgData name="David Russel" userId="99469b3f-e1d4-409d-aa44-2a8418279fcc" providerId="ADAL" clId="{858338F7-7BC9-48E6-A67F-76F74E820F08}" dt="2026-05-28T10:38:51.251" v="36" actId="20577"/>
        <pc:sldMkLst>
          <pc:docMk/>
          <pc:sldMk cId="3627163643" sldId="2145707054"/>
        </pc:sldMkLst>
        <pc:spChg chg="mod">
          <ac:chgData name="David Russel" userId="99469b3f-e1d4-409d-aa44-2a8418279fcc" providerId="ADAL" clId="{858338F7-7BC9-48E6-A67F-76F74E820F08}" dt="2026-05-28T10:38:51.251" v="36" actId="20577"/>
          <ac:spMkLst>
            <pc:docMk/>
            <pc:sldMk cId="3627163643" sldId="2145707054"/>
            <ac:spMk id="3" creationId="{25721EAC-6ACD-5876-606E-8E9C481AF3A9}"/>
          </ac:spMkLst>
        </pc:spChg>
      </pc:sldChg>
      <pc:sldChg chg="modSp add mod">
        <pc:chgData name="David Russel" userId="99469b3f-e1d4-409d-aa44-2a8418279fcc" providerId="ADAL" clId="{858338F7-7BC9-48E6-A67F-76F74E820F08}" dt="2026-06-02T12:04:56.257" v="1283" actId="6549"/>
        <pc:sldMkLst>
          <pc:docMk/>
          <pc:sldMk cId="201232075" sldId="2145707072"/>
        </pc:sldMkLst>
        <pc:spChg chg="mod">
          <ac:chgData name="David Russel" userId="99469b3f-e1d4-409d-aa44-2a8418279fcc" providerId="ADAL" clId="{858338F7-7BC9-48E6-A67F-76F74E820F08}" dt="2026-06-02T12:04:56.257" v="1283" actId="6549"/>
          <ac:spMkLst>
            <pc:docMk/>
            <pc:sldMk cId="201232075" sldId="2145707072"/>
            <ac:spMk id="2" creationId="{1E74839C-95B6-11E7-2DA3-3DF10FC9727D}"/>
          </ac:spMkLst>
        </pc:spChg>
        <pc:spChg chg="mod">
          <ac:chgData name="David Russel" userId="99469b3f-e1d4-409d-aa44-2a8418279fcc" providerId="ADAL" clId="{858338F7-7BC9-48E6-A67F-76F74E820F08}" dt="2026-05-28T11:16:56.492" v="148" actId="1076"/>
          <ac:spMkLst>
            <pc:docMk/>
            <pc:sldMk cId="201232075" sldId="2145707072"/>
            <ac:spMk id="3" creationId="{14156A4B-4ADF-1CB1-CED2-1020AB809316}"/>
          </ac:spMkLst>
        </pc:spChg>
        <pc:spChg chg="mod">
          <ac:chgData name="David Russel" userId="99469b3f-e1d4-409d-aa44-2a8418279fcc" providerId="ADAL" clId="{858338F7-7BC9-48E6-A67F-76F74E820F08}" dt="2026-05-28T11:17:05.027" v="153" actId="20577"/>
          <ac:spMkLst>
            <pc:docMk/>
            <pc:sldMk cId="201232075" sldId="2145707072"/>
            <ac:spMk id="4" creationId="{DAF4B63B-6DC1-02E4-2614-BD700B8C41A1}"/>
          </ac:spMkLst>
        </pc:spChg>
      </pc:sldChg>
      <pc:sldChg chg="modSp add mod modClrScheme chgLayout">
        <pc:chgData name="David Russel" userId="99469b3f-e1d4-409d-aa44-2a8418279fcc" providerId="ADAL" clId="{858338F7-7BC9-48E6-A67F-76F74E820F08}" dt="2026-05-28T12:17:16.464" v="568" actId="700"/>
        <pc:sldMkLst>
          <pc:docMk/>
          <pc:sldMk cId="2232753283" sldId="2145707073"/>
        </pc:sldMkLst>
        <pc:spChg chg="mod ord">
          <ac:chgData name="David Russel" userId="99469b3f-e1d4-409d-aa44-2a8418279fcc" providerId="ADAL" clId="{858338F7-7BC9-48E6-A67F-76F74E820F08}" dt="2026-05-28T12:17:16.464" v="568" actId="700"/>
          <ac:spMkLst>
            <pc:docMk/>
            <pc:sldMk cId="2232753283" sldId="2145707073"/>
            <ac:spMk id="4" creationId="{94894408-6E3F-FFCE-0093-F7A626EEB93D}"/>
          </ac:spMkLst>
        </pc:spChg>
        <pc:spChg chg="mod ord">
          <ac:chgData name="David Russel" userId="99469b3f-e1d4-409d-aa44-2a8418279fcc" providerId="ADAL" clId="{858338F7-7BC9-48E6-A67F-76F74E820F08}" dt="2026-05-28T12:17:16.464" v="568" actId="700"/>
          <ac:spMkLst>
            <pc:docMk/>
            <pc:sldMk cId="2232753283" sldId="2145707073"/>
            <ac:spMk id="5" creationId="{21EB5F01-21F2-A16C-D87B-B11E860DF538}"/>
          </ac:spMkLst>
        </pc:spChg>
      </pc:sldChg>
      <pc:sldChg chg="modSp add mod">
        <pc:chgData name="David Russel" userId="99469b3f-e1d4-409d-aa44-2a8418279fcc" providerId="ADAL" clId="{858338F7-7BC9-48E6-A67F-76F74E820F08}" dt="2026-05-28T10:40:46.694" v="117" actId="20577"/>
        <pc:sldMkLst>
          <pc:docMk/>
          <pc:sldMk cId="3163151234" sldId="2145707075"/>
        </pc:sldMkLst>
        <pc:spChg chg="mod">
          <ac:chgData name="David Russel" userId="99469b3f-e1d4-409d-aa44-2a8418279fcc" providerId="ADAL" clId="{858338F7-7BC9-48E6-A67F-76F74E820F08}" dt="2026-05-28T10:40:46.694" v="117" actId="20577"/>
          <ac:spMkLst>
            <pc:docMk/>
            <pc:sldMk cId="3163151234" sldId="2145707075"/>
            <ac:spMk id="6" creationId="{AA36F54C-7FC7-6A40-94F6-72A12C0A5DE1}"/>
          </ac:spMkLst>
        </pc:spChg>
      </pc:sldChg>
      <pc:sldChg chg="add">
        <pc:chgData name="David Russel" userId="99469b3f-e1d4-409d-aa44-2a8418279fcc" providerId="ADAL" clId="{858338F7-7BC9-48E6-A67F-76F74E820F08}" dt="2026-05-28T10:41:20.736" v="120"/>
        <pc:sldMkLst>
          <pc:docMk/>
          <pc:sldMk cId="2120416759" sldId="2145707076"/>
        </pc:sldMkLst>
      </pc:sldChg>
      <pc:sldChg chg="addSp delSp modSp new mod modClrScheme chgLayout">
        <pc:chgData name="David Russel" userId="99469b3f-e1d4-409d-aa44-2a8418279fcc" providerId="ADAL" clId="{858338F7-7BC9-48E6-A67F-76F74E820F08}" dt="2026-05-28T11:08:02.276" v="145" actId="20577"/>
        <pc:sldMkLst>
          <pc:docMk/>
          <pc:sldMk cId="4274619038" sldId="2145707077"/>
        </pc:sldMkLst>
        <pc:spChg chg="add mod">
          <ac:chgData name="David Russel" userId="99469b3f-e1d4-409d-aa44-2a8418279fcc" providerId="ADAL" clId="{858338F7-7BC9-48E6-A67F-76F74E820F08}" dt="2026-05-28T11:08:02.276" v="145" actId="20577"/>
          <ac:spMkLst>
            <pc:docMk/>
            <pc:sldMk cId="4274619038" sldId="2145707077"/>
            <ac:spMk id="3" creationId="{E956FCBC-1A94-07A4-97E1-7E8BFB67564D}"/>
          </ac:spMkLst>
        </pc:spChg>
      </pc:sldChg>
      <pc:sldChg chg="addSp delSp modSp new mod modClrScheme chgLayout">
        <pc:chgData name="David Russel" userId="99469b3f-e1d4-409d-aa44-2a8418279fcc" providerId="ADAL" clId="{858338F7-7BC9-48E6-A67F-76F74E820F08}" dt="2026-05-28T11:30:52.758" v="388" actId="20577"/>
        <pc:sldMkLst>
          <pc:docMk/>
          <pc:sldMk cId="814215042" sldId="2145707078"/>
        </pc:sldMkLst>
        <pc:spChg chg="add mod ord">
          <ac:chgData name="David Russel" userId="99469b3f-e1d4-409d-aa44-2a8418279fcc" providerId="ADAL" clId="{858338F7-7BC9-48E6-A67F-76F74E820F08}" dt="2026-05-28T11:30:52.758" v="388" actId="20577"/>
          <ac:spMkLst>
            <pc:docMk/>
            <pc:sldMk cId="814215042" sldId="2145707078"/>
            <ac:spMk id="4" creationId="{E7F4C0FE-085A-6ACB-4D9C-F1F56D758947}"/>
          </ac:spMkLst>
        </pc:spChg>
        <pc:spChg chg="add mod ord">
          <ac:chgData name="David Russel" userId="99469b3f-e1d4-409d-aa44-2a8418279fcc" providerId="ADAL" clId="{858338F7-7BC9-48E6-A67F-76F74E820F08}" dt="2026-05-28T11:30:30.278" v="345" actId="20577"/>
          <ac:spMkLst>
            <pc:docMk/>
            <pc:sldMk cId="814215042" sldId="2145707078"/>
            <ac:spMk id="5" creationId="{D25465D2-AB5C-8094-B015-126D069DEE24}"/>
          </ac:spMkLst>
        </pc:spChg>
      </pc:sldChg>
      <pc:sldChg chg="addSp modSp new mod">
        <pc:chgData name="David Russel" userId="99469b3f-e1d4-409d-aa44-2a8418279fcc" providerId="ADAL" clId="{858338F7-7BC9-48E6-A67F-76F74E820F08}" dt="2026-05-28T12:38:59.061" v="1256" actId="207"/>
        <pc:sldMkLst>
          <pc:docMk/>
          <pc:sldMk cId="3634088665" sldId="2145707079"/>
        </pc:sldMkLst>
        <pc:spChg chg="mod">
          <ac:chgData name="David Russel" userId="99469b3f-e1d4-409d-aa44-2a8418279fcc" providerId="ADAL" clId="{858338F7-7BC9-48E6-A67F-76F74E820F08}" dt="2026-05-28T12:10:02.695" v="442" actId="20577"/>
          <ac:spMkLst>
            <pc:docMk/>
            <pc:sldMk cId="3634088665" sldId="2145707079"/>
            <ac:spMk id="2" creationId="{9FF0318A-DD83-9802-3C8F-496C60FB05DF}"/>
          </ac:spMkLst>
        </pc:spChg>
        <pc:spChg chg="mod">
          <ac:chgData name="David Russel" userId="99469b3f-e1d4-409d-aa44-2a8418279fcc" providerId="ADAL" clId="{858338F7-7BC9-48E6-A67F-76F74E820F08}" dt="2026-05-28T12:38:59.061" v="1256" actId="207"/>
          <ac:spMkLst>
            <pc:docMk/>
            <pc:sldMk cId="3634088665" sldId="2145707079"/>
            <ac:spMk id="3" creationId="{DE79677A-A54F-7F7A-E2CC-4426247B2FA2}"/>
          </ac:spMkLst>
        </pc:spChg>
        <pc:picChg chg="add mod">
          <ac:chgData name="David Russel" userId="99469b3f-e1d4-409d-aa44-2a8418279fcc" providerId="ADAL" clId="{858338F7-7BC9-48E6-A67F-76F74E820F08}" dt="2026-05-28T12:18:54.536" v="728" actId="1076"/>
          <ac:picMkLst>
            <pc:docMk/>
            <pc:sldMk cId="3634088665" sldId="2145707079"/>
            <ac:picMk id="7" creationId="{00809765-C3B5-F266-57AE-65B0D98C4B28}"/>
          </ac:picMkLst>
        </pc:picChg>
      </pc:sldChg>
    </pc:docChg>
  </pc:docChgLst>
  <pc:docChgLst>
    <pc:chgData name="Nina Ahnstrøm" userId="09669543-dc8d-4c2d-b804-47fea416e5c0" providerId="ADAL" clId="{ADF217B6-43F9-4C30-A85B-65F2D277C474}"/>
    <pc:docChg chg="custSel modSld">
      <pc:chgData name="Nina Ahnstrøm" userId="09669543-dc8d-4c2d-b804-47fea416e5c0" providerId="ADAL" clId="{ADF217B6-43F9-4C30-A85B-65F2D277C474}" dt="2026-06-01T11:38:17.013" v="251" actId="20577"/>
      <pc:docMkLst>
        <pc:docMk/>
      </pc:docMkLst>
      <pc:sldChg chg="modSp mod">
        <pc:chgData name="Nina Ahnstrøm" userId="09669543-dc8d-4c2d-b804-47fea416e5c0" providerId="ADAL" clId="{ADF217B6-43F9-4C30-A85B-65F2D277C474}" dt="2026-06-01T10:42:13.276" v="1" actId="20577"/>
        <pc:sldMkLst>
          <pc:docMk/>
          <pc:sldMk cId="3848389493" sldId="266"/>
        </pc:sldMkLst>
        <pc:spChg chg="mod">
          <ac:chgData name="Nina Ahnstrøm" userId="09669543-dc8d-4c2d-b804-47fea416e5c0" providerId="ADAL" clId="{ADF217B6-43F9-4C30-A85B-65F2D277C474}" dt="2026-06-01T10:42:13.276" v="1" actId="20577"/>
          <ac:spMkLst>
            <pc:docMk/>
            <pc:sldMk cId="3848389493" sldId="266"/>
            <ac:spMk id="7" creationId="{39202AA5-B97E-9E95-97C7-807FDED084E4}"/>
          </ac:spMkLst>
        </pc:spChg>
      </pc:sldChg>
      <pc:sldChg chg="addSp delSp modSp mod">
        <pc:chgData name="Nina Ahnstrøm" userId="09669543-dc8d-4c2d-b804-47fea416e5c0" providerId="ADAL" clId="{ADF217B6-43F9-4C30-A85B-65F2D277C474}" dt="2026-06-01T11:38:17.013" v="251" actId="20577"/>
        <pc:sldMkLst>
          <pc:docMk/>
          <pc:sldMk cId="3190393928" sldId="2145707044"/>
        </pc:sldMkLst>
        <pc:spChg chg="mod">
          <ac:chgData name="Nina Ahnstrøm" userId="09669543-dc8d-4c2d-b804-47fea416e5c0" providerId="ADAL" clId="{ADF217B6-43F9-4C30-A85B-65F2D277C474}" dt="2026-06-01T11:24:09.555" v="192" actId="20577"/>
          <ac:spMkLst>
            <pc:docMk/>
            <pc:sldMk cId="3190393928" sldId="2145707044"/>
            <ac:spMk id="3" creationId="{FA25A5B6-7422-66D7-68E1-6DB3AE246287}"/>
          </ac:spMkLst>
        </pc:spChg>
        <pc:spChg chg="mod">
          <ac:chgData name="Nina Ahnstrøm" userId="09669543-dc8d-4c2d-b804-47fea416e5c0" providerId="ADAL" clId="{ADF217B6-43F9-4C30-A85B-65F2D277C474}" dt="2026-06-01T11:38:17.013" v="251" actId="20577"/>
          <ac:spMkLst>
            <pc:docMk/>
            <pc:sldMk cId="3190393928" sldId="2145707044"/>
            <ac:spMk id="10" creationId="{80DE8D3F-0358-3653-501E-20276B54EEEE}"/>
          </ac:spMkLst>
        </pc:spChg>
        <pc:graphicFrameChg chg="add del mod">
          <ac:chgData name="Nina Ahnstrøm" userId="09669543-dc8d-4c2d-b804-47fea416e5c0" providerId="ADAL" clId="{ADF217B6-43F9-4C30-A85B-65F2D277C474}" dt="2026-06-01T11:31:53.364" v="214" actId="478"/>
          <ac:graphicFrameMkLst>
            <pc:docMk/>
            <pc:sldMk cId="3190393928" sldId="2145707044"/>
            <ac:graphicFrameMk id="4" creationId="{8B806880-747B-10A0-7194-ED6741775940}"/>
          </ac:graphicFrameMkLst>
        </pc:graphicFrameChg>
      </pc:sldChg>
      <pc:sldChg chg="modSp mod">
        <pc:chgData name="Nina Ahnstrøm" userId="09669543-dc8d-4c2d-b804-47fea416e5c0" providerId="ADAL" clId="{ADF217B6-43F9-4C30-A85B-65F2D277C474}" dt="2026-06-01T11:06:52.762" v="127" actId="20577"/>
        <pc:sldMkLst>
          <pc:docMk/>
          <pc:sldMk cId="3033055238" sldId="2145707046"/>
        </pc:sldMkLst>
        <pc:spChg chg="mod">
          <ac:chgData name="Nina Ahnstrøm" userId="09669543-dc8d-4c2d-b804-47fea416e5c0" providerId="ADAL" clId="{ADF217B6-43F9-4C30-A85B-65F2D277C474}" dt="2026-06-01T11:06:52.762" v="127" actId="20577"/>
          <ac:spMkLst>
            <pc:docMk/>
            <pc:sldMk cId="3033055238" sldId="2145707046"/>
            <ac:spMk id="2" creationId="{D3562F5F-07D7-B59E-DD0E-FFB73B5A03E9}"/>
          </ac:spMkLst>
        </pc:spChg>
      </pc:sldChg>
      <pc:sldChg chg="addSp delSp modSp mod">
        <pc:chgData name="Nina Ahnstrøm" userId="09669543-dc8d-4c2d-b804-47fea416e5c0" providerId="ADAL" clId="{ADF217B6-43F9-4C30-A85B-65F2D277C474}" dt="2026-06-01T11:08:37.667" v="169" actId="20577"/>
        <pc:sldMkLst>
          <pc:docMk/>
          <pc:sldMk cId="201232075" sldId="2145707072"/>
        </pc:sldMkLst>
        <pc:spChg chg="mod">
          <ac:chgData name="Nina Ahnstrøm" userId="09669543-dc8d-4c2d-b804-47fea416e5c0" providerId="ADAL" clId="{ADF217B6-43F9-4C30-A85B-65F2D277C474}" dt="2026-06-01T10:59:04.042" v="87" actId="20577"/>
          <ac:spMkLst>
            <pc:docMk/>
            <pc:sldMk cId="201232075" sldId="2145707072"/>
            <ac:spMk id="2" creationId="{1E74839C-95B6-11E7-2DA3-3DF10FC9727D}"/>
          </ac:spMkLst>
        </pc:spChg>
        <pc:spChg chg="mod">
          <ac:chgData name="Nina Ahnstrøm" userId="09669543-dc8d-4c2d-b804-47fea416e5c0" providerId="ADAL" clId="{ADF217B6-43F9-4C30-A85B-65F2D277C474}" dt="2026-06-01T11:08:37.667" v="169" actId="20577"/>
          <ac:spMkLst>
            <pc:docMk/>
            <pc:sldMk cId="201232075" sldId="2145707072"/>
            <ac:spMk id="4" creationId="{DAF4B63B-6DC1-02E4-2614-BD700B8C41A1}"/>
          </ac:spMkLst>
        </pc:spChg>
        <pc:graphicFrameChg chg="add del mod">
          <ac:chgData name="Nina Ahnstrøm" userId="09669543-dc8d-4c2d-b804-47fea416e5c0" providerId="ADAL" clId="{ADF217B6-43F9-4C30-A85B-65F2D277C474}" dt="2026-06-01T10:58:51.252" v="78" actId="478"/>
          <ac:graphicFrameMkLst>
            <pc:docMk/>
            <pc:sldMk cId="201232075" sldId="2145707072"/>
            <ac:graphicFrameMk id="5" creationId="{8067039C-F2E1-A357-EFD1-8D5B217E2053}"/>
          </ac:graphicFrameMkLst>
        </pc:graphicFrameChg>
      </pc:sldChg>
      <pc:sldChg chg="modSp mod">
        <pc:chgData name="Nina Ahnstrøm" userId="09669543-dc8d-4c2d-b804-47fea416e5c0" providerId="ADAL" clId="{ADF217B6-43F9-4C30-A85B-65F2D277C474}" dt="2026-06-01T11:21:28.122" v="186" actId="20577"/>
        <pc:sldMkLst>
          <pc:docMk/>
          <pc:sldMk cId="2232753283" sldId="2145707073"/>
        </pc:sldMkLst>
        <pc:spChg chg="mod">
          <ac:chgData name="Nina Ahnstrøm" userId="09669543-dc8d-4c2d-b804-47fea416e5c0" providerId="ADAL" clId="{ADF217B6-43F9-4C30-A85B-65F2D277C474}" dt="2026-06-01T11:21:28.122" v="186" actId="20577"/>
          <ac:spMkLst>
            <pc:docMk/>
            <pc:sldMk cId="2232753283" sldId="2145707073"/>
            <ac:spMk id="4" creationId="{94894408-6E3F-FFCE-0093-F7A626EEB93D}"/>
          </ac:spMkLst>
        </pc:spChg>
      </pc:sldChg>
      <pc:sldChg chg="modSp mod">
        <pc:chgData name="Nina Ahnstrøm" userId="09669543-dc8d-4c2d-b804-47fea416e5c0" providerId="ADAL" clId="{ADF217B6-43F9-4C30-A85B-65F2D277C474}" dt="2026-06-01T11:08:07.723" v="152" actId="20577"/>
        <pc:sldMkLst>
          <pc:docMk/>
          <pc:sldMk cId="814215042" sldId="2145707078"/>
        </pc:sldMkLst>
        <pc:spChg chg="mod">
          <ac:chgData name="Nina Ahnstrøm" userId="09669543-dc8d-4c2d-b804-47fea416e5c0" providerId="ADAL" clId="{ADF217B6-43F9-4C30-A85B-65F2D277C474}" dt="2026-06-01T11:08:07.723" v="152" actId="20577"/>
          <ac:spMkLst>
            <pc:docMk/>
            <pc:sldMk cId="814215042" sldId="2145707078"/>
            <ac:spMk id="4" creationId="{E7F4C0FE-085A-6ACB-4D9C-F1F56D758947}"/>
          </ac:spMkLst>
        </pc:spChg>
      </pc:sldChg>
    </pc:docChg>
  </pc:docChgLst>
</pc:chgInfo>
</file>

<file path=ppt/comments/modernComment_10A_E561C375.xml><?xml version="1.0" encoding="utf-8"?>
<p188:cmLst xmlns:a="http://schemas.openxmlformats.org/drawingml/2006/main" xmlns:r="http://schemas.openxmlformats.org/officeDocument/2006/relationships" xmlns:p188="http://schemas.microsoft.com/office/powerpoint/2018/8/main">
  <p188:cm id="{39484094-246E-41A3-9FAE-88815FBFE66A}" authorId="{7F49FAF1-ED4C-A22C-AFB8-200B6277C936}" created="2026-06-02T08:12:17.370">
    <ac:txMkLst xmlns:ac="http://schemas.microsoft.com/office/drawing/2013/main/command">
      <pc:docMk xmlns:pc="http://schemas.microsoft.com/office/powerpoint/2013/main/command"/>
      <pc:sldMk xmlns:pc="http://schemas.microsoft.com/office/powerpoint/2013/main/command" cId="3848389493" sldId="266"/>
      <ac:spMk id="7" creationId="{39202AA5-B97E-9E95-97C7-807FDED084E4}"/>
      <ac:txMk cp="83">
        <ac:context len="293" hash="3646264696"/>
      </ac:txMk>
    </ac:txMkLst>
    <p188:pos x="3422672" y="1489555"/>
    <p188:txBody>
      <a:bodyPr/>
      <a:lstStyle/>
      <a:p>
        <a:r>
          <a:rPr lang="da-DK"/>
          <a:t>Sætningen kan evt gøres mere simpel.
*Jeres prototype skal kunne tages af og sættes på fx en taske, cykel eller andet, som I bruger til transport’. Men den oprindelige sætning er OK. Kun for at spare ord.</a:t>
        </a:r>
      </a:p>
    </p188:txBody>
  </p188:cm>
</p188:cmLst>
</file>

<file path=ppt/comments/modernComment_7FE4E446_3087EF82.xml><?xml version="1.0" encoding="utf-8"?>
<p188:cmLst xmlns:a="http://schemas.openxmlformats.org/drawingml/2006/main" xmlns:r="http://schemas.openxmlformats.org/officeDocument/2006/relationships" xmlns:p188="http://schemas.microsoft.com/office/powerpoint/2018/8/main">
  <p188:cm id="{4414B82A-D7E1-430E-BC4A-D22BDAA1BD36}" authorId="{BEE736D4-FE1A-3550-0075-AD26250D0FD6}" created="2026-06-01T11:09:13.006">
    <pc:sldMkLst xmlns:pc="http://schemas.microsoft.com/office/powerpoint/2013/main/command">
      <pc:docMk/>
      <pc:sldMk cId="814215042" sldId="2145707078"/>
    </pc:sldMkLst>
    <p188:txBody>
      <a:bodyPr/>
      <a:lstStyle/>
      <a:p>
        <a:r>
          <a:rPr lang="da-DK"/>
          <a:t>Indsæt evt. udfordring her, men overvej om det er nødvendigt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05125" cy="492125"/>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798888" y="0"/>
            <a:ext cx="2905125" cy="492125"/>
          </a:xfrm>
          <a:prstGeom prst="rect">
            <a:avLst/>
          </a:prstGeom>
        </p:spPr>
        <p:txBody>
          <a:bodyPr vert="horz" lIns="91440" tIns="45720" rIns="91440" bIns="45720" rtlCol="0"/>
          <a:lstStyle>
            <a:lvl1pPr algn="r">
              <a:defRPr sz="1200"/>
            </a:lvl1pPr>
          </a:lstStyle>
          <a:p>
            <a:fld id="{36D9E1F0-0922-4A6F-9E1D-8352DAFCFDBB}" type="datetimeFigureOut">
              <a:rPr lang="da-DK" smtClean="0"/>
              <a:t>02-06-2026</a:t>
            </a:fld>
            <a:endParaRPr lang="da-DK"/>
          </a:p>
        </p:txBody>
      </p:sp>
      <p:sp>
        <p:nvSpPr>
          <p:cNvPr id="4" name="Pladsholder til sidefod 3"/>
          <p:cNvSpPr>
            <a:spLocks noGrp="1"/>
          </p:cNvSpPr>
          <p:nvPr>
            <p:ph type="ftr" sz="quarter" idx="2"/>
          </p:nvPr>
        </p:nvSpPr>
        <p:spPr>
          <a:xfrm>
            <a:off x="0" y="9348788"/>
            <a:ext cx="2905125" cy="492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798888" y="9348788"/>
            <a:ext cx="2905125" cy="492125"/>
          </a:xfrm>
          <a:prstGeom prst="rect">
            <a:avLst/>
          </a:prstGeom>
        </p:spPr>
        <p:txBody>
          <a:bodyPr vert="horz" lIns="91440" tIns="45720" rIns="91440" bIns="45720" rtlCol="0" anchor="b"/>
          <a:lstStyle>
            <a:lvl1pPr algn="r">
              <a:defRPr sz="1200"/>
            </a:lvl1pPr>
          </a:lstStyle>
          <a:p>
            <a:fld id="{70DF9BAE-3C21-4F8D-98BB-35FA7CBF2D55}" type="slidenum">
              <a:rPr lang="da-DK" smtClean="0"/>
              <a:t>‹nr.›</a:t>
            </a:fld>
            <a:endParaRPr lang="da-DK"/>
          </a:p>
        </p:txBody>
      </p:sp>
    </p:spTree>
    <p:extLst>
      <p:ext uri="{BB962C8B-B14F-4D97-AF65-F5344CB8AC3E}">
        <p14:creationId xmlns:p14="http://schemas.microsoft.com/office/powerpoint/2010/main" val="31991096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05125" cy="493713"/>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798888" y="0"/>
            <a:ext cx="2905125" cy="493713"/>
          </a:xfrm>
          <a:prstGeom prst="rect">
            <a:avLst/>
          </a:prstGeom>
        </p:spPr>
        <p:txBody>
          <a:bodyPr vert="horz" lIns="91440" tIns="45720" rIns="91440" bIns="45720" rtlCol="0"/>
          <a:lstStyle>
            <a:lvl1pPr algn="r">
              <a:defRPr sz="1200"/>
            </a:lvl1pPr>
          </a:lstStyle>
          <a:p>
            <a:fld id="{2AA0685A-44E9-450F-A33D-20B6AAEC42FA}" type="datetimeFigureOut">
              <a:rPr lang="da-DK" smtClean="0"/>
              <a:t>02-06-2026</a:t>
            </a:fld>
            <a:endParaRPr lang="da-DK"/>
          </a:p>
        </p:txBody>
      </p:sp>
      <p:sp>
        <p:nvSpPr>
          <p:cNvPr id="4" name="Pladsholder til slidebillede 3"/>
          <p:cNvSpPr>
            <a:spLocks noGrp="1" noRot="1" noChangeAspect="1"/>
          </p:cNvSpPr>
          <p:nvPr>
            <p:ph type="sldImg" idx="2"/>
          </p:nvPr>
        </p:nvSpPr>
        <p:spPr>
          <a:xfrm>
            <a:off x="400050" y="1230313"/>
            <a:ext cx="5905500" cy="332263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69925" y="4737100"/>
            <a:ext cx="5365750" cy="3875088"/>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348788"/>
            <a:ext cx="2905125" cy="493712"/>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798888" y="9348788"/>
            <a:ext cx="2905125" cy="493712"/>
          </a:xfrm>
          <a:prstGeom prst="rect">
            <a:avLst/>
          </a:prstGeom>
        </p:spPr>
        <p:txBody>
          <a:bodyPr vert="horz" lIns="91440" tIns="45720" rIns="91440" bIns="45720" rtlCol="0" anchor="b"/>
          <a:lstStyle>
            <a:lvl1pPr algn="r">
              <a:defRPr sz="1200"/>
            </a:lvl1pPr>
          </a:lstStyle>
          <a:p>
            <a:fld id="{3BD419F3-6B28-424A-92AC-0B6A1287DF94}" type="slidenum">
              <a:rPr lang="da-DK" smtClean="0"/>
              <a:t>‹nr.›</a:t>
            </a:fld>
            <a:endParaRPr lang="da-DK"/>
          </a:p>
        </p:txBody>
      </p:sp>
    </p:spTree>
    <p:extLst>
      <p:ext uri="{BB962C8B-B14F-4D97-AF65-F5344CB8AC3E}">
        <p14:creationId xmlns:p14="http://schemas.microsoft.com/office/powerpoint/2010/main" val="908472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gineerthefuture.dk/undervisning/engineering-i-skolen/engineering-forloeb/mellemtrin-bordet-fanger-2024/"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Brug dette slideshow til at rammesætte Engineering Day 2025. </a:t>
            </a:r>
          </a:p>
          <a:p>
            <a:endParaRPr lang="da-DK"/>
          </a:p>
          <a:p>
            <a:r>
              <a:rPr lang="da-DK"/>
              <a:t>Videoer kan afspilles direkte fra slideshowet, og hvis der opstår problemer, vil du kunne finde links her i noterne.</a:t>
            </a:r>
          </a:p>
          <a:p>
            <a:r>
              <a:rPr lang="da-DK"/>
              <a:t>Brug slideshowet som det er eller tilpas det som du synes.</a:t>
            </a:r>
          </a:p>
          <a:p>
            <a:pPr marL="0" marR="0" lvl="0" indent="0" algn="l" defTabSz="914400" rtl="0" eaLnBrk="1" fontAlgn="auto" latinLnBrk="0" hangingPunct="1">
              <a:lnSpc>
                <a:spcPct val="100000"/>
              </a:lnSpc>
              <a:spcBef>
                <a:spcPts val="0"/>
              </a:spcBef>
              <a:spcAft>
                <a:spcPts val="0"/>
              </a:spcAft>
              <a:buClrTx/>
              <a:buSzTx/>
              <a:buFontTx/>
              <a:buNone/>
              <a:tabLst/>
              <a:defRPr/>
            </a:pPr>
            <a:r>
              <a:rPr lang="da-DK"/>
              <a:t>Alt hvad du skal bruge, kan findes her: </a:t>
            </a:r>
            <a:r>
              <a:rPr lang="da-DK" sz="1800" u="sng">
                <a:solidFill>
                  <a:srgbClr val="004DFF"/>
                </a:solidFill>
                <a:effectLst/>
                <a:latin typeface="Segoe UI" panose="020B0502040204020203" pitchFamily="34" charset="0"/>
                <a:ea typeface="Segoe UI" panose="020B0502040204020203" pitchFamily="34" charset="0"/>
                <a:cs typeface="Times New Roman" panose="02020603050405020304" pitchFamily="18" charset="0"/>
                <a:hlinkClick r:id="rId3"/>
              </a:rPr>
              <a:t>https://engineerthefuture.dk/undervisning/engineering-i-skolen/engineering-forloeb/mellemtrin-bordet-fanger-2024/</a:t>
            </a:r>
            <a:r>
              <a:rPr lang="da-DK" sz="1800">
                <a:effectLst/>
                <a:latin typeface="Segoe UI" panose="020B0502040204020203" pitchFamily="34" charset="0"/>
                <a:ea typeface="Segoe UI" panose="020B0502040204020203" pitchFamily="34" charset="0"/>
                <a:cs typeface="Times New Roman" panose="02020603050405020304" pitchFamily="18" charset="0"/>
              </a:rPr>
              <a:t>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a:t>
            </a:fld>
            <a:endParaRPr lang="da-DK"/>
          </a:p>
        </p:txBody>
      </p:sp>
    </p:spTree>
    <p:extLst>
      <p:ext uri="{BB962C8B-B14F-4D97-AF65-F5344CB8AC3E}">
        <p14:creationId xmlns:p14="http://schemas.microsoft.com/office/powerpoint/2010/main" val="1541874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419F3-6B28-424A-92AC-0B6A1287DF94}"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5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Saml op på inspirationsfilmen ved at tale med eleverne om engineering-udfordringen og de krav, der bliver stillet. Det kan være relevant at tale om, hvad ordet ‘prototype’ betyder; fx en model, den første udgave af noget man bygger, en udgave der ikke behøver at virke til at starte med.</a:t>
            </a:r>
          </a:p>
          <a:p>
            <a:r>
              <a:rPr lang="da-DK"/>
              <a:t>Præsenter evt. eleverne for de materialer, de har til rådighed til deres konstruktion. </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3</a:t>
            </a:fld>
            <a:endParaRPr lang="da-DK"/>
          </a:p>
        </p:txBody>
      </p:sp>
    </p:spTree>
    <p:extLst>
      <p:ext uri="{BB962C8B-B14F-4D97-AF65-F5344CB8AC3E}">
        <p14:creationId xmlns:p14="http://schemas.microsoft.com/office/powerpoint/2010/main" val="15283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Tal med eleverne om, hvilke erfaringer de har med at løfte tunge ting, vippen på en legeplads m.m.</a:t>
            </a:r>
          </a:p>
        </p:txBody>
      </p:sp>
      <p:sp>
        <p:nvSpPr>
          <p:cNvPr id="4" name="Pladsholder til slidenummer 3"/>
          <p:cNvSpPr>
            <a:spLocks noGrp="1"/>
          </p:cNvSpPr>
          <p:nvPr>
            <p:ph type="sldNum" sz="quarter" idx="5"/>
          </p:nvPr>
        </p:nvSpPr>
        <p:spPr/>
        <p:txBody>
          <a:bodyPr/>
          <a:lstStyle/>
          <a:p>
            <a:fld id="{3BD419F3-6B28-424A-92AC-0B6A1287DF94}" type="slidenum">
              <a:rPr lang="da-DK" smtClean="0"/>
              <a:t>5</a:t>
            </a:fld>
            <a:endParaRPr lang="da-DK"/>
          </a:p>
        </p:txBody>
      </p:sp>
    </p:spTree>
    <p:extLst>
      <p:ext uri="{BB962C8B-B14F-4D97-AF65-F5344CB8AC3E}">
        <p14:creationId xmlns:p14="http://schemas.microsoft.com/office/powerpoint/2010/main" val="2189214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FBCBB-174F-3186-D9A9-F75819E01D7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96875F5-5497-7973-695D-EF4ECCFCBCE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6B17F93-CB51-D3FD-DD5D-BC293D49E2BD}"/>
              </a:ext>
            </a:extLst>
          </p:cNvPr>
          <p:cNvSpPr>
            <a:spLocks noGrp="1"/>
          </p:cNvSpPr>
          <p:nvPr>
            <p:ph type="body" idx="1"/>
          </p:nvPr>
        </p:nvSpPr>
        <p:spPr/>
        <p:txBody>
          <a:bodyPr/>
          <a:lstStyle/>
          <a:p>
            <a:r>
              <a:rPr lang="da-DK"/>
              <a:t>For at alle elever er klar over, hvilke krav der stilles til dem, præsenteres eleverne for, hvilke overvejelser de forventes at gøre sig til delprocessen ‘Præsentere’. </a:t>
            </a:r>
          </a:p>
          <a:p>
            <a:r>
              <a:rPr lang="da-DK"/>
              <a:t>Præsenter også rammerne for eleverne fx hvem skal de præsentere for osv. </a:t>
            </a:r>
          </a:p>
        </p:txBody>
      </p:sp>
      <p:sp>
        <p:nvSpPr>
          <p:cNvPr id="4" name="Pladsholder til slidenummer 3">
            <a:extLst>
              <a:ext uri="{FF2B5EF4-FFF2-40B4-BE49-F238E27FC236}">
                <a16:creationId xmlns:a16="http://schemas.microsoft.com/office/drawing/2014/main" id="{2F1B28AA-2DE8-76C0-9DF8-3BAB78C86B92}"/>
              </a:ext>
            </a:extLst>
          </p:cNvPr>
          <p:cNvSpPr>
            <a:spLocks noGrp="1"/>
          </p:cNvSpPr>
          <p:nvPr>
            <p:ph type="sldNum" sz="quarter" idx="5"/>
          </p:nvPr>
        </p:nvSpPr>
        <p:spPr/>
        <p:txBody>
          <a:bodyPr/>
          <a:lstStyle/>
          <a:p>
            <a:fld id="{3BD419F3-6B28-424A-92AC-0B6A1287DF94}" type="slidenum">
              <a:rPr lang="da-DK" smtClean="0"/>
              <a:t>7</a:t>
            </a:fld>
            <a:endParaRPr lang="da-DK"/>
          </a:p>
        </p:txBody>
      </p:sp>
    </p:spTree>
    <p:extLst>
      <p:ext uri="{BB962C8B-B14F-4D97-AF65-F5344CB8AC3E}">
        <p14:creationId xmlns:p14="http://schemas.microsoft.com/office/powerpoint/2010/main" val="2222794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1810C-9642-7555-D0F1-24C19EA1752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E45C9B4-08D0-767C-F3E1-392027D7182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D71A052-9EC2-369A-440D-47AD58FD1C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Tal med eleverne om, at de nu skal i gang med at undersøge hvad de selv har af transportbehov i løbet af en uge.</a:t>
            </a:r>
          </a:p>
          <a:p>
            <a:endParaRPr lang="da-DK" dirty="0"/>
          </a:p>
        </p:txBody>
      </p:sp>
      <p:sp>
        <p:nvSpPr>
          <p:cNvPr id="4" name="Pladsholder til slidenummer 3">
            <a:extLst>
              <a:ext uri="{FF2B5EF4-FFF2-40B4-BE49-F238E27FC236}">
                <a16:creationId xmlns:a16="http://schemas.microsoft.com/office/drawing/2014/main" id="{7E56E63B-72D5-A2A5-1F34-39F27CE363B0}"/>
              </a:ext>
            </a:extLst>
          </p:cNvPr>
          <p:cNvSpPr>
            <a:spLocks noGrp="1"/>
          </p:cNvSpPr>
          <p:nvPr>
            <p:ph type="sldNum" sz="quarter" idx="5"/>
          </p:nvPr>
        </p:nvSpPr>
        <p:spPr/>
        <p:txBody>
          <a:bodyPr/>
          <a:lstStyle/>
          <a:p>
            <a:fld id="{3BD419F3-6B28-424A-92AC-0B6A1287DF94}" type="slidenum">
              <a:rPr lang="da-DK" smtClean="0"/>
              <a:t>8</a:t>
            </a:fld>
            <a:endParaRPr lang="da-DK"/>
          </a:p>
        </p:txBody>
      </p:sp>
    </p:spTree>
    <p:extLst>
      <p:ext uri="{BB962C8B-B14F-4D97-AF65-F5344CB8AC3E}">
        <p14:creationId xmlns:p14="http://schemas.microsoft.com/office/powerpoint/2010/main" val="4266298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Tal med eleverne om, at de nu skal i gang med delprocessen ‘Konkretisere’.</a:t>
            </a:r>
          </a:p>
          <a:p>
            <a:r>
              <a:rPr lang="da-DK"/>
              <a:t>Denne delproces skal tage ca. 10 minutter.</a:t>
            </a:r>
          </a:p>
          <a:p>
            <a:endParaRPr lang="da-DK"/>
          </a:p>
          <a:p>
            <a:r>
              <a:rPr lang="da-DK"/>
              <a:t>Hver gruppe skal lave en arbejdstegning af deres ide på elevark 4, og indtegne hvordan hydraulik skal indgå i deres prototype. Desuden skal de forholde sig til, hvilke materialer de vil bruge til deres prototype. Det kan her være en god ide, at vise eleverne hvilke materialer, som de har til rådighed.</a:t>
            </a:r>
          </a:p>
          <a:p>
            <a:endParaRPr lang="da-DK"/>
          </a:p>
        </p:txBody>
      </p:sp>
      <p:sp>
        <p:nvSpPr>
          <p:cNvPr id="4" name="Pladsholder til slidenummer 3"/>
          <p:cNvSpPr>
            <a:spLocks noGrp="1"/>
          </p:cNvSpPr>
          <p:nvPr>
            <p:ph type="sldNum" sz="quarter" idx="5"/>
          </p:nvPr>
        </p:nvSpPr>
        <p:spPr/>
        <p:txBody>
          <a:bodyPr/>
          <a:lstStyle/>
          <a:p>
            <a:fld id="{3BD419F3-6B28-424A-92AC-0B6A1287DF94}" type="slidenum">
              <a:rPr lang="da-DK" smtClean="0"/>
              <a:t>10</a:t>
            </a:fld>
            <a:endParaRPr lang="da-DK"/>
          </a:p>
        </p:txBody>
      </p:sp>
    </p:spTree>
    <p:extLst>
      <p:ext uri="{BB962C8B-B14F-4D97-AF65-F5344CB8AC3E}">
        <p14:creationId xmlns:p14="http://schemas.microsoft.com/office/powerpoint/2010/main" val="1270208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79ED3-A6E4-BFAC-AD33-DC7A4A2268D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F1810E1-4A9B-0CE6-CD3A-3169AB804AD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D23535D-C49F-1C14-8E8E-6D2D34AC4B86}"/>
              </a:ext>
            </a:extLst>
          </p:cNvPr>
          <p:cNvSpPr>
            <a:spLocks noGrp="1"/>
          </p:cNvSpPr>
          <p:nvPr>
            <p:ph type="body" idx="1"/>
          </p:nvPr>
        </p:nvSpPr>
        <p:spPr/>
        <p:txBody>
          <a:bodyPr/>
          <a:lstStyle/>
          <a:p>
            <a:r>
              <a:rPr lang="da-DK" dirty="0"/>
              <a:t>Denne aktivitet skal samle op på elevernes analyser.</a:t>
            </a:r>
          </a:p>
        </p:txBody>
      </p:sp>
      <p:sp>
        <p:nvSpPr>
          <p:cNvPr id="4" name="Pladsholder til slidenummer 3">
            <a:extLst>
              <a:ext uri="{FF2B5EF4-FFF2-40B4-BE49-F238E27FC236}">
                <a16:creationId xmlns:a16="http://schemas.microsoft.com/office/drawing/2014/main" id="{80099DE3-B19A-D5C1-9F0C-8BB412A4EC15}"/>
              </a:ext>
            </a:extLst>
          </p:cNvPr>
          <p:cNvSpPr>
            <a:spLocks noGrp="1"/>
          </p:cNvSpPr>
          <p:nvPr>
            <p:ph type="sldNum" sz="quarter" idx="5"/>
          </p:nvPr>
        </p:nvSpPr>
        <p:spPr/>
        <p:txBody>
          <a:bodyPr/>
          <a:lstStyle/>
          <a:p>
            <a:fld id="{3BD419F3-6B28-424A-92AC-0B6A1287DF94}" type="slidenum">
              <a:rPr lang="da-DK" smtClean="0"/>
              <a:t>11</a:t>
            </a:fld>
            <a:endParaRPr lang="da-DK"/>
          </a:p>
        </p:txBody>
      </p:sp>
    </p:spTree>
    <p:extLst>
      <p:ext uri="{BB962C8B-B14F-4D97-AF65-F5344CB8AC3E}">
        <p14:creationId xmlns:p14="http://schemas.microsoft.com/office/powerpoint/2010/main" val="811340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5464">
              <a:defRPr/>
            </a:pPr>
            <a:r>
              <a:rPr lang="da-DK" dirty="0"/>
              <a:t>Disse delprocesser skal tage ca. </a:t>
            </a:r>
            <a:br>
              <a:rPr lang="da-DK" dirty="0"/>
            </a:br>
            <a:r>
              <a:rPr lang="da-DK" dirty="0"/>
              <a:t>Tal med eleverne om, at de nu skal i gang med delprocessen ‘Konstruere’, og at de undervejs kan for brug for at bevæge sig over i delprocessen ‘Forbedre’, når/hvis de oplever at deres prototype skal forbedres.</a:t>
            </a:r>
          </a:p>
          <a:p>
            <a:pPr defTabSz="925464">
              <a:defRPr/>
            </a:pPr>
            <a:r>
              <a:rPr lang="da-DK" dirty="0"/>
              <a:t>Støt eleverne undervejs i deres konstruktion af prototyper. </a:t>
            </a:r>
          </a:p>
          <a:p>
            <a:pPr defTabSz="925464">
              <a:defRPr/>
            </a:pPr>
            <a:endParaRPr lang="da-DK" dirty="0"/>
          </a:p>
          <a:p>
            <a:pPr defTabSz="925464">
              <a:defRPr/>
            </a:pPr>
            <a:r>
              <a:rPr lang="da-DK" dirty="0"/>
              <a:t>Undervejs i elevernes proces, kan du som støtte fx spørge ind til: </a:t>
            </a:r>
          </a:p>
          <a:p>
            <a:pPr marL="171450" indent="-171450" defTabSz="925464">
              <a:buFontTx/>
              <a:buChar char="-"/>
              <a:defRPr/>
            </a:pPr>
            <a:r>
              <a:rPr lang="da-DK" dirty="0"/>
              <a:t>Hvad er den vigtigste funktion i jeres løsning?</a:t>
            </a:r>
          </a:p>
          <a:p>
            <a:pPr marL="171450" indent="-171450" defTabSz="925464">
              <a:buFontTx/>
              <a:buChar char="-"/>
              <a:defRPr/>
            </a:pPr>
            <a:r>
              <a:rPr lang="da-DK" dirty="0"/>
              <a:t>Hvordan udnytter I materialernes egenskaber bedst muligt?</a:t>
            </a:r>
          </a:p>
          <a:p>
            <a:pPr marL="171450" indent="-171450" defTabSz="925464">
              <a:buFontTx/>
              <a:buChar char="-"/>
              <a:defRPr/>
            </a:pPr>
            <a:r>
              <a:rPr lang="da-DK" dirty="0"/>
              <a:t>Kan der være andre måder at løse netop dén funktion på?</a:t>
            </a:r>
          </a:p>
          <a:p>
            <a:pPr defTabSz="925464">
              <a:defRPr/>
            </a:pPr>
            <a:endParaRPr lang="da-DK" dirty="0"/>
          </a:p>
          <a:p>
            <a:pPr defTabSz="925464">
              <a:defRPr/>
            </a:pPr>
            <a:r>
              <a:rPr lang="da-DK" dirty="0"/>
              <a:t>Undervejs i denne delproces, vendes igen tilbage til de spørgsmål som eleverne skal forholde sig til under deres præsentation. </a:t>
            </a:r>
          </a:p>
          <a:p>
            <a:endParaRPr lang="da-DK" dirty="0"/>
          </a:p>
        </p:txBody>
      </p:sp>
      <p:sp>
        <p:nvSpPr>
          <p:cNvPr id="4" name="Pladsholder til slidenummer 3"/>
          <p:cNvSpPr>
            <a:spLocks noGrp="1"/>
          </p:cNvSpPr>
          <p:nvPr>
            <p:ph type="sldNum" sz="quarter" idx="5"/>
          </p:nvPr>
        </p:nvSpPr>
        <p:spPr/>
        <p:txBody>
          <a:bodyPr/>
          <a:lstStyle/>
          <a:p>
            <a:fld id="{3BD419F3-6B28-424A-92AC-0B6A1287DF94}" type="slidenum">
              <a:rPr lang="da-DK" smtClean="0"/>
              <a:t>12</a:t>
            </a:fld>
            <a:endParaRPr lang="da-DK"/>
          </a:p>
        </p:txBody>
      </p:sp>
    </p:spTree>
    <p:extLst>
      <p:ext uri="{BB962C8B-B14F-4D97-AF65-F5344CB8AC3E}">
        <p14:creationId xmlns:p14="http://schemas.microsoft.com/office/powerpoint/2010/main" val="3746107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D32A-B830-7594-2D88-A1E29C4178B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4045646-5241-8D10-5657-39B71BB44C9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47B67C1-04F5-AF16-873F-0AA2EB796964}"/>
              </a:ext>
            </a:extLst>
          </p:cNvPr>
          <p:cNvSpPr>
            <a:spLocks noGrp="1"/>
          </p:cNvSpPr>
          <p:nvPr>
            <p:ph type="body" idx="1"/>
          </p:nvPr>
        </p:nvSpPr>
        <p:spPr/>
        <p:txBody>
          <a:bodyPr/>
          <a:lstStyle/>
          <a:p>
            <a:r>
              <a:rPr lang="da-DK"/>
              <a:t>For at alle elever er klar over, hvilke krav der stilles til dem, præsenteres eleverne for, hvilke overvejelser de forventes at gøre sig til delprocessen ‘Præsentere’. </a:t>
            </a:r>
          </a:p>
          <a:p>
            <a:r>
              <a:rPr lang="da-DK"/>
              <a:t>Præsenter også rammerne for eleverne fx hvem skal de præsentere for osv. </a:t>
            </a:r>
          </a:p>
        </p:txBody>
      </p:sp>
      <p:sp>
        <p:nvSpPr>
          <p:cNvPr id="4" name="Pladsholder til slidenummer 3">
            <a:extLst>
              <a:ext uri="{FF2B5EF4-FFF2-40B4-BE49-F238E27FC236}">
                <a16:creationId xmlns:a16="http://schemas.microsoft.com/office/drawing/2014/main" id="{B96D8F39-6E67-613B-3307-2D15C9D37B75}"/>
              </a:ext>
            </a:extLst>
          </p:cNvPr>
          <p:cNvSpPr>
            <a:spLocks noGrp="1"/>
          </p:cNvSpPr>
          <p:nvPr>
            <p:ph type="sldNum" sz="quarter" idx="5"/>
          </p:nvPr>
        </p:nvSpPr>
        <p:spPr/>
        <p:txBody>
          <a:bodyPr/>
          <a:lstStyle/>
          <a:p>
            <a:fld id="{3BD419F3-6B28-424A-92AC-0B6A1287DF94}" type="slidenum">
              <a:rPr lang="da-DK" smtClean="0"/>
              <a:t>14</a:t>
            </a:fld>
            <a:endParaRPr lang="da-DK"/>
          </a:p>
        </p:txBody>
      </p:sp>
    </p:spTree>
    <p:extLst>
      <p:ext uri="{BB962C8B-B14F-4D97-AF65-F5344CB8AC3E}">
        <p14:creationId xmlns:p14="http://schemas.microsoft.com/office/powerpoint/2010/main" val="704997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Overskrift">
    <p:spTree>
      <p:nvGrpSpPr>
        <p:cNvPr id="1" name=""/>
        <p:cNvGrpSpPr/>
        <p:nvPr/>
      </p:nvGrpSpPr>
      <p:grpSpPr>
        <a:xfrm>
          <a:off x="0" y="0"/>
          <a:ext cx="0" cy="0"/>
          <a:chOff x="0" y="0"/>
          <a:chExt cx="0" cy="0"/>
        </a:xfrm>
      </p:grpSpPr>
      <p:sp>
        <p:nvSpPr>
          <p:cNvPr id="4" name="Pladsholder til tekst 4"/>
          <p:cNvSpPr>
            <a:spLocks noGrp="1"/>
          </p:cNvSpPr>
          <p:nvPr>
            <p:ph type="body" sz="quarter" idx="10"/>
          </p:nvPr>
        </p:nvSpPr>
        <p:spPr>
          <a:xfrm>
            <a:off x="1295467" y="2636912"/>
            <a:ext cx="9505056" cy="1223962"/>
          </a:xfrm>
          <a:prstGeom prst="rect">
            <a:avLst/>
          </a:prstGeom>
        </p:spPr>
        <p:txBody>
          <a:bodyPr/>
          <a:lstStyle>
            <a:lvl1pPr marL="0" indent="0" algn="ctr">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427671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EIS">
    <p:spTree>
      <p:nvGrpSpPr>
        <p:cNvPr id="1" name=""/>
        <p:cNvGrpSpPr/>
        <p:nvPr/>
      </p:nvGrpSpPr>
      <p:grpSpPr>
        <a:xfrm>
          <a:off x="0" y="0"/>
          <a:ext cx="0" cy="0"/>
          <a:chOff x="0" y="0"/>
          <a:chExt cx="0" cy="0"/>
        </a:xfrm>
      </p:grpSpPr>
      <p:pic>
        <p:nvPicPr>
          <p:cNvPr id="4" name="Billede 3" descr="Et billede, der indeholder person, indendørs&#10;&#10;Automatisk genereret beskrivelse">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48425"/>
          </a:xfrm>
          <a:prstGeom prst="rect">
            <a:avLst/>
          </a:prstGeom>
        </p:spPr>
      </p:pic>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165564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EIS">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67475"/>
          </a:xfrm>
          <a:prstGeom prst="rect">
            <a:avLst/>
          </a:prstGeom>
        </p:spPr>
      </p:pic>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1663298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3265C3ED-E7E1-3A96-8326-3DD896ED522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a:off x="2868967" y="-2868967"/>
            <a:ext cx="6454066" cy="12192000"/>
          </a:xfrm>
          <a:prstGeom prst="rect">
            <a:avLst/>
          </a:prstGeom>
        </p:spPr>
      </p:pic>
    </p:spTree>
    <p:extLst>
      <p:ext uri="{BB962C8B-B14F-4D97-AF65-F5344CB8AC3E}">
        <p14:creationId xmlns:p14="http://schemas.microsoft.com/office/powerpoint/2010/main" val="3528325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E319C7DA-0B04-2AEF-69F0-2724430FEA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4066"/>
          </a:xfrm>
          <a:prstGeom prst="rect">
            <a:avLst/>
          </a:prstGeom>
        </p:spPr>
      </p:pic>
    </p:spTree>
    <p:extLst>
      <p:ext uri="{BB962C8B-B14F-4D97-AF65-F5344CB8AC3E}">
        <p14:creationId xmlns:p14="http://schemas.microsoft.com/office/powerpoint/2010/main" val="2760645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D8377DC8-1E73-F2F8-3581-2DCDAF62F52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4066"/>
          </a:xfrm>
          <a:prstGeom prst="rect">
            <a:avLst/>
          </a:prstGeom>
        </p:spPr>
      </p:pic>
    </p:spTree>
    <p:extLst>
      <p:ext uri="{BB962C8B-B14F-4D97-AF65-F5344CB8AC3E}">
        <p14:creationId xmlns:p14="http://schemas.microsoft.com/office/powerpoint/2010/main" val="4118932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2" name="Billede 1">
            <a:extLst>
              <a:ext uri="{FF2B5EF4-FFF2-40B4-BE49-F238E27FC236}">
                <a16:creationId xmlns:a16="http://schemas.microsoft.com/office/drawing/2014/main" id="{6ADED15B-1A87-440B-972F-88C3C1AD59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1"/>
            <a:ext cx="12192000" cy="6454066"/>
          </a:xfrm>
          <a:prstGeom prst="rect">
            <a:avLst/>
          </a:prstGeom>
        </p:spPr>
      </p:pic>
    </p:spTree>
    <p:extLst>
      <p:ext uri="{BB962C8B-B14F-4D97-AF65-F5344CB8AC3E}">
        <p14:creationId xmlns:p14="http://schemas.microsoft.com/office/powerpoint/2010/main" val="3317741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tøj, Ansigt, indendørs&#10;&#10;Automatisk genereret beskrivelse">
            <a:extLst>
              <a:ext uri="{FF2B5EF4-FFF2-40B4-BE49-F238E27FC236}">
                <a16:creationId xmlns:a16="http://schemas.microsoft.com/office/drawing/2014/main" id="{9C79B521-DD63-BCF9-87D8-0D8E648734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48"/>
          <a:stretch/>
        </p:blipFill>
        <p:spPr>
          <a:xfrm>
            <a:off x="0" y="-8878"/>
            <a:ext cx="3755570" cy="6467475"/>
          </a:xfrm>
          <a:prstGeom prst="rect">
            <a:avLst/>
          </a:prstGeom>
        </p:spPr>
      </p:pic>
    </p:spTree>
    <p:extLst>
      <p:ext uri="{BB962C8B-B14F-4D97-AF65-F5344CB8AC3E}">
        <p14:creationId xmlns:p14="http://schemas.microsoft.com/office/powerpoint/2010/main" val="2363650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Pige1">
    <p:spTree>
      <p:nvGrpSpPr>
        <p:cNvPr id="1" name=""/>
        <p:cNvGrpSpPr/>
        <p:nvPr/>
      </p:nvGrpSpPr>
      <p:grpSpPr>
        <a:xfrm>
          <a:off x="0" y="0"/>
          <a:ext cx="0" cy="0"/>
          <a:chOff x="0" y="0"/>
          <a:chExt cx="0" cy="0"/>
        </a:xfrm>
      </p:grpSpPr>
      <p:sp>
        <p:nvSpPr>
          <p:cNvPr id="9" name="Pladsholder til tekst 4"/>
          <p:cNvSpPr>
            <a:spLocks noGrp="1"/>
          </p:cNvSpPr>
          <p:nvPr>
            <p:ph type="body" sz="quarter" idx="10"/>
          </p:nvPr>
        </p:nvSpPr>
        <p:spPr>
          <a:xfrm>
            <a:off x="4654864"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10" name="Pladsholder til indhold 3"/>
          <p:cNvSpPr>
            <a:spLocks noGrp="1"/>
          </p:cNvSpPr>
          <p:nvPr>
            <p:ph sz="half" idx="2"/>
          </p:nvPr>
        </p:nvSpPr>
        <p:spPr>
          <a:xfrm>
            <a:off x="4636459" y="1844825"/>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Ansigt, person, tøj, pige&#10;&#10;Automatisk genereret beskrivelse">
            <a:extLst>
              <a:ext uri="{FF2B5EF4-FFF2-40B4-BE49-F238E27FC236}">
                <a16:creationId xmlns:a16="http://schemas.microsoft.com/office/drawing/2014/main" id="{F21A2CC2-1A65-C850-F141-9EDAB641FCF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3755570" cy="6467475"/>
          </a:xfrm>
          <a:prstGeom prst="rect">
            <a:avLst/>
          </a:prstGeom>
        </p:spPr>
      </p:pic>
    </p:spTree>
    <p:extLst>
      <p:ext uri="{BB962C8B-B14F-4D97-AF65-F5344CB8AC3E}">
        <p14:creationId xmlns:p14="http://schemas.microsoft.com/office/powerpoint/2010/main" val="5498330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græs, træ, udendørs, person&#10;&#10;Automatisk genereret beskrivelse">
            <a:extLst>
              <a:ext uri="{FF2B5EF4-FFF2-40B4-BE49-F238E27FC236}">
                <a16:creationId xmlns:a16="http://schemas.microsoft.com/office/drawing/2014/main" id="{12EB4008-BE30-0346-AAA1-57DC709D0D8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1" y="0"/>
            <a:ext cx="3659409" cy="6462944"/>
          </a:xfrm>
          <a:prstGeom prst="rect">
            <a:avLst/>
          </a:prstGeom>
        </p:spPr>
      </p:pic>
    </p:spTree>
    <p:extLst>
      <p:ext uri="{BB962C8B-B14F-4D97-AF65-F5344CB8AC3E}">
        <p14:creationId xmlns:p14="http://schemas.microsoft.com/office/powerpoint/2010/main" val="110094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2" y="1"/>
            <a:ext cx="3755571" cy="6454065"/>
          </a:xfrm>
          <a:prstGeom prst="rect">
            <a:avLst/>
          </a:prstGeom>
        </p:spPr>
      </p:pic>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4281458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6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318782" y="393143"/>
            <a:ext cx="1147465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318782" y="1567242"/>
            <a:ext cx="1149306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2249972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3755571" cy="6446520"/>
          </a:xfrm>
          <a:prstGeom prst="rect">
            <a:avLst/>
          </a:prstGeom>
        </p:spPr>
      </p:pic>
    </p:spTree>
    <p:extLst>
      <p:ext uri="{BB962C8B-B14F-4D97-AF65-F5344CB8AC3E}">
        <p14:creationId xmlns:p14="http://schemas.microsoft.com/office/powerpoint/2010/main" val="2598934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EIS-13">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6617149C-4C96-4221-9FD8-E1BF688CB902}"/>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45311BEB-D61A-4B17-832C-7CFD5252D5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3755571" cy="6454066"/>
          </a:xfrm>
          <a:prstGeom prst="rect">
            <a:avLst/>
          </a:prstGeom>
        </p:spPr>
      </p:pic>
      <p:sp>
        <p:nvSpPr>
          <p:cNvPr id="15" name="Pladsholder til indhold 3">
            <a:extLst>
              <a:ext uri="{FF2B5EF4-FFF2-40B4-BE49-F238E27FC236}">
                <a16:creationId xmlns:a16="http://schemas.microsoft.com/office/drawing/2014/main" id="{26B1280D-BCE2-48DC-8AD1-F4A6779B6A21}"/>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32265990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a:extLst>
              <a:ext uri="{FF2B5EF4-FFF2-40B4-BE49-F238E27FC236}">
                <a16:creationId xmlns:a16="http://schemas.microsoft.com/office/drawing/2014/main" id="{DF31FA76-5DB3-38F5-9893-9BA3FCE1024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1" y="1"/>
            <a:ext cx="3659409" cy="6454066"/>
          </a:xfrm>
          <a:prstGeom prst="rect">
            <a:avLst/>
          </a:prstGeom>
        </p:spPr>
      </p:pic>
    </p:spTree>
    <p:extLst>
      <p:ext uri="{BB962C8B-B14F-4D97-AF65-F5344CB8AC3E}">
        <p14:creationId xmlns:p14="http://schemas.microsoft.com/office/powerpoint/2010/main" val="41612994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indendørs&#10;&#10;Automatisk genereret beskrivelse">
            <a:extLst>
              <a:ext uri="{FF2B5EF4-FFF2-40B4-BE49-F238E27FC236}">
                <a16:creationId xmlns:a16="http://schemas.microsoft.com/office/drawing/2014/main" id="{55C9FF83-450C-5A60-14D4-7728061AFE1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
          <a:stretch/>
        </p:blipFill>
        <p:spPr>
          <a:xfrm>
            <a:off x="0" y="0"/>
            <a:ext cx="3659409" cy="6454066"/>
          </a:xfrm>
          <a:prstGeom prst="rect">
            <a:avLst/>
          </a:prstGeom>
        </p:spPr>
      </p:pic>
    </p:spTree>
    <p:extLst>
      <p:ext uri="{BB962C8B-B14F-4D97-AF65-F5344CB8AC3E}">
        <p14:creationId xmlns:p14="http://schemas.microsoft.com/office/powerpoint/2010/main" val="21328355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DP-Model">
    <p:spTree>
      <p:nvGrpSpPr>
        <p:cNvPr id="1" name=""/>
        <p:cNvGrpSpPr/>
        <p:nvPr/>
      </p:nvGrpSpPr>
      <p:grpSpPr>
        <a:xfrm>
          <a:off x="0" y="0"/>
          <a:ext cx="0" cy="0"/>
          <a:chOff x="0" y="0"/>
          <a:chExt cx="0" cy="0"/>
        </a:xfrm>
      </p:grpSpPr>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hasCustomPrompt="1"/>
          </p:nvPr>
        </p:nvSpPr>
        <p:spPr>
          <a:xfrm>
            <a:off x="2529139" y="433676"/>
            <a:ext cx="7133720" cy="936104"/>
          </a:xfrm>
          <a:prstGeom prst="rect">
            <a:avLst/>
          </a:prstGeom>
        </p:spPr>
        <p:txBody>
          <a:bodyPr/>
          <a:lstStyle>
            <a:lvl1pPr marL="0" indent="0" algn="ctr">
              <a:buNone/>
              <a:defRPr sz="4400" b="0">
                <a:solidFill>
                  <a:srgbClr val="234B5A"/>
                </a:solidFill>
                <a:latin typeface="BetonEF-Bold" panose="02000503040000020003" pitchFamily="50" charset="0"/>
              </a:defRPr>
            </a:lvl1pPr>
          </a:lstStyle>
          <a:p>
            <a:pPr marL="0" marR="0" lvl="0" indent="0" algn="l" defTabSz="457200" rtl="0" eaLnBrk="1" fontAlgn="auto" latinLnBrk="0" hangingPunct="1">
              <a:lnSpc>
                <a:spcPct val="100000"/>
              </a:lnSpc>
              <a:spcBef>
                <a:spcPct val="20000"/>
              </a:spcBef>
              <a:spcAft>
                <a:spcPts val="0"/>
              </a:spcAft>
              <a:buClrTx/>
              <a:buSzTx/>
              <a:buFontTx/>
              <a:buNone/>
              <a:tabLst/>
              <a:defRPr/>
            </a:pPr>
            <a:r>
              <a:rPr lang="da-DK"/>
              <a:t>Engineering designprocessen</a:t>
            </a:r>
          </a:p>
        </p:txBody>
      </p:sp>
      <p:pic>
        <p:nvPicPr>
          <p:cNvPr id="3" name="Billede 2" descr="Et billede, der indeholder tekst, cirkel, Font/skrifttype, skærmbillede&#10;&#10;Automatisk genereret beskrivelse">
            <a:extLst>
              <a:ext uri="{FF2B5EF4-FFF2-40B4-BE49-F238E27FC236}">
                <a16:creationId xmlns:a16="http://schemas.microsoft.com/office/drawing/2014/main" id="{2CFA2765-A18E-A8CD-67FB-1F302367B9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38793" y="1045657"/>
            <a:ext cx="7914413" cy="4957120"/>
          </a:xfrm>
          <a:prstGeom prst="rect">
            <a:avLst/>
          </a:prstGeom>
        </p:spPr>
      </p:pic>
    </p:spTree>
    <p:extLst>
      <p:ext uri="{BB962C8B-B14F-4D97-AF65-F5344CB8AC3E}">
        <p14:creationId xmlns:p14="http://schemas.microsoft.com/office/powerpoint/2010/main" val="40649624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Overskrift og et objekt">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2"/>
            <a:ext cx="10670976" cy="4139291"/>
          </a:xfrm>
          <a:prstGeom prst="rect">
            <a:avLst/>
          </a:prstGeom>
        </p:spPr>
        <p:txBody>
          <a:bodyPr/>
          <a:lstStyle>
            <a:lvl1pPr>
              <a:defRPr sz="1400">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587F8A"/>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1252532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4738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verskrift">
    <p:spTree>
      <p:nvGrpSpPr>
        <p:cNvPr id="1" name=""/>
        <p:cNvGrpSpPr/>
        <p:nvPr/>
      </p:nvGrpSpPr>
      <p:grpSpPr>
        <a:xfrm>
          <a:off x="0" y="0"/>
          <a:ext cx="0" cy="0"/>
          <a:chOff x="0" y="0"/>
          <a:chExt cx="0" cy="0"/>
        </a:xfrm>
      </p:grpSpPr>
      <p:sp>
        <p:nvSpPr>
          <p:cNvPr id="4" name="Pladsholder til tekst 4"/>
          <p:cNvSpPr>
            <a:spLocks noGrp="1"/>
          </p:cNvSpPr>
          <p:nvPr>
            <p:ph type="body" sz="quarter" idx="10"/>
          </p:nvPr>
        </p:nvSpPr>
        <p:spPr>
          <a:xfrm>
            <a:off x="1295467" y="2636912"/>
            <a:ext cx="9505056" cy="1223962"/>
          </a:xfrm>
          <a:prstGeom prst="rect">
            <a:avLst/>
          </a:prstGeom>
        </p:spPr>
        <p:txBody>
          <a:bodyPr/>
          <a:lstStyle>
            <a:lvl1pPr marL="0" indent="0" algn="ctr">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1576441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verskrift og to objekter">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1"/>
            <a:ext cx="5384800"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4" name="Pladsholder til indhold 3"/>
          <p:cNvSpPr>
            <a:spLocks noGrp="1"/>
          </p:cNvSpPr>
          <p:nvPr>
            <p:ph sz="half" idx="2"/>
          </p:nvPr>
        </p:nvSpPr>
        <p:spPr>
          <a:xfrm>
            <a:off x="6197600" y="1600201"/>
            <a:ext cx="5384800"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38068720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verskrift og et objekt">
    <p:bg>
      <p:bgPr>
        <a:solidFill>
          <a:srgbClr val="234B5A"/>
        </a:solidFill>
        <a:effectLst/>
      </p:bgPr>
    </p:bg>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1"/>
            <a:ext cx="10670976" cy="4525963"/>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FFF10B"/>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74576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EIS-12">
    <p:spTree>
      <p:nvGrpSpPr>
        <p:cNvPr id="1" name=""/>
        <p:cNvGrpSpPr/>
        <p:nvPr/>
      </p:nvGrpSpPr>
      <p:grpSpPr>
        <a:xfrm>
          <a:off x="0" y="0"/>
          <a:ext cx="0" cy="0"/>
          <a:chOff x="0" y="0"/>
          <a:chExt cx="0" cy="0"/>
        </a:xfrm>
      </p:grpSpPr>
      <p:sp>
        <p:nvSpPr>
          <p:cNvPr id="9" name="Pladsholder til tekst 4"/>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6AA21527-CDD9-4CA0-A575-7D36E6CAE8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3755571" cy="6454066"/>
          </a:xfrm>
          <a:prstGeom prst="rect">
            <a:avLst/>
          </a:prstGeom>
        </p:spPr>
      </p:pic>
      <p:sp>
        <p:nvSpPr>
          <p:cNvPr id="12" name="Pladsholder til indhold 3">
            <a:extLst>
              <a:ext uri="{FF2B5EF4-FFF2-40B4-BE49-F238E27FC236}">
                <a16:creationId xmlns:a16="http://schemas.microsoft.com/office/drawing/2014/main" id="{ECAA85A9-1FD9-4280-BF8E-F7088E29DC5E}"/>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1656709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på fuld side">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0" y="0"/>
            <a:ext cx="12192000" cy="6021288"/>
          </a:xfrm>
          <a:prstGeom prst="rect">
            <a:avLst/>
          </a:prstGeom>
        </p:spPr>
        <p:txBody>
          <a:bodyPr/>
          <a:lstStyle>
            <a:lvl1pPr>
              <a:defRPr sz="1400">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Tree>
    <p:extLst>
      <p:ext uri="{BB962C8B-B14F-4D97-AF65-F5344CB8AC3E}">
        <p14:creationId xmlns:p14="http://schemas.microsoft.com/office/powerpoint/2010/main" val="15274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Overskrift og et objekt">
    <p:spTree>
      <p:nvGrpSpPr>
        <p:cNvPr id="1" name=""/>
        <p:cNvGrpSpPr/>
        <p:nvPr/>
      </p:nvGrpSpPr>
      <p:grpSpPr>
        <a:xfrm>
          <a:off x="0" y="0"/>
          <a:ext cx="0" cy="0"/>
          <a:chOff x="0" y="0"/>
          <a:chExt cx="0" cy="0"/>
        </a:xfrm>
      </p:grpSpPr>
      <p:sp>
        <p:nvSpPr>
          <p:cNvPr id="3" name="Pladsholder til indhold 2"/>
          <p:cNvSpPr>
            <a:spLocks noGrp="1"/>
          </p:cNvSpPr>
          <p:nvPr>
            <p:ph sz="half" idx="1"/>
          </p:nvPr>
        </p:nvSpPr>
        <p:spPr>
          <a:xfrm>
            <a:off x="609600" y="1600202"/>
            <a:ext cx="10670976" cy="4139291"/>
          </a:xfrm>
          <a:prstGeom prst="rect">
            <a:avLst/>
          </a:prstGeom>
        </p:spPr>
        <p:txBody>
          <a:bodyPr/>
          <a:lstStyle>
            <a:lvl1pPr>
              <a:defRPr sz="1400">
                <a:latin typeface="Trade Gothic LT Std" panose="00000500000000000000" pitchFamily="50"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sp>
        <p:nvSpPr>
          <p:cNvPr id="5" name="Pladsholder til tekst 4"/>
          <p:cNvSpPr txBox="1">
            <a:spLocks/>
          </p:cNvSpPr>
          <p:nvPr userDrawn="1"/>
        </p:nvSpPr>
        <p:spPr>
          <a:xfrm>
            <a:off x="623392" y="433676"/>
            <a:ext cx="10945216" cy="122396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4400" b="1" kern="1200">
                <a:solidFill>
                  <a:srgbClr val="FFF10B"/>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da-DK" sz="4400">
              <a:latin typeface="Rockwell" panose="02060603020205020403" pitchFamily="18" charset="0"/>
            </a:endParaRPr>
          </a:p>
        </p:txBody>
      </p:sp>
      <p:sp>
        <p:nvSpPr>
          <p:cNvPr id="6" name="Pladsholder til tekst 4"/>
          <p:cNvSpPr>
            <a:spLocks noGrp="1"/>
          </p:cNvSpPr>
          <p:nvPr>
            <p:ph type="body" sz="quarter" idx="10"/>
          </p:nvPr>
        </p:nvSpPr>
        <p:spPr>
          <a:xfrm>
            <a:off x="623392" y="393143"/>
            <a:ext cx="11233248" cy="936104"/>
          </a:xfrm>
          <a:prstGeom prst="rect">
            <a:avLst/>
          </a:prstGeom>
        </p:spPr>
        <p:txBody>
          <a:bodyPr/>
          <a:lstStyle>
            <a:lvl1pPr marL="0" indent="0">
              <a:buNone/>
              <a:defRPr sz="4400" b="0">
                <a:solidFill>
                  <a:srgbClr val="587F8A"/>
                </a:solidFill>
                <a:latin typeface="BetonEF-Bold" panose="02000503040000020003" pitchFamily="50" charset="0"/>
              </a:defRPr>
            </a:lvl1pPr>
          </a:lstStyle>
          <a:p>
            <a:pPr lvl="0"/>
            <a:endParaRPr lang="da-DK"/>
          </a:p>
        </p:txBody>
      </p:sp>
    </p:spTree>
    <p:extLst>
      <p:ext uri="{BB962C8B-B14F-4D97-AF65-F5344CB8AC3E}">
        <p14:creationId xmlns:p14="http://schemas.microsoft.com/office/powerpoint/2010/main" val="2283923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EIS-14">
    <p:spTree>
      <p:nvGrpSpPr>
        <p:cNvPr id="1" name=""/>
        <p:cNvGrpSpPr/>
        <p:nvPr/>
      </p:nvGrpSpPr>
      <p:grpSpPr>
        <a:xfrm>
          <a:off x="0" y="0"/>
          <a:ext cx="0" cy="0"/>
          <a:chOff x="0" y="0"/>
          <a:chExt cx="0" cy="0"/>
        </a:xfrm>
      </p:grpSpPr>
      <p:sp>
        <p:nvSpPr>
          <p:cNvPr id="8" name="Pladsholder til tekst 4">
            <a:extLst>
              <a:ext uri="{FF2B5EF4-FFF2-40B4-BE49-F238E27FC236}">
                <a16:creationId xmlns:a16="http://schemas.microsoft.com/office/drawing/2014/main" id="{5E728DC3-1E09-405E-98A8-A240C3AAD406}"/>
              </a:ext>
            </a:extLst>
          </p:cNvPr>
          <p:cNvSpPr>
            <a:spLocks noGrp="1"/>
          </p:cNvSpPr>
          <p:nvPr>
            <p:ph type="body" sz="quarter" idx="10"/>
          </p:nvPr>
        </p:nvSpPr>
        <p:spPr>
          <a:xfrm>
            <a:off x="4591662" y="393143"/>
            <a:ext cx="7201776" cy="936104"/>
          </a:xfrm>
          <a:prstGeom prst="rect">
            <a:avLst/>
          </a:prstGeom>
        </p:spPr>
        <p:txBody>
          <a:bodyPr/>
          <a:lstStyle>
            <a:lvl1pPr marL="0" indent="0">
              <a:buNone/>
              <a:defRPr sz="4400" b="0">
                <a:solidFill>
                  <a:srgbClr val="234B5A"/>
                </a:solidFill>
                <a:latin typeface="BetonEF-Bold" panose="02000503040000020003" pitchFamily="50" charset="0"/>
              </a:defRPr>
            </a:lvl1pPr>
          </a:lstStyle>
          <a:p>
            <a:pPr lvl="0"/>
            <a:endParaRPr lang="da-DK"/>
          </a:p>
        </p:txBody>
      </p:sp>
      <p:sp>
        <p:nvSpPr>
          <p:cNvPr id="9" name="Pladsholder til indhold 3">
            <a:extLst>
              <a:ext uri="{FF2B5EF4-FFF2-40B4-BE49-F238E27FC236}">
                <a16:creationId xmlns:a16="http://schemas.microsoft.com/office/drawing/2014/main" id="{3D69F850-CC4F-469D-9809-421FBD9E2923}"/>
              </a:ext>
            </a:extLst>
          </p:cNvPr>
          <p:cNvSpPr>
            <a:spLocks noGrp="1"/>
          </p:cNvSpPr>
          <p:nvPr>
            <p:ph sz="half" idx="2"/>
          </p:nvPr>
        </p:nvSpPr>
        <p:spPr>
          <a:xfrm>
            <a:off x="4591662" y="1567242"/>
            <a:ext cx="7220181" cy="4137323"/>
          </a:xfrm>
          <a:prstGeom prst="rect">
            <a:avLst/>
          </a:prstGeom>
        </p:spPr>
        <p:txBody>
          <a:bodyPr/>
          <a:lstStyle>
            <a:lvl1pPr marL="0" indent="0">
              <a:buNone/>
              <a:defRPr sz="1400">
                <a:solidFill>
                  <a:schemeClr val="tx1"/>
                </a:solidFill>
                <a:latin typeface="Work Sans" pitchFamily="2" charset="0"/>
                <a:cs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da-DK"/>
          </a:p>
        </p:txBody>
      </p:sp>
      <p:pic>
        <p:nvPicPr>
          <p:cNvPr id="2" name="Billede 1" descr="Et billede, der indeholder person, indendørs&#10;&#10;Automatisk genereret beskrivelse">
            <a:extLst>
              <a:ext uri="{FF2B5EF4-FFF2-40B4-BE49-F238E27FC236}">
                <a16:creationId xmlns:a16="http://schemas.microsoft.com/office/drawing/2014/main" id="{55C9FF83-450C-5A60-14D4-7728061AFE1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
          <a:stretch/>
        </p:blipFill>
        <p:spPr>
          <a:xfrm>
            <a:off x="0" y="0"/>
            <a:ext cx="3659409" cy="6454066"/>
          </a:xfrm>
          <a:prstGeom prst="rect">
            <a:avLst/>
          </a:prstGeom>
        </p:spPr>
      </p:pic>
    </p:spTree>
    <p:extLst>
      <p:ext uri="{BB962C8B-B14F-4D97-AF65-F5344CB8AC3E}">
        <p14:creationId xmlns:p14="http://schemas.microsoft.com/office/powerpoint/2010/main" val="2206790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7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3C666-EFBA-672F-8CB2-436FA9226ABA}"/>
              </a:ext>
            </a:extLst>
          </p:cNvPr>
          <p:cNvSpPr>
            <a:spLocks noGrp="1"/>
          </p:cNvSpPr>
          <p:nvPr>
            <p:ph type="title"/>
          </p:nvPr>
        </p:nvSpPr>
        <p:spPr>
          <a:xfrm>
            <a:off x="838200" y="365125"/>
            <a:ext cx="10515600" cy="1325563"/>
          </a:xfrm>
          <a:prstGeom prst="rect">
            <a:avLst/>
          </a:prstGeom>
        </p:spPr>
        <p:txBody>
          <a:bodyPr/>
          <a:lstStyle/>
          <a:p>
            <a:r>
              <a:rPr lang="da-DK"/>
              <a:t>Klik for at redigere titeltypografien i masteren</a:t>
            </a:r>
          </a:p>
        </p:txBody>
      </p:sp>
      <p:pic>
        <p:nvPicPr>
          <p:cNvPr id="3" name="Billede 2" descr="Et billede, der indeholder tekst, person, indendørs, computer&#10;&#10;Automatisk genereret beskrivelse">
            <a:extLst>
              <a:ext uri="{FF2B5EF4-FFF2-40B4-BE49-F238E27FC236}">
                <a16:creationId xmlns:a16="http://schemas.microsoft.com/office/drawing/2014/main" id="{9BC5043C-4950-3DF6-C96A-5D5A5101C2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92875"/>
          </a:xfrm>
          <a:prstGeom prst="rect">
            <a:avLst/>
          </a:prstGeom>
        </p:spPr>
      </p:pic>
    </p:spTree>
    <p:extLst>
      <p:ext uri="{BB962C8B-B14F-4D97-AF65-F5344CB8AC3E}">
        <p14:creationId xmlns:p14="http://schemas.microsoft.com/office/powerpoint/2010/main" val="3383076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9" name="Billede 8">
            <a:extLst>
              <a:ext uri="{FF2B5EF4-FFF2-40B4-BE49-F238E27FC236}">
                <a16:creationId xmlns:a16="http://schemas.microsoft.com/office/drawing/2014/main" id="{44D00EAD-CDE9-4073-85DA-DA96FC164B9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457950"/>
          </a:xfrm>
          <a:prstGeom prst="rect">
            <a:avLst/>
          </a:prstGeom>
        </p:spPr>
      </p:pic>
    </p:spTree>
    <p:extLst>
      <p:ext uri="{BB962C8B-B14F-4D97-AF65-F5344CB8AC3E}">
        <p14:creationId xmlns:p14="http://schemas.microsoft.com/office/powerpoint/2010/main" val="384013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EIS">
    <p:spTree>
      <p:nvGrpSpPr>
        <p:cNvPr id="1" name=""/>
        <p:cNvGrpSpPr/>
        <p:nvPr/>
      </p:nvGrpSpPr>
      <p:grpSpPr>
        <a:xfrm>
          <a:off x="0" y="0"/>
          <a:ext cx="0" cy="0"/>
          <a:chOff x="0" y="0"/>
          <a:chExt cx="0" cy="0"/>
        </a:xfrm>
      </p:grpSpPr>
      <p:sp>
        <p:nvSpPr>
          <p:cNvPr id="11" name="Pladsholder til tekst 4">
            <a:extLst>
              <a:ext uri="{FF2B5EF4-FFF2-40B4-BE49-F238E27FC236}">
                <a16:creationId xmlns:a16="http://schemas.microsoft.com/office/drawing/2014/main" id="{DFDB1694-200F-41D9-9FF6-9269F9F8AEC0}"/>
              </a:ext>
            </a:extLst>
          </p:cNvPr>
          <p:cNvSpPr>
            <a:spLocks noGrp="1"/>
          </p:cNvSpPr>
          <p:nvPr>
            <p:ph type="body" sz="quarter" idx="10"/>
          </p:nvPr>
        </p:nvSpPr>
        <p:spPr>
          <a:xfrm>
            <a:off x="2495112" y="2917406"/>
            <a:ext cx="7201776" cy="936104"/>
          </a:xfrm>
          <a:prstGeom prst="rect">
            <a:avLst/>
          </a:prstGeom>
        </p:spPr>
        <p:txBody>
          <a:bodyPr/>
          <a:lstStyle>
            <a:lvl1pPr marL="0" indent="0">
              <a:buNone/>
              <a:defRPr sz="4400" b="0">
                <a:solidFill>
                  <a:srgbClr val="BCCF00"/>
                </a:solidFill>
                <a:latin typeface="BetonEF-Bold" panose="02000503040000020003" pitchFamily="50" charset="0"/>
              </a:defRPr>
            </a:lvl1pPr>
          </a:lstStyle>
          <a:p>
            <a:pPr lvl="0"/>
            <a:endParaRPr lang="da-DK"/>
          </a:p>
        </p:txBody>
      </p:sp>
      <p:pic>
        <p:nvPicPr>
          <p:cNvPr id="3" name="Billede 2">
            <a:extLst>
              <a:ext uri="{FF2B5EF4-FFF2-40B4-BE49-F238E27FC236}">
                <a16:creationId xmlns:a16="http://schemas.microsoft.com/office/drawing/2014/main" id="{0DA189BA-9B99-2C2F-BF95-81096A9FFA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flipH="1">
            <a:off x="0" y="0"/>
            <a:ext cx="12192000" cy="6467475"/>
          </a:xfrm>
          <a:prstGeom prst="rect">
            <a:avLst/>
          </a:prstGeom>
        </p:spPr>
      </p:pic>
    </p:spTree>
    <p:extLst>
      <p:ext uri="{BB962C8B-B14F-4D97-AF65-F5344CB8AC3E}">
        <p14:creationId xmlns:p14="http://schemas.microsoft.com/office/powerpoint/2010/main" val="1084851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theme" Target="../theme/theme2.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1.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3.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88B5319-1C70-E8AF-37ED-3AF5973257E5}"/>
              </a:ext>
            </a:extLst>
          </p:cNvPr>
          <p:cNvSpPr/>
          <p:nvPr userDrawn="1"/>
        </p:nvSpPr>
        <p:spPr>
          <a:xfrm>
            <a:off x="0" y="6453965"/>
            <a:ext cx="12192000" cy="404035"/>
          </a:xfrm>
          <a:prstGeom prst="rect">
            <a:avLst/>
          </a:prstGeom>
          <a:solidFill>
            <a:srgbClr val="234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5" name="Billede 4">
            <a:extLst>
              <a:ext uri="{FF2B5EF4-FFF2-40B4-BE49-F238E27FC236}">
                <a16:creationId xmlns:a16="http://schemas.microsoft.com/office/drawing/2014/main" id="{02B2B768-F9B5-B3E8-4AA8-5136DA53F29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Tree>
    <p:extLst>
      <p:ext uri="{BB962C8B-B14F-4D97-AF65-F5344CB8AC3E}">
        <p14:creationId xmlns:p14="http://schemas.microsoft.com/office/powerpoint/2010/main" val="134352355"/>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4" r:id="rId3"/>
    <p:sldLayoutId id="2147483965" r:id="rId4"/>
    <p:sldLayoutId id="2147483966"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561FA99-C678-4480-1C6B-D66C3670CA77}"/>
              </a:ext>
            </a:extLst>
          </p:cNvPr>
          <p:cNvSpPr/>
          <p:nvPr userDrawn="1"/>
        </p:nvSpPr>
        <p:spPr>
          <a:xfrm>
            <a:off x="0" y="6453965"/>
            <a:ext cx="12192000" cy="404035"/>
          </a:xfrm>
          <a:prstGeom prst="rect">
            <a:avLst/>
          </a:prstGeom>
          <a:solidFill>
            <a:srgbClr val="234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extLst>
              <a:ext uri="{FF2B5EF4-FFF2-40B4-BE49-F238E27FC236}">
                <a16:creationId xmlns:a16="http://schemas.microsoft.com/office/drawing/2014/main" id="{F8DD027E-65A8-8324-D2EA-4DE14280A551}"/>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
        <p:nvSpPr>
          <p:cNvPr id="4" name="Tekstfelt 3">
            <a:extLst>
              <a:ext uri="{FF2B5EF4-FFF2-40B4-BE49-F238E27FC236}">
                <a16:creationId xmlns:a16="http://schemas.microsoft.com/office/drawing/2014/main" id="{58896DD2-198E-5AAD-F1E3-73D2874B1E60}"/>
              </a:ext>
            </a:extLst>
          </p:cNvPr>
          <p:cNvSpPr txBox="1"/>
          <p:nvPr userDrawn="1"/>
        </p:nvSpPr>
        <p:spPr>
          <a:xfrm>
            <a:off x="593449" y="6479010"/>
            <a:ext cx="2628900" cy="353943"/>
          </a:xfrm>
          <a:prstGeom prst="rect">
            <a:avLst/>
          </a:prstGeom>
          <a:noFill/>
        </p:spPr>
        <p:txBody>
          <a:bodyPr wrap="square" rtlCol="0">
            <a:spAutoFit/>
          </a:bodyPr>
          <a:lstStyle/>
          <a:p>
            <a:r>
              <a:rPr lang="da-DK" sz="1700">
                <a:solidFill>
                  <a:schemeClr val="bg1"/>
                </a:solidFill>
                <a:latin typeface="BetonEF-Bold" panose="02000503040000020003" pitchFamily="50" charset="0"/>
              </a:rPr>
              <a:t>Engineering i skolen</a:t>
            </a:r>
          </a:p>
        </p:txBody>
      </p:sp>
    </p:spTree>
    <p:extLst>
      <p:ext uri="{BB962C8B-B14F-4D97-AF65-F5344CB8AC3E}">
        <p14:creationId xmlns:p14="http://schemas.microsoft.com/office/powerpoint/2010/main" val="3815649992"/>
      </p:ext>
    </p:extLst>
  </p:cSld>
  <p:clrMap bg1="lt1" tx1="dk1" bg2="lt2" tx2="dk2" accent1="accent1" accent2="accent2" accent3="accent3" accent4="accent4" accent5="accent5" accent6="accent6" hlink="hlink" folHlink="folHlink"/>
  <p:sldLayoutIdLst>
    <p:sldLayoutId id="2147483958" r:id="rId1"/>
    <p:sldLayoutId id="2147483899" r:id="rId2"/>
    <p:sldLayoutId id="2147483856" r:id="rId3"/>
    <p:sldLayoutId id="2147483853" r:id="rId4"/>
    <p:sldLayoutId id="2147483928" r:id="rId5"/>
    <p:sldLayoutId id="2147483883" r:id="rId6"/>
    <p:sldLayoutId id="2147483854" r:id="rId7"/>
    <p:sldLayoutId id="2147483855" r:id="rId8"/>
    <p:sldLayoutId id="2147483878" r:id="rId9"/>
    <p:sldLayoutId id="2147483894" r:id="rId10"/>
    <p:sldLayoutId id="2147483897" r:id="rId11"/>
    <p:sldLayoutId id="2147483956" r:id="rId12"/>
    <p:sldLayoutId id="2147483877" r:id="rId13"/>
    <p:sldLayoutId id="2147483889" r:id="rId14"/>
    <p:sldLayoutId id="2147483890" r:id="rId15"/>
    <p:sldLayoutId id="2147483891" r:id="rId16"/>
    <p:sldLayoutId id="2147483874" r:id="rId17"/>
    <p:sldLayoutId id="2147483875" r:id="rId18"/>
    <p:sldLayoutId id="2147483872" r:id="rId19"/>
    <p:sldLayoutId id="2147483967" r:id="rId20"/>
  </p:sldLayoutIdLst>
  <p:txStyles>
    <p:titleStyle>
      <a:lvl1pPr algn="l" defTabSz="457200" rtl="0" eaLnBrk="1" latinLnBrk="0" hangingPunct="1">
        <a:spcBef>
          <a:spcPct val="0"/>
        </a:spcBef>
        <a:buNone/>
        <a:defRPr sz="4800" kern="1200">
          <a:solidFill>
            <a:srgbClr val="FFF10B"/>
          </a:solidFill>
          <a:latin typeface="BetonEF-Bold"/>
          <a:ea typeface="+mj-ea"/>
          <a:cs typeface="BetonEF-Bold"/>
        </a:defRPr>
      </a:lvl1pPr>
    </p:titleStyle>
    <p:bodyStyle>
      <a:lvl1pPr marL="0" indent="0" algn="l" defTabSz="457200" rtl="0" eaLnBrk="1" latinLnBrk="0" hangingPunct="1">
        <a:spcBef>
          <a:spcPct val="20000"/>
        </a:spcBef>
        <a:buFontTx/>
        <a:buNone/>
        <a:defRPr sz="1800" b="0" i="0" kern="1200">
          <a:solidFill>
            <a:schemeClr val="bg1"/>
          </a:solidFill>
          <a:latin typeface="Trade Gothic"/>
          <a:ea typeface="+mn-ea"/>
          <a:cs typeface="TradeGothic Light"/>
        </a:defRPr>
      </a:lvl1pPr>
      <a:lvl2pPr marL="742950" indent="-285750" algn="l" defTabSz="457200" rtl="0" eaLnBrk="1" latinLnBrk="0" hangingPunct="1">
        <a:spcBef>
          <a:spcPct val="20000"/>
        </a:spcBef>
        <a:buFont typeface="Wingdings" charset="2"/>
        <a:buChar char="§"/>
        <a:defRPr sz="16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14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234B5A"/>
        </a:solidFill>
        <a:effectLst/>
      </p:bgPr>
    </p:bg>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257EDFA9-65AA-77F6-1971-FE9BF0C7FFD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870551" y="6555690"/>
            <a:ext cx="1728000" cy="200808"/>
          </a:xfrm>
          <a:prstGeom prst="rect">
            <a:avLst/>
          </a:prstGeom>
        </p:spPr>
      </p:pic>
      <p:sp>
        <p:nvSpPr>
          <p:cNvPr id="2" name="Tekstfelt 1">
            <a:extLst>
              <a:ext uri="{FF2B5EF4-FFF2-40B4-BE49-F238E27FC236}">
                <a16:creationId xmlns:a16="http://schemas.microsoft.com/office/drawing/2014/main" id="{B8C3F95B-BBE1-DC03-83F2-E20201FF1E35}"/>
              </a:ext>
            </a:extLst>
          </p:cNvPr>
          <p:cNvSpPr txBox="1"/>
          <p:nvPr userDrawn="1"/>
        </p:nvSpPr>
        <p:spPr>
          <a:xfrm>
            <a:off x="593449" y="6479010"/>
            <a:ext cx="2628900" cy="353943"/>
          </a:xfrm>
          <a:prstGeom prst="rect">
            <a:avLst/>
          </a:prstGeom>
          <a:noFill/>
        </p:spPr>
        <p:txBody>
          <a:bodyPr wrap="square" rtlCol="0">
            <a:spAutoFit/>
          </a:bodyPr>
          <a:lstStyle/>
          <a:p>
            <a:r>
              <a:rPr lang="da-DK" sz="1700">
                <a:solidFill>
                  <a:schemeClr val="bg1"/>
                </a:solidFill>
                <a:latin typeface="BetonEF-Bold" panose="02000503040000020003" pitchFamily="50" charset="0"/>
              </a:rPr>
              <a:t>Engineering i skolen</a:t>
            </a:r>
          </a:p>
        </p:txBody>
      </p:sp>
    </p:spTree>
    <p:extLst>
      <p:ext uri="{BB962C8B-B14F-4D97-AF65-F5344CB8AC3E}">
        <p14:creationId xmlns:p14="http://schemas.microsoft.com/office/powerpoint/2010/main" val="401161444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Lst>
  <p:txStyles>
    <p:titleStyle>
      <a:lvl1pPr algn="l" defTabSz="457200" rtl="0" eaLnBrk="1" latinLnBrk="0" hangingPunct="1">
        <a:spcBef>
          <a:spcPct val="0"/>
        </a:spcBef>
        <a:buNone/>
        <a:defRPr sz="4800" kern="1200">
          <a:solidFill>
            <a:srgbClr val="FFF10B"/>
          </a:solidFill>
          <a:latin typeface="BetonEF-Bold"/>
          <a:ea typeface="+mj-ea"/>
          <a:cs typeface="BetonEF-Bold"/>
        </a:defRPr>
      </a:lvl1pPr>
    </p:titleStyle>
    <p:bodyStyle>
      <a:lvl1pPr marL="0" indent="0" algn="l" defTabSz="457200" rtl="0" eaLnBrk="1" latinLnBrk="0" hangingPunct="1">
        <a:spcBef>
          <a:spcPct val="20000"/>
        </a:spcBef>
        <a:buFontTx/>
        <a:buNone/>
        <a:defRPr sz="1800" b="0" i="0" kern="1200">
          <a:solidFill>
            <a:schemeClr val="bg1"/>
          </a:solidFill>
          <a:latin typeface="Trade Gothic"/>
          <a:ea typeface="+mn-ea"/>
          <a:cs typeface="TradeGothic Light"/>
        </a:defRPr>
      </a:lvl1pPr>
      <a:lvl2pPr marL="742950" indent="-285750" algn="l" defTabSz="457200" rtl="0" eaLnBrk="1" latinLnBrk="0" hangingPunct="1">
        <a:spcBef>
          <a:spcPct val="20000"/>
        </a:spcBef>
        <a:buFont typeface="Wingdings" charset="2"/>
        <a:buChar char="§"/>
        <a:defRPr sz="16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14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2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7.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A_E561C375.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microsoft.com/office/2018/10/relationships/comments" Target="../comments/modernComment_7FE4E446_3087EF82.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B81235-1A39-7583-3B5A-22F1B50EE2E3}"/>
              </a:ext>
            </a:extLst>
          </p:cNvPr>
          <p:cNvSpPr>
            <a:spLocks noGrp="1"/>
          </p:cNvSpPr>
          <p:nvPr>
            <p:ph type="body" sz="quarter" idx="10"/>
          </p:nvPr>
        </p:nvSpPr>
        <p:spPr/>
        <p:txBody>
          <a:bodyPr lIns="91440" tIns="45720" rIns="91440" bIns="45720" anchor="t"/>
          <a:lstStyle/>
          <a:p>
            <a:r>
              <a:rPr lang="da-DK" dirty="0">
                <a:latin typeface="BetonEF-Bold"/>
              </a:rPr>
              <a:t>Engineering Day 2026</a:t>
            </a:r>
            <a:endParaRPr lang="da-DK" dirty="0"/>
          </a:p>
          <a:p>
            <a:r>
              <a:rPr lang="da-DK" dirty="0">
                <a:solidFill>
                  <a:schemeClr val="bg1"/>
                </a:solidFill>
                <a:latin typeface="BetonEF-Bold"/>
              </a:rPr>
              <a:t>Tjek på tingene</a:t>
            </a:r>
          </a:p>
        </p:txBody>
      </p:sp>
    </p:spTree>
    <p:extLst>
      <p:ext uri="{BB962C8B-B14F-4D97-AF65-F5344CB8AC3E}">
        <p14:creationId xmlns:p14="http://schemas.microsoft.com/office/powerpoint/2010/main" val="624253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332270-DC6D-FEDB-1A33-50436758C2A4}"/>
              </a:ext>
            </a:extLst>
          </p:cNvPr>
          <p:cNvSpPr>
            <a:spLocks noGrp="1"/>
          </p:cNvSpPr>
          <p:nvPr>
            <p:ph type="body" sz="quarter" idx="10"/>
          </p:nvPr>
        </p:nvSpPr>
        <p:spPr/>
        <p:txBody>
          <a:bodyPr/>
          <a:lstStyle/>
          <a:p>
            <a:r>
              <a:rPr lang="da-DK"/>
              <a:t>Konkretisere</a:t>
            </a:r>
          </a:p>
        </p:txBody>
      </p:sp>
      <p:pic>
        <p:nvPicPr>
          <p:cNvPr id="4" name="Billede 3" descr="Et billede, der indeholder tekst, Font/skrifttype, skærmbillede, cirkel&#10;&#10;Automatisk genereret beskrivelse">
            <a:extLst>
              <a:ext uri="{FF2B5EF4-FFF2-40B4-BE49-F238E27FC236}">
                <a16:creationId xmlns:a16="http://schemas.microsoft.com/office/drawing/2014/main" id="{FE7B3CE0-44D2-C57D-77AE-09E34782C2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96090" y="619187"/>
            <a:ext cx="1652019" cy="1658115"/>
          </a:xfrm>
          <a:prstGeom prst="rect">
            <a:avLst/>
          </a:prstGeom>
        </p:spPr>
      </p:pic>
      <p:sp>
        <p:nvSpPr>
          <p:cNvPr id="3" name="Tekstfelt 2">
            <a:extLst>
              <a:ext uri="{FF2B5EF4-FFF2-40B4-BE49-F238E27FC236}">
                <a16:creationId xmlns:a16="http://schemas.microsoft.com/office/drawing/2014/main" id="{8FE2A5C5-AA65-A110-ADF3-F1B9C1137D92}"/>
              </a:ext>
            </a:extLst>
          </p:cNvPr>
          <p:cNvSpPr txBox="1"/>
          <p:nvPr/>
        </p:nvSpPr>
        <p:spPr>
          <a:xfrm>
            <a:off x="4749800" y="1790700"/>
            <a:ext cx="4610100" cy="369332"/>
          </a:xfrm>
          <a:prstGeom prst="rect">
            <a:avLst/>
          </a:prstGeom>
          <a:noFill/>
        </p:spPr>
        <p:txBody>
          <a:bodyPr wrap="square" lIns="91440" tIns="45720" rIns="91440" bIns="45720" rtlCol="0" anchor="t">
            <a:spAutoFit/>
          </a:bodyPr>
          <a:lstStyle/>
          <a:p>
            <a:r>
              <a:rPr lang="da-DK" dirty="0"/>
              <a:t> </a:t>
            </a:r>
            <a:endParaRPr lang="en-US" dirty="0"/>
          </a:p>
        </p:txBody>
      </p:sp>
      <p:sp>
        <p:nvSpPr>
          <p:cNvPr id="5" name="TextBox 4">
            <a:extLst>
              <a:ext uri="{FF2B5EF4-FFF2-40B4-BE49-F238E27FC236}">
                <a16:creationId xmlns:a16="http://schemas.microsoft.com/office/drawing/2014/main" id="{C2CEE45D-56C6-E657-B54A-A2574DC19F71}"/>
              </a:ext>
            </a:extLst>
          </p:cNvPr>
          <p:cNvSpPr txBox="1"/>
          <p:nvPr/>
        </p:nvSpPr>
        <p:spPr>
          <a:xfrm>
            <a:off x="4572000" y="2021840"/>
            <a:ext cx="475488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solidFill>
                  <a:srgbClr val="FF0000"/>
                </a:solidFill>
              </a:rPr>
              <a:t>Indsæt</a:t>
            </a:r>
            <a:r>
              <a:rPr lang="en-US" dirty="0">
                <a:solidFill>
                  <a:srgbClr val="FF0000"/>
                </a:solidFill>
              </a:rPr>
              <a:t> </a:t>
            </a:r>
            <a:r>
              <a:rPr lang="en-US" dirty="0" err="1">
                <a:solidFill>
                  <a:srgbClr val="FF0000"/>
                </a:solidFill>
              </a:rPr>
              <a:t>elevark</a:t>
            </a:r>
            <a:r>
              <a:rPr lang="en-US" dirty="0">
                <a:solidFill>
                  <a:srgbClr val="FF0000"/>
                </a:solidFill>
              </a:rPr>
              <a:t> 3 </a:t>
            </a:r>
            <a:r>
              <a:rPr lang="en-US" dirty="0" err="1">
                <a:solidFill>
                  <a:srgbClr val="FF0000"/>
                </a:solidFill>
              </a:rPr>
              <a:t>konkretisere</a:t>
            </a:r>
            <a:endParaRPr lang="en-US" dirty="0">
              <a:solidFill>
                <a:srgbClr val="FF0000"/>
              </a:solidFill>
            </a:endParaRPr>
          </a:p>
          <a:p>
            <a:endParaRPr lang="en-US" dirty="0"/>
          </a:p>
          <a:p>
            <a:endParaRPr lang="en-US" dirty="0"/>
          </a:p>
        </p:txBody>
      </p:sp>
    </p:spTree>
    <p:extLst>
      <p:ext uri="{BB962C8B-B14F-4D97-AF65-F5344CB8AC3E}">
        <p14:creationId xmlns:p14="http://schemas.microsoft.com/office/powerpoint/2010/main" val="1244518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C8360-F483-422D-9227-0CDC4218D03C}"/>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21EB5F01-21F2-A16C-D87B-B11E860DF538}"/>
              </a:ext>
            </a:extLst>
          </p:cNvPr>
          <p:cNvSpPr>
            <a:spLocks noGrp="1"/>
          </p:cNvSpPr>
          <p:nvPr>
            <p:ph type="body" sz="quarter" idx="10"/>
          </p:nvPr>
        </p:nvSpPr>
        <p:spPr/>
        <p:txBody>
          <a:bodyPr/>
          <a:lstStyle/>
          <a:p>
            <a:r>
              <a:rPr lang="da-DK" dirty="0"/>
              <a:t>Del jeres viden</a:t>
            </a:r>
          </a:p>
        </p:txBody>
      </p:sp>
      <p:sp>
        <p:nvSpPr>
          <p:cNvPr id="4" name="Pladsholder til indhold 3">
            <a:extLst>
              <a:ext uri="{FF2B5EF4-FFF2-40B4-BE49-F238E27FC236}">
                <a16:creationId xmlns:a16="http://schemas.microsoft.com/office/drawing/2014/main" id="{94894408-6E3F-FFCE-0093-F7A626EEB93D}"/>
              </a:ext>
            </a:extLst>
          </p:cNvPr>
          <p:cNvSpPr>
            <a:spLocks noGrp="1"/>
          </p:cNvSpPr>
          <p:nvPr>
            <p:ph sz="half" idx="2"/>
          </p:nvPr>
        </p:nvSpPr>
        <p:spPr/>
        <p:txBody>
          <a:bodyPr/>
          <a:lstStyle/>
          <a:p>
            <a:r>
              <a:rPr lang="da-DK" dirty="0"/>
              <a:t>Vis og fortæl om jeres ide til en prototype.</a:t>
            </a:r>
          </a:p>
          <a:p>
            <a:endParaRPr lang="da-DK" dirty="0"/>
          </a:p>
          <a:p>
            <a:endParaRPr lang="da-DK" dirty="0"/>
          </a:p>
          <a:p>
            <a:r>
              <a:rPr lang="da-DK" dirty="0"/>
              <a:t>Hvilket problem skal den løse?</a:t>
            </a:r>
          </a:p>
          <a:p>
            <a:endParaRPr lang="da-DK" dirty="0"/>
          </a:p>
          <a:p>
            <a:r>
              <a:rPr lang="da-DK" dirty="0"/>
              <a:t>Hvilke funktioner gør den særligt egnet til at løse dens formål?</a:t>
            </a:r>
          </a:p>
          <a:p>
            <a:endParaRPr lang="da-DK" dirty="0"/>
          </a:p>
          <a:p>
            <a:r>
              <a:rPr lang="da-DK" dirty="0"/>
              <a:t>Hvilke udfordringer kan der være ved at bruge den?</a:t>
            </a:r>
          </a:p>
          <a:p>
            <a:pPr marL="285750" indent="-285750">
              <a:buFont typeface="Arial" panose="020B0604020202020204" pitchFamily="34" charset="0"/>
              <a:buChar char="•"/>
            </a:pPr>
            <a:endParaRPr lang="da-DK" dirty="0"/>
          </a:p>
        </p:txBody>
      </p:sp>
      <p:pic>
        <p:nvPicPr>
          <p:cNvPr id="2" name="Billede 1">
            <a:extLst>
              <a:ext uri="{FF2B5EF4-FFF2-40B4-BE49-F238E27FC236}">
                <a16:creationId xmlns:a16="http://schemas.microsoft.com/office/drawing/2014/main" id="{7C5F95E6-7AF1-9452-E98C-19F9EABF23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0000">
            <a:off x="9658576" y="511617"/>
            <a:ext cx="1978139" cy="1978139"/>
          </a:xfrm>
          <a:prstGeom prst="rect">
            <a:avLst/>
          </a:prstGeom>
        </p:spPr>
      </p:pic>
    </p:spTree>
    <p:extLst>
      <p:ext uri="{BB962C8B-B14F-4D97-AF65-F5344CB8AC3E}">
        <p14:creationId xmlns:p14="http://schemas.microsoft.com/office/powerpoint/2010/main" val="2232753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dsholder til tekst 10">
            <a:extLst>
              <a:ext uri="{FF2B5EF4-FFF2-40B4-BE49-F238E27FC236}">
                <a16:creationId xmlns:a16="http://schemas.microsoft.com/office/drawing/2014/main" id="{3E123721-F03E-2737-7383-2343453A5F5C}"/>
              </a:ext>
            </a:extLst>
          </p:cNvPr>
          <p:cNvSpPr>
            <a:spLocks noGrp="1"/>
          </p:cNvSpPr>
          <p:nvPr>
            <p:ph type="body" sz="quarter" idx="10"/>
          </p:nvPr>
        </p:nvSpPr>
        <p:spPr>
          <a:xfrm>
            <a:off x="962024" y="393143"/>
            <a:ext cx="10831413" cy="936104"/>
          </a:xfrm>
        </p:spPr>
        <p:txBody>
          <a:bodyPr/>
          <a:lstStyle/>
          <a:p>
            <a:r>
              <a:rPr lang="da-DK"/>
              <a:t>Konstruere og forbedre</a:t>
            </a:r>
          </a:p>
        </p:txBody>
      </p:sp>
      <p:sp>
        <p:nvSpPr>
          <p:cNvPr id="10" name="Pladsholder til indhold 9">
            <a:extLst>
              <a:ext uri="{FF2B5EF4-FFF2-40B4-BE49-F238E27FC236}">
                <a16:creationId xmlns:a16="http://schemas.microsoft.com/office/drawing/2014/main" id="{80DE8D3F-0358-3653-501E-20276B54EEEE}"/>
              </a:ext>
            </a:extLst>
          </p:cNvPr>
          <p:cNvSpPr>
            <a:spLocks noGrp="1"/>
          </p:cNvSpPr>
          <p:nvPr>
            <p:ph sz="half" idx="2"/>
          </p:nvPr>
        </p:nvSpPr>
        <p:spPr>
          <a:xfrm>
            <a:off x="980431" y="1567243"/>
            <a:ext cx="5229870" cy="1252158"/>
          </a:xfrm>
        </p:spPr>
        <p:txBody>
          <a:bodyPr/>
          <a:lstStyle/>
          <a:p>
            <a:r>
              <a:rPr lang="da-DK" dirty="0">
                <a:latin typeface="Segoe UI" panose="020B0502040204020203" pitchFamily="34" charset="0"/>
              </a:rPr>
              <a:t>I skal snart bygge jeres første prototype.</a:t>
            </a:r>
          </a:p>
          <a:p>
            <a:br>
              <a:rPr lang="da-DK" dirty="0">
                <a:latin typeface="Segoe UI" panose="020B0502040204020203" pitchFamily="34" charset="0"/>
              </a:rPr>
            </a:br>
            <a:r>
              <a:rPr lang="da-DK" dirty="0">
                <a:latin typeface="Segoe UI" panose="020B0502040204020203" pitchFamily="34" charset="0"/>
              </a:rPr>
              <a:t>Først skal I sikre, at den lever op til kravene.</a:t>
            </a:r>
            <a:br>
              <a:rPr lang="da-DK" dirty="0">
                <a:latin typeface="Segoe UI" panose="020B0502040204020203" pitchFamily="34" charset="0"/>
              </a:rPr>
            </a:br>
            <a:endParaRPr lang="da-DK" dirty="0">
              <a:latin typeface="Segoe UI" panose="020B0502040204020203" pitchFamily="34" charset="0"/>
            </a:endParaRPr>
          </a:p>
          <a:p>
            <a:r>
              <a:rPr lang="da-DK" dirty="0">
                <a:latin typeface="Segoe UI" panose="020B0502040204020203" pitchFamily="34" charset="0"/>
              </a:rPr>
              <a:t>Planlæg derfor, hvordan I vil teste, om den er sikker – start med det vigtigste.</a:t>
            </a:r>
          </a:p>
          <a:p>
            <a:endParaRPr lang="da-DK" dirty="0">
              <a:solidFill>
                <a:srgbClr val="FF0000"/>
              </a:solidFill>
            </a:endParaRPr>
          </a:p>
          <a:p>
            <a:endParaRPr lang="da-DK" dirty="0"/>
          </a:p>
        </p:txBody>
      </p:sp>
      <p:pic>
        <p:nvPicPr>
          <p:cNvPr id="6" name="Billede 5" descr="Et billede, der indeholder cirkel, Font/skrifttype, Grafik, skærmbillede&#10;&#10;Automatisk genereret beskrivelse">
            <a:extLst>
              <a:ext uri="{FF2B5EF4-FFF2-40B4-BE49-F238E27FC236}">
                <a16:creationId xmlns:a16="http://schemas.microsoft.com/office/drawing/2014/main" id="{FA779484-F542-CC1E-EEEB-93CDCB93E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9850" y="406346"/>
            <a:ext cx="1338758" cy="1333845"/>
          </a:xfrm>
          <a:prstGeom prst="rect">
            <a:avLst/>
          </a:prstGeom>
        </p:spPr>
      </p:pic>
      <p:sp>
        <p:nvSpPr>
          <p:cNvPr id="2" name="Taleboble: rektangel 1">
            <a:extLst>
              <a:ext uri="{FF2B5EF4-FFF2-40B4-BE49-F238E27FC236}">
                <a16:creationId xmlns:a16="http://schemas.microsoft.com/office/drawing/2014/main" id="{45E0FB75-2AE8-FD62-5E85-C3DB8AB94570}"/>
              </a:ext>
            </a:extLst>
          </p:cNvPr>
          <p:cNvSpPr/>
          <p:nvPr/>
        </p:nvSpPr>
        <p:spPr>
          <a:xfrm>
            <a:off x="6674431" y="1753394"/>
            <a:ext cx="3886200" cy="3794857"/>
          </a:xfrm>
          <a:prstGeom prst="wedgeRectCallout">
            <a:avLst>
              <a:gd name="adj1" fmla="val 34451"/>
              <a:gd name="adj2" fmla="val 76613"/>
            </a:avLst>
          </a:prstGeom>
          <a:noFill/>
          <a:ln w="57150">
            <a:solidFill>
              <a:srgbClr val="37AF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
        <p:nvSpPr>
          <p:cNvPr id="3" name="Tekstfelt 2">
            <a:extLst>
              <a:ext uri="{FF2B5EF4-FFF2-40B4-BE49-F238E27FC236}">
                <a16:creationId xmlns:a16="http://schemas.microsoft.com/office/drawing/2014/main" id="{FA25A5B6-7422-66D7-68E1-6DB3AE246287}"/>
              </a:ext>
            </a:extLst>
          </p:cNvPr>
          <p:cNvSpPr txBox="1"/>
          <p:nvPr/>
        </p:nvSpPr>
        <p:spPr>
          <a:xfrm>
            <a:off x="6869693" y="1978044"/>
            <a:ext cx="3495675" cy="3570208"/>
          </a:xfrm>
          <a:prstGeom prst="rect">
            <a:avLst/>
          </a:prstGeom>
          <a:noFill/>
        </p:spPr>
        <p:txBody>
          <a:bodyPr wrap="square" lIns="91440" tIns="45720" rIns="91440" bIns="45720" anchor="t">
            <a:spAutoFit/>
          </a:bodyPr>
          <a:lstStyle/>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Udfordring</a:t>
            </a:r>
          </a:p>
          <a:p>
            <a:pPr>
              <a:lnSpc>
                <a:spcPts val="1800"/>
              </a:lnSpc>
              <a:spcAft>
                <a:spcPts val="1000"/>
              </a:spcAft>
            </a:pPr>
            <a:r>
              <a:rPr lang="da-DK" dirty="0"/>
              <a:t>Lav en prototype, der kan løse en transportudfordring i hverdagen.</a:t>
            </a:r>
          </a:p>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Krav</a:t>
            </a:r>
          </a:p>
          <a:p>
            <a:r>
              <a:rPr lang="da-DK" dirty="0"/>
              <a:t>Jeres prototype skal kunne tages af og sættes på fx en taske, cykel, eller andet. som I bruger til transport.</a:t>
            </a:r>
          </a:p>
          <a:p>
            <a:r>
              <a:rPr lang="da-DK" dirty="0"/>
              <a:t>I skal sikre, at prototypen ikke kan falde af under transport.</a:t>
            </a:r>
          </a:p>
          <a:p>
            <a:r>
              <a:rPr lang="da-DK" dirty="0"/>
              <a:t>I skal teste prototypens sikkerhed.</a:t>
            </a:r>
          </a:p>
          <a:p>
            <a:pPr>
              <a:lnSpc>
                <a:spcPts val="1800"/>
              </a:lnSpc>
              <a:spcAft>
                <a:spcPts val="1000"/>
              </a:spcAft>
            </a:pPr>
            <a:endParaRPr lang="da-DK" dirty="0">
              <a:latin typeface="Segoe U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3190393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9FF0318A-DD83-9802-3C8F-496C60FB05DF}"/>
              </a:ext>
            </a:extLst>
          </p:cNvPr>
          <p:cNvSpPr>
            <a:spLocks noGrp="1"/>
          </p:cNvSpPr>
          <p:nvPr>
            <p:ph type="body" sz="quarter" idx="10"/>
          </p:nvPr>
        </p:nvSpPr>
        <p:spPr/>
        <p:txBody>
          <a:bodyPr/>
          <a:lstStyle/>
          <a:p>
            <a:r>
              <a:rPr lang="da-DK" dirty="0"/>
              <a:t>Er prototypen sikker?</a:t>
            </a:r>
          </a:p>
        </p:txBody>
      </p:sp>
      <p:sp>
        <p:nvSpPr>
          <p:cNvPr id="3" name="Pladsholder til indhold 2">
            <a:extLst>
              <a:ext uri="{FF2B5EF4-FFF2-40B4-BE49-F238E27FC236}">
                <a16:creationId xmlns:a16="http://schemas.microsoft.com/office/drawing/2014/main" id="{DE79677A-A54F-7F7A-E2CC-4426247B2FA2}"/>
              </a:ext>
            </a:extLst>
          </p:cNvPr>
          <p:cNvSpPr>
            <a:spLocks noGrp="1"/>
          </p:cNvSpPr>
          <p:nvPr>
            <p:ph sz="half" idx="2"/>
          </p:nvPr>
        </p:nvSpPr>
        <p:spPr/>
        <p:txBody>
          <a:bodyPr/>
          <a:lstStyle/>
          <a:p>
            <a:r>
              <a:rPr lang="da-DK" dirty="0">
                <a:solidFill>
                  <a:srgbClr val="FF0000"/>
                </a:solidFill>
              </a:rPr>
              <a:t>Indsæt elevark 4</a:t>
            </a:r>
          </a:p>
        </p:txBody>
      </p:sp>
      <p:pic>
        <p:nvPicPr>
          <p:cNvPr id="7" name="Billede 6" descr="Et billede, der indeholder cirkel, Font/skrifttype, Grafik, logo&#10;&#10;Automatisk genereret beskrivelse">
            <a:extLst>
              <a:ext uri="{FF2B5EF4-FFF2-40B4-BE49-F238E27FC236}">
                <a16:creationId xmlns:a16="http://schemas.microsoft.com/office/drawing/2014/main" id="{00809765-C3B5-F266-57AE-65B0D98C4B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80650" y="773917"/>
            <a:ext cx="1338758" cy="1348656"/>
          </a:xfrm>
          <a:prstGeom prst="rect">
            <a:avLst/>
          </a:prstGeom>
        </p:spPr>
      </p:pic>
    </p:spTree>
    <p:extLst>
      <p:ext uri="{BB962C8B-B14F-4D97-AF65-F5344CB8AC3E}">
        <p14:creationId xmlns:p14="http://schemas.microsoft.com/office/powerpoint/2010/main" val="3634088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D9EEC-63EE-890E-8A80-DD27A2ACED30}"/>
            </a:ext>
          </a:extLst>
        </p:cNvPr>
        <p:cNvGrpSpPr/>
        <p:nvPr/>
      </p:nvGrpSpPr>
      <p:grpSpPr>
        <a:xfrm>
          <a:off x="0" y="0"/>
          <a:ext cx="0" cy="0"/>
          <a:chOff x="0" y="0"/>
          <a:chExt cx="0" cy="0"/>
        </a:xfrm>
      </p:grpSpPr>
      <p:sp>
        <p:nvSpPr>
          <p:cNvPr id="6" name="Pladsholder til indhold 1">
            <a:extLst>
              <a:ext uri="{FF2B5EF4-FFF2-40B4-BE49-F238E27FC236}">
                <a16:creationId xmlns:a16="http://schemas.microsoft.com/office/drawing/2014/main" id="{233E3A1A-04BB-9BF7-58A8-9D82CFD4B218}"/>
              </a:ext>
            </a:extLst>
          </p:cNvPr>
          <p:cNvSpPr txBox="1">
            <a:spLocks/>
          </p:cNvSpPr>
          <p:nvPr/>
        </p:nvSpPr>
        <p:spPr>
          <a:xfrm>
            <a:off x="609600" y="1600202"/>
            <a:ext cx="4918745" cy="4139291"/>
          </a:xfrm>
          <a:prstGeom prst="rect">
            <a:avLst/>
          </a:prstGeom>
        </p:spPr>
        <p:txBody>
          <a:bodyPr/>
          <a:lstStyle>
            <a:lvl1pPr marL="0" indent="0" algn="l" defTabSz="457200" rtl="0" eaLnBrk="1" latinLnBrk="0" hangingPunct="1">
              <a:spcBef>
                <a:spcPct val="20000"/>
              </a:spcBef>
              <a:buFontTx/>
              <a:buNone/>
              <a:defRPr sz="1400" b="0" i="0" kern="1200">
                <a:solidFill>
                  <a:schemeClr val="bg1"/>
                </a:solidFill>
                <a:latin typeface="Trade Gothic LT Std" panose="00000500000000000000" pitchFamily="50" charset="0"/>
                <a:ea typeface="+mn-ea"/>
                <a:cs typeface="Arial" panose="020B0604020202020204" pitchFamily="34" charset="0"/>
              </a:defRPr>
            </a:lvl1pPr>
            <a:lvl2pPr marL="742950" indent="-285750" algn="l" defTabSz="457200" rtl="0" eaLnBrk="1" latinLnBrk="0" hangingPunct="1">
              <a:spcBef>
                <a:spcPct val="20000"/>
              </a:spcBef>
              <a:buFont typeface="Wingdings" charset="2"/>
              <a:buChar char="§"/>
              <a:defRPr sz="24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20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spcBef>
                <a:spcPts val="1200"/>
              </a:spcBef>
            </a:pPr>
            <a:r>
              <a:rPr lang="da-DK" sz="1800" dirty="0">
                <a:solidFill>
                  <a:schemeClr val="tx1"/>
                </a:solidFill>
              </a:rPr>
              <a:t>Som afslutning på Engineering Day skal I præsentere jeres prototyper. </a:t>
            </a:r>
          </a:p>
          <a:p>
            <a:pPr>
              <a:spcBef>
                <a:spcPts val="1200"/>
              </a:spcBef>
            </a:pPr>
            <a:r>
              <a:rPr lang="da-DK" sz="1800" dirty="0">
                <a:solidFill>
                  <a:schemeClr val="tx1"/>
                </a:solidFill>
              </a:rPr>
              <a:t>Her skal I fortælle om: </a:t>
            </a:r>
          </a:p>
          <a:p>
            <a:pPr marL="180000" indent="-180000">
              <a:spcBef>
                <a:spcPts val="600"/>
              </a:spcBef>
              <a:buFont typeface="Arial" panose="020B0604020202020204" pitchFamily="34" charset="0"/>
              <a:buChar char="•"/>
            </a:pPr>
            <a:r>
              <a:rPr lang="da-DK" sz="1800" dirty="0">
                <a:solidFill>
                  <a:schemeClr val="tx1"/>
                </a:solidFill>
              </a:rPr>
              <a:t>Hvilken transportudfordring skal prototypen løse? </a:t>
            </a:r>
          </a:p>
          <a:p>
            <a:pPr marL="180000" indent="-180000">
              <a:spcBef>
                <a:spcPts val="600"/>
              </a:spcBef>
              <a:buFont typeface="Arial" panose="020B0604020202020204" pitchFamily="34" charset="0"/>
              <a:buChar char="•"/>
            </a:pPr>
            <a:r>
              <a:rPr lang="da-DK" sz="1800" dirty="0">
                <a:solidFill>
                  <a:schemeClr val="tx1"/>
                </a:solidFill>
              </a:rPr>
              <a:t>Hvordan skal jeres prototype bruges?</a:t>
            </a:r>
          </a:p>
          <a:p>
            <a:pPr marL="180000" indent="-180000">
              <a:spcBef>
                <a:spcPts val="600"/>
              </a:spcBef>
              <a:buFont typeface="Arial" panose="020B0604020202020204" pitchFamily="34" charset="0"/>
              <a:buChar char="•"/>
            </a:pPr>
            <a:r>
              <a:rPr lang="da-DK" sz="1800" dirty="0">
                <a:solidFill>
                  <a:schemeClr val="tx1"/>
                </a:solidFill>
              </a:rPr>
              <a:t>Hvordan sikrer I</a:t>
            </a:r>
            <a:r>
              <a:rPr lang="da-DK" sz="1800">
                <a:solidFill>
                  <a:schemeClr val="tx1"/>
                </a:solidFill>
              </a:rPr>
              <a:t>,</a:t>
            </a:r>
            <a:r>
              <a:rPr lang="da-DK" sz="1800" dirty="0">
                <a:solidFill>
                  <a:schemeClr val="tx1"/>
                </a:solidFill>
              </a:rPr>
              <a:t> at prototypen ikke falder af?</a:t>
            </a:r>
          </a:p>
          <a:p>
            <a:pPr marL="180000" indent="-180000">
              <a:spcBef>
                <a:spcPts val="600"/>
              </a:spcBef>
              <a:buFont typeface="Arial" panose="020B0604020202020204" pitchFamily="34" charset="0"/>
              <a:buChar char="•"/>
            </a:pPr>
            <a:r>
              <a:rPr lang="da-DK" sz="1800" dirty="0">
                <a:solidFill>
                  <a:schemeClr val="tx1"/>
                </a:solidFill>
              </a:rPr>
              <a:t>Hvordan har I testet prototypen?</a:t>
            </a:r>
          </a:p>
          <a:p>
            <a:pPr marL="180000" indent="-180000">
              <a:spcBef>
                <a:spcPts val="600"/>
              </a:spcBef>
              <a:buFont typeface="Arial" panose="020B0604020202020204" pitchFamily="34" charset="0"/>
              <a:buChar char="•"/>
            </a:pPr>
            <a:r>
              <a:rPr lang="da-DK" sz="1800" dirty="0">
                <a:solidFill>
                  <a:schemeClr val="tx1"/>
                </a:solidFill>
              </a:rPr>
              <a:t>Har I afprøvet ideer, som I blev nødt til at ændre eller vælge fra - hvordan/hvorfor?</a:t>
            </a:r>
          </a:p>
          <a:p>
            <a:pPr marL="180000" indent="-180000">
              <a:spcBef>
                <a:spcPts val="600"/>
              </a:spcBef>
              <a:buFont typeface="Arial" panose="020B0604020202020204" pitchFamily="34" charset="0"/>
              <a:buChar char="•"/>
            </a:pPr>
            <a:r>
              <a:rPr lang="da-DK" sz="1800" dirty="0">
                <a:solidFill>
                  <a:schemeClr val="tx1"/>
                </a:solidFill>
              </a:rPr>
              <a:t>Hvad ville I forbedre, hvis I havde mere tid?</a:t>
            </a:r>
          </a:p>
          <a:p>
            <a:endParaRPr lang="da-DK" dirty="0">
              <a:latin typeface="+mn-lt"/>
            </a:endParaRPr>
          </a:p>
        </p:txBody>
      </p:sp>
      <p:sp>
        <p:nvSpPr>
          <p:cNvPr id="3" name="Pladsholder til tekst 2">
            <a:extLst>
              <a:ext uri="{FF2B5EF4-FFF2-40B4-BE49-F238E27FC236}">
                <a16:creationId xmlns:a16="http://schemas.microsoft.com/office/drawing/2014/main" id="{A36C63D4-6B4F-922A-2574-C462EB2701F2}"/>
              </a:ext>
            </a:extLst>
          </p:cNvPr>
          <p:cNvSpPr>
            <a:spLocks noGrp="1"/>
          </p:cNvSpPr>
          <p:nvPr>
            <p:ph type="body" sz="quarter" idx="10"/>
          </p:nvPr>
        </p:nvSpPr>
        <p:spPr/>
        <p:txBody>
          <a:bodyPr/>
          <a:lstStyle/>
          <a:p>
            <a:r>
              <a:rPr lang="da-DK">
                <a:solidFill>
                  <a:srgbClr val="234B5A"/>
                </a:solidFill>
              </a:rPr>
              <a:t>Engineering designprocessen</a:t>
            </a:r>
          </a:p>
        </p:txBody>
      </p:sp>
      <p:pic>
        <p:nvPicPr>
          <p:cNvPr id="5" name="Billede 4" descr="Et billede, der indeholder tekst, cirkel, Font/skrifttype, skærmbillede&#10;&#10;AI-genereret indhold kan være ukorrekt.">
            <a:extLst>
              <a:ext uri="{FF2B5EF4-FFF2-40B4-BE49-F238E27FC236}">
                <a16:creationId xmlns:a16="http://schemas.microsoft.com/office/drawing/2014/main" id="{95226AAD-8948-A881-9B3B-613893F56E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02" y="1329247"/>
            <a:ext cx="5988538" cy="3750866"/>
          </a:xfrm>
          <a:prstGeom prst="rect">
            <a:avLst/>
          </a:prstGeom>
        </p:spPr>
      </p:pic>
    </p:spTree>
    <p:extLst>
      <p:ext uri="{BB962C8B-B14F-4D97-AF65-F5344CB8AC3E}">
        <p14:creationId xmlns:p14="http://schemas.microsoft.com/office/powerpoint/2010/main" val="2120416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10B81235-1A39-7583-3B5A-22F1B50EE2E3}"/>
              </a:ext>
            </a:extLst>
          </p:cNvPr>
          <p:cNvSpPr>
            <a:spLocks noGrp="1"/>
          </p:cNvSpPr>
          <p:nvPr>
            <p:ph type="body" sz="quarter" idx="10"/>
          </p:nvPr>
        </p:nvSpPr>
        <p:spPr/>
        <p:txBody>
          <a:bodyPr/>
          <a:lstStyle/>
          <a:p>
            <a:r>
              <a:rPr lang="da-DK"/>
              <a:t>EngineeringDay.dk</a:t>
            </a:r>
            <a:endParaRPr lang="da-DK">
              <a:solidFill>
                <a:schemeClr val="bg1"/>
              </a:solidFill>
            </a:endParaRPr>
          </a:p>
        </p:txBody>
      </p:sp>
      <p:sp>
        <p:nvSpPr>
          <p:cNvPr id="3" name="Rektangel 2">
            <a:extLst>
              <a:ext uri="{FF2B5EF4-FFF2-40B4-BE49-F238E27FC236}">
                <a16:creationId xmlns:a16="http://schemas.microsoft.com/office/drawing/2014/main" id="{63DFEBCA-8596-631E-9BC7-BB0B0582A00E}"/>
              </a:ext>
            </a:extLst>
          </p:cNvPr>
          <p:cNvSpPr/>
          <p:nvPr/>
        </p:nvSpPr>
        <p:spPr>
          <a:xfrm>
            <a:off x="0" y="5677469"/>
            <a:ext cx="12192000" cy="118053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26" name="Picture 2">
            <a:extLst>
              <a:ext uri="{FF2B5EF4-FFF2-40B4-BE49-F238E27FC236}">
                <a16:creationId xmlns:a16="http://schemas.microsoft.com/office/drawing/2014/main" id="{5D1008D1-40E8-90DD-BB23-46A4362225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9980" y="5977626"/>
            <a:ext cx="2666375" cy="5802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C0C9472-1753-19FF-8B82-4383828B0D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3153" y="5797735"/>
            <a:ext cx="1129684" cy="91786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8DECD6D-4E94-7A2A-5CE0-626778E19E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8086" y="5797735"/>
            <a:ext cx="2447924" cy="1223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61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E956FCBC-1A94-07A4-97E1-7E8BFB67564D}"/>
              </a:ext>
            </a:extLst>
          </p:cNvPr>
          <p:cNvSpPr txBox="1"/>
          <p:nvPr/>
        </p:nvSpPr>
        <p:spPr>
          <a:xfrm>
            <a:off x="2695074" y="1790299"/>
            <a:ext cx="3619099" cy="369332"/>
          </a:xfrm>
          <a:prstGeom prst="rect">
            <a:avLst/>
          </a:prstGeom>
          <a:noFill/>
        </p:spPr>
        <p:txBody>
          <a:bodyPr wrap="square" rtlCol="0">
            <a:spAutoFit/>
          </a:bodyPr>
          <a:lstStyle/>
          <a:p>
            <a:r>
              <a:rPr lang="da-DK" dirty="0"/>
              <a:t>Titel + Forsideelement</a:t>
            </a:r>
          </a:p>
        </p:txBody>
      </p:sp>
    </p:spTree>
    <p:extLst>
      <p:ext uri="{BB962C8B-B14F-4D97-AF65-F5344CB8AC3E}">
        <p14:creationId xmlns:p14="http://schemas.microsoft.com/office/powerpoint/2010/main" val="427461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838E86C0-63F2-4139-38FD-586801CA3886}"/>
              </a:ext>
            </a:extLst>
          </p:cNvPr>
          <p:cNvSpPr>
            <a:spLocks noGrp="1"/>
          </p:cNvSpPr>
          <p:nvPr>
            <p:ph type="body" sz="quarter" idx="10"/>
          </p:nvPr>
        </p:nvSpPr>
        <p:spPr/>
        <p:txBody>
          <a:bodyPr/>
          <a:lstStyle/>
          <a:p>
            <a:r>
              <a:rPr lang="da-DK"/>
              <a:t>Narrativ </a:t>
            </a:r>
          </a:p>
        </p:txBody>
      </p:sp>
      <p:sp>
        <p:nvSpPr>
          <p:cNvPr id="2" name="Pladsholder til indhold 1">
            <a:extLst>
              <a:ext uri="{FF2B5EF4-FFF2-40B4-BE49-F238E27FC236}">
                <a16:creationId xmlns:a16="http://schemas.microsoft.com/office/drawing/2014/main" id="{5DD4F736-4F94-85DB-E58B-CF652E439576}"/>
              </a:ext>
            </a:extLst>
          </p:cNvPr>
          <p:cNvSpPr>
            <a:spLocks noGrp="1"/>
          </p:cNvSpPr>
          <p:nvPr>
            <p:ph sz="half" idx="2"/>
          </p:nvPr>
        </p:nvSpPr>
        <p:spPr>
          <a:xfrm>
            <a:off x="318783" y="1567242"/>
            <a:ext cx="5159228" cy="2938083"/>
          </a:xfrm>
        </p:spPr>
        <p:txBody>
          <a:bodyPr lIns="91440" tIns="45720" rIns="91440" bIns="45720" anchor="t"/>
          <a:lstStyle/>
          <a:p>
            <a:pPr>
              <a:spcAft>
                <a:spcPts val="1000"/>
              </a:spcAft>
            </a:pPr>
            <a:r>
              <a:rPr lang="da-DK" dirty="0"/>
              <a:t>Idrætstøj, penalhus, computer, skateboard, tuba, gulerodskage… Det kan være svært at få plads til det hele, når man skal i skole. Tasken føles for lille, der er ikke plads på cyklen, man får ondt i skulderen. Hvad man har brug for, kan være forskelligt fra dag til dag, men det kan være irriterende at skulle flytte ting fra taske til taske eller glemme noget, fordi det ligger i cykelkurven eller posen, man havde med i går. Tænk hvis man kunne udvikle en løsning, der kan tilpasses til forskellige behov, og som gør det nemmere at transportere alt det, man skal have med på en dag.</a:t>
            </a:r>
            <a:endParaRPr lang="da-DK" sz="1800" dirty="0">
              <a:latin typeface="Segoe UI"/>
              <a:cs typeface="Times New Roman"/>
            </a:endParaRPr>
          </a:p>
        </p:txBody>
      </p:sp>
      <p:sp>
        <p:nvSpPr>
          <p:cNvPr id="7" name="Tekstfelt 6">
            <a:extLst>
              <a:ext uri="{FF2B5EF4-FFF2-40B4-BE49-F238E27FC236}">
                <a16:creationId xmlns:a16="http://schemas.microsoft.com/office/drawing/2014/main" id="{39202AA5-B97E-9E95-97C7-807FDED084E4}"/>
              </a:ext>
            </a:extLst>
          </p:cNvPr>
          <p:cNvSpPr txBox="1"/>
          <p:nvPr/>
        </p:nvSpPr>
        <p:spPr>
          <a:xfrm>
            <a:off x="6291262" y="1707460"/>
            <a:ext cx="3495675" cy="3570208"/>
          </a:xfrm>
          <a:prstGeom prst="rect">
            <a:avLst/>
          </a:prstGeom>
          <a:noFill/>
        </p:spPr>
        <p:txBody>
          <a:bodyPr wrap="square" lIns="91440" tIns="45720" rIns="91440" bIns="45720" anchor="t">
            <a:spAutoFit/>
          </a:bodyPr>
          <a:lstStyle/>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Udfordring</a:t>
            </a:r>
          </a:p>
          <a:p>
            <a:pPr>
              <a:lnSpc>
                <a:spcPts val="1800"/>
              </a:lnSpc>
              <a:spcAft>
                <a:spcPts val="1000"/>
              </a:spcAft>
            </a:pPr>
            <a:r>
              <a:rPr lang="da-DK" dirty="0"/>
              <a:t>Lav en prototype, der kan løse en transportudfordring i hverdagen.</a:t>
            </a:r>
          </a:p>
          <a:p>
            <a:pPr>
              <a:lnSpc>
                <a:spcPts val="1800"/>
              </a:lnSpc>
              <a:spcAft>
                <a:spcPts val="1000"/>
              </a:spcAft>
            </a:pPr>
            <a:r>
              <a:rPr lang="da-DK" sz="2000" b="1" kern="1200" dirty="0">
                <a:solidFill>
                  <a:srgbClr val="234B5A"/>
                </a:solidFill>
                <a:effectLst/>
                <a:latin typeface="BetonEF-Bold"/>
                <a:ea typeface="Segoe UI" panose="020B0502040204020203" pitchFamily="34" charset="0"/>
                <a:cs typeface="Times New Roman"/>
              </a:rPr>
              <a:t>Krav</a:t>
            </a:r>
          </a:p>
          <a:p>
            <a:r>
              <a:rPr lang="da-DK" dirty="0"/>
              <a:t>Jeres prototype skal kunne tages af og sættes på fx en taske, cykel, eller andet. som I bruger til transport.</a:t>
            </a:r>
          </a:p>
          <a:p>
            <a:r>
              <a:rPr lang="da-DK" dirty="0"/>
              <a:t>I skal sikre, at prototypen ikke kan falde af under transport.</a:t>
            </a:r>
          </a:p>
          <a:p>
            <a:r>
              <a:rPr lang="da-DK" dirty="0"/>
              <a:t>I skal teste prototypens sikkerhed.</a:t>
            </a:r>
          </a:p>
          <a:p>
            <a:pPr>
              <a:lnSpc>
                <a:spcPts val="1800"/>
              </a:lnSpc>
              <a:spcAft>
                <a:spcPts val="1000"/>
              </a:spcAft>
            </a:pPr>
            <a:endParaRPr lang="da-DK" dirty="0">
              <a:latin typeface="Segoe UI" panose="020B0502040204020203" pitchFamily="34" charset="0"/>
              <a:cs typeface="Times New Roman" panose="02020603050405020304" pitchFamily="18" charset="0"/>
            </a:endParaRPr>
          </a:p>
        </p:txBody>
      </p:sp>
      <p:pic>
        <p:nvPicPr>
          <p:cNvPr id="10" name="Billede 9" descr="Et billede, der indeholder cirkel, Font/skrifttype, logo, Grafik&#10;&#10;Automatisk genereret beskrivelse">
            <a:extLst>
              <a:ext uri="{FF2B5EF4-FFF2-40B4-BE49-F238E27FC236}">
                <a16:creationId xmlns:a16="http://schemas.microsoft.com/office/drawing/2014/main" id="{0562AD6E-8D1C-5CEE-1F96-86DC8A35FE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8924" y="199993"/>
            <a:ext cx="1654293" cy="1661164"/>
          </a:xfrm>
          <a:prstGeom prst="rect">
            <a:avLst/>
          </a:prstGeom>
        </p:spPr>
      </p:pic>
      <p:sp>
        <p:nvSpPr>
          <p:cNvPr id="6" name="Taleboble: rektangel 5">
            <a:extLst>
              <a:ext uri="{FF2B5EF4-FFF2-40B4-BE49-F238E27FC236}">
                <a16:creationId xmlns:a16="http://schemas.microsoft.com/office/drawing/2014/main" id="{3C9510F6-F4CD-9D13-9B54-1B1D1E4D203D}"/>
              </a:ext>
            </a:extLst>
          </p:cNvPr>
          <p:cNvSpPr/>
          <p:nvPr/>
        </p:nvSpPr>
        <p:spPr>
          <a:xfrm>
            <a:off x="6096000" y="1580332"/>
            <a:ext cx="3886200" cy="3778052"/>
          </a:xfrm>
          <a:prstGeom prst="wedgeRectCallout">
            <a:avLst>
              <a:gd name="adj1" fmla="val -36180"/>
              <a:gd name="adj2" fmla="val 76060"/>
            </a:avLst>
          </a:prstGeom>
          <a:noFill/>
          <a:ln w="57150">
            <a:solidFill>
              <a:srgbClr val="37AFB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848389493"/>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9541A1-F416-0134-2C7D-1794FA05B0FA}"/>
              </a:ext>
            </a:extLst>
          </p:cNvPr>
          <p:cNvSpPr>
            <a:spLocks noGrp="1"/>
          </p:cNvSpPr>
          <p:nvPr>
            <p:ph type="body" sz="quarter" idx="10"/>
          </p:nvPr>
        </p:nvSpPr>
        <p:spPr/>
        <p:txBody>
          <a:bodyPr lIns="91440" tIns="45720" rIns="91440" bIns="45720" anchor="t"/>
          <a:lstStyle/>
          <a:p>
            <a:r>
              <a:rPr lang="en-US">
                <a:latin typeface="BetonEF-Bold"/>
              </a:rPr>
              <a:t>FILM</a:t>
            </a:r>
            <a:endParaRPr lang="en-US"/>
          </a:p>
        </p:txBody>
      </p:sp>
      <p:sp>
        <p:nvSpPr>
          <p:cNvPr id="3" name="Content Placeholder 2">
            <a:extLst>
              <a:ext uri="{FF2B5EF4-FFF2-40B4-BE49-F238E27FC236}">
                <a16:creationId xmlns:a16="http://schemas.microsoft.com/office/drawing/2014/main" id="{4ED3E8F8-A870-B7C2-810F-36E360D33173}"/>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1574620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E0D9546-5A63-2592-56B8-7A244BCE8DE2}"/>
              </a:ext>
            </a:extLst>
          </p:cNvPr>
          <p:cNvSpPr>
            <a:spLocks noGrp="1"/>
          </p:cNvSpPr>
          <p:nvPr>
            <p:ph type="body" sz="quarter" idx="10"/>
          </p:nvPr>
        </p:nvSpPr>
        <p:spPr/>
        <p:txBody>
          <a:bodyPr/>
          <a:lstStyle/>
          <a:p>
            <a:r>
              <a:rPr lang="da-DK" dirty="0"/>
              <a:t>Opsamling på film</a:t>
            </a:r>
          </a:p>
        </p:txBody>
      </p:sp>
      <p:sp>
        <p:nvSpPr>
          <p:cNvPr id="3" name="Pladsholder til indhold 2">
            <a:extLst>
              <a:ext uri="{FF2B5EF4-FFF2-40B4-BE49-F238E27FC236}">
                <a16:creationId xmlns:a16="http://schemas.microsoft.com/office/drawing/2014/main" id="{25721EAC-6ACD-5876-606E-8E9C481AF3A9}"/>
              </a:ext>
            </a:extLst>
          </p:cNvPr>
          <p:cNvSpPr>
            <a:spLocks noGrp="1"/>
          </p:cNvSpPr>
          <p:nvPr>
            <p:ph sz="half" idx="2"/>
          </p:nvPr>
        </p:nvSpPr>
        <p:spPr/>
        <p:txBody>
          <a:bodyPr/>
          <a:lstStyle/>
          <a:p>
            <a:r>
              <a:rPr lang="da-DK" dirty="0">
                <a:highlight>
                  <a:srgbClr val="FFFF00"/>
                </a:highlight>
              </a:rPr>
              <a:t>Opdater når film er færdig</a:t>
            </a:r>
          </a:p>
        </p:txBody>
      </p:sp>
      <p:pic>
        <p:nvPicPr>
          <p:cNvPr id="4" name="Billede 3" descr="Et billede, der indeholder cirkel, Font/skrifttype, logo, Grafik&#10;&#10;Automatisk genereret beskrivelse">
            <a:extLst>
              <a:ext uri="{FF2B5EF4-FFF2-40B4-BE49-F238E27FC236}">
                <a16:creationId xmlns:a16="http://schemas.microsoft.com/office/drawing/2014/main" id="{68A0AC27-ED4D-E412-178C-1D8DE902CA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8924" y="199993"/>
            <a:ext cx="1654293" cy="1661164"/>
          </a:xfrm>
          <a:prstGeom prst="rect">
            <a:avLst/>
          </a:prstGeom>
        </p:spPr>
      </p:pic>
    </p:spTree>
    <p:extLst>
      <p:ext uri="{BB962C8B-B14F-4D97-AF65-F5344CB8AC3E}">
        <p14:creationId xmlns:p14="http://schemas.microsoft.com/office/powerpoint/2010/main" val="3627163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43612318-207A-484A-BE01-34AE297AF7C8}"/>
              </a:ext>
            </a:extLst>
          </p:cNvPr>
          <p:cNvSpPr>
            <a:spLocks noGrp="1"/>
          </p:cNvSpPr>
          <p:nvPr>
            <p:ph type="body" sz="quarter" idx="10"/>
          </p:nvPr>
        </p:nvSpPr>
        <p:spPr/>
        <p:txBody>
          <a:bodyPr/>
          <a:lstStyle/>
          <a:p>
            <a:r>
              <a:rPr lang="da-DK"/>
              <a:t>Engineering designprocessen</a:t>
            </a:r>
          </a:p>
          <a:p>
            <a:endParaRPr lang="da-DK"/>
          </a:p>
        </p:txBody>
      </p:sp>
    </p:spTree>
    <p:extLst>
      <p:ext uri="{BB962C8B-B14F-4D97-AF65-F5344CB8AC3E}">
        <p14:creationId xmlns:p14="http://schemas.microsoft.com/office/powerpoint/2010/main" val="1502370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AA29B-749B-0D6B-F47B-8298AC175AFF}"/>
            </a:ext>
          </a:extLst>
        </p:cNvPr>
        <p:cNvGrpSpPr/>
        <p:nvPr/>
      </p:nvGrpSpPr>
      <p:grpSpPr>
        <a:xfrm>
          <a:off x="0" y="0"/>
          <a:ext cx="0" cy="0"/>
          <a:chOff x="0" y="0"/>
          <a:chExt cx="0" cy="0"/>
        </a:xfrm>
      </p:grpSpPr>
      <p:sp>
        <p:nvSpPr>
          <p:cNvPr id="6" name="Pladsholder til indhold 1">
            <a:extLst>
              <a:ext uri="{FF2B5EF4-FFF2-40B4-BE49-F238E27FC236}">
                <a16:creationId xmlns:a16="http://schemas.microsoft.com/office/drawing/2014/main" id="{AA36F54C-7FC7-6A40-94F6-72A12C0A5DE1}"/>
              </a:ext>
            </a:extLst>
          </p:cNvPr>
          <p:cNvSpPr txBox="1">
            <a:spLocks/>
          </p:cNvSpPr>
          <p:nvPr/>
        </p:nvSpPr>
        <p:spPr>
          <a:xfrm>
            <a:off x="609600" y="1600202"/>
            <a:ext cx="4918745" cy="4139291"/>
          </a:xfrm>
          <a:prstGeom prst="rect">
            <a:avLst/>
          </a:prstGeom>
        </p:spPr>
        <p:txBody>
          <a:bodyPr/>
          <a:lstStyle>
            <a:lvl1pPr marL="0" indent="0" algn="l" defTabSz="457200" rtl="0" eaLnBrk="1" latinLnBrk="0" hangingPunct="1">
              <a:spcBef>
                <a:spcPct val="20000"/>
              </a:spcBef>
              <a:buFontTx/>
              <a:buNone/>
              <a:defRPr sz="1400" b="0" i="0" kern="1200">
                <a:solidFill>
                  <a:schemeClr val="bg1"/>
                </a:solidFill>
                <a:latin typeface="Trade Gothic LT Std" panose="00000500000000000000" pitchFamily="50" charset="0"/>
                <a:ea typeface="+mn-ea"/>
                <a:cs typeface="Arial" panose="020B0604020202020204" pitchFamily="34" charset="0"/>
              </a:defRPr>
            </a:lvl1pPr>
            <a:lvl2pPr marL="742950" indent="-285750" algn="l" defTabSz="457200" rtl="0" eaLnBrk="1" latinLnBrk="0" hangingPunct="1">
              <a:spcBef>
                <a:spcPct val="20000"/>
              </a:spcBef>
              <a:buFont typeface="Wingdings" charset="2"/>
              <a:buChar char="§"/>
              <a:defRPr sz="2400" b="0" i="0" kern="1200">
                <a:solidFill>
                  <a:schemeClr val="bg1"/>
                </a:solidFill>
                <a:latin typeface="Trade Gothic"/>
                <a:ea typeface="+mn-ea"/>
                <a:cs typeface="TradeGothic Light"/>
              </a:defRPr>
            </a:lvl2pPr>
            <a:lvl3pPr marL="1143000" indent="-228600" algn="l" defTabSz="457200" rtl="0" eaLnBrk="1" latinLnBrk="0" hangingPunct="1">
              <a:spcBef>
                <a:spcPct val="20000"/>
              </a:spcBef>
              <a:buFont typeface="Wingdings" charset="2"/>
              <a:buChar char="§"/>
              <a:defRPr sz="2000" b="0" i="0" kern="1200">
                <a:solidFill>
                  <a:schemeClr val="bg1"/>
                </a:solidFill>
                <a:latin typeface="Trade Gothic"/>
                <a:ea typeface="+mn-ea"/>
                <a:cs typeface="TradeGothic Light"/>
              </a:defRPr>
            </a:lvl3pPr>
            <a:lvl4pPr marL="16002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4pPr>
            <a:lvl5pPr marL="2057400" indent="-228600" algn="l" defTabSz="457200" rtl="0" eaLnBrk="1" latinLnBrk="0" hangingPunct="1">
              <a:spcBef>
                <a:spcPct val="20000"/>
              </a:spcBef>
              <a:buFont typeface="Wingdings" charset="2"/>
              <a:buChar char="§"/>
              <a:defRPr sz="1800" b="0" i="0" kern="1200">
                <a:solidFill>
                  <a:schemeClr val="bg1"/>
                </a:solidFill>
                <a:latin typeface="Trade Gothic"/>
                <a:ea typeface="+mn-ea"/>
                <a:cs typeface="TradeGothic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spcBef>
                <a:spcPts val="1200"/>
              </a:spcBef>
            </a:pPr>
            <a:r>
              <a:rPr lang="da-DK" sz="1800" dirty="0">
                <a:solidFill>
                  <a:schemeClr val="tx1"/>
                </a:solidFill>
              </a:rPr>
              <a:t>Som afslutning på Engineering Day skal I præsentere jeres prototyper. </a:t>
            </a:r>
          </a:p>
          <a:p>
            <a:pPr>
              <a:spcBef>
                <a:spcPts val="1200"/>
              </a:spcBef>
            </a:pPr>
            <a:r>
              <a:rPr lang="da-DK" sz="1800" dirty="0">
                <a:solidFill>
                  <a:schemeClr val="tx1"/>
                </a:solidFill>
              </a:rPr>
              <a:t>Her skal I fortælle om: </a:t>
            </a:r>
          </a:p>
          <a:p>
            <a:pPr marL="180000" indent="-180000">
              <a:spcBef>
                <a:spcPts val="600"/>
              </a:spcBef>
              <a:buFont typeface="Arial" panose="020B0604020202020204" pitchFamily="34" charset="0"/>
              <a:buChar char="•"/>
            </a:pPr>
            <a:r>
              <a:rPr lang="da-DK" sz="1800" dirty="0">
                <a:solidFill>
                  <a:schemeClr val="tx1"/>
                </a:solidFill>
              </a:rPr>
              <a:t>Hvilken transportudfordring skal prototypen løse? </a:t>
            </a:r>
          </a:p>
          <a:p>
            <a:pPr marL="180000" indent="-180000">
              <a:spcBef>
                <a:spcPts val="600"/>
              </a:spcBef>
              <a:buFont typeface="Arial" panose="020B0604020202020204" pitchFamily="34" charset="0"/>
              <a:buChar char="•"/>
            </a:pPr>
            <a:r>
              <a:rPr lang="da-DK" sz="1800" dirty="0">
                <a:solidFill>
                  <a:schemeClr val="tx1"/>
                </a:solidFill>
              </a:rPr>
              <a:t>Hvordan skal jeres prototype bruges?</a:t>
            </a:r>
          </a:p>
          <a:p>
            <a:pPr marL="180000" indent="-180000">
              <a:spcBef>
                <a:spcPts val="600"/>
              </a:spcBef>
              <a:buFont typeface="Arial" panose="020B0604020202020204" pitchFamily="34" charset="0"/>
              <a:buChar char="•"/>
            </a:pPr>
            <a:r>
              <a:rPr lang="da-DK" sz="1800" dirty="0">
                <a:solidFill>
                  <a:schemeClr val="tx1"/>
                </a:solidFill>
              </a:rPr>
              <a:t>Hvordan sikrer I, at prototypen ikke falder af?</a:t>
            </a:r>
          </a:p>
          <a:p>
            <a:pPr marL="180000" indent="-180000">
              <a:spcBef>
                <a:spcPts val="600"/>
              </a:spcBef>
              <a:buFont typeface="Arial" panose="020B0604020202020204" pitchFamily="34" charset="0"/>
              <a:buChar char="•"/>
            </a:pPr>
            <a:r>
              <a:rPr lang="da-DK" sz="1800" dirty="0">
                <a:solidFill>
                  <a:schemeClr val="tx1"/>
                </a:solidFill>
              </a:rPr>
              <a:t>Hvordan har I testet prototypen?</a:t>
            </a:r>
          </a:p>
          <a:p>
            <a:pPr marL="180000" indent="-180000">
              <a:spcBef>
                <a:spcPts val="600"/>
              </a:spcBef>
              <a:buFont typeface="Arial" panose="020B0604020202020204" pitchFamily="34" charset="0"/>
              <a:buChar char="•"/>
            </a:pPr>
            <a:r>
              <a:rPr lang="da-DK" sz="1800" dirty="0">
                <a:solidFill>
                  <a:schemeClr val="tx1"/>
                </a:solidFill>
              </a:rPr>
              <a:t>Har I afprøvet ideer, som I blev nødt til at ændre eller vælge fra - hvordan/hvorfor?</a:t>
            </a:r>
          </a:p>
          <a:p>
            <a:pPr marL="180000" indent="-180000">
              <a:spcBef>
                <a:spcPts val="600"/>
              </a:spcBef>
              <a:buFont typeface="Arial" panose="020B0604020202020204" pitchFamily="34" charset="0"/>
              <a:buChar char="•"/>
            </a:pPr>
            <a:r>
              <a:rPr lang="da-DK" sz="1800" dirty="0">
                <a:solidFill>
                  <a:schemeClr val="tx1"/>
                </a:solidFill>
              </a:rPr>
              <a:t>Hvad ville I forbedre, hvis I havde mere tid?</a:t>
            </a:r>
          </a:p>
          <a:p>
            <a:endParaRPr lang="da-DK" dirty="0">
              <a:latin typeface="+mn-lt"/>
            </a:endParaRPr>
          </a:p>
        </p:txBody>
      </p:sp>
      <p:sp>
        <p:nvSpPr>
          <p:cNvPr id="3" name="Pladsholder til tekst 2">
            <a:extLst>
              <a:ext uri="{FF2B5EF4-FFF2-40B4-BE49-F238E27FC236}">
                <a16:creationId xmlns:a16="http://schemas.microsoft.com/office/drawing/2014/main" id="{9867A90D-28E4-8E43-B558-2AE3E3B0BD76}"/>
              </a:ext>
            </a:extLst>
          </p:cNvPr>
          <p:cNvSpPr>
            <a:spLocks noGrp="1"/>
          </p:cNvSpPr>
          <p:nvPr>
            <p:ph type="body" sz="quarter" idx="10"/>
          </p:nvPr>
        </p:nvSpPr>
        <p:spPr/>
        <p:txBody>
          <a:bodyPr/>
          <a:lstStyle/>
          <a:p>
            <a:r>
              <a:rPr lang="da-DK">
                <a:solidFill>
                  <a:srgbClr val="234B5A"/>
                </a:solidFill>
              </a:rPr>
              <a:t>Engineering designprocessen</a:t>
            </a:r>
          </a:p>
        </p:txBody>
      </p:sp>
      <p:pic>
        <p:nvPicPr>
          <p:cNvPr id="5" name="Billede 4" descr="Et billede, der indeholder tekst, cirkel, Font/skrifttype, skærmbillede&#10;&#10;AI-genereret indhold kan være ukorrekt.">
            <a:extLst>
              <a:ext uri="{FF2B5EF4-FFF2-40B4-BE49-F238E27FC236}">
                <a16:creationId xmlns:a16="http://schemas.microsoft.com/office/drawing/2014/main" id="{DED84D02-81A7-8965-5D6E-308DFFF111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02" y="1329247"/>
            <a:ext cx="5988538" cy="3750866"/>
          </a:xfrm>
          <a:prstGeom prst="rect">
            <a:avLst/>
          </a:prstGeom>
        </p:spPr>
      </p:pic>
    </p:spTree>
    <p:extLst>
      <p:ext uri="{BB962C8B-B14F-4D97-AF65-F5344CB8AC3E}">
        <p14:creationId xmlns:p14="http://schemas.microsoft.com/office/powerpoint/2010/main" val="316315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4CBAF-293E-EC13-40EE-F126F94397B3}"/>
            </a:ext>
          </a:extLst>
        </p:cNvPr>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1E74839C-95B6-11E7-2DA3-3DF10FC9727D}"/>
              </a:ext>
            </a:extLst>
          </p:cNvPr>
          <p:cNvSpPr>
            <a:spLocks noGrp="1"/>
          </p:cNvSpPr>
          <p:nvPr>
            <p:ph sz="half" idx="1"/>
          </p:nvPr>
        </p:nvSpPr>
        <p:spPr>
          <a:xfrm>
            <a:off x="592210" y="1473578"/>
            <a:ext cx="6440248" cy="4139291"/>
          </a:xfrm>
        </p:spPr>
        <p:txBody>
          <a:bodyPr/>
          <a:lstStyle/>
          <a:p>
            <a:pPr marL="0" indent="0">
              <a:buNone/>
            </a:pPr>
            <a:r>
              <a:rPr lang="da-DK" dirty="0"/>
              <a:t>For at finde ud af hvilke udfordringer, I kan have med at transportere ting, skal I undersøge hvad og hvor meget, I transporterer i løbet af en almindelig uge.</a:t>
            </a:r>
          </a:p>
          <a:p>
            <a:pPr marL="0" indent="0">
              <a:buNone/>
            </a:pPr>
            <a:endParaRPr lang="da-DK" dirty="0">
              <a:solidFill>
                <a:srgbClr val="FF0000"/>
              </a:solidFill>
            </a:endParaRPr>
          </a:p>
          <a:p>
            <a:pPr marL="0" indent="0">
              <a:buNone/>
            </a:pPr>
            <a:endParaRPr lang="da-DK" dirty="0"/>
          </a:p>
        </p:txBody>
      </p:sp>
      <p:sp>
        <p:nvSpPr>
          <p:cNvPr id="3" name="Pladsholder til tekst 2">
            <a:extLst>
              <a:ext uri="{FF2B5EF4-FFF2-40B4-BE49-F238E27FC236}">
                <a16:creationId xmlns:a16="http://schemas.microsoft.com/office/drawing/2014/main" id="{14156A4B-4ADF-1CB1-CED2-1020AB809316}"/>
              </a:ext>
            </a:extLst>
          </p:cNvPr>
          <p:cNvSpPr>
            <a:spLocks noGrp="1"/>
          </p:cNvSpPr>
          <p:nvPr>
            <p:ph type="body" sz="quarter" idx="10"/>
          </p:nvPr>
        </p:nvSpPr>
        <p:spPr>
          <a:xfrm>
            <a:off x="592210" y="309027"/>
            <a:ext cx="11233248" cy="936104"/>
          </a:xfrm>
        </p:spPr>
        <p:txBody>
          <a:bodyPr/>
          <a:lstStyle/>
          <a:p>
            <a:r>
              <a:rPr lang="da-DK" dirty="0">
                <a:solidFill>
                  <a:srgbClr val="234B5A"/>
                </a:solidFill>
              </a:rPr>
              <a:t>Transportbehov</a:t>
            </a:r>
            <a:r>
              <a:rPr lang="da-DK" dirty="0"/>
              <a:t> </a:t>
            </a:r>
          </a:p>
        </p:txBody>
      </p:sp>
      <p:pic>
        <p:nvPicPr>
          <p:cNvPr id="9" name="Pladsholder til billede 14">
            <a:extLst>
              <a:ext uri="{FF2B5EF4-FFF2-40B4-BE49-F238E27FC236}">
                <a16:creationId xmlns:a16="http://schemas.microsoft.com/office/drawing/2014/main" id="{0AD22D2C-F642-D7F8-CE73-B658FC92B8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7150" y="537474"/>
            <a:ext cx="1612640" cy="1612640"/>
          </a:xfrm>
          <a:prstGeom prst="ellipse">
            <a:avLst/>
          </a:prstGeom>
        </p:spPr>
      </p:pic>
      <p:sp>
        <p:nvSpPr>
          <p:cNvPr id="4" name="Tekstfelt 3">
            <a:extLst>
              <a:ext uri="{FF2B5EF4-FFF2-40B4-BE49-F238E27FC236}">
                <a16:creationId xmlns:a16="http://schemas.microsoft.com/office/drawing/2014/main" id="{DAF4B63B-6DC1-02E4-2614-BD700B8C41A1}"/>
              </a:ext>
            </a:extLst>
          </p:cNvPr>
          <p:cNvSpPr txBox="1"/>
          <p:nvPr/>
        </p:nvSpPr>
        <p:spPr>
          <a:xfrm>
            <a:off x="7994984" y="3146258"/>
            <a:ext cx="3341556" cy="276999"/>
          </a:xfrm>
          <a:prstGeom prst="rect">
            <a:avLst/>
          </a:prstGeom>
          <a:noFill/>
        </p:spPr>
        <p:txBody>
          <a:bodyPr wrap="none" rtlCol="0">
            <a:spAutoFit/>
          </a:bodyPr>
          <a:lstStyle/>
          <a:p>
            <a:r>
              <a:rPr lang="da-DK" sz="1200" dirty="0">
                <a:solidFill>
                  <a:srgbClr val="FF0000"/>
                </a:solidFill>
              </a:rPr>
              <a:t>Indsæt billede af elevark 1 Hvad transporterer jeg?</a:t>
            </a:r>
          </a:p>
        </p:txBody>
      </p:sp>
    </p:spTree>
    <p:extLst>
      <p:ext uri="{BB962C8B-B14F-4D97-AF65-F5344CB8AC3E}">
        <p14:creationId xmlns:p14="http://schemas.microsoft.com/office/powerpoint/2010/main" val="201232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D25465D2-AB5C-8094-B015-126D069DEE24}"/>
              </a:ext>
            </a:extLst>
          </p:cNvPr>
          <p:cNvSpPr>
            <a:spLocks noGrp="1"/>
          </p:cNvSpPr>
          <p:nvPr>
            <p:ph type="body" sz="quarter" idx="10"/>
          </p:nvPr>
        </p:nvSpPr>
        <p:spPr/>
        <p:txBody>
          <a:bodyPr/>
          <a:lstStyle/>
          <a:p>
            <a:r>
              <a:rPr lang="da-DK" dirty="0"/>
              <a:t>Hvilken udfordring skal vi løse?</a:t>
            </a:r>
          </a:p>
        </p:txBody>
      </p:sp>
      <p:sp>
        <p:nvSpPr>
          <p:cNvPr id="4" name="Pladsholder til indhold 3">
            <a:extLst>
              <a:ext uri="{FF2B5EF4-FFF2-40B4-BE49-F238E27FC236}">
                <a16:creationId xmlns:a16="http://schemas.microsoft.com/office/drawing/2014/main" id="{E7F4C0FE-085A-6ACB-4D9C-F1F56D758947}"/>
              </a:ext>
            </a:extLst>
          </p:cNvPr>
          <p:cNvSpPr>
            <a:spLocks noGrp="1"/>
          </p:cNvSpPr>
          <p:nvPr>
            <p:ph sz="half" idx="2"/>
          </p:nvPr>
        </p:nvSpPr>
        <p:spPr>
          <a:xfrm>
            <a:off x="4591662" y="1993900"/>
            <a:ext cx="7220181" cy="3710665"/>
          </a:xfrm>
        </p:spPr>
        <p:txBody>
          <a:bodyPr/>
          <a:lstStyle/>
          <a:p>
            <a:pPr>
              <a:spcAft>
                <a:spcPts val="1000"/>
              </a:spcAft>
            </a:pPr>
            <a:r>
              <a:rPr lang="da-DK" dirty="0">
                <a:latin typeface="Work Sans"/>
                <a:ea typeface="Segoe UI" panose="020B0502040204020203" pitchFamily="34" charset="0"/>
                <a:cs typeface="Times New Roman"/>
              </a:rPr>
              <a:t>I skal få ideer til, hvad jeres prototype skal løse, og hvordan den kan se ud.</a:t>
            </a:r>
          </a:p>
          <a:p>
            <a:pPr>
              <a:spcAft>
                <a:spcPts val="1000"/>
              </a:spcAft>
            </a:pPr>
            <a:endParaRPr lang="da-DK" dirty="0">
              <a:latin typeface="Work Sans"/>
              <a:cs typeface="Times New Roman"/>
            </a:endParaRPr>
          </a:p>
          <a:p>
            <a:r>
              <a:rPr lang="da-DK" dirty="0">
                <a:solidFill>
                  <a:srgbClr val="FF0000"/>
                </a:solidFill>
              </a:rPr>
              <a:t>Indsæt billede af elevark 2 (Vælg et problem)</a:t>
            </a:r>
          </a:p>
        </p:txBody>
      </p:sp>
    </p:spTree>
    <p:extLst>
      <p:ext uri="{BB962C8B-B14F-4D97-AF65-F5344CB8AC3E}">
        <p14:creationId xmlns:p14="http://schemas.microsoft.com/office/powerpoint/2010/main" val="814215042"/>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1_Hvid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vid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røn baggrund lille hjørnelogo">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24A62435C14A4286DB020D2DE62476" ma:contentTypeVersion="19" ma:contentTypeDescription="Create a new document." ma:contentTypeScope="" ma:versionID="e0ccf87171acdd082e0fa4d0f22a97b2">
  <xsd:schema xmlns:xsd="http://www.w3.org/2001/XMLSchema" xmlns:xs="http://www.w3.org/2001/XMLSchema" xmlns:p="http://schemas.microsoft.com/office/2006/metadata/properties" xmlns:ns2="c9556b18-80b3-495f-bf06-e7a3be1966d2" xmlns:ns3="a182a518-1075-4414-b33f-9ae5c587f5b3" targetNamespace="http://schemas.microsoft.com/office/2006/metadata/properties" ma:root="true" ma:fieldsID="a893559a8696822b2f291f681c643d67" ns2:_="" ns3:_="">
    <xsd:import namespace="c9556b18-80b3-495f-bf06-e7a3be1966d2"/>
    <xsd:import namespace="a182a518-1075-4414-b33f-9ae5c587f5b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556b18-80b3-495f-bf06-e7a3be1966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8568548-9f5a-4e35-9c17-968ba1d5feab"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82a518-1075-4414-b33f-9ae5c587f5b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5b5a254-60cb-4216-8964-bd87b223acca}" ma:internalName="TaxCatchAll" ma:showField="CatchAllData" ma:web="a182a518-1075-4414-b33f-9ae5c587f5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9556b18-80b3-495f-bf06-e7a3be1966d2">
      <Terms xmlns="http://schemas.microsoft.com/office/infopath/2007/PartnerControls"/>
    </lcf76f155ced4ddcb4097134ff3c332f>
    <TaxCatchAll xmlns="a182a518-1075-4414-b33f-9ae5c587f5b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9B6400-8822-4966-94C8-AFAADEF10A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556b18-80b3-495f-bf06-e7a3be1966d2"/>
    <ds:schemaRef ds:uri="a182a518-1075-4414-b33f-9ae5c587f5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861F33-8CF6-4C0E-845F-6B313744A3FF}">
  <ds:schemaRefs>
    <ds:schemaRef ds:uri="http://purl.org/dc/dcmitype/"/>
    <ds:schemaRef ds:uri="a182a518-1075-4414-b33f-9ae5c587f5b3"/>
    <ds:schemaRef ds:uri="http://purl.org/dc/terms/"/>
    <ds:schemaRef ds:uri="http://schemas.microsoft.com/office/infopath/2007/PartnerControls"/>
    <ds:schemaRef ds:uri="http://www.w3.org/XML/1998/namespace"/>
    <ds:schemaRef ds:uri="http://schemas.microsoft.com/office/2006/documentManagement/types"/>
    <ds:schemaRef ds:uri="c9556b18-80b3-495f-bf06-e7a3be1966d2"/>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E5B903B5-7819-48B3-BDE7-5A2A094A04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Tema1</Template>
  <TotalTime>189</TotalTime>
  <Words>1100</Words>
  <Application>Microsoft Office PowerPoint</Application>
  <PresentationFormat>Widescreen</PresentationFormat>
  <Paragraphs>102</Paragraphs>
  <Slides>15</Slides>
  <Notes>10</Notes>
  <HiddenSlides>0</HiddenSlides>
  <MMClips>0</MMClips>
  <ScaleCrop>false</ScaleCrop>
  <HeadingPairs>
    <vt:vector size="6" baseType="variant">
      <vt:variant>
        <vt:lpstr>Benyttede skrifttyper</vt:lpstr>
      </vt:variant>
      <vt:variant>
        <vt:i4>9</vt:i4>
      </vt:variant>
      <vt:variant>
        <vt:lpstr>Tema</vt:lpstr>
      </vt:variant>
      <vt:variant>
        <vt:i4>3</vt:i4>
      </vt:variant>
      <vt:variant>
        <vt:lpstr>Slidetitler</vt:lpstr>
      </vt:variant>
      <vt:variant>
        <vt:i4>15</vt:i4>
      </vt:variant>
    </vt:vector>
  </HeadingPairs>
  <TitlesOfParts>
    <vt:vector size="27" baseType="lpstr">
      <vt:lpstr>Arial</vt:lpstr>
      <vt:lpstr>BetonEF-Bold</vt:lpstr>
      <vt:lpstr>Calibri</vt:lpstr>
      <vt:lpstr>Rockwell</vt:lpstr>
      <vt:lpstr>Segoe UI</vt:lpstr>
      <vt:lpstr>Trade Gothic</vt:lpstr>
      <vt:lpstr>Trade Gothic LT Std</vt:lpstr>
      <vt:lpstr>Wingdings</vt:lpstr>
      <vt:lpstr>Work Sans</vt:lpstr>
      <vt:lpstr>1_Hvid baggrund lille hjørnelogo</vt:lpstr>
      <vt:lpstr>Hvid baggrund lille hjørnelogo</vt:lpstr>
      <vt:lpstr>Grøn baggrund lille hjørnelogo</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IDA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Marie Langskov</dc:creator>
  <cp:lastModifiedBy>David Russel</cp:lastModifiedBy>
  <cp:revision>20</cp:revision>
  <cp:lastPrinted>2013-03-20T07:57:09Z</cp:lastPrinted>
  <dcterms:created xsi:type="dcterms:W3CDTF">2013-03-25T08:44:40Z</dcterms:created>
  <dcterms:modified xsi:type="dcterms:W3CDTF">2026-06-02T12:24:12Z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0x010100B824A62435C14A4286DB020D2DE62476</vt:lpwstr>
  </property>
  <property fmtid="{D5CDD505-2E9C-101B-9397-08002B2CF9AE}" pid="3" name="MediaServiceImageTags">
    <vt:lpwstr/>
  </property>
</Properties>
</file>