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 id="2147483734" r:id="rId5"/>
    <p:sldMasterId id="2147483750" r:id="rId6"/>
    <p:sldMasterId id="2147483880" r:id="rId7"/>
    <p:sldMasterId id="2147483899" r:id="rId8"/>
    <p:sldMasterId id="2147483905" r:id="rId9"/>
  </p:sldMasterIdLst>
  <p:notesMasterIdLst>
    <p:notesMasterId r:id="rId32"/>
  </p:notesMasterIdLst>
  <p:handoutMasterIdLst>
    <p:handoutMasterId r:id="rId33"/>
  </p:handoutMasterIdLst>
  <p:sldIdLst>
    <p:sldId id="393" r:id="rId10"/>
    <p:sldId id="256" r:id="rId11"/>
    <p:sldId id="385" r:id="rId12"/>
    <p:sldId id="369" r:id="rId13"/>
    <p:sldId id="429" r:id="rId14"/>
    <p:sldId id="387" r:id="rId15"/>
    <p:sldId id="426" r:id="rId16"/>
    <p:sldId id="423" r:id="rId17"/>
    <p:sldId id="428" r:id="rId18"/>
    <p:sldId id="411" r:id="rId19"/>
    <p:sldId id="414" r:id="rId20"/>
    <p:sldId id="424" r:id="rId21"/>
    <p:sldId id="397" r:id="rId22"/>
    <p:sldId id="416" r:id="rId23"/>
    <p:sldId id="398" r:id="rId24"/>
    <p:sldId id="408" r:id="rId25"/>
    <p:sldId id="412" r:id="rId26"/>
    <p:sldId id="409" r:id="rId27"/>
    <p:sldId id="425" r:id="rId28"/>
    <p:sldId id="405" r:id="rId29"/>
    <p:sldId id="415" r:id="rId30"/>
    <p:sldId id="372" r:id="rId31"/>
  </p:sldIdLst>
  <p:sldSz cx="12192000" cy="6858000"/>
  <p:notesSz cx="6705600" cy="98425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0">
          <p15:clr>
            <a:srgbClr val="A4A3A4"/>
          </p15:clr>
        </p15:guide>
        <p15:guide id="2" pos="21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037F57-4D03-EACA-A1F0-B255BE3E63AE}" name="David Russel" initials="DR" userId="S::daru@ida.dk::99469b3f-e1d4-409d-aa44-2a8418279fcc" providerId="AD"/>
  <p188:author id="{BEE736D4-FE1A-3550-0075-AD26250D0FD6}" name="Nina Ahnstrøm" initials="NA" userId="S::niah@ida.dk::09669543-dc8d-4c2d-b804-47fea416e5c0" providerId="AD"/>
  <p188:author id="{19E3AAD7-666B-84B7-BDF0-C568E8E75EB0}" name="Anne Dorte Spang-Thomsen" initials="AS" userId="S::adt@ida.dk::ccdee058-c02e-43d1-89dc-2e19170d0d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533"/>
    <a:srgbClr val="234B5A"/>
    <a:srgbClr val="EAF1EF"/>
    <a:srgbClr val="F881BC"/>
    <a:srgbClr val="885ED7"/>
    <a:srgbClr val="BCCF00"/>
    <a:srgbClr val="37AFB5"/>
    <a:srgbClr val="70EBC2"/>
    <a:srgbClr val="FFFA99"/>
    <a:srgbClr val="FFF7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C3A0F-A080-4857-9BCC-3796D9F7C2C0}" v="47" dt="2024-01-10T06:49:40.053"/>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17" autoAdjust="0"/>
  </p:normalViewPr>
  <p:slideViewPr>
    <p:cSldViewPr snapToGrid="0">
      <p:cViewPr varScale="1">
        <p:scale>
          <a:sx n="56" d="100"/>
          <a:sy n="56" d="100"/>
        </p:scale>
        <p:origin x="976" y="4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00"/>
        <p:guide pos="21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5/10/relationships/revisionInfo" Target="revisionInfo.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Dorte Spang-Thomsen" userId="S::adt@ida.dk::ccdee058-c02e-43d1-89dc-2e19170d0de7" providerId="AD" clId="Web-{5DE28E97-FA26-4FEB-B940-C854600807A1}"/>
    <pc:docChg chg="modSld">
      <pc:chgData name="Anne Dorte Spang-Thomsen" userId="S::adt@ida.dk::ccdee058-c02e-43d1-89dc-2e19170d0de7" providerId="AD" clId="Web-{5DE28E97-FA26-4FEB-B940-C854600807A1}" dt="2023-12-05T09:24:36.730" v="2" actId="20577"/>
      <pc:docMkLst>
        <pc:docMk/>
      </pc:docMkLst>
      <pc:sldChg chg="modSp">
        <pc:chgData name="Anne Dorte Spang-Thomsen" userId="S::adt@ida.dk::ccdee058-c02e-43d1-89dc-2e19170d0de7" providerId="AD" clId="Web-{5DE28E97-FA26-4FEB-B940-C854600807A1}" dt="2023-12-05T09:24:36.730" v="2" actId="20577"/>
        <pc:sldMkLst>
          <pc:docMk/>
          <pc:sldMk cId="2897409914" sldId="256"/>
        </pc:sldMkLst>
        <pc:spChg chg="mod">
          <ac:chgData name="Anne Dorte Spang-Thomsen" userId="S::adt@ida.dk::ccdee058-c02e-43d1-89dc-2e19170d0de7" providerId="AD" clId="Web-{5DE28E97-FA26-4FEB-B940-C854600807A1}" dt="2023-12-05T09:24:36.730" v="2" actId="20577"/>
          <ac:spMkLst>
            <pc:docMk/>
            <pc:sldMk cId="2897409914" sldId="256"/>
            <ac:spMk id="2" creationId="{A650005B-899F-A98A-BB9E-956C057680C8}"/>
          </ac:spMkLst>
        </pc:spChg>
      </pc:sldChg>
    </pc:docChg>
  </pc:docChgLst>
  <pc:docChgLst>
    <pc:chgData name="Nina Ahnstrøm" userId="09669543-dc8d-4c2d-b804-47fea416e5c0" providerId="ADAL" clId="{3D7452D7-BF5E-479F-A76C-BBB363B41709}"/>
    <pc:docChg chg="undo custSel addSld delSld modSld sldOrd">
      <pc:chgData name="Nina Ahnstrøm" userId="09669543-dc8d-4c2d-b804-47fea416e5c0" providerId="ADAL" clId="{3D7452D7-BF5E-479F-A76C-BBB363B41709}" dt="2023-12-14T07:46:27.279" v="8678" actId="20577"/>
      <pc:docMkLst>
        <pc:docMk/>
      </pc:docMkLst>
      <pc:sldChg chg="addCm modNotesTx">
        <pc:chgData name="Nina Ahnstrøm" userId="09669543-dc8d-4c2d-b804-47fea416e5c0" providerId="ADAL" clId="{3D7452D7-BF5E-479F-A76C-BBB363B41709}" dt="2023-12-05T15:03:19.408" v="7967"/>
        <pc:sldMkLst>
          <pc:docMk/>
          <pc:sldMk cId="2415578786" sldId="369"/>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5T15:03:19.408" v="7967"/>
              <pc2:cmMkLst xmlns:pc2="http://schemas.microsoft.com/office/powerpoint/2019/9/main/command">
                <pc:docMk/>
                <pc:sldMk cId="2415578786" sldId="369"/>
                <pc2:cmMk id="{F7F10538-398A-4E54-B341-E453149EF639}"/>
              </pc2:cmMkLst>
            </pc226:cmChg>
            <pc226:cmChg xmlns:pc226="http://schemas.microsoft.com/office/powerpoint/2022/06/main/command" chg="add">
              <pc226:chgData name="Nina Ahnstrøm" userId="09669543-dc8d-4c2d-b804-47fea416e5c0" providerId="ADAL" clId="{3D7452D7-BF5E-479F-A76C-BBB363B41709}" dt="2023-12-05T15:02:54.357" v="7966"/>
              <pc2:cmMkLst xmlns:pc2="http://schemas.microsoft.com/office/powerpoint/2019/9/main/command">
                <pc:docMk/>
                <pc:sldMk cId="2415578786" sldId="369"/>
                <pc2:cmMk id="{8BA4F05A-9459-4DF0-99D5-EFC2B4FC426E}"/>
              </pc2:cmMkLst>
            </pc226:cmChg>
          </p:ext>
        </pc:extLst>
      </pc:sldChg>
      <pc:sldChg chg="modNotesTx">
        <pc:chgData name="Nina Ahnstrøm" userId="09669543-dc8d-4c2d-b804-47fea416e5c0" providerId="ADAL" clId="{3D7452D7-BF5E-479F-A76C-BBB363B41709}" dt="2023-12-04T12:50:43.329" v="16" actId="20577"/>
        <pc:sldMkLst>
          <pc:docMk/>
          <pc:sldMk cId="3188783671" sldId="372"/>
        </pc:sldMkLst>
      </pc:sldChg>
      <pc:sldChg chg="del addCm modNotesTx">
        <pc:chgData name="Nina Ahnstrøm" userId="09669543-dc8d-4c2d-b804-47fea416e5c0" providerId="ADAL" clId="{3D7452D7-BF5E-479F-A76C-BBB363B41709}" dt="2023-12-05T12:45:13.945" v="7899" actId="2696"/>
        <pc:sldMkLst>
          <pc:docMk/>
          <pc:sldMk cId="2819448132" sldId="386"/>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3:07:53.923" v="277"/>
              <pc2:cmMkLst xmlns:pc2="http://schemas.microsoft.com/office/powerpoint/2019/9/main/command">
                <pc:docMk/>
                <pc:sldMk cId="2819448132" sldId="386"/>
                <pc2:cmMk id="{81BECDCC-7890-4165-8A81-561A0E2D1127}"/>
              </pc2:cmMkLst>
            </pc226:cmChg>
          </p:ext>
        </pc:extLst>
      </pc:sldChg>
      <pc:sldChg chg="modNotesTx">
        <pc:chgData name="Nina Ahnstrøm" userId="09669543-dc8d-4c2d-b804-47fea416e5c0" providerId="ADAL" clId="{3D7452D7-BF5E-479F-A76C-BBB363B41709}" dt="2023-12-04T13:09:04.812" v="309" actId="5793"/>
        <pc:sldMkLst>
          <pc:docMk/>
          <pc:sldMk cId="3202322164" sldId="387"/>
        </pc:sldMkLst>
      </pc:sldChg>
      <pc:sldChg chg="addCm modCm modNotesTx">
        <pc:chgData name="Nina Ahnstrøm" userId="09669543-dc8d-4c2d-b804-47fea416e5c0" providerId="ADAL" clId="{3D7452D7-BF5E-479F-A76C-BBB363B41709}" dt="2023-12-05T12:50:22.829" v="7900"/>
        <pc:sldMkLst>
          <pc:docMk/>
          <pc:sldMk cId="4186989499" sldId="396"/>
        </pc:sldMkLst>
        <pc:extLst>
          <p:ext xmlns:p="http://schemas.openxmlformats.org/presentationml/2006/main" uri="{D6D511B9-2390-475A-947B-AFAB55BFBCF1}">
            <pc226:cmChg xmlns:pc226="http://schemas.microsoft.com/office/powerpoint/2022/06/main/command" chg="">
              <pc226:chgData name="Nina Ahnstrøm" userId="09669543-dc8d-4c2d-b804-47fea416e5c0" providerId="ADAL" clId="{3D7452D7-BF5E-479F-A76C-BBB363B41709}" dt="2023-12-05T12:50:22.829" v="7900"/>
              <pc2:cmMkLst xmlns:pc2="http://schemas.microsoft.com/office/powerpoint/2019/9/main/command">
                <pc:docMk/>
                <pc:sldMk cId="4186989499" sldId="396"/>
                <pc2:cmMk id="{E476E130-F85C-4DB1-85C7-1C7BCA672FFF}"/>
              </pc2:cmMkLst>
              <pc226:cmRplyChg chg="add">
                <pc226:chgData name="Nina Ahnstrøm" userId="09669543-dc8d-4c2d-b804-47fea416e5c0" providerId="ADAL" clId="{3D7452D7-BF5E-479F-A76C-BBB363B41709}" dt="2023-12-05T12:50:22.829" v="7900"/>
                <pc2:cmRplyMkLst xmlns:pc2="http://schemas.microsoft.com/office/powerpoint/2019/9/main/command">
                  <pc:docMk/>
                  <pc:sldMk cId="4186989499" sldId="396"/>
                  <pc2:cmMk id="{E476E130-F85C-4DB1-85C7-1C7BCA672FFF}"/>
                  <pc2:cmRplyMk id="{E38F1F71-6A86-4339-8F96-22A31202A735}"/>
                </pc2:cmRplyMkLst>
              </pc226:cmRplyChg>
            </pc226:cmChg>
            <pc226:cmChg xmlns:pc226="http://schemas.microsoft.com/office/powerpoint/2022/06/main/command" chg="add">
              <pc226:chgData name="Nina Ahnstrøm" userId="09669543-dc8d-4c2d-b804-47fea416e5c0" providerId="ADAL" clId="{3D7452D7-BF5E-479F-A76C-BBB363B41709}" dt="2023-12-04T12:53:25.730" v="18"/>
              <pc2:cmMkLst xmlns:pc2="http://schemas.microsoft.com/office/powerpoint/2019/9/main/command">
                <pc:docMk/>
                <pc:sldMk cId="4186989499" sldId="396"/>
                <pc2:cmMk id="{747C05A6-1F7C-4D3E-BB56-BF7E2A5184D6}"/>
              </pc2:cmMkLst>
            </pc226:cmChg>
          </p:ext>
        </pc:extLst>
      </pc:sldChg>
      <pc:sldChg chg="addCm modNotesTx">
        <pc:chgData name="Nina Ahnstrøm" userId="09669543-dc8d-4c2d-b804-47fea416e5c0" providerId="ADAL" clId="{3D7452D7-BF5E-479F-A76C-BBB363B41709}" dt="2023-12-14T07:37:03.393" v="8439" actId="20577"/>
        <pc:sldMkLst>
          <pc:docMk/>
          <pc:sldMk cId="3843795821" sldId="397"/>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2:54:20.473" v="22"/>
              <pc2:cmMkLst xmlns:pc2="http://schemas.microsoft.com/office/powerpoint/2019/9/main/command">
                <pc:docMk/>
                <pc:sldMk cId="3843795821" sldId="397"/>
                <pc2:cmMk id="{FFA9581D-F6C2-4837-B154-861FFF306E6D}"/>
              </pc2:cmMkLst>
            </pc226:cmChg>
            <pc226:cmChg xmlns:pc226="http://schemas.microsoft.com/office/powerpoint/2022/06/main/command" chg="add">
              <pc226:chgData name="Nina Ahnstrøm" userId="09669543-dc8d-4c2d-b804-47fea416e5c0" providerId="ADAL" clId="{3D7452D7-BF5E-479F-A76C-BBB363B41709}" dt="2023-12-04T14:37:10.158" v="4755"/>
              <pc2:cmMkLst xmlns:pc2="http://schemas.microsoft.com/office/powerpoint/2019/9/main/command">
                <pc:docMk/>
                <pc:sldMk cId="3843795821" sldId="397"/>
                <pc2:cmMk id="{92826A5A-25AB-4AED-90DA-6FC68B38F0EF}"/>
              </pc2:cmMkLst>
            </pc226:cmChg>
          </p:ext>
        </pc:extLst>
      </pc:sldChg>
      <pc:sldChg chg="addCm modNotesTx">
        <pc:chgData name="Nina Ahnstrøm" userId="09669543-dc8d-4c2d-b804-47fea416e5c0" providerId="ADAL" clId="{3D7452D7-BF5E-479F-A76C-BBB363B41709}" dt="2023-12-04T14:57:57.379" v="6289" actId="6549"/>
        <pc:sldMkLst>
          <pc:docMk/>
          <pc:sldMk cId="1967795881" sldId="398"/>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2:54:33.484" v="23"/>
              <pc2:cmMkLst xmlns:pc2="http://schemas.microsoft.com/office/powerpoint/2019/9/main/command">
                <pc:docMk/>
                <pc:sldMk cId="1967795881" sldId="398"/>
                <pc2:cmMk id="{87BA4C28-FE92-44C6-9B91-717AD35D3482}"/>
              </pc2:cmMkLst>
            </pc226:cmChg>
          </p:ext>
        </pc:extLst>
      </pc:sldChg>
      <pc:sldChg chg="addCm delCm modCm modNotesTx">
        <pc:chgData name="Nina Ahnstrøm" userId="09669543-dc8d-4c2d-b804-47fea416e5c0" providerId="ADAL" clId="{3D7452D7-BF5E-479F-A76C-BBB363B41709}" dt="2023-12-07T12:05:02.820" v="7978"/>
        <pc:sldMkLst>
          <pc:docMk/>
          <pc:sldMk cId="3230735151" sldId="405"/>
        </pc:sldMkLst>
        <pc:extLst>
          <p:ext xmlns:p="http://schemas.openxmlformats.org/presentationml/2006/main" uri="{D6D511B9-2390-475A-947B-AFAB55BFBCF1}">
            <pc226:cmChg xmlns:pc226="http://schemas.microsoft.com/office/powerpoint/2022/06/main/command" chg="add del mod">
              <pc226:chgData name="Nina Ahnstrøm" userId="09669543-dc8d-4c2d-b804-47fea416e5c0" providerId="ADAL" clId="{3D7452D7-BF5E-479F-A76C-BBB363B41709}" dt="2023-12-05T08:35:25.949" v="7898"/>
              <pc2:cmMkLst xmlns:pc2="http://schemas.microsoft.com/office/powerpoint/2019/9/main/command">
                <pc:docMk/>
                <pc:sldMk cId="3230735151" sldId="405"/>
                <pc2:cmMk id="{E8C0C935-54DA-43E5-8A77-DD49BC9A0717}"/>
              </pc2:cmMkLst>
            </pc226:cmChg>
            <pc226:cmChg xmlns:pc226="http://schemas.microsoft.com/office/powerpoint/2022/06/main/command" chg="del mod">
              <pc226:chgData name="Nina Ahnstrøm" userId="09669543-dc8d-4c2d-b804-47fea416e5c0" providerId="ADAL" clId="{3D7452D7-BF5E-479F-A76C-BBB363B41709}" dt="2023-12-07T12:05:02.820" v="7978"/>
              <pc2:cmMkLst xmlns:pc2="http://schemas.microsoft.com/office/powerpoint/2019/9/main/command">
                <pc:docMk/>
                <pc:sldMk cId="3230735151" sldId="405"/>
                <pc2:cmMk id="{C0DE4842-F50B-41B1-BE58-381E89A8B894}"/>
              </pc2:cmMkLst>
            </pc226:cmChg>
            <pc226:cmChg xmlns:pc226="http://schemas.microsoft.com/office/powerpoint/2022/06/main/command" chg="add">
              <pc226:chgData name="Nina Ahnstrøm" userId="09669543-dc8d-4c2d-b804-47fea416e5c0" providerId="ADAL" clId="{3D7452D7-BF5E-479F-A76C-BBB363B41709}" dt="2023-12-05T13:00:29.965" v="7909"/>
              <pc2:cmMkLst xmlns:pc2="http://schemas.microsoft.com/office/powerpoint/2019/9/main/command">
                <pc:docMk/>
                <pc:sldMk cId="3230735151" sldId="405"/>
                <pc2:cmMk id="{EDDBAC61-8C1A-4AC1-8BF8-470F71531145}"/>
              </pc2:cmMkLst>
            </pc226:cmChg>
          </p:ext>
        </pc:extLst>
      </pc:sldChg>
      <pc:sldChg chg="addCm modCm modNotesTx">
        <pc:chgData name="Nina Ahnstrøm" userId="09669543-dc8d-4c2d-b804-47fea416e5c0" providerId="ADAL" clId="{3D7452D7-BF5E-479F-A76C-BBB363B41709}" dt="2023-12-05T12:59:55.820" v="7908"/>
        <pc:sldMkLst>
          <pc:docMk/>
          <pc:sldMk cId="3095336151" sldId="408"/>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2:55:20.178" v="24"/>
              <pc2:cmMkLst xmlns:pc2="http://schemas.microsoft.com/office/powerpoint/2019/9/main/command">
                <pc:docMk/>
                <pc:sldMk cId="3095336151" sldId="408"/>
                <pc2:cmMk id="{1A95F218-1E1F-45EF-BBB7-32C79886E367}"/>
              </pc2:cmMkLst>
            </pc226:cmChg>
            <pc226:cmChg xmlns:pc226="http://schemas.microsoft.com/office/powerpoint/2022/06/main/command" chg="add">
              <pc226:chgData name="Nina Ahnstrøm" userId="09669543-dc8d-4c2d-b804-47fea416e5c0" providerId="ADAL" clId="{3D7452D7-BF5E-479F-A76C-BBB363B41709}" dt="2023-12-05T12:59:55.820" v="7908"/>
              <pc2:cmMkLst xmlns:pc2="http://schemas.microsoft.com/office/powerpoint/2019/9/main/command">
                <pc:docMk/>
                <pc:sldMk cId="3095336151" sldId="408"/>
                <pc2:cmMk id="{9B4615E1-2763-49D7-94E7-525F9B1F37CF}"/>
              </pc2:cmMkLst>
              <pc226:cmRplyChg chg="add">
                <pc226:chgData name="Nina Ahnstrøm" userId="09669543-dc8d-4c2d-b804-47fea416e5c0" providerId="ADAL" clId="{3D7452D7-BF5E-479F-A76C-BBB363B41709}" dt="2023-12-05T12:59:55.820" v="7908"/>
                <pc2:cmRplyMkLst xmlns:pc2="http://schemas.microsoft.com/office/powerpoint/2019/9/main/command">
                  <pc:docMk/>
                  <pc:sldMk cId="3095336151" sldId="408"/>
                  <pc2:cmMk id="{9B4615E1-2763-49D7-94E7-525F9B1F37CF}"/>
                  <pc2:cmRplyMk id="{5680F30A-0BF1-42DF-AFFF-200EA153B1A5}"/>
                </pc2:cmRplyMkLst>
              </pc226:cmRplyChg>
            </pc226:cmChg>
          </p:ext>
        </pc:extLst>
      </pc:sldChg>
      <pc:sldChg chg="addCm modNotesTx">
        <pc:chgData name="Nina Ahnstrøm" userId="09669543-dc8d-4c2d-b804-47fea416e5c0" providerId="ADAL" clId="{3D7452D7-BF5E-479F-A76C-BBB363B41709}" dt="2023-12-05T08:13:51.398" v="7698" actId="20577"/>
        <pc:sldMkLst>
          <pc:docMk/>
          <pc:sldMk cId="2876741507" sldId="409"/>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2:55:36.053" v="25"/>
              <pc2:cmMkLst xmlns:pc2="http://schemas.microsoft.com/office/powerpoint/2019/9/main/command">
                <pc:docMk/>
                <pc:sldMk cId="2876741507" sldId="409"/>
                <pc2:cmMk id="{5D69AD2D-FEDF-4C07-96C0-D1F287379CC1}"/>
              </pc2:cmMkLst>
            </pc226:cmChg>
          </p:ext>
        </pc:extLst>
      </pc:sldChg>
      <pc:sldChg chg="addCm modCm modNotesTx">
        <pc:chgData name="Nina Ahnstrøm" userId="09669543-dc8d-4c2d-b804-47fea416e5c0" providerId="ADAL" clId="{3D7452D7-BF5E-479F-A76C-BBB363B41709}" dt="2023-12-05T12:53:12.822" v="7901"/>
        <pc:sldMkLst>
          <pc:docMk/>
          <pc:sldMk cId="3694708698" sldId="411"/>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2:53:34.861" v="19"/>
              <pc2:cmMkLst xmlns:pc2="http://schemas.microsoft.com/office/powerpoint/2019/9/main/command">
                <pc:docMk/>
                <pc:sldMk cId="3694708698" sldId="411"/>
                <pc2:cmMk id="{F743BE92-E465-4096-B7E3-EE11814A6B5A}"/>
              </pc2:cmMkLst>
            </pc226:cmChg>
            <pc226:cmChg xmlns:pc226="http://schemas.microsoft.com/office/powerpoint/2022/06/main/command" chg="">
              <pc226:chgData name="Nina Ahnstrøm" userId="09669543-dc8d-4c2d-b804-47fea416e5c0" providerId="ADAL" clId="{3D7452D7-BF5E-479F-A76C-BBB363B41709}" dt="2023-12-05T12:53:12.822" v="7901"/>
              <pc2:cmMkLst xmlns:pc2="http://schemas.microsoft.com/office/powerpoint/2019/9/main/command">
                <pc:docMk/>
                <pc:sldMk cId="3694708698" sldId="411"/>
                <pc2:cmMk id="{37F156FF-C899-4270-9C81-4B99688ADA0D}"/>
              </pc2:cmMkLst>
              <pc226:cmRplyChg chg="add">
                <pc226:chgData name="Nina Ahnstrøm" userId="09669543-dc8d-4c2d-b804-47fea416e5c0" providerId="ADAL" clId="{3D7452D7-BF5E-479F-A76C-BBB363B41709}" dt="2023-12-05T12:53:12.822" v="7901"/>
                <pc2:cmRplyMkLst xmlns:pc2="http://schemas.microsoft.com/office/powerpoint/2019/9/main/command">
                  <pc:docMk/>
                  <pc:sldMk cId="3694708698" sldId="411"/>
                  <pc2:cmMk id="{37F156FF-C899-4270-9C81-4B99688ADA0D}"/>
                  <pc2:cmRplyMk id="{82C2F103-189C-40EF-A480-4654D4535EDE}"/>
                </pc2:cmRplyMkLst>
              </pc226:cmRplyChg>
            </pc226:cmChg>
          </p:ext>
        </pc:extLst>
      </pc:sldChg>
      <pc:sldChg chg="modSp mod modCm modNotesTx">
        <pc:chgData name="Nina Ahnstrøm" userId="09669543-dc8d-4c2d-b804-47fea416e5c0" providerId="ADAL" clId="{3D7452D7-BF5E-479F-A76C-BBB363B41709}" dt="2023-12-07T12:20:00.743" v="8246" actId="20577"/>
        <pc:sldMkLst>
          <pc:docMk/>
          <pc:sldMk cId="1114219309" sldId="412"/>
        </pc:sldMkLst>
        <pc:spChg chg="mod">
          <ac:chgData name="Nina Ahnstrøm" userId="09669543-dc8d-4c2d-b804-47fea416e5c0" providerId="ADAL" clId="{3D7452D7-BF5E-479F-A76C-BBB363B41709}" dt="2023-12-05T07:44:14.115" v="6552" actId="20577"/>
          <ac:spMkLst>
            <pc:docMk/>
            <pc:sldMk cId="1114219309" sldId="412"/>
            <ac:spMk id="2" creationId="{DFFE8011-58A2-41C4-AD49-F904A6ECE0BB}"/>
          </ac:spMkLst>
        </pc:spChg>
        <pc:spChg chg="mod">
          <ac:chgData name="Nina Ahnstrøm" userId="09669543-dc8d-4c2d-b804-47fea416e5c0" providerId="ADAL" clId="{3D7452D7-BF5E-479F-A76C-BBB363B41709}" dt="2023-12-07T12:20:00.743" v="8246" actId="20577"/>
          <ac:spMkLst>
            <pc:docMk/>
            <pc:sldMk cId="1114219309" sldId="412"/>
            <ac:spMk id="3" creationId="{8FE98D19-7929-BF17-70FA-EB8EFFFE3964}"/>
          </ac:spMkLst>
        </pc:spChg>
        <pc:extLst>
          <p:ext xmlns:p="http://schemas.openxmlformats.org/presentationml/2006/main" uri="{D6D511B9-2390-475A-947B-AFAB55BFBCF1}">
            <pc226:cmChg xmlns:pc226="http://schemas.microsoft.com/office/powerpoint/2022/06/main/command" chg="">
              <pc226:chgData name="Nina Ahnstrøm" userId="09669543-dc8d-4c2d-b804-47fea416e5c0" providerId="ADAL" clId="{3D7452D7-BF5E-479F-A76C-BBB363B41709}" dt="2023-12-05T14:59:52.659" v="7965"/>
              <pc2:cmMkLst xmlns:pc2="http://schemas.microsoft.com/office/powerpoint/2019/9/main/command">
                <pc:docMk/>
                <pc:sldMk cId="1114219309" sldId="412"/>
                <pc2:cmMk id="{F0371E3A-BAC0-407A-AD7C-B3E2D7ABA0AD}"/>
              </pc2:cmMkLst>
              <pc226:cmRplyChg chg="add">
                <pc226:chgData name="Nina Ahnstrøm" userId="09669543-dc8d-4c2d-b804-47fea416e5c0" providerId="ADAL" clId="{3D7452D7-BF5E-479F-A76C-BBB363B41709}" dt="2023-12-05T14:59:52.659" v="7965"/>
                <pc2:cmRplyMkLst xmlns:pc2="http://schemas.microsoft.com/office/powerpoint/2019/9/main/command">
                  <pc:docMk/>
                  <pc:sldMk cId="1114219309" sldId="412"/>
                  <pc2:cmMk id="{F0371E3A-BAC0-407A-AD7C-B3E2D7ABA0AD}"/>
                  <pc2:cmRplyMk id="{3AA36FEC-48FD-4B7B-A482-9C9931878BD0}"/>
                </pc2:cmRplyMkLst>
              </pc226:cmRplyChg>
            </pc226:cmChg>
          </p:ext>
        </pc:extLst>
      </pc:sldChg>
      <pc:sldChg chg="addCm delCm modCm modNotesTx">
        <pc:chgData name="Nina Ahnstrøm" userId="09669543-dc8d-4c2d-b804-47fea416e5c0" providerId="ADAL" clId="{3D7452D7-BF5E-479F-A76C-BBB363B41709}" dt="2023-12-07T12:05:52.337" v="7981"/>
        <pc:sldMkLst>
          <pc:docMk/>
          <pc:sldMk cId="1524630252" sldId="414"/>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2:53:45.441" v="20"/>
              <pc2:cmMkLst xmlns:pc2="http://schemas.microsoft.com/office/powerpoint/2019/9/main/command">
                <pc:docMk/>
                <pc:sldMk cId="1524630252" sldId="414"/>
                <pc2:cmMk id="{1AC80039-7F0B-4F1B-9969-2D5EAAC77018}"/>
              </pc2:cmMkLst>
            </pc226:cmChg>
            <pc226:cmChg xmlns:pc226="http://schemas.microsoft.com/office/powerpoint/2022/06/main/command" chg="">
              <pc226:chgData name="Nina Ahnstrøm" userId="09669543-dc8d-4c2d-b804-47fea416e5c0" providerId="ADAL" clId="{3D7452D7-BF5E-479F-A76C-BBB363B41709}" dt="2023-12-05T12:54:24.435" v="7902"/>
              <pc2:cmMkLst xmlns:pc2="http://schemas.microsoft.com/office/powerpoint/2019/9/main/command">
                <pc:docMk/>
                <pc:sldMk cId="1524630252" sldId="414"/>
                <pc2:cmMk id="{5BD83A8E-C8C8-42EB-B697-996C355CD400}"/>
              </pc2:cmMkLst>
              <pc226:cmRplyChg chg="add">
                <pc226:chgData name="Nina Ahnstrøm" userId="09669543-dc8d-4c2d-b804-47fea416e5c0" providerId="ADAL" clId="{3D7452D7-BF5E-479F-A76C-BBB363B41709}" dt="2023-12-05T12:54:24.435" v="7902"/>
                <pc2:cmRplyMkLst xmlns:pc2="http://schemas.microsoft.com/office/powerpoint/2019/9/main/command">
                  <pc:docMk/>
                  <pc:sldMk cId="1524630252" sldId="414"/>
                  <pc2:cmMk id="{5BD83A8E-C8C8-42EB-B697-996C355CD400}"/>
                  <pc2:cmRplyMk id="{B27E52DB-55C3-49C9-AB84-B2345220B5D8}"/>
                </pc2:cmRplyMkLst>
              </pc226:cmRplyChg>
            </pc226:cmChg>
            <pc226:cmChg xmlns:pc226="http://schemas.microsoft.com/office/powerpoint/2022/06/main/command" chg="del">
              <pc226:chgData name="Nina Ahnstrøm" userId="09669543-dc8d-4c2d-b804-47fea416e5c0" providerId="ADAL" clId="{3D7452D7-BF5E-479F-A76C-BBB363B41709}" dt="2023-12-07T12:05:52.337" v="7981"/>
              <pc2:cmMkLst xmlns:pc2="http://schemas.microsoft.com/office/powerpoint/2019/9/main/command">
                <pc:docMk/>
                <pc:sldMk cId="1524630252" sldId="414"/>
                <pc2:cmMk id="{8FC38FD8-06E9-4A7E-88C1-42986E5AA835}"/>
              </pc2:cmMkLst>
            </pc226:cmChg>
          </p:ext>
        </pc:extLst>
      </pc:sldChg>
      <pc:sldChg chg="ord addCm delCm">
        <pc:chgData name="Nina Ahnstrøm" userId="09669543-dc8d-4c2d-b804-47fea416e5c0" providerId="ADAL" clId="{3D7452D7-BF5E-479F-A76C-BBB363B41709}" dt="2023-12-11T12:35:10.925" v="8295"/>
        <pc:sldMkLst>
          <pc:docMk/>
          <pc:sldMk cId="1079960493" sldId="415"/>
        </pc:sldMkLst>
        <pc:extLst>
          <p:ext xmlns:p="http://schemas.openxmlformats.org/presentationml/2006/main" uri="{D6D511B9-2390-475A-947B-AFAB55BFBCF1}">
            <pc226:cmChg xmlns:pc226="http://schemas.microsoft.com/office/powerpoint/2022/06/main/command" chg="add del">
              <pc226:chgData name="Nina Ahnstrøm" userId="09669543-dc8d-4c2d-b804-47fea416e5c0" providerId="ADAL" clId="{3D7452D7-BF5E-479F-A76C-BBB363B41709}" dt="2023-12-11T12:35:10.925" v="8295"/>
              <pc2:cmMkLst xmlns:pc2="http://schemas.microsoft.com/office/powerpoint/2019/9/main/command">
                <pc:docMk/>
                <pc:sldMk cId="1079960493" sldId="415"/>
                <pc2:cmMk id="{52A91252-4284-4C24-8249-0930A248052A}"/>
              </pc2:cmMkLst>
            </pc226:cmChg>
          </p:ext>
        </pc:extLst>
      </pc:sldChg>
      <pc:sldChg chg="modNotesTx">
        <pc:chgData name="Nina Ahnstrøm" userId="09669543-dc8d-4c2d-b804-47fea416e5c0" providerId="ADAL" clId="{3D7452D7-BF5E-479F-A76C-BBB363B41709}" dt="2023-12-04T14:41:55.927" v="5725" actId="20577"/>
        <pc:sldMkLst>
          <pc:docMk/>
          <pc:sldMk cId="373368668" sldId="416"/>
        </pc:sldMkLst>
      </pc:sldChg>
      <pc:sldChg chg="addCm modNotesTx">
        <pc:chgData name="Nina Ahnstrøm" userId="09669543-dc8d-4c2d-b804-47fea416e5c0" providerId="ADAL" clId="{3D7452D7-BF5E-479F-A76C-BBB363B41709}" dt="2023-12-14T07:46:27.279" v="8678" actId="20577"/>
        <pc:sldMkLst>
          <pc:docMk/>
          <pc:sldMk cId="395259623" sldId="423"/>
        </pc:sldMkLst>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2:53:15.442" v="17"/>
              <pc2:cmMkLst xmlns:pc2="http://schemas.microsoft.com/office/powerpoint/2019/9/main/command">
                <pc:docMk/>
                <pc:sldMk cId="395259623" sldId="423"/>
                <pc2:cmMk id="{C655BFA1-D4ED-4F15-895B-653167F6EDD7}"/>
              </pc2:cmMkLst>
            </pc226:cmChg>
          </p:ext>
        </pc:extLst>
      </pc:sldChg>
      <pc:sldChg chg="addSp delSp modSp mod addCm modCm modNotesTx">
        <pc:chgData name="Nina Ahnstrøm" userId="09669543-dc8d-4c2d-b804-47fea416e5c0" providerId="ADAL" clId="{3D7452D7-BF5E-479F-A76C-BBB363B41709}" dt="2023-12-14T07:34:52.575" v="8363"/>
        <pc:sldMkLst>
          <pc:docMk/>
          <pc:sldMk cId="4076550990" sldId="424"/>
        </pc:sldMkLst>
        <pc:spChg chg="mod">
          <ac:chgData name="Nina Ahnstrøm" userId="09669543-dc8d-4c2d-b804-47fea416e5c0" providerId="ADAL" clId="{3D7452D7-BF5E-479F-A76C-BBB363B41709}" dt="2023-12-14T07:34:43.632" v="8362" actId="6549"/>
          <ac:spMkLst>
            <pc:docMk/>
            <pc:sldMk cId="4076550990" sldId="424"/>
            <ac:spMk id="2" creationId="{1A4DEA2F-A4E8-BEFB-706D-63A82DA38C7C}"/>
          </ac:spMkLst>
        </pc:spChg>
        <pc:spChg chg="mod">
          <ac:chgData name="Nina Ahnstrøm" userId="09669543-dc8d-4c2d-b804-47fea416e5c0" providerId="ADAL" clId="{3D7452D7-BF5E-479F-A76C-BBB363B41709}" dt="2023-12-11T12:02:28.671" v="8292" actId="20577"/>
          <ac:spMkLst>
            <pc:docMk/>
            <pc:sldMk cId="4076550990" sldId="424"/>
            <ac:spMk id="3" creationId="{7413FD94-4D16-DE06-4070-07EBF695981B}"/>
          </ac:spMkLst>
        </pc:spChg>
        <pc:picChg chg="add mod">
          <ac:chgData name="Nina Ahnstrøm" userId="09669543-dc8d-4c2d-b804-47fea416e5c0" providerId="ADAL" clId="{3D7452D7-BF5E-479F-A76C-BBB363B41709}" dt="2023-12-11T13:56:01.966" v="8308" actId="1076"/>
          <ac:picMkLst>
            <pc:docMk/>
            <pc:sldMk cId="4076550990" sldId="424"/>
            <ac:picMk id="5" creationId="{1563CB62-6BC5-17DE-863B-7AF818316090}"/>
          </ac:picMkLst>
        </pc:picChg>
        <pc:picChg chg="del">
          <ac:chgData name="Nina Ahnstrøm" userId="09669543-dc8d-4c2d-b804-47fea416e5c0" providerId="ADAL" clId="{3D7452D7-BF5E-479F-A76C-BBB363B41709}" dt="2023-12-11T13:55:55.297" v="8304" actId="478"/>
          <ac:picMkLst>
            <pc:docMk/>
            <pc:sldMk cId="4076550990" sldId="424"/>
            <ac:picMk id="8" creationId="{06EF833F-CDBA-6F64-AB15-E6E8DAEF0C83}"/>
          </ac:picMkLst>
        </pc:picChg>
        <pc:picChg chg="del">
          <ac:chgData name="Nina Ahnstrøm" userId="09669543-dc8d-4c2d-b804-47fea416e5c0" providerId="ADAL" clId="{3D7452D7-BF5E-479F-A76C-BBB363B41709}" dt="2023-12-11T13:52:11.244" v="8302" actId="478"/>
          <ac:picMkLst>
            <pc:docMk/>
            <pc:sldMk cId="4076550990" sldId="424"/>
            <ac:picMk id="11" creationId="{8A10FCAB-2C2D-78BB-E75E-81684FC9BC84}"/>
          </ac:picMkLst>
        </pc:picChg>
        <pc:picChg chg="del">
          <ac:chgData name="Nina Ahnstrøm" userId="09669543-dc8d-4c2d-b804-47fea416e5c0" providerId="ADAL" clId="{3D7452D7-BF5E-479F-A76C-BBB363B41709}" dt="2023-12-11T13:52:19.545" v="8303" actId="478"/>
          <ac:picMkLst>
            <pc:docMk/>
            <pc:sldMk cId="4076550990" sldId="424"/>
            <ac:picMk id="13" creationId="{8A753CC5-4B14-BFF0-FB9F-70B88358255B}"/>
          </ac:picMkLst>
        </pc:picChg>
        <pc:picChg chg="add mod">
          <ac:chgData name="Nina Ahnstrøm" userId="09669543-dc8d-4c2d-b804-47fea416e5c0" providerId="ADAL" clId="{3D7452D7-BF5E-479F-A76C-BBB363B41709}" dt="2023-12-11T13:52:08.055" v="8301" actId="1076"/>
          <ac:picMkLst>
            <pc:docMk/>
            <pc:sldMk cId="4076550990" sldId="424"/>
            <ac:picMk id="1026" creationId="{917B2DDD-5545-FE7F-8083-829F4C200CA3}"/>
          </ac:picMkLst>
        </pc:picChg>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04T12:53:53.261" v="21"/>
              <pc2:cmMkLst xmlns:pc2="http://schemas.microsoft.com/office/powerpoint/2019/9/main/command">
                <pc:docMk/>
                <pc:sldMk cId="4076550990" sldId="424"/>
                <pc2:cmMk id="{C1AC7C17-4ECA-42FD-8C80-EBEAC28CDAB2}"/>
              </pc2:cmMkLst>
            </pc226:cmChg>
            <pc226:cmChg xmlns:pc226="http://schemas.microsoft.com/office/powerpoint/2022/06/main/command" chg="add mod">
              <pc226:chgData name="Nina Ahnstrøm" userId="09669543-dc8d-4c2d-b804-47fea416e5c0" providerId="ADAL" clId="{3D7452D7-BF5E-479F-A76C-BBB363B41709}" dt="2023-12-04T14:27:16.766" v="3245"/>
              <pc2:cmMkLst xmlns:pc2="http://schemas.microsoft.com/office/powerpoint/2019/9/main/command">
                <pc:docMk/>
                <pc:sldMk cId="4076550990" sldId="424"/>
                <pc2:cmMk id="{D14BF442-68E6-422B-AAD2-06A14CF91A5B}"/>
              </pc2:cmMkLst>
            </pc226:cmChg>
            <pc226:cmChg xmlns:pc226="http://schemas.microsoft.com/office/powerpoint/2022/06/main/command" chg="add">
              <pc226:chgData name="Nina Ahnstrøm" userId="09669543-dc8d-4c2d-b804-47fea416e5c0" providerId="ADAL" clId="{3D7452D7-BF5E-479F-A76C-BBB363B41709}" dt="2023-12-11T13:57:06.011" v="8309"/>
              <pc2:cmMkLst xmlns:pc2="http://schemas.microsoft.com/office/powerpoint/2019/9/main/command">
                <pc:docMk/>
                <pc:sldMk cId="4076550990" sldId="424"/>
                <pc2:cmMk id="{6AD26167-9807-4B74-A472-2F875A5CDF4E}"/>
              </pc2:cmMkLst>
            </pc226:cmChg>
            <pc226:cmChg xmlns:pc226="http://schemas.microsoft.com/office/powerpoint/2022/06/main/command" chg="mod">
              <pc226:chgData name="Nina Ahnstrøm" userId="09669543-dc8d-4c2d-b804-47fea416e5c0" providerId="ADAL" clId="{3D7452D7-BF5E-479F-A76C-BBB363B41709}" dt="2023-12-11T12:02:28.671" v="8292" actId="20577"/>
              <pc2:cmMkLst xmlns:pc2="http://schemas.microsoft.com/office/powerpoint/2019/9/main/command">
                <pc:docMk/>
                <pc:sldMk cId="4076550990" sldId="424"/>
                <pc2:cmMk id="{F0B71880-6A13-4A2B-AED9-0DD02462CB2D}"/>
              </pc2:cmMkLst>
              <pc226:cmRplyChg chg="add">
                <pc226:chgData name="Nina Ahnstrøm" userId="09669543-dc8d-4c2d-b804-47fea416e5c0" providerId="ADAL" clId="{3D7452D7-BF5E-479F-A76C-BBB363B41709}" dt="2023-12-05T12:58:11.849" v="7904"/>
                <pc2:cmRplyMkLst xmlns:pc2="http://schemas.microsoft.com/office/powerpoint/2019/9/main/command">
                  <pc:docMk/>
                  <pc:sldMk cId="4076550990" sldId="424"/>
                  <pc2:cmMk id="{F0B71880-6A13-4A2B-AED9-0DD02462CB2D}"/>
                  <pc2:cmRplyMk id="{18A30E78-2D3A-4DC3-BC9D-109131DBC302}"/>
                </pc2:cmRplyMkLst>
              </pc226:cmRplyChg>
            </pc226:cmChg>
            <pc226:cmChg xmlns:pc226="http://schemas.microsoft.com/office/powerpoint/2022/06/main/command" chg="mod">
              <pc226:chgData name="Nina Ahnstrøm" userId="09669543-dc8d-4c2d-b804-47fea416e5c0" providerId="ADAL" clId="{3D7452D7-BF5E-479F-A76C-BBB363B41709}" dt="2023-12-14T07:34:52.575" v="8363"/>
              <pc2:cmMkLst xmlns:pc2="http://schemas.microsoft.com/office/powerpoint/2019/9/main/command">
                <pc:docMk/>
                <pc:sldMk cId="4076550990" sldId="424"/>
                <pc2:cmMk id="{F1F9A295-712F-4721-9D9E-765340FEB782}"/>
              </pc2:cmMkLst>
              <pc226:cmRplyChg chg="add">
                <pc226:chgData name="Nina Ahnstrøm" userId="09669543-dc8d-4c2d-b804-47fea416e5c0" providerId="ADAL" clId="{3D7452D7-BF5E-479F-A76C-BBB363B41709}" dt="2023-12-14T07:34:52.575" v="8363"/>
                <pc2:cmRplyMkLst xmlns:pc2="http://schemas.microsoft.com/office/powerpoint/2019/9/main/command">
                  <pc:docMk/>
                  <pc:sldMk cId="4076550990" sldId="424"/>
                  <pc2:cmMk id="{F1F9A295-712F-4721-9D9E-765340FEB782}"/>
                  <pc2:cmRplyMk id="{6F577A5C-3653-40D0-99F0-F856520626FE}"/>
                </pc2:cmRplyMkLst>
              </pc226:cmRplyChg>
            </pc226:cmChg>
            <pc226:cmChg xmlns:pc226="http://schemas.microsoft.com/office/powerpoint/2022/06/main/command" chg="mod">
              <pc226:chgData name="Nina Ahnstrøm" userId="09669543-dc8d-4c2d-b804-47fea416e5c0" providerId="ADAL" clId="{3D7452D7-BF5E-479F-A76C-BBB363B41709}" dt="2023-12-11T13:55:55.297" v="8305" actId="2056"/>
              <pc2:cmMkLst xmlns:pc2="http://schemas.microsoft.com/office/powerpoint/2019/9/main/command">
                <pc:docMk/>
                <pc:sldMk cId="4076550990" sldId="424"/>
                <pc2:cmMk id="{644106BD-5813-48EF-AFB4-20A1B989AC95}"/>
              </pc2:cmMkLst>
              <pc226:cmRplyChg chg="add">
                <pc226:chgData name="Nina Ahnstrøm" userId="09669543-dc8d-4c2d-b804-47fea416e5c0" providerId="ADAL" clId="{3D7452D7-BF5E-479F-A76C-BBB363B41709}" dt="2023-12-05T12:57:30.065" v="7903"/>
                <pc2:cmRplyMkLst xmlns:pc2="http://schemas.microsoft.com/office/powerpoint/2019/9/main/command">
                  <pc:docMk/>
                  <pc:sldMk cId="4076550990" sldId="424"/>
                  <pc2:cmMk id="{644106BD-5813-48EF-AFB4-20A1B989AC95}"/>
                  <pc2:cmRplyMk id="{F074DBEE-1241-47DA-9354-F347452800E7}"/>
                </pc2:cmRplyMkLst>
              </pc226:cmRplyChg>
            </pc226:cmChg>
            <pc226:cmChg xmlns:pc226="http://schemas.microsoft.com/office/powerpoint/2022/06/main/command" chg="add">
              <pc226:chgData name="Nina Ahnstrøm" userId="09669543-dc8d-4c2d-b804-47fea416e5c0" providerId="ADAL" clId="{3D7452D7-BF5E-479F-A76C-BBB363B41709}" dt="2023-12-11T12:02:05.314" v="8291"/>
              <pc2:cmMkLst xmlns:pc2="http://schemas.microsoft.com/office/powerpoint/2019/9/main/command">
                <pc:docMk/>
                <pc:sldMk cId="4076550990" sldId="424"/>
                <pc2:cmMk id="{04C016ED-41DC-407B-9C6A-37F825FE524E}"/>
              </pc2:cmMkLst>
              <pc226:cmRplyChg chg="add">
                <pc226:chgData name="Nina Ahnstrøm" userId="09669543-dc8d-4c2d-b804-47fea416e5c0" providerId="ADAL" clId="{3D7452D7-BF5E-479F-A76C-BBB363B41709}" dt="2023-12-11T12:02:05.314" v="8291"/>
                <pc2:cmRplyMkLst xmlns:pc2="http://schemas.microsoft.com/office/powerpoint/2019/9/main/command">
                  <pc:docMk/>
                  <pc:sldMk cId="4076550990" sldId="424"/>
                  <pc2:cmMk id="{04C016ED-41DC-407B-9C6A-37F825FE524E}"/>
                  <pc2:cmRplyMk id="{242E40B4-3B3F-40B8-BAC7-F16155A20DE2}"/>
                </pc2:cmRplyMkLst>
              </pc226:cmRplyChg>
            </pc226:cmChg>
          </p:ext>
        </pc:extLst>
      </pc:sldChg>
      <pc:sldChg chg="addCm delCm modCm modNotesTx">
        <pc:chgData name="Nina Ahnstrøm" userId="09669543-dc8d-4c2d-b804-47fea416e5c0" providerId="ADAL" clId="{3D7452D7-BF5E-479F-A76C-BBB363B41709}" dt="2023-12-11T09:05:33.413" v="8281"/>
        <pc:sldMkLst>
          <pc:docMk/>
          <pc:sldMk cId="1403168365" sldId="425"/>
        </pc:sldMkLst>
        <pc:extLst>
          <p:ext xmlns:p="http://schemas.openxmlformats.org/presentationml/2006/main" uri="{D6D511B9-2390-475A-947B-AFAB55BFBCF1}">
            <pc226:cmChg xmlns:pc226="http://schemas.microsoft.com/office/powerpoint/2022/06/main/command" chg="add del">
              <pc226:chgData name="Nina Ahnstrøm" userId="09669543-dc8d-4c2d-b804-47fea416e5c0" providerId="ADAL" clId="{3D7452D7-BF5E-479F-A76C-BBB363B41709}" dt="2023-12-11T09:05:33.413" v="8281"/>
              <pc2:cmMkLst xmlns:pc2="http://schemas.microsoft.com/office/powerpoint/2019/9/main/command">
                <pc:docMk/>
                <pc:sldMk cId="1403168365" sldId="425"/>
                <pc2:cmMk id="{6595197D-9821-4AD8-BEA4-70EBE2FCD084}"/>
              </pc2:cmMkLst>
              <pc226:cmRplyChg chg="add">
                <pc226:chgData name="Nina Ahnstrøm" userId="09669543-dc8d-4c2d-b804-47fea416e5c0" providerId="ADAL" clId="{3D7452D7-BF5E-479F-A76C-BBB363B41709}" dt="2023-12-07T12:06:46.961" v="7982"/>
                <pc2:cmRplyMkLst xmlns:pc2="http://schemas.microsoft.com/office/powerpoint/2019/9/main/command">
                  <pc:docMk/>
                  <pc:sldMk cId="1403168365" sldId="425"/>
                  <pc2:cmMk id="{6595197D-9821-4AD8-BEA4-70EBE2FCD084}"/>
                  <pc2:cmRplyMk id="{18C3429C-5B8E-46E0-AB47-977EFC07DFD3}"/>
                </pc2:cmRplyMkLst>
              </pc226:cmRplyChg>
            </pc226:cmChg>
          </p:ext>
        </pc:extLst>
      </pc:sldChg>
      <pc:sldChg chg="delCm modCm modNotesTx">
        <pc:chgData name="Nina Ahnstrøm" userId="09669543-dc8d-4c2d-b804-47fea416e5c0" providerId="ADAL" clId="{3D7452D7-BF5E-479F-A76C-BBB363B41709}" dt="2023-12-07T12:05:09.071" v="7979"/>
        <pc:sldMkLst>
          <pc:docMk/>
          <pc:sldMk cId="117070129" sldId="426"/>
        </pc:sldMkLst>
        <pc:extLst>
          <p:ext xmlns:p="http://schemas.openxmlformats.org/presentationml/2006/main" uri="{D6D511B9-2390-475A-947B-AFAB55BFBCF1}">
            <pc226:cmChg xmlns:pc226="http://schemas.microsoft.com/office/powerpoint/2022/06/main/command" chg="del">
              <pc226:chgData name="Nina Ahnstrøm" userId="09669543-dc8d-4c2d-b804-47fea416e5c0" providerId="ADAL" clId="{3D7452D7-BF5E-479F-A76C-BBB363B41709}" dt="2023-12-07T12:05:09.071" v="7979"/>
              <pc2:cmMkLst xmlns:pc2="http://schemas.microsoft.com/office/powerpoint/2019/9/main/command">
                <pc:docMk/>
                <pc:sldMk cId="117070129" sldId="426"/>
                <pc2:cmMk id="{91C6802F-5840-453F-90FE-5F86F42263A7}"/>
              </pc2:cmMkLst>
            </pc226:cmChg>
            <pc226:cmChg xmlns:pc226="http://schemas.microsoft.com/office/powerpoint/2022/06/main/command" chg="">
              <pc226:chgData name="Nina Ahnstrøm" userId="09669543-dc8d-4c2d-b804-47fea416e5c0" providerId="ADAL" clId="{3D7452D7-BF5E-479F-A76C-BBB363B41709}" dt="2023-12-05T14:58:59.008" v="7964"/>
              <pc2:cmMkLst xmlns:pc2="http://schemas.microsoft.com/office/powerpoint/2019/9/main/command">
                <pc:docMk/>
                <pc:sldMk cId="117070129" sldId="426"/>
                <pc2:cmMk id="{27D0D6A4-06F3-4B53-BE43-5B3D909E617D}"/>
              </pc2:cmMkLst>
              <pc226:cmRplyChg chg="add">
                <pc226:chgData name="Nina Ahnstrøm" userId="09669543-dc8d-4c2d-b804-47fea416e5c0" providerId="ADAL" clId="{3D7452D7-BF5E-479F-A76C-BBB363B41709}" dt="2023-12-05T14:58:59.008" v="7964"/>
                <pc2:cmRplyMkLst xmlns:pc2="http://schemas.microsoft.com/office/powerpoint/2019/9/main/command">
                  <pc:docMk/>
                  <pc:sldMk cId="117070129" sldId="426"/>
                  <pc2:cmMk id="{27D0D6A4-06F3-4B53-BE43-5B3D909E617D}"/>
                  <pc2:cmRplyMk id="{AB6FEAF3-D52B-40C9-99CB-421B3A993983}"/>
                </pc2:cmRplyMkLst>
              </pc226:cmRplyChg>
            </pc226:cmChg>
          </p:ext>
        </pc:extLst>
      </pc:sldChg>
      <pc:sldChg chg="delCm modNotesTx">
        <pc:chgData name="Nina Ahnstrøm" userId="09669543-dc8d-4c2d-b804-47fea416e5c0" providerId="ADAL" clId="{3D7452D7-BF5E-479F-A76C-BBB363B41709}" dt="2023-12-11T09:04:29.335" v="8280"/>
        <pc:sldMkLst>
          <pc:docMk/>
          <pc:sldMk cId="3101443981" sldId="427"/>
        </pc:sldMkLst>
        <pc:extLst>
          <p:ext xmlns:p="http://schemas.openxmlformats.org/presentationml/2006/main" uri="{D6D511B9-2390-475A-947B-AFAB55BFBCF1}">
            <pc226:cmChg xmlns:pc226="http://schemas.microsoft.com/office/powerpoint/2022/06/main/command" chg="del">
              <pc226:chgData name="Nina Ahnstrøm" userId="09669543-dc8d-4c2d-b804-47fea416e5c0" providerId="ADAL" clId="{3D7452D7-BF5E-479F-A76C-BBB363B41709}" dt="2023-12-11T09:04:29.335" v="8280"/>
              <pc2:cmMkLst xmlns:pc2="http://schemas.microsoft.com/office/powerpoint/2019/9/main/command">
                <pc:docMk/>
                <pc:sldMk cId="3101443981" sldId="427"/>
                <pc2:cmMk id="{49830849-AD67-439F-AE94-9F32078D1658}"/>
              </pc2:cmMkLst>
            </pc226:cmChg>
          </p:ext>
        </pc:extLst>
      </pc:sldChg>
      <pc:sldChg chg="new del">
        <pc:chgData name="Nina Ahnstrøm" userId="09669543-dc8d-4c2d-b804-47fea416e5c0" providerId="ADAL" clId="{3D7452D7-BF5E-479F-A76C-BBB363B41709}" dt="2023-12-05T13:06:51.453" v="7911" actId="680"/>
        <pc:sldMkLst>
          <pc:docMk/>
          <pc:sldMk cId="149471266" sldId="428"/>
        </pc:sldMkLst>
      </pc:sldChg>
      <pc:sldChg chg="addSp delSp modSp new del mod modClrScheme addCm modCm chgLayout modNotesTx">
        <pc:chgData name="Nina Ahnstrøm" userId="09669543-dc8d-4c2d-b804-47fea416e5c0" providerId="ADAL" clId="{3D7452D7-BF5E-479F-A76C-BBB363B41709}" dt="2023-12-11T12:35:06.752" v="8294" actId="2696"/>
        <pc:sldMkLst>
          <pc:docMk/>
          <pc:sldMk cId="2012551902" sldId="428"/>
        </pc:sldMkLst>
        <pc:spChg chg="del mod ord">
          <ac:chgData name="Nina Ahnstrøm" userId="09669543-dc8d-4c2d-b804-47fea416e5c0" providerId="ADAL" clId="{3D7452D7-BF5E-479F-A76C-BBB363B41709}" dt="2023-12-05T13:07:27.565" v="7913" actId="700"/>
          <ac:spMkLst>
            <pc:docMk/>
            <pc:sldMk cId="2012551902" sldId="428"/>
            <ac:spMk id="2" creationId="{A7394499-DC4D-8C78-0C15-735F963AC951}"/>
          </ac:spMkLst>
        </pc:spChg>
        <pc:spChg chg="del mod ord">
          <ac:chgData name="Nina Ahnstrøm" userId="09669543-dc8d-4c2d-b804-47fea416e5c0" providerId="ADAL" clId="{3D7452D7-BF5E-479F-A76C-BBB363B41709}" dt="2023-12-05T13:07:27.565" v="7913" actId="700"/>
          <ac:spMkLst>
            <pc:docMk/>
            <pc:sldMk cId="2012551902" sldId="428"/>
            <ac:spMk id="3" creationId="{2E9784E5-FCC6-7585-04EB-76B19A8C4FF7}"/>
          </ac:spMkLst>
        </pc:spChg>
        <pc:spChg chg="add mod">
          <ac:chgData name="Nina Ahnstrøm" userId="09669543-dc8d-4c2d-b804-47fea416e5c0" providerId="ADAL" clId="{3D7452D7-BF5E-479F-A76C-BBB363B41709}" dt="2023-12-11T07:50:48.450" v="8262" actId="478"/>
          <ac:spMkLst>
            <pc:docMk/>
            <pc:sldMk cId="2012551902" sldId="428"/>
            <ac:spMk id="4" creationId="{AB769120-F98D-7DD6-ECE8-B758FBB101FC}"/>
          </ac:spMkLst>
        </pc:spChg>
        <pc:spChg chg="add del mod ord">
          <ac:chgData name="Nina Ahnstrøm" userId="09669543-dc8d-4c2d-b804-47fea416e5c0" providerId="ADAL" clId="{3D7452D7-BF5E-479F-A76C-BBB363B41709}" dt="2023-12-05T13:07:40" v="7914" actId="700"/>
          <ac:spMkLst>
            <pc:docMk/>
            <pc:sldMk cId="2012551902" sldId="428"/>
            <ac:spMk id="4" creationId="{E93F9629-0136-F7E3-5285-1F7C8A460536}"/>
          </ac:spMkLst>
        </pc:spChg>
        <pc:spChg chg="add del mod ord">
          <ac:chgData name="Nina Ahnstrøm" userId="09669543-dc8d-4c2d-b804-47fea416e5c0" providerId="ADAL" clId="{3D7452D7-BF5E-479F-A76C-BBB363B41709}" dt="2023-12-05T13:07:40" v="7914" actId="700"/>
          <ac:spMkLst>
            <pc:docMk/>
            <pc:sldMk cId="2012551902" sldId="428"/>
            <ac:spMk id="5" creationId="{AF2A0CD1-7DDB-36C7-FD40-3E89EC3174CC}"/>
          </ac:spMkLst>
        </pc:spChg>
        <pc:spChg chg="add del mod ord">
          <ac:chgData name="Nina Ahnstrøm" userId="09669543-dc8d-4c2d-b804-47fea416e5c0" providerId="ADAL" clId="{3D7452D7-BF5E-479F-A76C-BBB363B41709}" dt="2023-12-05T13:07:57.054" v="7915" actId="700"/>
          <ac:spMkLst>
            <pc:docMk/>
            <pc:sldMk cId="2012551902" sldId="428"/>
            <ac:spMk id="6" creationId="{A4D6454F-FC5F-3CAF-8555-149BBF84A3DD}"/>
          </ac:spMkLst>
        </pc:spChg>
        <pc:spChg chg="add del mod ord">
          <ac:chgData name="Nina Ahnstrøm" userId="09669543-dc8d-4c2d-b804-47fea416e5c0" providerId="ADAL" clId="{3D7452D7-BF5E-479F-A76C-BBB363B41709}" dt="2023-12-05T13:07:57.054" v="7915" actId="700"/>
          <ac:spMkLst>
            <pc:docMk/>
            <pc:sldMk cId="2012551902" sldId="428"/>
            <ac:spMk id="7" creationId="{2F1C2BF7-4032-574B-D4B5-476456C4788B}"/>
          </ac:spMkLst>
        </pc:spChg>
        <pc:spChg chg="add del mod ord">
          <ac:chgData name="Nina Ahnstrøm" userId="09669543-dc8d-4c2d-b804-47fea416e5c0" providerId="ADAL" clId="{3D7452D7-BF5E-479F-A76C-BBB363B41709}" dt="2023-12-05T13:20:20.791" v="7948"/>
          <ac:spMkLst>
            <pc:docMk/>
            <pc:sldMk cId="2012551902" sldId="428"/>
            <ac:spMk id="8" creationId="{95E3BB7B-C87B-DB76-0752-BEC9D3FA5D29}"/>
          </ac:spMkLst>
        </pc:spChg>
        <pc:spChg chg="add mod ord">
          <ac:chgData name="Nina Ahnstrøm" userId="09669543-dc8d-4c2d-b804-47fea416e5c0" providerId="ADAL" clId="{3D7452D7-BF5E-479F-A76C-BBB363B41709}" dt="2023-12-05T13:09:46.158" v="7947" actId="947"/>
          <ac:spMkLst>
            <pc:docMk/>
            <pc:sldMk cId="2012551902" sldId="428"/>
            <ac:spMk id="9" creationId="{C7294D69-1ED7-2BC3-34D9-68A8DDB3DD98}"/>
          </ac:spMkLst>
        </pc:spChg>
        <pc:picChg chg="add mod">
          <ac:chgData name="Nina Ahnstrøm" userId="09669543-dc8d-4c2d-b804-47fea416e5c0" providerId="ADAL" clId="{3D7452D7-BF5E-479F-A76C-BBB363B41709}" dt="2023-12-11T07:50:08.409" v="8260" actId="14100"/>
          <ac:picMkLst>
            <pc:docMk/>
            <pc:sldMk cId="2012551902" sldId="428"/>
            <ac:picMk id="2" creationId="{A263D92E-C2DF-DA56-3AAE-C71C69588DD9}"/>
          </ac:picMkLst>
        </pc:picChg>
        <pc:picChg chg="add mod">
          <ac:chgData name="Nina Ahnstrøm" userId="09669543-dc8d-4c2d-b804-47fea416e5c0" providerId="ADAL" clId="{3D7452D7-BF5E-479F-A76C-BBB363B41709}" dt="2023-12-11T07:50:08.409" v="8260" actId="14100"/>
          <ac:picMkLst>
            <pc:docMk/>
            <pc:sldMk cId="2012551902" sldId="428"/>
            <ac:picMk id="3" creationId="{4B625C25-364B-A09C-A60D-DF5C33F10270}"/>
          </ac:picMkLst>
        </pc:picChg>
        <pc:picChg chg="add mod">
          <ac:chgData name="Nina Ahnstrøm" userId="09669543-dc8d-4c2d-b804-47fea416e5c0" providerId="ADAL" clId="{3D7452D7-BF5E-479F-A76C-BBB363B41709}" dt="2023-12-11T07:58:57.305" v="8266" actId="1076"/>
          <ac:picMkLst>
            <pc:docMk/>
            <pc:sldMk cId="2012551902" sldId="428"/>
            <ac:picMk id="5" creationId="{48B934DA-33CE-469C-148E-CFCAFEEC520B}"/>
          </ac:picMkLst>
        </pc:picChg>
        <pc:picChg chg="add del mod">
          <ac:chgData name="Nina Ahnstrøm" userId="09669543-dc8d-4c2d-b804-47fea416e5c0" providerId="ADAL" clId="{3D7452D7-BF5E-479F-A76C-BBB363B41709}" dt="2023-12-11T07:50:48.450" v="8262" actId="478"/>
          <ac:picMkLst>
            <pc:docMk/>
            <pc:sldMk cId="2012551902" sldId="428"/>
            <ac:picMk id="1026" creationId="{0E645C4A-AE42-85AE-8144-F9C7E7808A43}"/>
          </ac:picMkLst>
        </pc:picChg>
        <pc:picChg chg="add del mod">
          <ac:chgData name="Nina Ahnstrøm" userId="09669543-dc8d-4c2d-b804-47fea416e5c0" providerId="ADAL" clId="{3D7452D7-BF5E-479F-A76C-BBB363B41709}" dt="2023-12-05T13:46:17.807" v="7957" actId="478"/>
          <ac:picMkLst>
            <pc:docMk/>
            <pc:sldMk cId="2012551902" sldId="428"/>
            <ac:picMk id="1028" creationId="{19FA6007-D880-1427-FB41-F511DB99D86B}"/>
          </ac:picMkLst>
        </pc:picChg>
        <pc:picChg chg="add mod">
          <ac:chgData name="Nina Ahnstrøm" userId="09669543-dc8d-4c2d-b804-47fea416e5c0" providerId="ADAL" clId="{3D7452D7-BF5E-479F-A76C-BBB363B41709}" dt="2023-12-11T07:50:08.409" v="8260" actId="14100"/>
          <ac:picMkLst>
            <pc:docMk/>
            <pc:sldMk cId="2012551902" sldId="428"/>
            <ac:picMk id="1028" creationId="{5C13A000-8528-2F03-7C3D-8E18E920762A}"/>
          </ac:picMkLst>
        </pc:picChg>
        <pc:picChg chg="add mod">
          <ac:chgData name="Nina Ahnstrøm" userId="09669543-dc8d-4c2d-b804-47fea416e5c0" providerId="ADAL" clId="{3D7452D7-BF5E-479F-A76C-BBB363B41709}" dt="2023-12-11T12:08:02.981" v="8293" actId="1076"/>
          <ac:picMkLst>
            <pc:docMk/>
            <pc:sldMk cId="2012551902" sldId="428"/>
            <ac:picMk id="1030" creationId="{FD38A95F-37AF-9EAF-5D10-32A7BE6AE65C}"/>
          </ac:picMkLst>
        </pc:picChg>
        <pc:picChg chg="add del mod">
          <ac:chgData name="Nina Ahnstrøm" userId="09669543-dc8d-4c2d-b804-47fea416e5c0" providerId="ADAL" clId="{3D7452D7-BF5E-479F-A76C-BBB363B41709}" dt="2023-12-11T07:50:46.608" v="8261" actId="478"/>
          <ac:picMkLst>
            <pc:docMk/>
            <pc:sldMk cId="2012551902" sldId="428"/>
            <ac:picMk id="1032" creationId="{286158C7-483D-12AF-6B8E-ED87DB4A85EC}"/>
          </ac:picMkLst>
        </pc:picChg>
        <pc:extLst>
          <p:ext xmlns:p="http://schemas.openxmlformats.org/presentationml/2006/main" uri="{D6D511B9-2390-475A-947B-AFAB55BFBCF1}">
            <pc226:cmChg xmlns:pc226="http://schemas.microsoft.com/office/powerpoint/2022/06/main/command" chg="add">
              <pc226:chgData name="Nina Ahnstrøm" userId="09669543-dc8d-4c2d-b804-47fea416e5c0" providerId="ADAL" clId="{3D7452D7-BF5E-479F-A76C-BBB363B41709}" dt="2023-12-11T09:07:20.945" v="8282"/>
              <pc2:cmMkLst xmlns:pc2="http://schemas.microsoft.com/office/powerpoint/2019/9/main/command">
                <pc:docMk/>
                <pc:sldMk cId="2012551902" sldId="428"/>
                <pc2:cmMk id="{AA981F37-AFF7-4116-862C-88956930A0ED}"/>
              </pc2:cmMkLst>
              <pc226:cmRplyChg chg="add">
                <pc226:chgData name="Nina Ahnstrøm" userId="09669543-dc8d-4c2d-b804-47fea416e5c0" providerId="ADAL" clId="{3D7452D7-BF5E-479F-A76C-BBB363B41709}" dt="2023-12-11T09:07:20.945" v="8282"/>
                <pc2:cmRplyMkLst xmlns:pc2="http://schemas.microsoft.com/office/powerpoint/2019/9/main/command">
                  <pc:docMk/>
                  <pc:sldMk cId="2012551902" sldId="428"/>
                  <pc2:cmMk id="{AA981F37-AFF7-4116-862C-88956930A0ED}"/>
                  <pc2:cmRplyMk id="{DB755F4C-F290-4068-8236-96F71948E1D9}"/>
                </pc2:cmRplyMkLst>
              </pc226:cmRplyChg>
            </pc226:cmChg>
          </p:ext>
        </pc:extLst>
      </pc:sldChg>
    </pc:docChg>
  </pc:docChgLst>
  <pc:docChgLst>
    <pc:chgData name="Nina Ahnstrøm" userId="09669543-dc8d-4c2d-b804-47fea416e5c0" providerId="ADAL" clId="{77E96B8D-6281-4040-80A5-B63CFDF13064}"/>
    <pc:docChg chg="modSld">
      <pc:chgData name="Nina Ahnstrøm" userId="09669543-dc8d-4c2d-b804-47fea416e5c0" providerId="ADAL" clId="{77E96B8D-6281-4040-80A5-B63CFDF13064}" dt="2024-01-04T08:49:53.146" v="23"/>
      <pc:docMkLst>
        <pc:docMk/>
      </pc:docMkLst>
      <pc:sldChg chg="addCm delCm modNotesTx">
        <pc:chgData name="Nina Ahnstrøm" userId="09669543-dc8d-4c2d-b804-47fea416e5c0" providerId="ADAL" clId="{77E96B8D-6281-4040-80A5-B63CFDF13064}" dt="2024-01-04T08:49:53.146" v="23"/>
        <pc:sldMkLst>
          <pc:docMk/>
          <pc:sldMk cId="3843795821" sldId="397"/>
        </pc:sldMkLst>
        <pc:extLst>
          <p:ext xmlns:p="http://schemas.openxmlformats.org/presentationml/2006/main" uri="{D6D511B9-2390-475A-947B-AFAB55BFBCF1}">
            <pc226:cmChg xmlns:pc226="http://schemas.microsoft.com/office/powerpoint/2022/06/main/command" chg="add del">
              <pc226:chgData name="Nina Ahnstrøm" userId="09669543-dc8d-4c2d-b804-47fea416e5c0" providerId="ADAL" clId="{77E96B8D-6281-4040-80A5-B63CFDF13064}" dt="2024-01-04T08:49:21.649" v="20"/>
              <pc2:cmMkLst xmlns:pc2="http://schemas.microsoft.com/office/powerpoint/2019/9/main/command">
                <pc:docMk/>
                <pc:sldMk cId="3843795821" sldId="397"/>
                <pc2:cmMk id="{00E9A64A-DDBA-492A-98DD-C340AEA228AC}"/>
              </pc2:cmMkLst>
            </pc226:cmChg>
            <pc226:cmChg xmlns:pc226="http://schemas.microsoft.com/office/powerpoint/2022/06/main/command" chg="del">
              <pc226:chgData name="Nina Ahnstrøm" userId="09669543-dc8d-4c2d-b804-47fea416e5c0" providerId="ADAL" clId="{77E96B8D-6281-4040-80A5-B63CFDF13064}" dt="2024-01-04T08:49:53.146" v="23"/>
              <pc2:cmMkLst xmlns:pc2="http://schemas.microsoft.com/office/powerpoint/2019/9/main/command">
                <pc:docMk/>
                <pc:sldMk cId="3843795821" sldId="397"/>
                <pc2:cmMk id="{92826A5A-25AB-4AED-90DA-6FC68B38F0EF}"/>
              </pc2:cmMkLst>
            </pc226:cmChg>
          </p:ext>
        </pc:extLst>
      </pc:sldChg>
    </pc:docChg>
  </pc:docChgLst>
  <pc:docChgLst>
    <pc:chgData name="David Russel" userId="99469b3f-e1d4-409d-aa44-2a8418279fcc" providerId="ADAL" clId="{4A4F6B43-F794-4FB3-B0C9-064A6B01586E}"/>
    <pc:docChg chg="custSel modSld">
      <pc:chgData name="David Russel" userId="99469b3f-e1d4-409d-aa44-2a8418279fcc" providerId="ADAL" clId="{4A4F6B43-F794-4FB3-B0C9-064A6B01586E}" dt="2023-12-11T07:57:29.033" v="48" actId="1076"/>
      <pc:docMkLst>
        <pc:docMk/>
      </pc:docMkLst>
      <pc:sldChg chg="addCm">
        <pc:chgData name="David Russel" userId="99469b3f-e1d4-409d-aa44-2a8418279fcc" providerId="ADAL" clId="{4A4F6B43-F794-4FB3-B0C9-064A6B01586E}" dt="2023-12-07T11:42:36.503" v="16"/>
        <pc:sldMkLst>
          <pc:docMk/>
          <pc:sldMk cId="3188783671" sldId="372"/>
        </pc:sldMkLst>
        <pc:extLst>
          <p:ext xmlns:p="http://schemas.openxmlformats.org/presentationml/2006/main" uri="{D6D511B9-2390-475A-947B-AFAB55BFBCF1}">
            <pc226:cmChg xmlns:pc226="http://schemas.microsoft.com/office/powerpoint/2022/06/main/command" chg="add">
              <pc226:chgData name="David Russel" userId="99469b3f-e1d4-409d-aa44-2a8418279fcc" providerId="ADAL" clId="{4A4F6B43-F794-4FB3-B0C9-064A6B01586E}" dt="2023-12-07T11:42:36.503" v="16"/>
              <pc2:cmMkLst xmlns:pc2="http://schemas.microsoft.com/office/powerpoint/2019/9/main/command">
                <pc:docMk/>
                <pc:sldMk cId="3188783671" sldId="372"/>
                <pc2:cmMk id="{B4045F89-C35D-49CD-95A0-D4FC1B915083}"/>
              </pc2:cmMkLst>
            </pc226:cmChg>
          </p:ext>
        </pc:extLst>
      </pc:sldChg>
      <pc:sldChg chg="addCm">
        <pc:chgData name="David Russel" userId="99469b3f-e1d4-409d-aa44-2a8418279fcc" providerId="ADAL" clId="{4A4F6B43-F794-4FB3-B0C9-064A6B01586E}" dt="2023-12-07T11:38:36.446" v="14"/>
        <pc:sldMkLst>
          <pc:docMk/>
          <pc:sldMk cId="3230735151" sldId="405"/>
        </pc:sldMkLst>
        <pc:extLst>
          <p:ext xmlns:p="http://schemas.openxmlformats.org/presentationml/2006/main" uri="{D6D511B9-2390-475A-947B-AFAB55BFBCF1}">
            <pc226:cmChg xmlns:pc226="http://schemas.microsoft.com/office/powerpoint/2022/06/main/command" chg="add">
              <pc226:chgData name="David Russel" userId="99469b3f-e1d4-409d-aa44-2a8418279fcc" providerId="ADAL" clId="{4A4F6B43-F794-4FB3-B0C9-064A6B01586E}" dt="2023-12-07T11:38:36.446" v="14"/>
              <pc2:cmMkLst xmlns:pc2="http://schemas.microsoft.com/office/powerpoint/2019/9/main/command">
                <pc:docMk/>
                <pc:sldMk cId="3230735151" sldId="405"/>
                <pc2:cmMk id="{C0DE4842-F50B-41B1-BE58-381E89A8B894}"/>
              </pc2:cmMkLst>
            </pc226:cmChg>
          </p:ext>
        </pc:extLst>
      </pc:sldChg>
      <pc:sldChg chg="addCm">
        <pc:chgData name="David Russel" userId="99469b3f-e1d4-409d-aa44-2a8418279fcc" providerId="ADAL" clId="{4A4F6B43-F794-4FB3-B0C9-064A6B01586E}" dt="2023-12-07T08:38:13.059" v="2"/>
        <pc:sldMkLst>
          <pc:docMk/>
          <pc:sldMk cId="1524630252" sldId="414"/>
        </pc:sldMkLst>
        <pc:extLst>
          <p:ext xmlns:p="http://schemas.openxmlformats.org/presentationml/2006/main" uri="{D6D511B9-2390-475A-947B-AFAB55BFBCF1}">
            <pc226:cmChg xmlns:pc226="http://schemas.microsoft.com/office/powerpoint/2022/06/main/command" chg="add">
              <pc226:chgData name="David Russel" userId="99469b3f-e1d4-409d-aa44-2a8418279fcc" providerId="ADAL" clId="{4A4F6B43-F794-4FB3-B0C9-064A6B01586E}" dt="2023-12-07T08:38:13.059" v="2"/>
              <pc2:cmMkLst xmlns:pc2="http://schemas.microsoft.com/office/powerpoint/2019/9/main/command">
                <pc:docMk/>
                <pc:sldMk cId="1524630252" sldId="414"/>
                <pc2:cmMk id="{8FC38FD8-06E9-4A7E-88C1-42986E5AA835}"/>
              </pc2:cmMkLst>
            </pc226:cmChg>
          </p:ext>
        </pc:extLst>
      </pc:sldChg>
      <pc:sldChg chg="modCm modNotesTx">
        <pc:chgData name="David Russel" userId="99469b3f-e1d4-409d-aa44-2a8418279fcc" providerId="ADAL" clId="{4A4F6B43-F794-4FB3-B0C9-064A6B01586E}" dt="2023-12-07T11:37:52.184" v="13"/>
        <pc:sldMkLst>
          <pc:docMk/>
          <pc:sldMk cId="1403168365" sldId="425"/>
        </pc:sldMkLst>
        <pc:extLst>
          <p:ext xmlns:p="http://schemas.openxmlformats.org/presentationml/2006/main" uri="{D6D511B9-2390-475A-947B-AFAB55BFBCF1}">
            <pc226:cmChg xmlns:pc226="http://schemas.microsoft.com/office/powerpoint/2022/06/main/command" chg="">
              <pc226:chgData name="David Russel" userId="99469b3f-e1d4-409d-aa44-2a8418279fcc" providerId="ADAL" clId="{4A4F6B43-F794-4FB3-B0C9-064A6B01586E}" dt="2023-12-07T11:37:52.184" v="13"/>
              <pc2:cmMkLst xmlns:pc2="http://schemas.microsoft.com/office/powerpoint/2019/9/main/command">
                <pc:docMk/>
                <pc:sldMk cId="1403168365" sldId="425"/>
                <pc2:cmMk id="{6595197D-9821-4AD8-BEA4-70EBE2FCD084}"/>
              </pc2:cmMkLst>
              <pc226:cmRplyChg chg="add">
                <pc226:chgData name="David Russel" userId="99469b3f-e1d4-409d-aa44-2a8418279fcc" providerId="ADAL" clId="{4A4F6B43-F794-4FB3-B0C9-064A6B01586E}" dt="2023-12-07T11:37:52.184" v="13"/>
                <pc2:cmRplyMkLst xmlns:pc2="http://schemas.microsoft.com/office/powerpoint/2019/9/main/command">
                  <pc:docMk/>
                  <pc:sldMk cId="1403168365" sldId="425"/>
                  <pc2:cmMk id="{6595197D-9821-4AD8-BEA4-70EBE2FCD084}"/>
                  <pc2:cmRplyMk id="{E1932A60-146B-4479-A078-3FB7561C0C17}"/>
                </pc2:cmRplyMkLst>
              </pc226:cmRplyChg>
            </pc226:cmChg>
          </p:ext>
        </pc:extLst>
      </pc:sldChg>
      <pc:sldChg chg="addCm">
        <pc:chgData name="David Russel" userId="99469b3f-e1d4-409d-aa44-2a8418279fcc" providerId="ADAL" clId="{4A4F6B43-F794-4FB3-B0C9-064A6B01586E}" dt="2023-12-07T08:22:11.631" v="1"/>
        <pc:sldMkLst>
          <pc:docMk/>
          <pc:sldMk cId="117070129" sldId="426"/>
        </pc:sldMkLst>
        <pc:extLst>
          <p:ext xmlns:p="http://schemas.openxmlformats.org/presentationml/2006/main" uri="{D6D511B9-2390-475A-947B-AFAB55BFBCF1}">
            <pc226:cmChg xmlns:pc226="http://schemas.microsoft.com/office/powerpoint/2022/06/main/command" chg="add">
              <pc226:chgData name="David Russel" userId="99469b3f-e1d4-409d-aa44-2a8418279fcc" providerId="ADAL" clId="{4A4F6B43-F794-4FB3-B0C9-064A6B01586E}" dt="2023-12-07T08:22:11.631" v="1"/>
              <pc2:cmMkLst xmlns:pc2="http://schemas.microsoft.com/office/powerpoint/2019/9/main/command">
                <pc:docMk/>
                <pc:sldMk cId="117070129" sldId="426"/>
                <pc2:cmMk id="{91C6802F-5840-453F-90FE-5F86F42263A7}"/>
              </pc2:cmMkLst>
            </pc226:cmChg>
          </p:ext>
        </pc:extLst>
      </pc:sldChg>
      <pc:sldChg chg="addCm">
        <pc:chgData name="David Russel" userId="99469b3f-e1d4-409d-aa44-2a8418279fcc" providerId="ADAL" clId="{4A4F6B43-F794-4FB3-B0C9-064A6B01586E}" dt="2023-12-07T08:14:53.177" v="0"/>
        <pc:sldMkLst>
          <pc:docMk/>
          <pc:sldMk cId="3101443981" sldId="427"/>
        </pc:sldMkLst>
        <pc:extLst>
          <p:ext xmlns:p="http://schemas.openxmlformats.org/presentationml/2006/main" uri="{D6D511B9-2390-475A-947B-AFAB55BFBCF1}">
            <pc226:cmChg xmlns:pc226="http://schemas.microsoft.com/office/powerpoint/2022/06/main/command" chg="add">
              <pc226:chgData name="David Russel" userId="99469b3f-e1d4-409d-aa44-2a8418279fcc" providerId="ADAL" clId="{4A4F6B43-F794-4FB3-B0C9-064A6B01586E}" dt="2023-12-07T08:14:53.177" v="0"/>
              <pc2:cmMkLst xmlns:pc2="http://schemas.microsoft.com/office/powerpoint/2019/9/main/command">
                <pc:docMk/>
                <pc:sldMk cId="3101443981" sldId="427"/>
                <pc2:cmMk id="{49830849-AD67-439F-AE94-9F32078D1658}"/>
              </pc2:cmMkLst>
            </pc226:cmChg>
          </p:ext>
        </pc:extLst>
      </pc:sldChg>
      <pc:sldChg chg="delSp modSp mod addCm modCm">
        <pc:chgData name="David Russel" userId="99469b3f-e1d4-409d-aa44-2a8418279fcc" providerId="ADAL" clId="{4A4F6B43-F794-4FB3-B0C9-064A6B01586E}" dt="2023-12-11T07:57:29.033" v="48" actId="1076"/>
        <pc:sldMkLst>
          <pc:docMk/>
          <pc:sldMk cId="2012551902" sldId="428"/>
        </pc:sldMkLst>
        <pc:spChg chg="del mod">
          <ac:chgData name="David Russel" userId="99469b3f-e1d4-409d-aa44-2a8418279fcc" providerId="ADAL" clId="{4A4F6B43-F794-4FB3-B0C9-064A6B01586E}" dt="2023-12-11T07:57:04.392" v="41" actId="478"/>
          <ac:spMkLst>
            <pc:docMk/>
            <pc:sldMk cId="2012551902" sldId="428"/>
            <ac:spMk id="4" creationId="{AB769120-F98D-7DD6-ECE8-B758FBB101FC}"/>
          </ac:spMkLst>
        </pc:spChg>
        <pc:spChg chg="mod">
          <ac:chgData name="David Russel" userId="99469b3f-e1d4-409d-aa44-2a8418279fcc" providerId="ADAL" clId="{4A4F6B43-F794-4FB3-B0C9-064A6B01586E}" dt="2023-12-11T07:49:00.963" v="35" actId="20577"/>
          <ac:spMkLst>
            <pc:docMk/>
            <pc:sldMk cId="2012551902" sldId="428"/>
            <ac:spMk id="9" creationId="{C7294D69-1ED7-2BC3-34D9-68A8DDB3DD98}"/>
          </ac:spMkLst>
        </pc:spChg>
        <pc:picChg chg="mod">
          <ac:chgData name="David Russel" userId="99469b3f-e1d4-409d-aa44-2a8418279fcc" providerId="ADAL" clId="{4A4F6B43-F794-4FB3-B0C9-064A6B01586E}" dt="2023-12-11T07:57:25.417" v="47" actId="1076"/>
          <ac:picMkLst>
            <pc:docMk/>
            <pc:sldMk cId="2012551902" sldId="428"/>
            <ac:picMk id="2" creationId="{A263D92E-C2DF-DA56-3AAE-C71C69588DD9}"/>
          </ac:picMkLst>
        </pc:picChg>
        <pc:picChg chg="mod">
          <ac:chgData name="David Russel" userId="99469b3f-e1d4-409d-aa44-2a8418279fcc" providerId="ADAL" clId="{4A4F6B43-F794-4FB3-B0C9-064A6B01586E}" dt="2023-12-11T07:57:08.822" v="42" actId="1076"/>
          <ac:picMkLst>
            <pc:docMk/>
            <pc:sldMk cId="2012551902" sldId="428"/>
            <ac:picMk id="3" creationId="{4B625C25-364B-A09C-A60D-DF5C33F10270}"/>
          </ac:picMkLst>
        </pc:picChg>
        <pc:picChg chg="mod">
          <ac:chgData name="David Russel" userId="99469b3f-e1d4-409d-aa44-2a8418279fcc" providerId="ADAL" clId="{4A4F6B43-F794-4FB3-B0C9-064A6B01586E}" dt="2023-12-11T07:57:29.033" v="48" actId="1076"/>
          <ac:picMkLst>
            <pc:docMk/>
            <pc:sldMk cId="2012551902" sldId="428"/>
            <ac:picMk id="1028" creationId="{5C13A000-8528-2F03-7C3D-8E18E920762A}"/>
          </ac:picMkLst>
        </pc:picChg>
        <pc:picChg chg="mod">
          <ac:chgData name="David Russel" userId="99469b3f-e1d4-409d-aa44-2a8418279fcc" providerId="ADAL" clId="{4A4F6B43-F794-4FB3-B0C9-064A6B01586E}" dt="2023-12-11T07:56:57.065" v="40" actId="1076"/>
          <ac:picMkLst>
            <pc:docMk/>
            <pc:sldMk cId="2012551902" sldId="428"/>
            <ac:picMk id="1030" creationId="{FD38A95F-37AF-9EAF-5D10-32A7BE6AE65C}"/>
          </ac:picMkLst>
        </pc:picChg>
        <pc:extLst>
          <p:ext xmlns:p="http://schemas.openxmlformats.org/presentationml/2006/main" uri="{D6D511B9-2390-475A-947B-AFAB55BFBCF1}">
            <pc226:cmChg xmlns:pc226="http://schemas.microsoft.com/office/powerpoint/2022/06/main/command" chg="">
              <pc226:chgData name="David Russel" userId="99469b3f-e1d4-409d-aa44-2a8418279fcc" providerId="ADAL" clId="{4A4F6B43-F794-4FB3-B0C9-064A6B01586E}" dt="2023-12-07T11:39:16.316" v="15"/>
              <pc2:cmMkLst xmlns:pc2="http://schemas.microsoft.com/office/powerpoint/2019/9/main/command">
                <pc:docMk/>
                <pc:sldMk cId="2012551902" sldId="428"/>
                <pc2:cmMk id="{AA981F37-AFF7-4116-862C-88956930A0ED}"/>
              </pc2:cmMkLst>
              <pc226:cmRplyChg chg="add">
                <pc226:chgData name="David Russel" userId="99469b3f-e1d4-409d-aa44-2a8418279fcc" providerId="ADAL" clId="{4A4F6B43-F794-4FB3-B0C9-064A6B01586E}" dt="2023-12-07T11:39:16.316" v="15"/>
                <pc2:cmRplyMkLst xmlns:pc2="http://schemas.microsoft.com/office/powerpoint/2019/9/main/command">
                  <pc:docMk/>
                  <pc:sldMk cId="2012551902" sldId="428"/>
                  <pc2:cmMk id="{AA981F37-AFF7-4116-862C-88956930A0ED}"/>
                  <pc2:cmRplyMk id="{0C163019-9C64-447B-9169-37E03BDD78CD}"/>
                </pc2:cmRplyMkLst>
              </pc226:cmRplyChg>
            </pc226:cmChg>
            <pc226:cmChg xmlns:pc226="http://schemas.microsoft.com/office/powerpoint/2022/06/main/command" chg="add">
              <pc226:chgData name="David Russel" userId="99469b3f-e1d4-409d-aa44-2a8418279fcc" providerId="ADAL" clId="{4A4F6B43-F794-4FB3-B0C9-064A6B01586E}" dt="2023-12-11T07:52:31.107" v="36"/>
              <pc2:cmMkLst xmlns:pc2="http://schemas.microsoft.com/office/powerpoint/2019/9/main/command">
                <pc:docMk/>
                <pc:sldMk cId="2012551902" sldId="428"/>
                <pc2:cmMk id="{C440AEE0-369F-4548-B4B4-A0B9CC027870}"/>
              </pc2:cmMkLst>
            </pc226:cmChg>
          </p:ext>
        </pc:extLst>
      </pc:sldChg>
    </pc:docChg>
  </pc:docChgLst>
  <pc:docChgLst>
    <pc:chgData name="Anne Dorte Spang-Thomsen" userId="ccdee058-c02e-43d1-89dc-2e19170d0de7" providerId="ADAL" clId="{05536C81-7204-456D-8E7A-2771C4A7899D}"/>
    <pc:docChg chg="undo custSel addSld modSld delMainMaster modMainMaster">
      <pc:chgData name="Anne Dorte Spang-Thomsen" userId="ccdee058-c02e-43d1-89dc-2e19170d0de7" providerId="ADAL" clId="{05536C81-7204-456D-8E7A-2771C4A7899D}" dt="2023-12-15T08:24:54.210" v="557"/>
      <pc:docMkLst>
        <pc:docMk/>
      </pc:docMkLst>
      <pc:sldChg chg="modSp mod">
        <pc:chgData name="Anne Dorte Spang-Thomsen" userId="ccdee058-c02e-43d1-89dc-2e19170d0de7" providerId="ADAL" clId="{05536C81-7204-456D-8E7A-2771C4A7899D}" dt="2023-12-05T09:57:05.383" v="1" actId="6549"/>
        <pc:sldMkLst>
          <pc:docMk/>
          <pc:sldMk cId="2897409914" sldId="256"/>
        </pc:sldMkLst>
        <pc:spChg chg="mod">
          <ac:chgData name="Anne Dorte Spang-Thomsen" userId="ccdee058-c02e-43d1-89dc-2e19170d0de7" providerId="ADAL" clId="{05536C81-7204-456D-8E7A-2771C4A7899D}" dt="2023-12-05T09:57:05.383" v="1" actId="6549"/>
          <ac:spMkLst>
            <pc:docMk/>
            <pc:sldMk cId="2897409914" sldId="256"/>
            <ac:spMk id="2" creationId="{A650005B-899F-A98A-BB9E-956C057680C8}"/>
          </ac:spMkLst>
        </pc:spChg>
      </pc:sldChg>
      <pc:sldChg chg="addSp delSp modSp mod addCm delCm">
        <pc:chgData name="Anne Dorte Spang-Thomsen" userId="ccdee058-c02e-43d1-89dc-2e19170d0de7" providerId="ADAL" clId="{05536C81-7204-456D-8E7A-2771C4A7899D}" dt="2023-12-11T13:41:17.679" v="229" actId="207"/>
        <pc:sldMkLst>
          <pc:docMk/>
          <pc:sldMk cId="2415578786" sldId="369"/>
        </pc:sldMkLst>
        <pc:spChg chg="del mod">
          <ac:chgData name="Anne Dorte Spang-Thomsen" userId="ccdee058-c02e-43d1-89dc-2e19170d0de7" providerId="ADAL" clId="{05536C81-7204-456D-8E7A-2771C4A7899D}" dt="2023-12-05T09:57:21.132" v="5" actId="478"/>
          <ac:spMkLst>
            <pc:docMk/>
            <pc:sldMk cId="2415578786" sldId="369"/>
            <ac:spMk id="3" creationId="{F533439F-856C-4838-9C6C-2C89F0AB631F}"/>
          </ac:spMkLst>
        </pc:spChg>
        <pc:spChg chg="mod topLvl">
          <ac:chgData name="Anne Dorte Spang-Thomsen" userId="ccdee058-c02e-43d1-89dc-2e19170d0de7" providerId="ADAL" clId="{05536C81-7204-456D-8E7A-2771C4A7899D}" dt="2023-12-05T11:18:16.329" v="89" actId="1076"/>
          <ac:spMkLst>
            <pc:docMk/>
            <pc:sldMk cId="2415578786" sldId="369"/>
            <ac:spMk id="5" creationId="{93A7ABD1-913F-3EF4-7A37-2AD1DE37FD55}"/>
          </ac:spMkLst>
        </pc:spChg>
        <pc:spChg chg="mod">
          <ac:chgData name="Anne Dorte Spang-Thomsen" userId="ccdee058-c02e-43d1-89dc-2e19170d0de7" providerId="ADAL" clId="{05536C81-7204-456D-8E7A-2771C4A7899D}" dt="2023-12-11T11:33:22.975" v="171" actId="14100"/>
          <ac:spMkLst>
            <pc:docMk/>
            <pc:sldMk cId="2415578786" sldId="369"/>
            <ac:spMk id="6" creationId="{46E663EE-C287-14B1-DEE5-799E9671F11C}"/>
          </ac:spMkLst>
        </pc:spChg>
        <pc:spChg chg="mod topLvl">
          <ac:chgData name="Anne Dorte Spang-Thomsen" userId="ccdee058-c02e-43d1-89dc-2e19170d0de7" providerId="ADAL" clId="{05536C81-7204-456D-8E7A-2771C4A7899D}" dt="2023-12-05T11:18:12.317" v="88" actId="1076"/>
          <ac:spMkLst>
            <pc:docMk/>
            <pc:sldMk cId="2415578786" sldId="369"/>
            <ac:spMk id="7" creationId="{F40E8BA0-E529-CA48-9C4F-5B43396F97F1}"/>
          </ac:spMkLst>
        </pc:spChg>
        <pc:spChg chg="mod">
          <ac:chgData name="Anne Dorte Spang-Thomsen" userId="ccdee058-c02e-43d1-89dc-2e19170d0de7" providerId="ADAL" clId="{05536C81-7204-456D-8E7A-2771C4A7899D}" dt="2023-12-11T13:41:17.679" v="229" actId="207"/>
          <ac:spMkLst>
            <pc:docMk/>
            <pc:sldMk cId="2415578786" sldId="369"/>
            <ac:spMk id="9" creationId="{245C8A01-DB9F-41DD-0300-98126349D566}"/>
          </ac:spMkLst>
        </pc:spChg>
        <pc:grpChg chg="add del mod">
          <ac:chgData name="Anne Dorte Spang-Thomsen" userId="ccdee058-c02e-43d1-89dc-2e19170d0de7" providerId="ADAL" clId="{05536C81-7204-456D-8E7A-2771C4A7899D}" dt="2023-12-05T09:58:01.077" v="11" actId="165"/>
          <ac:grpSpMkLst>
            <pc:docMk/>
            <pc:sldMk cId="2415578786" sldId="369"/>
            <ac:grpSpMk id="4" creationId="{0ACB9FD3-9064-ABD4-C47B-AA7083638B06}"/>
          </ac:grpSpMkLst>
        </pc:grpChg>
        <pc:picChg chg="mod topLvl">
          <ac:chgData name="Anne Dorte Spang-Thomsen" userId="ccdee058-c02e-43d1-89dc-2e19170d0de7" providerId="ADAL" clId="{05536C81-7204-456D-8E7A-2771C4A7899D}" dt="2023-12-05T11:18:20.292" v="90" actId="14100"/>
          <ac:picMkLst>
            <pc:docMk/>
            <pc:sldMk cId="2415578786" sldId="369"/>
            <ac:picMk id="2" creationId="{3D5BBE85-5A34-A492-26E6-5988ED3B2D34}"/>
          </ac:picMkLst>
        </pc:picChg>
        <pc:picChg chg="mod">
          <ac:chgData name="Anne Dorte Spang-Thomsen" userId="ccdee058-c02e-43d1-89dc-2e19170d0de7" providerId="ADAL" clId="{05536C81-7204-456D-8E7A-2771C4A7899D}" dt="2023-12-05T09:57:35.977" v="6" actId="1076"/>
          <ac:picMkLst>
            <pc:docMk/>
            <pc:sldMk cId="2415578786" sldId="369"/>
            <ac:picMk id="11" creationId="{E208A66F-1EDD-A295-37CF-A4BD13FE5215}"/>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11T13:38:14.976" v="205"/>
              <pc2:cmMkLst xmlns:pc2="http://schemas.microsoft.com/office/powerpoint/2019/9/main/command">
                <pc:docMk/>
                <pc:sldMk cId="2415578786" sldId="369"/>
                <pc2:cmMk id="{F7F10538-398A-4E54-B341-E453149EF639}"/>
              </pc2:cmMkLst>
            </pc226:cmChg>
            <pc226:cmChg xmlns:pc226="http://schemas.microsoft.com/office/powerpoint/2022/06/main/command" chg="add">
              <pc226:chgData name="Anne Dorte Spang-Thomsen" userId="ccdee058-c02e-43d1-89dc-2e19170d0de7" providerId="ADAL" clId="{05536C81-7204-456D-8E7A-2771C4A7899D}" dt="2023-12-11T13:38:29.927" v="206"/>
              <pc2:cmMkLst xmlns:pc2="http://schemas.microsoft.com/office/powerpoint/2019/9/main/command">
                <pc:docMk/>
                <pc:sldMk cId="2415578786" sldId="369"/>
                <pc2:cmMk id="{79B62157-001F-41F0-84E7-827C6816BA7A}"/>
              </pc2:cmMkLst>
            </pc226:cmChg>
            <pc226:cmChg xmlns:pc226="http://schemas.microsoft.com/office/powerpoint/2022/06/main/command" chg="del">
              <pc226:chgData name="Anne Dorte Spang-Thomsen" userId="ccdee058-c02e-43d1-89dc-2e19170d0de7" providerId="ADAL" clId="{05536C81-7204-456D-8E7A-2771C4A7899D}" dt="2023-12-11T11:33:14.485" v="170"/>
              <pc2:cmMkLst xmlns:pc2="http://schemas.microsoft.com/office/powerpoint/2019/9/main/command">
                <pc:docMk/>
                <pc:sldMk cId="2415578786" sldId="369"/>
                <pc2:cmMk id="{8BA4F05A-9459-4DF0-99D5-EFC2B4FC426E}"/>
              </pc2:cmMkLst>
            </pc226:cmChg>
          </p:ext>
        </pc:extLst>
      </pc:sldChg>
      <pc:sldChg chg="delCm">
        <pc:chgData name="Anne Dorte Spang-Thomsen" userId="ccdee058-c02e-43d1-89dc-2e19170d0de7" providerId="ADAL" clId="{05536C81-7204-456D-8E7A-2771C4A7899D}" dt="2023-12-11T13:55:14.733" v="426"/>
        <pc:sldMkLst>
          <pc:docMk/>
          <pc:sldMk cId="3188783671" sldId="372"/>
        </pc:sldMkLst>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11T13:55:14.733" v="426"/>
              <pc2:cmMkLst xmlns:pc2="http://schemas.microsoft.com/office/powerpoint/2019/9/main/command">
                <pc:docMk/>
                <pc:sldMk cId="3188783671" sldId="372"/>
                <pc2:cmMk id="{B4045F89-C35D-49CD-95A0-D4FC1B915083}"/>
              </pc2:cmMkLst>
            </pc226:cmChg>
          </p:ext>
        </pc:extLst>
      </pc:sldChg>
      <pc:sldChg chg="modSp mod">
        <pc:chgData name="Anne Dorte Spang-Thomsen" userId="ccdee058-c02e-43d1-89dc-2e19170d0de7" providerId="ADAL" clId="{05536C81-7204-456D-8E7A-2771C4A7899D}" dt="2023-12-11T13:41:14.610" v="228" actId="207"/>
        <pc:sldMkLst>
          <pc:docMk/>
          <pc:sldMk cId="4181132823" sldId="385"/>
        </pc:sldMkLst>
        <pc:spChg chg="mod">
          <ac:chgData name="Anne Dorte Spang-Thomsen" userId="ccdee058-c02e-43d1-89dc-2e19170d0de7" providerId="ADAL" clId="{05536C81-7204-456D-8E7A-2771C4A7899D}" dt="2023-12-11T13:41:14.610" v="228" actId="207"/>
          <ac:spMkLst>
            <pc:docMk/>
            <pc:sldMk cId="4181132823" sldId="385"/>
            <ac:spMk id="5" creationId="{44C18898-1892-09E7-7446-D4C1A0BD6259}"/>
          </ac:spMkLst>
        </pc:spChg>
      </pc:sldChg>
      <pc:sldChg chg="modCm">
        <pc:chgData name="Anne Dorte Spang-Thomsen" userId="ccdee058-c02e-43d1-89dc-2e19170d0de7" providerId="ADAL" clId="{05536C81-7204-456D-8E7A-2771C4A7899D}" dt="2023-12-05T10:00:23.646" v="21"/>
        <pc:sldMkLst>
          <pc:docMk/>
          <pc:sldMk cId="2819448132" sldId="386"/>
        </pc:sldMkLst>
        <pc:extLst>
          <p:ext xmlns:p="http://schemas.openxmlformats.org/presentationml/2006/main" uri="{D6D511B9-2390-475A-947B-AFAB55BFBCF1}">
            <pc226:cmChg xmlns:pc226="http://schemas.microsoft.com/office/powerpoint/2022/06/main/command" chg="">
              <pc226:chgData name="Anne Dorte Spang-Thomsen" userId="ccdee058-c02e-43d1-89dc-2e19170d0de7" providerId="ADAL" clId="{05536C81-7204-456D-8E7A-2771C4A7899D}" dt="2023-12-05T10:00:23.646" v="21"/>
              <pc2:cmMkLst xmlns:pc2="http://schemas.microsoft.com/office/powerpoint/2019/9/main/command">
                <pc:docMk/>
                <pc:sldMk cId="2819448132" sldId="386"/>
                <pc2:cmMk id="{81BECDCC-7890-4165-8A81-561A0E2D1127}"/>
              </pc2:cmMkLst>
              <pc226:cmRplyChg chg="add">
                <pc226:chgData name="Anne Dorte Spang-Thomsen" userId="ccdee058-c02e-43d1-89dc-2e19170d0de7" providerId="ADAL" clId="{05536C81-7204-456D-8E7A-2771C4A7899D}" dt="2023-12-05T10:00:23.646" v="21"/>
                <pc2:cmRplyMkLst xmlns:pc2="http://schemas.microsoft.com/office/powerpoint/2019/9/main/command">
                  <pc:docMk/>
                  <pc:sldMk cId="2819448132" sldId="386"/>
                  <pc2:cmMk id="{81BECDCC-7890-4165-8A81-561A0E2D1127}"/>
                  <pc2:cmRplyMk id="{971FA620-0298-4937-980F-BD670124D808}"/>
                </pc2:cmRplyMkLst>
              </pc226:cmRplyChg>
            </pc226:cmChg>
          </p:ext>
        </pc:extLst>
      </pc:sldChg>
      <pc:sldChg chg="modSp mod">
        <pc:chgData name="Anne Dorte Spang-Thomsen" userId="ccdee058-c02e-43d1-89dc-2e19170d0de7" providerId="ADAL" clId="{05536C81-7204-456D-8E7A-2771C4A7899D}" dt="2023-12-11T13:41:09.552" v="227" actId="207"/>
        <pc:sldMkLst>
          <pc:docMk/>
          <pc:sldMk cId="3202322164" sldId="387"/>
        </pc:sldMkLst>
        <pc:spChg chg="mod">
          <ac:chgData name="Anne Dorte Spang-Thomsen" userId="ccdee058-c02e-43d1-89dc-2e19170d0de7" providerId="ADAL" clId="{05536C81-7204-456D-8E7A-2771C4A7899D}" dt="2023-12-11T13:41:09.552" v="227" actId="207"/>
          <ac:spMkLst>
            <pc:docMk/>
            <pc:sldMk cId="3202322164" sldId="387"/>
            <ac:spMk id="3" creationId="{5BF0BB6C-5469-39CF-5376-2B0B06A30155}"/>
          </ac:spMkLst>
        </pc:spChg>
      </pc:sldChg>
      <pc:sldChg chg="addSp modSp mod addCm delCm">
        <pc:chgData name="Anne Dorte Spang-Thomsen" userId="ccdee058-c02e-43d1-89dc-2e19170d0de7" providerId="ADAL" clId="{05536C81-7204-456D-8E7A-2771C4A7899D}" dt="2023-12-11T13:41:24.331" v="230" actId="207"/>
        <pc:sldMkLst>
          <pc:docMk/>
          <pc:sldMk cId="4186989499" sldId="396"/>
        </pc:sldMkLst>
        <pc:spChg chg="mod">
          <ac:chgData name="Anne Dorte Spang-Thomsen" userId="ccdee058-c02e-43d1-89dc-2e19170d0de7" providerId="ADAL" clId="{05536C81-7204-456D-8E7A-2771C4A7899D}" dt="2023-12-11T13:41:24.331" v="230" actId="207"/>
          <ac:spMkLst>
            <pc:docMk/>
            <pc:sldMk cId="4186989499" sldId="396"/>
            <ac:spMk id="2" creationId="{F622E6A7-040C-1F22-7F55-FEA6621E3C53}"/>
          </ac:spMkLst>
        </pc:spChg>
        <pc:spChg chg="mod">
          <ac:chgData name="Anne Dorte Spang-Thomsen" userId="ccdee058-c02e-43d1-89dc-2e19170d0de7" providerId="ADAL" clId="{05536C81-7204-456D-8E7A-2771C4A7899D}" dt="2023-12-05T11:19:31.726" v="96" actId="2711"/>
          <ac:spMkLst>
            <pc:docMk/>
            <pc:sldMk cId="4186989499" sldId="396"/>
            <ac:spMk id="5" creationId="{AC99D2D5-745D-3D17-B813-2166DE87B4DF}"/>
          </ac:spMkLst>
        </pc:spChg>
        <pc:picChg chg="add mod">
          <ac:chgData name="Anne Dorte Spang-Thomsen" userId="ccdee058-c02e-43d1-89dc-2e19170d0de7" providerId="ADAL" clId="{05536C81-7204-456D-8E7A-2771C4A7899D}" dt="2023-12-05T10:25:16.853" v="25"/>
          <ac:picMkLst>
            <pc:docMk/>
            <pc:sldMk cId="4186989499" sldId="396"/>
            <ac:picMk id="3" creationId="{A1888869-F087-3587-BCB7-6EA3C0EB6630}"/>
          </ac:picMkLst>
        </pc:picChg>
        <pc:extLst>
          <p:ext xmlns:p="http://schemas.openxmlformats.org/presentationml/2006/main" uri="{D6D511B9-2390-475A-947B-AFAB55BFBCF1}">
            <pc226:cmChg xmlns:pc226="http://schemas.microsoft.com/office/powerpoint/2022/06/main/command" chg="add">
              <pc226:chgData name="Anne Dorte Spang-Thomsen" userId="ccdee058-c02e-43d1-89dc-2e19170d0de7" providerId="ADAL" clId="{05536C81-7204-456D-8E7A-2771C4A7899D}" dt="2023-12-05T10:24:26.065" v="24"/>
              <pc2:cmMkLst xmlns:pc2="http://schemas.microsoft.com/office/powerpoint/2019/9/main/command">
                <pc:docMk/>
                <pc:sldMk cId="4186989499" sldId="396"/>
                <pc2:cmMk id="{E476E130-F85C-4DB1-85C7-1C7BCA672FFF}"/>
              </pc2:cmMkLst>
            </pc226:cmChg>
            <pc226:cmChg xmlns:pc226="http://schemas.microsoft.com/office/powerpoint/2022/06/main/command" chg="del">
              <pc226:chgData name="Anne Dorte Spang-Thomsen" userId="ccdee058-c02e-43d1-89dc-2e19170d0de7" providerId="ADAL" clId="{05536C81-7204-456D-8E7A-2771C4A7899D}" dt="2023-12-05T11:15:54.796" v="83"/>
              <pc2:cmMkLst xmlns:pc2="http://schemas.microsoft.com/office/powerpoint/2019/9/main/command">
                <pc:docMk/>
                <pc:sldMk cId="4186989499" sldId="396"/>
                <pc2:cmMk id="{747C05A6-1F7C-4D3E-BB56-BF7E2A5184D6}"/>
              </pc2:cmMkLst>
            </pc226:cmChg>
            <pc226:cmChg xmlns:pc226="http://schemas.microsoft.com/office/powerpoint/2022/06/main/command" chg="add">
              <pc226:chgData name="Anne Dorte Spang-Thomsen" userId="ccdee058-c02e-43d1-89dc-2e19170d0de7" providerId="ADAL" clId="{05536C81-7204-456D-8E7A-2771C4A7899D}" dt="2023-12-05T10:24:04.421" v="23"/>
              <pc2:cmMkLst xmlns:pc2="http://schemas.microsoft.com/office/powerpoint/2019/9/main/command">
                <pc:docMk/>
                <pc:sldMk cId="4186989499" sldId="396"/>
                <pc2:cmMk id="{88CFF7FD-D77F-4453-9033-EB87ED461F3C}"/>
              </pc2:cmMkLst>
            </pc226:cmChg>
          </p:ext>
        </pc:extLst>
      </pc:sldChg>
      <pc:sldChg chg="addSp modSp mod addCm delCm">
        <pc:chgData name="Anne Dorte Spang-Thomsen" userId="ccdee058-c02e-43d1-89dc-2e19170d0de7" providerId="ADAL" clId="{05536C81-7204-456D-8E7A-2771C4A7899D}" dt="2023-12-05T11:22:05.772" v="113" actId="6549"/>
        <pc:sldMkLst>
          <pc:docMk/>
          <pc:sldMk cId="3843795821" sldId="397"/>
        </pc:sldMkLst>
        <pc:spChg chg="mod">
          <ac:chgData name="Anne Dorte Spang-Thomsen" userId="ccdee058-c02e-43d1-89dc-2e19170d0de7" providerId="ADAL" clId="{05536C81-7204-456D-8E7A-2771C4A7899D}" dt="2023-12-05T11:22:05.772" v="113" actId="6549"/>
          <ac:spMkLst>
            <pc:docMk/>
            <pc:sldMk cId="3843795821" sldId="397"/>
            <ac:spMk id="3" creationId="{D455B63E-3FB9-30D3-2128-D530852EABAF}"/>
          </ac:spMkLst>
        </pc:spChg>
        <pc:picChg chg="add mod">
          <ac:chgData name="Anne Dorte Spang-Thomsen" userId="ccdee058-c02e-43d1-89dc-2e19170d0de7" providerId="ADAL" clId="{05536C81-7204-456D-8E7A-2771C4A7899D}" dt="2023-12-05T11:12:45.858" v="60"/>
          <ac:picMkLst>
            <pc:docMk/>
            <pc:sldMk cId="3843795821" sldId="397"/>
            <ac:picMk id="4" creationId="{1D1F82F7-4B80-06F0-4B18-A77F1AE23FB2}"/>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05T11:12:48.943" v="61"/>
              <pc2:cmMkLst xmlns:pc2="http://schemas.microsoft.com/office/powerpoint/2019/9/main/command">
                <pc:docMk/>
                <pc:sldMk cId="3843795821" sldId="397"/>
                <pc2:cmMk id="{FFA9581D-F6C2-4837-B154-861FFF306E6D}"/>
              </pc2:cmMkLst>
            </pc226:cmChg>
            <pc226:cmChg xmlns:pc226="http://schemas.microsoft.com/office/powerpoint/2022/06/main/command" chg="add">
              <pc226:chgData name="Anne Dorte Spang-Thomsen" userId="ccdee058-c02e-43d1-89dc-2e19170d0de7" providerId="ADAL" clId="{05536C81-7204-456D-8E7A-2771C4A7899D}" dt="2023-12-05T10:32:53.869" v="59"/>
              <pc2:cmMkLst xmlns:pc2="http://schemas.microsoft.com/office/powerpoint/2019/9/main/command">
                <pc:docMk/>
                <pc:sldMk cId="3843795821" sldId="397"/>
                <pc2:cmMk id="{2F09FEE6-0867-4FE9-B43F-9193EDC5144E}"/>
              </pc2:cmMkLst>
            </pc226:cmChg>
          </p:ext>
        </pc:extLst>
      </pc:sldChg>
      <pc:sldChg chg="addSp modSp addCm delCm modCm">
        <pc:chgData name="Anne Dorte Spang-Thomsen" userId="ccdee058-c02e-43d1-89dc-2e19170d0de7" providerId="ADAL" clId="{05536C81-7204-456D-8E7A-2771C4A7899D}" dt="2023-12-05T11:24:00.069" v="115"/>
        <pc:sldMkLst>
          <pc:docMk/>
          <pc:sldMk cId="1967795881" sldId="398"/>
        </pc:sldMkLst>
        <pc:picChg chg="add mod">
          <ac:chgData name="Anne Dorte Spang-Thomsen" userId="ccdee058-c02e-43d1-89dc-2e19170d0de7" providerId="ADAL" clId="{05536C81-7204-456D-8E7A-2771C4A7899D}" dt="2023-12-05T11:12:54.575" v="62"/>
          <ac:picMkLst>
            <pc:docMk/>
            <pc:sldMk cId="1967795881" sldId="398"/>
            <ac:picMk id="4" creationId="{AF8CD714-D69D-C287-2B08-B082E94DEA67}"/>
          </ac:picMkLst>
        </pc:picChg>
        <pc:extLst>
          <p:ext xmlns:p="http://schemas.openxmlformats.org/presentationml/2006/main" uri="{D6D511B9-2390-475A-947B-AFAB55BFBCF1}">
            <pc226:cmChg xmlns:pc226="http://schemas.microsoft.com/office/powerpoint/2022/06/main/command" chg="del mod modRxn">
              <pc226:chgData name="Anne Dorte Spang-Thomsen" userId="ccdee058-c02e-43d1-89dc-2e19170d0de7" providerId="ADAL" clId="{05536C81-7204-456D-8E7A-2771C4A7899D}" dt="2023-12-05T11:12:57.521" v="64"/>
              <pc2:cmMkLst xmlns:pc2="http://schemas.microsoft.com/office/powerpoint/2019/9/main/command">
                <pc:docMk/>
                <pc:sldMk cId="1967795881" sldId="398"/>
                <pc2:cmMk id="{87BA4C28-FE92-44C6-9B91-717AD35D3482}"/>
              </pc2:cmMkLst>
            </pc226:cmChg>
            <pc226:cmChg xmlns:pc226="http://schemas.microsoft.com/office/powerpoint/2022/06/main/command" chg="add">
              <pc226:chgData name="Anne Dorte Spang-Thomsen" userId="ccdee058-c02e-43d1-89dc-2e19170d0de7" providerId="ADAL" clId="{05536C81-7204-456D-8E7A-2771C4A7899D}" dt="2023-12-05T11:24:00.069" v="115"/>
              <pc2:cmMkLst xmlns:pc2="http://schemas.microsoft.com/office/powerpoint/2019/9/main/command">
                <pc:docMk/>
                <pc:sldMk cId="1967795881" sldId="398"/>
                <pc2:cmMk id="{B05E9C71-D6C9-49E4-8413-2AB982D53B63}"/>
              </pc2:cmMkLst>
            </pc226:cmChg>
          </p:ext>
        </pc:extLst>
      </pc:sldChg>
      <pc:sldChg chg="addSp delSp modSp mod modClrScheme delCm chgLayout">
        <pc:chgData name="Anne Dorte Spang-Thomsen" userId="ccdee058-c02e-43d1-89dc-2e19170d0de7" providerId="ADAL" clId="{05536C81-7204-456D-8E7A-2771C4A7899D}" dt="2023-12-11T13:52:30.095" v="412"/>
        <pc:sldMkLst>
          <pc:docMk/>
          <pc:sldMk cId="3230735151" sldId="405"/>
        </pc:sldMkLst>
        <pc:spChg chg="mod ord">
          <ac:chgData name="Anne Dorte Spang-Thomsen" userId="ccdee058-c02e-43d1-89dc-2e19170d0de7" providerId="ADAL" clId="{05536C81-7204-456D-8E7A-2771C4A7899D}" dt="2023-12-05T12:09:54.924" v="160" actId="700"/>
          <ac:spMkLst>
            <pc:docMk/>
            <pc:sldMk cId="3230735151" sldId="405"/>
            <ac:spMk id="2" creationId="{D25C5613-5F9B-335D-FCF8-CC82C0EB9068}"/>
          </ac:spMkLst>
        </pc:spChg>
        <pc:spChg chg="mod ord">
          <ac:chgData name="Anne Dorte Spang-Thomsen" userId="ccdee058-c02e-43d1-89dc-2e19170d0de7" providerId="ADAL" clId="{05536C81-7204-456D-8E7A-2771C4A7899D}" dt="2023-12-11T13:40:07.652" v="221" actId="14100"/>
          <ac:spMkLst>
            <pc:docMk/>
            <pc:sldMk cId="3230735151" sldId="405"/>
            <ac:spMk id="3" creationId="{8B5A64A4-3284-7B57-31D1-3A849C58ECCB}"/>
          </ac:spMkLst>
        </pc:spChg>
        <pc:picChg chg="add del mod">
          <ac:chgData name="Anne Dorte Spang-Thomsen" userId="ccdee058-c02e-43d1-89dc-2e19170d0de7" providerId="ADAL" clId="{05536C81-7204-456D-8E7A-2771C4A7899D}" dt="2023-12-11T13:39:21.212" v="209" actId="21"/>
          <ac:picMkLst>
            <pc:docMk/>
            <pc:sldMk cId="3230735151" sldId="405"/>
            <ac:picMk id="5" creationId="{337C08C3-C1DF-179E-D855-13CDF4DB3B64}"/>
          </ac:picMkLst>
        </pc:picChg>
        <pc:picChg chg="add mod">
          <ac:chgData name="Anne Dorte Spang-Thomsen" userId="ccdee058-c02e-43d1-89dc-2e19170d0de7" providerId="ADAL" clId="{05536C81-7204-456D-8E7A-2771C4A7899D}" dt="2023-12-11T13:40:03.160" v="220"/>
          <ac:picMkLst>
            <pc:docMk/>
            <pc:sldMk cId="3230735151" sldId="405"/>
            <ac:picMk id="6" creationId="{B4208263-36CE-750C-0F0F-2AC2AC54EE7A}"/>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11T13:52:30.095" v="412"/>
              <pc2:cmMkLst xmlns:pc2="http://schemas.microsoft.com/office/powerpoint/2019/9/main/command">
                <pc:docMk/>
                <pc:sldMk cId="3230735151" sldId="405"/>
                <pc2:cmMk id="{EDDBAC61-8C1A-4AC1-8BF8-470F71531145}"/>
              </pc2:cmMkLst>
            </pc226:cmChg>
          </p:ext>
        </pc:extLst>
      </pc:sldChg>
      <pc:sldChg chg="addSp delSp modSp mod addCm delCm modCm">
        <pc:chgData name="Anne Dorte Spang-Thomsen" userId="ccdee058-c02e-43d1-89dc-2e19170d0de7" providerId="ADAL" clId="{05536C81-7204-456D-8E7A-2771C4A7899D}" dt="2023-12-11T13:40:00.096" v="219" actId="21"/>
        <pc:sldMkLst>
          <pc:docMk/>
          <pc:sldMk cId="3095336151" sldId="408"/>
        </pc:sldMkLst>
        <pc:picChg chg="add mod">
          <ac:chgData name="Anne Dorte Spang-Thomsen" userId="ccdee058-c02e-43d1-89dc-2e19170d0de7" providerId="ADAL" clId="{05536C81-7204-456D-8E7A-2771C4A7899D}" dt="2023-12-05T11:13:04.937" v="65"/>
          <ac:picMkLst>
            <pc:docMk/>
            <pc:sldMk cId="3095336151" sldId="408"/>
            <ac:picMk id="4" creationId="{C8D9B0B1-EC82-FB16-BE42-80ECF36A5129}"/>
          </ac:picMkLst>
        </pc:picChg>
        <pc:picChg chg="add del mod">
          <ac:chgData name="Anne Dorte Spang-Thomsen" userId="ccdee058-c02e-43d1-89dc-2e19170d0de7" providerId="ADAL" clId="{05536C81-7204-456D-8E7A-2771C4A7899D}" dt="2023-12-11T13:40:00.096" v="219" actId="21"/>
          <ac:picMkLst>
            <pc:docMk/>
            <pc:sldMk cId="3095336151" sldId="408"/>
            <ac:picMk id="5" creationId="{62A42099-7459-D9BE-7739-017180338280}"/>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05T11:13:06.902" v="66"/>
              <pc2:cmMkLst xmlns:pc2="http://schemas.microsoft.com/office/powerpoint/2019/9/main/command">
                <pc:docMk/>
                <pc:sldMk cId="3095336151" sldId="408"/>
                <pc2:cmMk id="{1A95F218-1E1F-45EF-BBB7-32C79886E367}"/>
              </pc2:cmMkLst>
            </pc226:cmChg>
            <pc226:cmChg xmlns:pc226="http://schemas.microsoft.com/office/powerpoint/2022/06/main/command" chg="add">
              <pc226:chgData name="Anne Dorte Spang-Thomsen" userId="ccdee058-c02e-43d1-89dc-2e19170d0de7" providerId="ADAL" clId="{05536C81-7204-456D-8E7A-2771C4A7899D}" dt="2023-12-11T12:05:54.817" v="197"/>
              <pc2:cmMkLst xmlns:pc2="http://schemas.microsoft.com/office/powerpoint/2019/9/main/command">
                <pc:docMk/>
                <pc:sldMk cId="3095336151" sldId="408"/>
                <pc2:cmMk id="{603C1170-0E83-4B9F-B965-EEF006850341}"/>
              </pc2:cmMkLst>
            </pc226:cmChg>
            <pc226:cmChg xmlns:pc226="http://schemas.microsoft.com/office/powerpoint/2022/06/main/command" chg="del">
              <pc226:chgData name="Anne Dorte Spang-Thomsen" userId="ccdee058-c02e-43d1-89dc-2e19170d0de7" providerId="ADAL" clId="{05536C81-7204-456D-8E7A-2771C4A7899D}" dt="2023-12-11T12:05:42.670" v="196"/>
              <pc2:cmMkLst xmlns:pc2="http://schemas.microsoft.com/office/powerpoint/2019/9/main/command">
                <pc:docMk/>
                <pc:sldMk cId="3095336151" sldId="408"/>
                <pc2:cmMk id="{9B4615E1-2763-49D7-94E7-525F9B1F37CF}"/>
              </pc2:cmMkLst>
              <pc226:cmRplyChg chg="add mod">
                <pc226:chgData name="Anne Dorte Spang-Thomsen" userId="ccdee058-c02e-43d1-89dc-2e19170d0de7" providerId="ADAL" clId="{05536C81-7204-456D-8E7A-2771C4A7899D}" dt="2023-12-05T11:25:07.919" v="117"/>
                <pc2:cmRplyMkLst xmlns:pc2="http://schemas.microsoft.com/office/powerpoint/2019/9/main/command">
                  <pc:docMk/>
                  <pc:sldMk cId="3095336151" sldId="408"/>
                  <pc2:cmMk id="{9B4615E1-2763-49D7-94E7-525F9B1F37CF}"/>
                  <pc2:cmRplyMk id="{474C5B89-11ED-4A60-8FBB-1AE4129BFE93}"/>
                </pc2:cmRplyMkLst>
              </pc226:cmRplyChg>
            </pc226:cmChg>
          </p:ext>
        </pc:extLst>
      </pc:sldChg>
      <pc:sldChg chg="addSp modSp mod modAnim addCm delCm">
        <pc:chgData name="Anne Dorte Spang-Thomsen" userId="ccdee058-c02e-43d1-89dc-2e19170d0de7" providerId="ADAL" clId="{05536C81-7204-456D-8E7A-2771C4A7899D}" dt="2023-12-05T12:31:48.804" v="164" actId="1076"/>
        <pc:sldMkLst>
          <pc:docMk/>
          <pc:sldMk cId="2876741507" sldId="409"/>
        </pc:sldMkLst>
        <pc:spChg chg="mod">
          <ac:chgData name="Anne Dorte Spang-Thomsen" userId="ccdee058-c02e-43d1-89dc-2e19170d0de7" providerId="ADAL" clId="{05536C81-7204-456D-8E7A-2771C4A7899D}" dt="2023-12-05T11:27:02.536" v="150" actId="20577"/>
          <ac:spMkLst>
            <pc:docMk/>
            <pc:sldMk cId="2876741507" sldId="409"/>
            <ac:spMk id="3" creationId="{CC12D7DA-E200-618B-D430-36768E2CD047}"/>
          </ac:spMkLst>
        </pc:spChg>
        <pc:picChg chg="add mod">
          <ac:chgData name="Anne Dorte Spang-Thomsen" userId="ccdee058-c02e-43d1-89dc-2e19170d0de7" providerId="ADAL" clId="{05536C81-7204-456D-8E7A-2771C4A7899D}" dt="2023-12-05T11:13:38.066" v="67"/>
          <ac:picMkLst>
            <pc:docMk/>
            <pc:sldMk cId="2876741507" sldId="409"/>
            <ac:picMk id="4" creationId="{0A82C225-5E38-4B55-F228-648CE83140FF}"/>
          </ac:picMkLst>
        </pc:picChg>
        <pc:picChg chg="add mod">
          <ac:chgData name="Anne Dorte Spang-Thomsen" userId="ccdee058-c02e-43d1-89dc-2e19170d0de7" providerId="ADAL" clId="{05536C81-7204-456D-8E7A-2771C4A7899D}" dt="2023-12-05T12:31:48.804" v="164" actId="1076"/>
          <ac:picMkLst>
            <pc:docMk/>
            <pc:sldMk cId="2876741507" sldId="409"/>
            <ac:picMk id="5" creationId="{E1345D8E-3D0C-B16A-81D1-369C0409BFB1}"/>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05T11:14:04.865" v="74"/>
              <pc2:cmMkLst xmlns:pc2="http://schemas.microsoft.com/office/powerpoint/2019/9/main/command">
                <pc:docMk/>
                <pc:sldMk cId="2876741507" sldId="409"/>
                <pc2:cmMk id="{5D69AD2D-FEDF-4C07-96C0-D1F287379CC1}"/>
              </pc2:cmMkLst>
            </pc226:cmChg>
            <pc226:cmChg xmlns:pc226="http://schemas.microsoft.com/office/powerpoint/2022/06/main/command" chg="add">
              <pc226:chgData name="Anne Dorte Spang-Thomsen" userId="ccdee058-c02e-43d1-89dc-2e19170d0de7" providerId="ADAL" clId="{05536C81-7204-456D-8E7A-2771C4A7899D}" dt="2023-12-05T11:27:04.191" v="151"/>
              <pc2:cmMkLst xmlns:pc2="http://schemas.microsoft.com/office/powerpoint/2019/9/main/command">
                <pc:docMk/>
                <pc:sldMk cId="2876741507" sldId="409"/>
                <pc2:cmMk id="{7241559E-F83D-4F0D-9695-54D4AA731387}"/>
              </pc2:cmMkLst>
            </pc226:cmChg>
          </p:ext>
        </pc:extLst>
      </pc:sldChg>
      <pc:sldChg chg="addSp modSp mod modClrScheme addCm delCm modCm chgLayout">
        <pc:chgData name="Anne Dorte Spang-Thomsen" userId="ccdee058-c02e-43d1-89dc-2e19170d0de7" providerId="ADAL" clId="{05536C81-7204-456D-8E7A-2771C4A7899D}" dt="2023-12-11T14:29:44.994" v="556" actId="688"/>
        <pc:sldMkLst>
          <pc:docMk/>
          <pc:sldMk cId="3694708698" sldId="411"/>
        </pc:sldMkLst>
        <pc:spChg chg="mod ord">
          <ac:chgData name="Anne Dorte Spang-Thomsen" userId="ccdee058-c02e-43d1-89dc-2e19170d0de7" providerId="ADAL" clId="{05536C81-7204-456D-8E7A-2771C4A7899D}" dt="2023-12-05T10:26:00.269" v="27" actId="700"/>
          <ac:spMkLst>
            <pc:docMk/>
            <pc:sldMk cId="3694708698" sldId="411"/>
            <ac:spMk id="2" creationId="{DEBC1EA7-D8D6-29F1-1AD1-38525E65C641}"/>
          </ac:spMkLst>
        </pc:spChg>
        <pc:spChg chg="mod ord">
          <ac:chgData name="Anne Dorte Spang-Thomsen" userId="ccdee058-c02e-43d1-89dc-2e19170d0de7" providerId="ADAL" clId="{05536C81-7204-456D-8E7A-2771C4A7899D}" dt="2023-12-05T11:19:39.576" v="98" actId="403"/>
          <ac:spMkLst>
            <pc:docMk/>
            <pc:sldMk cId="3694708698" sldId="411"/>
            <ac:spMk id="3" creationId="{D455B63E-3FB9-30D3-2128-D530852EABAF}"/>
          </ac:spMkLst>
        </pc:spChg>
        <pc:picChg chg="add mod">
          <ac:chgData name="Anne Dorte Spang-Thomsen" userId="ccdee058-c02e-43d1-89dc-2e19170d0de7" providerId="ADAL" clId="{05536C81-7204-456D-8E7A-2771C4A7899D}" dt="2023-12-05T10:26:01.752" v="28"/>
          <ac:picMkLst>
            <pc:docMk/>
            <pc:sldMk cId="3694708698" sldId="411"/>
            <ac:picMk id="4" creationId="{E86F111F-FC2A-2E9E-F5FC-AF456D5CF645}"/>
          </ac:picMkLst>
        </pc:picChg>
        <pc:picChg chg="mod">
          <ac:chgData name="Anne Dorte Spang-Thomsen" userId="ccdee058-c02e-43d1-89dc-2e19170d0de7" providerId="ADAL" clId="{05536C81-7204-456D-8E7A-2771C4A7899D}" dt="2023-12-11T14:29:44.994" v="556" actId="688"/>
          <ac:picMkLst>
            <pc:docMk/>
            <pc:sldMk cId="3694708698" sldId="411"/>
            <ac:picMk id="1026" creationId="{B6D6C9A0-8050-BE18-4C83-D4B93DE92274}"/>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05T10:26:13.439" v="29"/>
              <pc2:cmMkLst xmlns:pc2="http://schemas.microsoft.com/office/powerpoint/2019/9/main/command">
                <pc:docMk/>
                <pc:sldMk cId="3694708698" sldId="411"/>
                <pc2:cmMk id="{F743BE92-E465-4096-B7E3-EE11814A6B5A}"/>
              </pc2:cmMkLst>
            </pc226:cmChg>
            <pc226:cmChg xmlns:pc226="http://schemas.microsoft.com/office/powerpoint/2022/06/main/command" chg="add">
              <pc226:chgData name="Anne Dorte Spang-Thomsen" userId="ccdee058-c02e-43d1-89dc-2e19170d0de7" providerId="ADAL" clId="{05536C81-7204-456D-8E7A-2771C4A7899D}" dt="2023-12-11T11:50:05.945" v="172"/>
              <pc2:cmMkLst xmlns:pc2="http://schemas.microsoft.com/office/powerpoint/2019/9/main/command">
                <pc:docMk/>
                <pc:sldMk cId="3694708698" sldId="411"/>
                <pc2:cmMk id="{37F156FF-C899-4270-9C81-4B99688ADA0D}"/>
              </pc2:cmMkLst>
              <pc226:cmRplyChg chg="add">
                <pc226:chgData name="Anne Dorte Spang-Thomsen" userId="ccdee058-c02e-43d1-89dc-2e19170d0de7" providerId="ADAL" clId="{05536C81-7204-456D-8E7A-2771C4A7899D}" dt="2023-12-11T11:50:05.945" v="172"/>
                <pc2:cmRplyMkLst xmlns:pc2="http://schemas.microsoft.com/office/powerpoint/2019/9/main/command">
                  <pc:docMk/>
                  <pc:sldMk cId="3694708698" sldId="411"/>
                  <pc2:cmMk id="{37F156FF-C899-4270-9C81-4B99688ADA0D}"/>
                  <pc2:cmRplyMk id="{F9747739-41DD-4B45-B6DC-A8914448426E}"/>
                </pc2:cmRplyMkLst>
              </pc226:cmRplyChg>
            </pc226:cmChg>
          </p:ext>
        </pc:extLst>
      </pc:sldChg>
      <pc:sldChg chg="modSp mod addCm delCm">
        <pc:chgData name="Anne Dorte Spang-Thomsen" userId="ccdee058-c02e-43d1-89dc-2e19170d0de7" providerId="ADAL" clId="{05536C81-7204-456D-8E7A-2771C4A7899D}" dt="2023-12-11T13:52:21.380" v="411" actId="207"/>
        <pc:sldMkLst>
          <pc:docMk/>
          <pc:sldMk cId="1114219309" sldId="412"/>
        </pc:sldMkLst>
        <pc:spChg chg="mod">
          <ac:chgData name="Anne Dorte Spang-Thomsen" userId="ccdee058-c02e-43d1-89dc-2e19170d0de7" providerId="ADAL" clId="{05536C81-7204-456D-8E7A-2771C4A7899D}" dt="2023-12-11T13:52:21.380" v="411" actId="207"/>
          <ac:spMkLst>
            <pc:docMk/>
            <pc:sldMk cId="1114219309" sldId="412"/>
            <ac:spMk id="2" creationId="{DFFE8011-58A2-41C4-AD49-F904A6ECE0BB}"/>
          </ac:spMkLst>
        </pc:spChg>
        <pc:spChg chg="mod">
          <ac:chgData name="Anne Dorte Spang-Thomsen" userId="ccdee058-c02e-43d1-89dc-2e19170d0de7" providerId="ADAL" clId="{05536C81-7204-456D-8E7A-2771C4A7899D}" dt="2023-12-05T11:26:40.411" v="146" actId="113"/>
          <ac:spMkLst>
            <pc:docMk/>
            <pc:sldMk cId="1114219309" sldId="412"/>
            <ac:spMk id="3" creationId="{8FE98D19-7929-BF17-70FA-EB8EFFFE3964}"/>
          </ac:spMkLst>
        </pc:spChg>
        <pc:extLst>
          <p:ext xmlns:p="http://schemas.openxmlformats.org/presentationml/2006/main" uri="{D6D511B9-2390-475A-947B-AFAB55BFBCF1}">
            <pc226:cmChg xmlns:pc226="http://schemas.microsoft.com/office/powerpoint/2022/06/main/command" chg="add del">
              <pc226:chgData name="Anne Dorte Spang-Thomsen" userId="ccdee058-c02e-43d1-89dc-2e19170d0de7" providerId="ADAL" clId="{05536C81-7204-456D-8E7A-2771C4A7899D}" dt="2023-12-11T12:06:11.664" v="198"/>
              <pc2:cmMkLst xmlns:pc2="http://schemas.microsoft.com/office/powerpoint/2019/9/main/command">
                <pc:docMk/>
                <pc:sldMk cId="1114219309" sldId="412"/>
                <pc2:cmMk id="{F0371E3A-BAC0-407A-AD7C-B3E2D7ABA0AD}"/>
              </pc2:cmMkLst>
            </pc226:cmChg>
          </p:ext>
        </pc:extLst>
      </pc:sldChg>
      <pc:sldChg chg="addSp delSp modSp mod modClrScheme addCm delCm modCm chgLayout">
        <pc:chgData name="Anne Dorte Spang-Thomsen" userId="ccdee058-c02e-43d1-89dc-2e19170d0de7" providerId="ADAL" clId="{05536C81-7204-456D-8E7A-2771C4A7899D}" dt="2023-12-11T13:51:45.715" v="409"/>
        <pc:sldMkLst>
          <pc:docMk/>
          <pc:sldMk cId="1524630252" sldId="414"/>
        </pc:sldMkLst>
        <pc:spChg chg="add del mod ord">
          <ac:chgData name="Anne Dorte Spang-Thomsen" userId="ccdee058-c02e-43d1-89dc-2e19170d0de7" providerId="ADAL" clId="{05536C81-7204-456D-8E7A-2771C4A7899D}" dt="2023-12-05T10:27:14.036" v="33" actId="478"/>
          <ac:spMkLst>
            <pc:docMk/>
            <pc:sldMk cId="1524630252" sldId="414"/>
            <ac:spMk id="3" creationId="{0C90DA2A-8744-23C8-E867-FC5867FD173F}"/>
          </ac:spMkLst>
        </pc:spChg>
        <pc:spChg chg="add mod">
          <ac:chgData name="Anne Dorte Spang-Thomsen" userId="ccdee058-c02e-43d1-89dc-2e19170d0de7" providerId="ADAL" clId="{05536C81-7204-456D-8E7A-2771C4A7899D}" dt="2023-12-11T13:51:42.576" v="408" actId="1076"/>
          <ac:spMkLst>
            <pc:docMk/>
            <pc:sldMk cId="1524630252" sldId="414"/>
            <ac:spMk id="3" creationId="{F476D85D-2D37-EAF0-28B1-5C308AF1ED11}"/>
          </ac:spMkLst>
        </pc:spChg>
        <pc:spChg chg="mod ord">
          <ac:chgData name="Anne Dorte Spang-Thomsen" userId="ccdee058-c02e-43d1-89dc-2e19170d0de7" providerId="ADAL" clId="{05536C81-7204-456D-8E7A-2771C4A7899D}" dt="2023-12-11T13:43:35.077" v="244" actId="1076"/>
          <ac:spMkLst>
            <pc:docMk/>
            <pc:sldMk cId="1524630252" sldId="414"/>
            <ac:spMk id="4" creationId="{52916C56-DB0B-86F6-F7A8-9E961C8BF83B}"/>
          </ac:spMkLst>
        </pc:spChg>
        <pc:spChg chg="mod ord">
          <ac:chgData name="Anne Dorte Spang-Thomsen" userId="ccdee058-c02e-43d1-89dc-2e19170d0de7" providerId="ADAL" clId="{05536C81-7204-456D-8E7A-2771C4A7899D}" dt="2023-12-11T13:51:28.643" v="407" actId="20577"/>
          <ac:spMkLst>
            <pc:docMk/>
            <pc:sldMk cId="1524630252" sldId="414"/>
            <ac:spMk id="5" creationId="{AA98E8C1-BB59-C199-5A77-992BBC014DE8}"/>
          </ac:spMkLst>
        </pc:spChg>
        <pc:spChg chg="add mod">
          <ac:chgData name="Anne Dorte Spang-Thomsen" userId="ccdee058-c02e-43d1-89dc-2e19170d0de7" providerId="ADAL" clId="{05536C81-7204-456D-8E7A-2771C4A7899D}" dt="2023-12-11T13:47:47.359" v="361" actId="164"/>
          <ac:spMkLst>
            <pc:docMk/>
            <pc:sldMk cId="1524630252" sldId="414"/>
            <ac:spMk id="7" creationId="{211161E9-63F7-11D1-FA8F-31C3282ACC89}"/>
          </ac:spMkLst>
        </pc:spChg>
        <pc:spChg chg="add mod">
          <ac:chgData name="Anne Dorte Spang-Thomsen" userId="ccdee058-c02e-43d1-89dc-2e19170d0de7" providerId="ADAL" clId="{05536C81-7204-456D-8E7A-2771C4A7899D}" dt="2023-12-11T13:50:56.960" v="402" actId="1076"/>
          <ac:spMkLst>
            <pc:docMk/>
            <pc:sldMk cId="1524630252" sldId="414"/>
            <ac:spMk id="11" creationId="{02EF77D2-555A-0254-1F2C-1B1AB432109B}"/>
          </ac:spMkLst>
        </pc:spChg>
        <pc:grpChg chg="add mod">
          <ac:chgData name="Anne Dorte Spang-Thomsen" userId="ccdee058-c02e-43d1-89dc-2e19170d0de7" providerId="ADAL" clId="{05536C81-7204-456D-8E7A-2771C4A7899D}" dt="2023-12-11T13:47:39.726" v="360" actId="164"/>
          <ac:grpSpMkLst>
            <pc:docMk/>
            <pc:sldMk cId="1524630252" sldId="414"/>
            <ac:grpSpMk id="8" creationId="{06780954-8649-DF13-2BC3-131BCB41FA13}"/>
          </ac:grpSpMkLst>
        </pc:grpChg>
        <pc:grpChg chg="add mod">
          <ac:chgData name="Anne Dorte Spang-Thomsen" userId="ccdee058-c02e-43d1-89dc-2e19170d0de7" providerId="ADAL" clId="{05536C81-7204-456D-8E7A-2771C4A7899D}" dt="2023-12-11T13:47:50.309" v="362" actId="1076"/>
          <ac:grpSpMkLst>
            <pc:docMk/>
            <pc:sldMk cId="1524630252" sldId="414"/>
            <ac:grpSpMk id="9" creationId="{B39E9973-D112-8986-55E9-B4EFA6A4687E}"/>
          </ac:grpSpMkLst>
        </pc:grpChg>
        <pc:picChg chg="mod modCrop">
          <ac:chgData name="Anne Dorte Spang-Thomsen" userId="ccdee058-c02e-43d1-89dc-2e19170d0de7" providerId="ADAL" clId="{05536C81-7204-456D-8E7A-2771C4A7899D}" dt="2023-12-11T13:47:47.359" v="361" actId="164"/>
          <ac:picMkLst>
            <pc:docMk/>
            <pc:sldMk cId="1524630252" sldId="414"/>
            <ac:picMk id="2" creationId="{F2D07BA0-8446-8A84-D06E-B334399DA02F}"/>
          </ac:picMkLst>
        </pc:picChg>
        <pc:picChg chg="add mod">
          <ac:chgData name="Anne Dorte Spang-Thomsen" userId="ccdee058-c02e-43d1-89dc-2e19170d0de7" providerId="ADAL" clId="{05536C81-7204-456D-8E7A-2771C4A7899D}" dt="2023-12-05T10:27:11.369" v="32"/>
          <ac:picMkLst>
            <pc:docMk/>
            <pc:sldMk cId="1524630252" sldId="414"/>
            <ac:picMk id="6" creationId="{8E151F20-7023-BE7B-D939-51DE886ED9D5}"/>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05T10:27:19.564" v="34"/>
              <pc2:cmMkLst xmlns:pc2="http://schemas.microsoft.com/office/powerpoint/2019/9/main/command">
                <pc:docMk/>
                <pc:sldMk cId="1524630252" sldId="414"/>
                <pc2:cmMk id="{1AC80039-7F0B-4F1B-9969-2D5EAAC77018}"/>
              </pc2:cmMkLst>
            </pc226:cmChg>
            <pc226:cmChg xmlns:pc226="http://schemas.microsoft.com/office/powerpoint/2022/06/main/command" chg="add del mod">
              <pc226:chgData name="Anne Dorte Spang-Thomsen" userId="ccdee058-c02e-43d1-89dc-2e19170d0de7" providerId="ADAL" clId="{05536C81-7204-456D-8E7A-2771C4A7899D}" dt="2023-12-11T13:51:45.715" v="409"/>
              <pc2:cmMkLst xmlns:pc2="http://schemas.microsoft.com/office/powerpoint/2019/9/main/command">
                <pc:docMk/>
                <pc:sldMk cId="1524630252" sldId="414"/>
                <pc2:cmMk id="{5BD83A8E-C8C8-42EB-B697-996C355CD400}"/>
              </pc2:cmMkLst>
              <pc226:cmRplyChg chg="add">
                <pc226:chgData name="Anne Dorte Spang-Thomsen" userId="ccdee058-c02e-43d1-89dc-2e19170d0de7" providerId="ADAL" clId="{05536C81-7204-456D-8E7A-2771C4A7899D}" dt="2023-12-11T11:55:05.935" v="184"/>
                <pc2:cmRplyMkLst xmlns:pc2="http://schemas.microsoft.com/office/powerpoint/2019/9/main/command">
                  <pc:docMk/>
                  <pc:sldMk cId="1524630252" sldId="414"/>
                  <pc2:cmMk id="{5BD83A8E-C8C8-42EB-B697-996C355CD400}"/>
                  <pc2:cmRplyMk id="{3A36E45A-03BE-485E-822F-696C9D047CE2}"/>
                </pc2:cmRplyMkLst>
              </pc226:cmRplyChg>
            </pc226:cmChg>
          </p:ext>
        </pc:extLst>
      </pc:sldChg>
      <pc:sldChg chg="delCm modCm">
        <pc:chgData name="Anne Dorte Spang-Thomsen" userId="ccdee058-c02e-43d1-89dc-2e19170d0de7" providerId="ADAL" clId="{05536C81-7204-456D-8E7A-2771C4A7899D}" dt="2023-12-11T12:06:35.919" v="199"/>
        <pc:sldMkLst>
          <pc:docMk/>
          <pc:sldMk cId="1079960493" sldId="415"/>
        </pc:sldMkLst>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11T12:06:35.919" v="199"/>
              <pc2:cmMkLst xmlns:pc2="http://schemas.microsoft.com/office/powerpoint/2019/9/main/command">
                <pc:docMk/>
                <pc:sldMk cId="1079960493" sldId="415"/>
                <pc2:cmMk id="{52A91252-4284-4C24-8249-0930A248052A}"/>
              </pc2:cmMkLst>
              <pc226:cmRplyChg chg="add">
                <pc226:chgData name="Anne Dorte Spang-Thomsen" userId="ccdee058-c02e-43d1-89dc-2e19170d0de7" providerId="ADAL" clId="{05536C81-7204-456D-8E7A-2771C4A7899D}" dt="2023-12-05T12:10:42.225" v="161"/>
                <pc2:cmRplyMkLst xmlns:pc2="http://schemas.microsoft.com/office/powerpoint/2019/9/main/command">
                  <pc:docMk/>
                  <pc:sldMk cId="1079960493" sldId="415"/>
                  <pc2:cmMk id="{52A91252-4284-4C24-8249-0930A248052A}"/>
                  <pc2:cmRplyMk id="{73181590-AA76-45A8-B95D-E1AA56C80942}"/>
                </pc2:cmRplyMkLst>
              </pc226:cmRplyChg>
            </pc226:cmChg>
          </p:ext>
        </pc:extLst>
      </pc:sldChg>
      <pc:sldChg chg="modSp mod modCm">
        <pc:chgData name="Anne Dorte Spang-Thomsen" userId="ccdee058-c02e-43d1-89dc-2e19170d0de7" providerId="ADAL" clId="{05536C81-7204-456D-8E7A-2771C4A7899D}" dt="2023-12-11T13:52:08.181" v="410" actId="207"/>
        <pc:sldMkLst>
          <pc:docMk/>
          <pc:sldMk cId="373368668" sldId="416"/>
        </pc:sldMkLst>
        <pc:spChg chg="mod">
          <ac:chgData name="Anne Dorte Spang-Thomsen" userId="ccdee058-c02e-43d1-89dc-2e19170d0de7" providerId="ADAL" clId="{05536C81-7204-456D-8E7A-2771C4A7899D}" dt="2023-12-11T13:52:08.181" v="410" actId="207"/>
          <ac:spMkLst>
            <pc:docMk/>
            <pc:sldMk cId="373368668" sldId="416"/>
            <ac:spMk id="2" creationId="{97B12515-F83A-6E7E-CFAB-8C1BD7058837}"/>
          </ac:spMkLst>
        </pc:spChg>
        <pc:extLst>
          <p:ext xmlns:p="http://schemas.openxmlformats.org/presentationml/2006/main" uri="{D6D511B9-2390-475A-947B-AFAB55BFBCF1}">
            <pc226:cmChg xmlns:pc226="http://schemas.microsoft.com/office/powerpoint/2022/06/main/command" chg="">
              <pc226:chgData name="Anne Dorte Spang-Thomsen" userId="ccdee058-c02e-43d1-89dc-2e19170d0de7" providerId="ADAL" clId="{05536C81-7204-456D-8E7A-2771C4A7899D}" dt="2023-12-05T11:23:07.253" v="114"/>
              <pc2:cmMkLst xmlns:pc2="http://schemas.microsoft.com/office/powerpoint/2019/9/main/command">
                <pc:docMk/>
                <pc:sldMk cId="373368668" sldId="416"/>
                <pc2:cmMk id="{B6F93658-65F6-4D40-BA04-51F7B93A27BB}"/>
              </pc2:cmMkLst>
              <pc226:cmRplyChg chg="add">
                <pc226:chgData name="Anne Dorte Spang-Thomsen" userId="ccdee058-c02e-43d1-89dc-2e19170d0de7" providerId="ADAL" clId="{05536C81-7204-456D-8E7A-2771C4A7899D}" dt="2023-12-05T11:23:07.253" v="114"/>
                <pc2:cmRplyMkLst xmlns:pc2="http://schemas.microsoft.com/office/powerpoint/2019/9/main/command">
                  <pc:docMk/>
                  <pc:sldMk cId="373368668" sldId="416"/>
                  <pc2:cmMk id="{B6F93658-65F6-4D40-BA04-51F7B93A27BB}"/>
                  <pc2:cmRplyMk id="{143A5FC8-BE44-43D2-ABE5-0F1204FAB749}"/>
                </pc2:cmRplyMkLst>
              </pc226:cmRplyChg>
            </pc226:cmChg>
          </p:ext>
        </pc:extLst>
      </pc:sldChg>
      <pc:sldChg chg="addSp modSp mod delCm">
        <pc:chgData name="Anne Dorte Spang-Thomsen" userId="ccdee058-c02e-43d1-89dc-2e19170d0de7" providerId="ADAL" clId="{05536C81-7204-456D-8E7A-2771C4A7899D}" dt="2023-12-05T11:19:23.395" v="95" actId="404"/>
        <pc:sldMkLst>
          <pc:docMk/>
          <pc:sldMk cId="395259623" sldId="423"/>
        </pc:sldMkLst>
        <pc:spChg chg="mod">
          <ac:chgData name="Anne Dorte Spang-Thomsen" userId="ccdee058-c02e-43d1-89dc-2e19170d0de7" providerId="ADAL" clId="{05536C81-7204-456D-8E7A-2771C4A7899D}" dt="2023-12-05T11:19:23.395" v="95" actId="404"/>
          <ac:spMkLst>
            <pc:docMk/>
            <pc:sldMk cId="395259623" sldId="423"/>
            <ac:spMk id="4" creationId="{0CC718E1-5334-310A-905B-604B55D481B9}"/>
          </ac:spMkLst>
        </pc:spChg>
        <pc:picChg chg="add mod">
          <ac:chgData name="Anne Dorte Spang-Thomsen" userId="ccdee058-c02e-43d1-89dc-2e19170d0de7" providerId="ADAL" clId="{05536C81-7204-456D-8E7A-2771C4A7899D}" dt="2023-12-05T11:15:35.432" v="81"/>
          <ac:picMkLst>
            <pc:docMk/>
            <pc:sldMk cId="395259623" sldId="423"/>
            <ac:picMk id="2" creationId="{B07F2E29-9510-879E-C293-C196B05AEE06}"/>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05T11:15:37.445" v="82"/>
              <pc2:cmMkLst xmlns:pc2="http://schemas.microsoft.com/office/powerpoint/2019/9/main/command">
                <pc:docMk/>
                <pc:sldMk cId="395259623" sldId="423"/>
                <pc2:cmMk id="{C655BFA1-D4ED-4F15-895B-653167F6EDD7}"/>
              </pc2:cmMkLst>
            </pc226:cmChg>
          </p:ext>
        </pc:extLst>
      </pc:sldChg>
      <pc:sldChg chg="addSp delSp modSp mod addCm delCm modCm">
        <pc:chgData name="Anne Dorte Spang-Thomsen" userId="ccdee058-c02e-43d1-89dc-2e19170d0de7" providerId="ADAL" clId="{05536C81-7204-456D-8E7A-2771C4A7899D}" dt="2023-12-15T08:24:54.210" v="557"/>
        <pc:sldMkLst>
          <pc:docMk/>
          <pc:sldMk cId="4076550990" sldId="424"/>
        </pc:sldMkLst>
        <pc:spChg chg="mod">
          <ac:chgData name="Anne Dorte Spang-Thomsen" userId="ccdee058-c02e-43d1-89dc-2e19170d0de7" providerId="ADAL" clId="{05536C81-7204-456D-8E7A-2771C4A7899D}" dt="2023-12-11T14:14:06.830" v="469" actId="14100"/>
          <ac:spMkLst>
            <pc:docMk/>
            <pc:sldMk cId="4076550990" sldId="424"/>
            <ac:spMk id="2" creationId="{1A4DEA2F-A4E8-BEFB-706D-63A82DA38C7C}"/>
          </ac:spMkLst>
        </pc:spChg>
        <pc:spChg chg="del mod">
          <ac:chgData name="Anne Dorte Spang-Thomsen" userId="ccdee058-c02e-43d1-89dc-2e19170d0de7" providerId="ADAL" clId="{05536C81-7204-456D-8E7A-2771C4A7899D}" dt="2023-12-11T14:13:23.159" v="455" actId="478"/>
          <ac:spMkLst>
            <pc:docMk/>
            <pc:sldMk cId="4076550990" sldId="424"/>
            <ac:spMk id="3" creationId="{7413FD94-4D16-DE06-4070-07EBF695981B}"/>
          </ac:spMkLst>
        </pc:spChg>
        <pc:spChg chg="add mod">
          <ac:chgData name="Anne Dorte Spang-Thomsen" userId="ccdee058-c02e-43d1-89dc-2e19170d0de7" providerId="ADAL" clId="{05536C81-7204-456D-8E7A-2771C4A7899D}" dt="2023-12-11T14:14:52.972" v="479" actId="1076"/>
          <ac:spMkLst>
            <pc:docMk/>
            <pc:sldMk cId="4076550990" sldId="424"/>
            <ac:spMk id="4" creationId="{6B4344C6-097E-179E-072B-C09C5187B056}"/>
          </ac:spMkLst>
        </pc:spChg>
        <pc:spChg chg="add del">
          <ac:chgData name="Anne Dorte Spang-Thomsen" userId="ccdee058-c02e-43d1-89dc-2e19170d0de7" providerId="ADAL" clId="{05536C81-7204-456D-8E7A-2771C4A7899D}" dt="2023-12-05T10:30:50.622" v="51" actId="22"/>
          <ac:spMkLst>
            <pc:docMk/>
            <pc:sldMk cId="4076550990" sldId="424"/>
            <ac:spMk id="5" creationId="{43E269EE-ED52-55E9-E2A6-64FDAA0C1B59}"/>
          </ac:spMkLst>
        </pc:spChg>
        <pc:spChg chg="add del mod">
          <ac:chgData name="Anne Dorte Spang-Thomsen" userId="ccdee058-c02e-43d1-89dc-2e19170d0de7" providerId="ADAL" clId="{05536C81-7204-456D-8E7A-2771C4A7899D}" dt="2023-12-11T14:13:44.256" v="460" actId="478"/>
          <ac:spMkLst>
            <pc:docMk/>
            <pc:sldMk cId="4076550990" sldId="424"/>
            <ac:spMk id="9" creationId="{19FD1E59-CEB7-87F9-E944-91199E9303E1}"/>
          </ac:spMkLst>
        </pc:spChg>
        <pc:grpChg chg="add mod">
          <ac:chgData name="Anne Dorte Spang-Thomsen" userId="ccdee058-c02e-43d1-89dc-2e19170d0de7" providerId="ADAL" clId="{05536C81-7204-456D-8E7A-2771C4A7899D}" dt="2023-12-11T14:14:46.305" v="478" actId="14100"/>
          <ac:grpSpMkLst>
            <pc:docMk/>
            <pc:sldMk cId="4076550990" sldId="424"/>
            <ac:grpSpMk id="5" creationId="{B7A92071-8D8C-621E-7661-3E99242AD4F2}"/>
          </ac:grpSpMkLst>
        </pc:grpChg>
        <pc:picChg chg="add mod">
          <ac:chgData name="Anne Dorte Spang-Thomsen" userId="ccdee058-c02e-43d1-89dc-2e19170d0de7" providerId="ADAL" clId="{05536C81-7204-456D-8E7A-2771C4A7899D}" dt="2023-12-05T10:30:53.835" v="52"/>
          <ac:picMkLst>
            <pc:docMk/>
            <pc:sldMk cId="4076550990" sldId="424"/>
            <ac:picMk id="6" creationId="{FA87A238-A2DC-3761-5BD7-BE72514C9348}"/>
          </ac:picMkLst>
        </pc:picChg>
        <pc:picChg chg="del mod">
          <ac:chgData name="Anne Dorte Spang-Thomsen" userId="ccdee058-c02e-43d1-89dc-2e19170d0de7" providerId="ADAL" clId="{05536C81-7204-456D-8E7A-2771C4A7899D}" dt="2023-12-11T14:13:12.700" v="453" actId="478"/>
          <ac:picMkLst>
            <pc:docMk/>
            <pc:sldMk cId="4076550990" sldId="424"/>
            <ac:picMk id="8" creationId="{06EF833F-CDBA-6F64-AB15-E6E8DAEF0C83}"/>
          </ac:picMkLst>
        </pc:picChg>
        <pc:picChg chg="mod">
          <ac:chgData name="Anne Dorte Spang-Thomsen" userId="ccdee058-c02e-43d1-89dc-2e19170d0de7" providerId="ADAL" clId="{05536C81-7204-456D-8E7A-2771C4A7899D}" dt="2023-12-11T14:16:11.311" v="488" actId="1076"/>
          <ac:picMkLst>
            <pc:docMk/>
            <pc:sldMk cId="4076550990" sldId="424"/>
            <ac:picMk id="11" creationId="{1563CB62-6BC5-17DE-863B-7AF818316090}"/>
          </ac:picMkLst>
        </pc:picChg>
        <pc:picChg chg="del">
          <ac:chgData name="Anne Dorte Spang-Thomsen" userId="ccdee058-c02e-43d1-89dc-2e19170d0de7" providerId="ADAL" clId="{05536C81-7204-456D-8E7A-2771C4A7899D}" dt="2023-12-11T12:03:48.048" v="190" actId="478"/>
          <ac:picMkLst>
            <pc:docMk/>
            <pc:sldMk cId="4076550990" sldId="424"/>
            <ac:picMk id="11" creationId="{8A10FCAB-2C2D-78BB-E75E-81684FC9BC84}"/>
          </ac:picMkLst>
        </pc:picChg>
        <pc:picChg chg="del">
          <ac:chgData name="Anne Dorte Spang-Thomsen" userId="ccdee058-c02e-43d1-89dc-2e19170d0de7" providerId="ADAL" clId="{05536C81-7204-456D-8E7A-2771C4A7899D}" dt="2023-12-11T12:03:46.562" v="189" actId="478"/>
          <ac:picMkLst>
            <pc:docMk/>
            <pc:sldMk cId="4076550990" sldId="424"/>
            <ac:picMk id="13" creationId="{8A753CC5-4B14-BFF0-FB9F-70B88358255B}"/>
          </ac:picMkLst>
        </pc:picChg>
        <pc:picChg chg="mod">
          <ac:chgData name="Anne Dorte Spang-Thomsen" userId="ccdee058-c02e-43d1-89dc-2e19170d0de7" providerId="ADAL" clId="{05536C81-7204-456D-8E7A-2771C4A7899D}" dt="2023-12-11T14:14:27.623" v="476" actId="1076"/>
          <ac:picMkLst>
            <pc:docMk/>
            <pc:sldMk cId="4076550990" sldId="424"/>
            <ac:picMk id="14" creationId="{A0CF5FFA-8697-3742-1D38-B1FDBE373EA9}"/>
          </ac:picMkLst>
        </pc:picChg>
        <pc:picChg chg="mod">
          <ac:chgData name="Anne Dorte Spang-Thomsen" userId="ccdee058-c02e-43d1-89dc-2e19170d0de7" providerId="ADAL" clId="{05536C81-7204-456D-8E7A-2771C4A7899D}" dt="2023-12-11T14:16:09.805" v="487" actId="1076"/>
          <ac:picMkLst>
            <pc:docMk/>
            <pc:sldMk cId="4076550990" sldId="424"/>
            <ac:picMk id="1026" creationId="{917B2DDD-5545-FE7F-8083-829F4C200CA3}"/>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5536C81-7204-456D-8E7A-2771C4A7899D}" dt="2023-12-05T11:20:41.717" v="102"/>
              <pc2:cmMkLst xmlns:pc2="http://schemas.microsoft.com/office/powerpoint/2019/9/main/command">
                <pc:docMk/>
                <pc:sldMk cId="4076550990" sldId="424"/>
                <pc2:cmMk id="{C1AC7C17-4ECA-42FD-8C80-EBEAC28CDAB2}"/>
              </pc2:cmMkLst>
            </pc226:cmChg>
            <pc226:cmChg xmlns:pc226="http://schemas.microsoft.com/office/powerpoint/2022/06/main/command" chg="">
              <pc226:chgData name="Anne Dorte Spang-Thomsen" userId="ccdee058-c02e-43d1-89dc-2e19170d0de7" providerId="ADAL" clId="{05536C81-7204-456D-8E7A-2771C4A7899D}" dt="2023-12-11T11:56:29.637" v="185"/>
              <pc2:cmMkLst xmlns:pc2="http://schemas.microsoft.com/office/powerpoint/2019/9/main/command">
                <pc:docMk/>
                <pc:sldMk cId="4076550990" sldId="424"/>
                <pc2:cmMk id="{D14BF442-68E6-422B-AAD2-06A14CF91A5B}"/>
              </pc2:cmMkLst>
              <pc226:cmRplyChg chg="add">
                <pc226:chgData name="Anne Dorte Spang-Thomsen" userId="ccdee058-c02e-43d1-89dc-2e19170d0de7" providerId="ADAL" clId="{05536C81-7204-456D-8E7A-2771C4A7899D}" dt="2023-12-11T11:56:29.637" v="185"/>
                <pc2:cmRplyMkLst xmlns:pc2="http://schemas.microsoft.com/office/powerpoint/2019/9/main/command">
                  <pc:docMk/>
                  <pc:sldMk cId="4076550990" sldId="424"/>
                  <pc2:cmMk id="{D14BF442-68E6-422B-AAD2-06A14CF91A5B}"/>
                  <pc2:cmRplyMk id="{A2E9A108-E773-4E5D-95C6-F900FED4E7F9}"/>
                </pc2:cmRplyMkLst>
              </pc226:cmRplyChg>
              <pc226:cmRplyChg chg="add">
                <pc226:chgData name="Anne Dorte Spang-Thomsen" userId="ccdee058-c02e-43d1-89dc-2e19170d0de7" providerId="ADAL" clId="{05536C81-7204-456D-8E7A-2771C4A7899D}" dt="2023-12-05T12:31:04.223" v="163"/>
                <pc2:cmRplyMkLst xmlns:pc2="http://schemas.microsoft.com/office/powerpoint/2019/9/main/command">
                  <pc:docMk/>
                  <pc:sldMk cId="4076550990" sldId="424"/>
                  <pc2:cmMk id="{D14BF442-68E6-422B-AAD2-06A14CF91A5B}"/>
                  <pc2:cmRplyMk id="{FA4B8A42-320D-45F1-87C9-4A748E4A60E3}"/>
                </pc2:cmRplyMkLst>
              </pc226:cmRplyChg>
            </pc226:cmChg>
            <pc226:cmChg xmlns:pc226="http://schemas.microsoft.com/office/powerpoint/2022/06/main/command" chg="del">
              <pc226:chgData name="Anne Dorte Spang-Thomsen" userId="ccdee058-c02e-43d1-89dc-2e19170d0de7" providerId="ADAL" clId="{05536C81-7204-456D-8E7A-2771C4A7899D}" dt="2023-12-11T14:15:15.539" v="482"/>
              <pc2:cmMkLst xmlns:pc2="http://schemas.microsoft.com/office/powerpoint/2019/9/main/command">
                <pc:docMk/>
                <pc:sldMk cId="4076550990" sldId="424"/>
                <pc2:cmMk id="{6AD26167-9807-4B74-A472-2F875A5CDF4E}"/>
              </pc2:cmMkLst>
            </pc226:cmChg>
            <pc226:cmChg xmlns:pc226="http://schemas.microsoft.com/office/powerpoint/2022/06/main/command" chg="add del mod">
              <pc226:chgData name="Anne Dorte Spang-Thomsen" userId="ccdee058-c02e-43d1-89dc-2e19170d0de7" providerId="ADAL" clId="{05536C81-7204-456D-8E7A-2771C4A7899D}" dt="2023-12-11T14:15:11.049" v="481"/>
              <pc2:cmMkLst xmlns:pc2="http://schemas.microsoft.com/office/powerpoint/2019/9/main/command">
                <pc:docMk/>
                <pc:sldMk cId="4076550990" sldId="424"/>
                <pc2:cmMk id="{F0B71880-6A13-4A2B-AED9-0DD02462CB2D}"/>
              </pc2:cmMkLst>
              <pc226:cmRplyChg chg="add">
                <pc226:chgData name="Anne Dorte Spang-Thomsen" userId="ccdee058-c02e-43d1-89dc-2e19170d0de7" providerId="ADAL" clId="{05536C81-7204-456D-8E7A-2771C4A7899D}" dt="2023-12-11T12:01:43.068" v="188"/>
                <pc2:cmRplyMkLst xmlns:pc2="http://schemas.microsoft.com/office/powerpoint/2019/9/main/command">
                  <pc:docMk/>
                  <pc:sldMk cId="4076550990" sldId="424"/>
                  <pc2:cmMk id="{F0B71880-6A13-4A2B-AED9-0DD02462CB2D}"/>
                  <pc2:cmRplyMk id="{E8902C7B-0A19-4FA6-B41B-108198CD97DA}"/>
                </pc2:cmRplyMkLst>
              </pc226:cmRplyChg>
            </pc226:cmChg>
            <pc226:cmChg xmlns:pc226="http://schemas.microsoft.com/office/powerpoint/2022/06/main/command" chg="add del">
              <pc226:chgData name="Anne Dorte Spang-Thomsen" userId="ccdee058-c02e-43d1-89dc-2e19170d0de7" providerId="ADAL" clId="{05536C81-7204-456D-8E7A-2771C4A7899D}" dt="2023-12-15T08:24:54.210" v="557"/>
              <pc2:cmMkLst xmlns:pc2="http://schemas.microsoft.com/office/powerpoint/2019/9/main/command">
                <pc:docMk/>
                <pc:sldMk cId="4076550990" sldId="424"/>
                <pc2:cmMk id="{F1F9A295-712F-4721-9D9E-765340FEB782}"/>
              </pc2:cmMkLst>
            </pc226:cmChg>
            <pc226:cmChg xmlns:pc226="http://schemas.microsoft.com/office/powerpoint/2022/06/main/command" chg="add del">
              <pc226:chgData name="Anne Dorte Spang-Thomsen" userId="ccdee058-c02e-43d1-89dc-2e19170d0de7" providerId="ADAL" clId="{05536C81-7204-456D-8E7A-2771C4A7899D}" dt="2023-12-11T12:04:03.847" v="194"/>
              <pc2:cmMkLst xmlns:pc2="http://schemas.microsoft.com/office/powerpoint/2019/9/main/command">
                <pc:docMk/>
                <pc:sldMk cId="4076550990" sldId="424"/>
                <pc2:cmMk id="{644106BD-5813-48EF-AFB4-20A1B989AC95}"/>
              </pc2:cmMkLst>
            </pc226:cmChg>
            <pc226:cmChg xmlns:pc226="http://schemas.microsoft.com/office/powerpoint/2022/06/main/command" chg="add del">
              <pc226:chgData name="Anne Dorte Spang-Thomsen" userId="ccdee058-c02e-43d1-89dc-2e19170d0de7" providerId="ADAL" clId="{05536C81-7204-456D-8E7A-2771C4A7899D}" dt="2023-12-11T12:04:08.152" v="195"/>
              <pc2:cmMkLst xmlns:pc2="http://schemas.microsoft.com/office/powerpoint/2019/9/main/command">
                <pc:docMk/>
                <pc:sldMk cId="4076550990" sldId="424"/>
                <pc2:cmMk id="{B49BA8D9-EB0E-4A2C-84F3-0684F9765BF1}"/>
              </pc2:cmMkLst>
            </pc226:cmChg>
          </p:ext>
        </pc:extLst>
      </pc:sldChg>
      <pc:sldChg chg="addSp modSp mod">
        <pc:chgData name="Anne Dorte Spang-Thomsen" userId="ccdee058-c02e-43d1-89dc-2e19170d0de7" providerId="ADAL" clId="{05536C81-7204-456D-8E7A-2771C4A7899D}" dt="2023-12-05T12:32:13.318" v="168" actId="1076"/>
        <pc:sldMkLst>
          <pc:docMk/>
          <pc:sldMk cId="1403168365" sldId="425"/>
        </pc:sldMkLst>
        <pc:spChg chg="mod">
          <ac:chgData name="Anne Dorte Spang-Thomsen" userId="ccdee058-c02e-43d1-89dc-2e19170d0de7" providerId="ADAL" clId="{05536C81-7204-456D-8E7A-2771C4A7899D}" dt="2023-12-05T12:32:01.864" v="166" actId="14100"/>
          <ac:spMkLst>
            <pc:docMk/>
            <pc:sldMk cId="1403168365" sldId="425"/>
            <ac:spMk id="2" creationId="{EEABC9CA-423A-7216-CD58-F55AC91E4888}"/>
          </ac:spMkLst>
        </pc:spChg>
        <pc:spChg chg="mod">
          <ac:chgData name="Anne Dorte Spang-Thomsen" userId="ccdee058-c02e-43d1-89dc-2e19170d0de7" providerId="ADAL" clId="{05536C81-7204-456D-8E7A-2771C4A7899D}" dt="2023-12-05T12:32:04.335" v="167" actId="14100"/>
          <ac:spMkLst>
            <pc:docMk/>
            <pc:sldMk cId="1403168365" sldId="425"/>
            <ac:spMk id="3" creationId="{3C97CAA6-1AC6-1730-8790-3C7DD9C75441}"/>
          </ac:spMkLst>
        </pc:spChg>
        <pc:picChg chg="add mod">
          <ac:chgData name="Anne Dorte Spang-Thomsen" userId="ccdee058-c02e-43d1-89dc-2e19170d0de7" providerId="ADAL" clId="{05536C81-7204-456D-8E7A-2771C4A7899D}" dt="2023-12-05T11:14:18.854" v="75"/>
          <ac:picMkLst>
            <pc:docMk/>
            <pc:sldMk cId="1403168365" sldId="425"/>
            <ac:picMk id="4" creationId="{9566392A-8A83-50BF-6284-74FC2EB7898C}"/>
          </ac:picMkLst>
        </pc:picChg>
        <pc:picChg chg="add mod">
          <ac:chgData name="Anne Dorte Spang-Thomsen" userId="ccdee058-c02e-43d1-89dc-2e19170d0de7" providerId="ADAL" clId="{05536C81-7204-456D-8E7A-2771C4A7899D}" dt="2023-12-05T12:32:13.318" v="168" actId="1076"/>
          <ac:picMkLst>
            <pc:docMk/>
            <pc:sldMk cId="1403168365" sldId="425"/>
            <ac:picMk id="5" creationId="{EF73B132-F878-B491-544E-837FF179182E}"/>
          </ac:picMkLst>
        </pc:picChg>
      </pc:sldChg>
      <pc:sldChg chg="addSp modSp mod modClrScheme addCm delCm modCm chgLayout">
        <pc:chgData name="Anne Dorte Spang-Thomsen" userId="ccdee058-c02e-43d1-89dc-2e19170d0de7" providerId="ADAL" clId="{05536C81-7204-456D-8E7A-2771C4A7899D}" dt="2023-12-11T13:40:51.946" v="226" actId="14100"/>
        <pc:sldMkLst>
          <pc:docMk/>
          <pc:sldMk cId="117070129" sldId="426"/>
        </pc:sldMkLst>
        <pc:spChg chg="mod ord">
          <ac:chgData name="Anne Dorte Spang-Thomsen" userId="ccdee058-c02e-43d1-89dc-2e19170d0de7" providerId="ADAL" clId="{05536C81-7204-456D-8E7A-2771C4A7899D}" dt="2023-12-05T10:23:41.771" v="22" actId="700"/>
          <ac:spMkLst>
            <pc:docMk/>
            <pc:sldMk cId="117070129" sldId="426"/>
            <ac:spMk id="2" creationId="{D25C5613-5F9B-335D-FCF8-CC82C0EB9068}"/>
          </ac:spMkLst>
        </pc:spChg>
        <pc:spChg chg="mod ord">
          <ac:chgData name="Anne Dorte Spang-Thomsen" userId="ccdee058-c02e-43d1-89dc-2e19170d0de7" providerId="ADAL" clId="{05536C81-7204-456D-8E7A-2771C4A7899D}" dt="2023-12-11T13:40:51.946" v="226" actId="14100"/>
          <ac:spMkLst>
            <pc:docMk/>
            <pc:sldMk cId="117070129" sldId="426"/>
            <ac:spMk id="3" creationId="{8B5A64A4-3284-7B57-31D1-3A849C58ECCB}"/>
          </ac:spMkLst>
        </pc:spChg>
        <pc:picChg chg="add mod">
          <ac:chgData name="Anne Dorte Spang-Thomsen" userId="ccdee058-c02e-43d1-89dc-2e19170d0de7" providerId="ADAL" clId="{05536C81-7204-456D-8E7A-2771C4A7899D}" dt="2023-12-11T13:40:15.676" v="222"/>
          <ac:picMkLst>
            <pc:docMk/>
            <pc:sldMk cId="117070129" sldId="426"/>
            <ac:picMk id="4" creationId="{B3700FA3-33C7-9FFC-1118-4B5F491D9448}"/>
          </ac:picMkLst>
        </pc:picChg>
        <pc:extLst>
          <p:ext xmlns:p="http://schemas.openxmlformats.org/presentationml/2006/main" uri="{D6D511B9-2390-475A-947B-AFAB55BFBCF1}">
            <pc226:cmChg xmlns:pc226="http://schemas.microsoft.com/office/powerpoint/2022/06/main/command" chg="add del mod">
              <pc226:chgData name="Anne Dorte Spang-Thomsen" userId="ccdee058-c02e-43d1-89dc-2e19170d0de7" providerId="ADAL" clId="{05536C81-7204-456D-8E7A-2771C4A7899D}" dt="2023-12-11T13:40:26.044" v="224"/>
              <pc2:cmMkLst xmlns:pc2="http://schemas.microsoft.com/office/powerpoint/2019/9/main/command">
                <pc:docMk/>
                <pc:sldMk cId="117070129" sldId="426"/>
                <pc2:cmMk id="{27D0D6A4-06F3-4B53-BE43-5B3D909E617D}"/>
              </pc2:cmMkLst>
            </pc226:cmChg>
          </p:ext>
        </pc:extLst>
      </pc:sldChg>
      <pc:sldChg chg="add">
        <pc:chgData name="Anne Dorte Spang-Thomsen" userId="ccdee058-c02e-43d1-89dc-2e19170d0de7" providerId="ADAL" clId="{05536C81-7204-456D-8E7A-2771C4A7899D}" dt="2023-12-05T10:00:03.721" v="20"/>
        <pc:sldMkLst>
          <pc:docMk/>
          <pc:sldMk cId="3101443981" sldId="427"/>
        </pc:sldMkLst>
      </pc:sldChg>
      <pc:sldChg chg="modSp">
        <pc:chgData name="Anne Dorte Spang-Thomsen" userId="ccdee058-c02e-43d1-89dc-2e19170d0de7" providerId="ADAL" clId="{05536C81-7204-456D-8E7A-2771C4A7899D}" dt="2023-12-11T12:07:03.698" v="204" actId="1076"/>
        <pc:sldMkLst>
          <pc:docMk/>
          <pc:sldMk cId="2012551902" sldId="428"/>
        </pc:sldMkLst>
        <pc:picChg chg="mod">
          <ac:chgData name="Anne Dorte Spang-Thomsen" userId="ccdee058-c02e-43d1-89dc-2e19170d0de7" providerId="ADAL" clId="{05536C81-7204-456D-8E7A-2771C4A7899D}" dt="2023-12-11T12:07:00.778" v="202" actId="1076"/>
          <ac:picMkLst>
            <pc:docMk/>
            <pc:sldMk cId="2012551902" sldId="428"/>
            <ac:picMk id="2" creationId="{A263D92E-C2DF-DA56-3AAE-C71C69588DD9}"/>
          </ac:picMkLst>
        </pc:picChg>
        <pc:picChg chg="mod">
          <ac:chgData name="Anne Dorte Spang-Thomsen" userId="ccdee058-c02e-43d1-89dc-2e19170d0de7" providerId="ADAL" clId="{05536C81-7204-456D-8E7A-2771C4A7899D}" dt="2023-12-11T12:06:52.875" v="201" actId="1076"/>
          <ac:picMkLst>
            <pc:docMk/>
            <pc:sldMk cId="2012551902" sldId="428"/>
            <ac:picMk id="3" creationId="{4B625C25-364B-A09C-A60D-DF5C33F10270}"/>
          </ac:picMkLst>
        </pc:picChg>
        <pc:picChg chg="mod">
          <ac:chgData name="Anne Dorte Spang-Thomsen" userId="ccdee058-c02e-43d1-89dc-2e19170d0de7" providerId="ADAL" clId="{05536C81-7204-456D-8E7A-2771C4A7899D}" dt="2023-12-11T12:06:50.657" v="200" actId="1076"/>
          <ac:picMkLst>
            <pc:docMk/>
            <pc:sldMk cId="2012551902" sldId="428"/>
            <ac:picMk id="5" creationId="{48B934DA-33CE-469C-148E-CFCAFEEC520B}"/>
          </ac:picMkLst>
        </pc:picChg>
        <pc:picChg chg="mod">
          <ac:chgData name="Anne Dorte Spang-Thomsen" userId="ccdee058-c02e-43d1-89dc-2e19170d0de7" providerId="ADAL" clId="{05536C81-7204-456D-8E7A-2771C4A7899D}" dt="2023-12-11T12:07:03.698" v="204" actId="1076"/>
          <ac:picMkLst>
            <pc:docMk/>
            <pc:sldMk cId="2012551902" sldId="428"/>
            <ac:picMk id="1028" creationId="{5C13A000-8528-2F03-7C3D-8E18E920762A}"/>
          </ac:picMkLst>
        </pc:picChg>
        <pc:picChg chg="mod">
          <ac:chgData name="Anne Dorte Spang-Thomsen" userId="ccdee058-c02e-43d1-89dc-2e19170d0de7" providerId="ADAL" clId="{05536C81-7204-456D-8E7A-2771C4A7899D}" dt="2023-12-11T12:07:01.852" v="203" actId="1076"/>
          <ac:picMkLst>
            <pc:docMk/>
            <pc:sldMk cId="2012551902" sldId="428"/>
            <ac:picMk id="1030" creationId="{FD38A95F-37AF-9EAF-5D10-32A7BE6AE65C}"/>
          </ac:picMkLst>
        </pc:picChg>
      </pc:sldChg>
      <pc:sldMasterChg chg="del delSldLayout">
        <pc:chgData name="Anne Dorte Spang-Thomsen" userId="ccdee058-c02e-43d1-89dc-2e19170d0de7" providerId="ADAL" clId="{05536C81-7204-456D-8E7A-2771C4A7899D}" dt="2023-12-11T14:18:40.722" v="498" actId="2696"/>
        <pc:sldMasterMkLst>
          <pc:docMk/>
          <pc:sldMasterMk cId="3616198905" sldId="2147483705"/>
        </pc:sldMasterMkLst>
        <pc:sldLayoutChg chg="del">
          <pc:chgData name="Anne Dorte Spang-Thomsen" userId="ccdee058-c02e-43d1-89dc-2e19170d0de7" providerId="ADAL" clId="{05536C81-7204-456D-8E7A-2771C4A7899D}" dt="2023-12-11T14:18:40.691" v="494" actId="2696"/>
          <pc:sldLayoutMkLst>
            <pc:docMk/>
            <pc:sldMasterMk cId="3616198905" sldId="2147483705"/>
            <pc:sldLayoutMk cId="198618718" sldId="2147483706"/>
          </pc:sldLayoutMkLst>
        </pc:sldLayoutChg>
        <pc:sldLayoutChg chg="del">
          <pc:chgData name="Anne Dorte Spang-Thomsen" userId="ccdee058-c02e-43d1-89dc-2e19170d0de7" providerId="ADAL" clId="{05536C81-7204-456D-8E7A-2771C4A7899D}" dt="2023-12-11T14:18:31.586" v="489" actId="2696"/>
          <pc:sldLayoutMkLst>
            <pc:docMk/>
            <pc:sldMasterMk cId="3616198905" sldId="2147483705"/>
            <pc:sldLayoutMk cId="1584030014" sldId="2147483707"/>
          </pc:sldLayoutMkLst>
        </pc:sldLayoutChg>
        <pc:sldLayoutChg chg="del">
          <pc:chgData name="Anne Dorte Spang-Thomsen" userId="ccdee058-c02e-43d1-89dc-2e19170d0de7" providerId="ADAL" clId="{05536C81-7204-456D-8E7A-2771C4A7899D}" dt="2023-12-11T14:18:40.707" v="495" actId="2696"/>
          <pc:sldLayoutMkLst>
            <pc:docMk/>
            <pc:sldMasterMk cId="3616198905" sldId="2147483705"/>
            <pc:sldLayoutMk cId="2254912562" sldId="2147483743"/>
          </pc:sldLayoutMkLst>
        </pc:sldLayoutChg>
        <pc:sldLayoutChg chg="del">
          <pc:chgData name="Anne Dorte Spang-Thomsen" userId="ccdee058-c02e-43d1-89dc-2e19170d0de7" providerId="ADAL" clId="{05536C81-7204-456D-8E7A-2771C4A7899D}" dt="2023-12-11T14:18:40.707" v="496" actId="2696"/>
          <pc:sldLayoutMkLst>
            <pc:docMk/>
            <pc:sldMasterMk cId="3616198905" sldId="2147483705"/>
            <pc:sldLayoutMk cId="2867046586" sldId="2147483746"/>
          </pc:sldLayoutMkLst>
        </pc:sldLayoutChg>
        <pc:sldLayoutChg chg="del">
          <pc:chgData name="Anne Dorte Spang-Thomsen" userId="ccdee058-c02e-43d1-89dc-2e19170d0de7" providerId="ADAL" clId="{05536C81-7204-456D-8E7A-2771C4A7899D}" dt="2023-12-11T14:18:40.722" v="497" actId="2696"/>
          <pc:sldLayoutMkLst>
            <pc:docMk/>
            <pc:sldMasterMk cId="3616198905" sldId="2147483705"/>
            <pc:sldLayoutMk cId="3941438418" sldId="2147483788"/>
          </pc:sldLayoutMkLst>
        </pc:sldLayoutChg>
        <pc:sldLayoutChg chg="del">
          <pc:chgData name="Anne Dorte Spang-Thomsen" userId="ccdee058-c02e-43d1-89dc-2e19170d0de7" providerId="ADAL" clId="{05536C81-7204-456D-8E7A-2771C4A7899D}" dt="2023-12-11T14:18:34.509" v="490" actId="2696"/>
          <pc:sldLayoutMkLst>
            <pc:docMk/>
            <pc:sldMasterMk cId="3616198905" sldId="2147483705"/>
            <pc:sldLayoutMk cId="590945870" sldId="2147483808"/>
          </pc:sldLayoutMkLst>
        </pc:sldLayoutChg>
        <pc:sldLayoutChg chg="del">
          <pc:chgData name="Anne Dorte Spang-Thomsen" userId="ccdee058-c02e-43d1-89dc-2e19170d0de7" providerId="ADAL" clId="{05536C81-7204-456D-8E7A-2771C4A7899D}" dt="2023-12-11T14:18:40.691" v="492" actId="2696"/>
          <pc:sldLayoutMkLst>
            <pc:docMk/>
            <pc:sldMasterMk cId="3616198905" sldId="2147483705"/>
            <pc:sldLayoutMk cId="2724908665" sldId="2147483821"/>
          </pc:sldLayoutMkLst>
        </pc:sldLayoutChg>
        <pc:sldLayoutChg chg="del">
          <pc:chgData name="Anne Dorte Spang-Thomsen" userId="ccdee058-c02e-43d1-89dc-2e19170d0de7" providerId="ADAL" clId="{05536C81-7204-456D-8E7A-2771C4A7899D}" dt="2023-12-11T14:18:35.673" v="491" actId="2696"/>
          <pc:sldLayoutMkLst>
            <pc:docMk/>
            <pc:sldMasterMk cId="3616198905" sldId="2147483705"/>
            <pc:sldLayoutMk cId="555762538" sldId="2147483822"/>
          </pc:sldLayoutMkLst>
        </pc:sldLayoutChg>
        <pc:sldLayoutChg chg="del">
          <pc:chgData name="Anne Dorte Spang-Thomsen" userId="ccdee058-c02e-43d1-89dc-2e19170d0de7" providerId="ADAL" clId="{05536C81-7204-456D-8E7A-2771C4A7899D}" dt="2023-12-11T14:18:40.691" v="493" actId="2696"/>
          <pc:sldLayoutMkLst>
            <pc:docMk/>
            <pc:sldMasterMk cId="3616198905" sldId="2147483705"/>
            <pc:sldLayoutMk cId="1511627352" sldId="2147483823"/>
          </pc:sldLayoutMkLst>
        </pc:sldLayoutChg>
      </pc:sldMasterChg>
      <pc:sldMasterChg chg="delSldLayout modSldLayout">
        <pc:chgData name="Anne Dorte Spang-Thomsen" userId="ccdee058-c02e-43d1-89dc-2e19170d0de7" providerId="ADAL" clId="{05536C81-7204-456D-8E7A-2771C4A7899D}" dt="2023-12-11T14:18:47.391" v="501" actId="2696"/>
        <pc:sldMasterMkLst>
          <pc:docMk/>
          <pc:sldMasterMk cId="2496182263" sldId="2147483750"/>
        </pc:sldMasterMkLst>
        <pc:sldLayoutChg chg="del">
          <pc:chgData name="Anne Dorte Spang-Thomsen" userId="ccdee058-c02e-43d1-89dc-2e19170d0de7" providerId="ADAL" clId="{05536C81-7204-456D-8E7A-2771C4A7899D}" dt="2023-12-11T14:18:47.356" v="499" actId="2696"/>
          <pc:sldLayoutMkLst>
            <pc:docMk/>
            <pc:sldMasterMk cId="2496182263" sldId="2147483750"/>
            <pc:sldLayoutMk cId="4119419587" sldId="2147483787"/>
          </pc:sldLayoutMkLst>
        </pc:sldLayoutChg>
        <pc:sldLayoutChg chg="del">
          <pc:chgData name="Anne Dorte Spang-Thomsen" userId="ccdee058-c02e-43d1-89dc-2e19170d0de7" providerId="ADAL" clId="{05536C81-7204-456D-8E7A-2771C4A7899D}" dt="2023-12-11T14:18:47.357" v="500" actId="2696"/>
          <pc:sldLayoutMkLst>
            <pc:docMk/>
            <pc:sldMasterMk cId="2496182263" sldId="2147483750"/>
            <pc:sldLayoutMk cId="1737360193" sldId="2147483812"/>
          </pc:sldLayoutMkLst>
        </pc:sldLayoutChg>
        <pc:sldLayoutChg chg="del">
          <pc:chgData name="Anne Dorte Spang-Thomsen" userId="ccdee058-c02e-43d1-89dc-2e19170d0de7" providerId="ADAL" clId="{05536C81-7204-456D-8E7A-2771C4A7899D}" dt="2023-12-11T14:18:47.391" v="501" actId="2696"/>
          <pc:sldLayoutMkLst>
            <pc:docMk/>
            <pc:sldMasterMk cId="2496182263" sldId="2147483750"/>
            <pc:sldLayoutMk cId="339220637" sldId="2147483818"/>
          </pc:sldLayoutMkLst>
        </pc:sldLayoutChg>
        <pc:sldLayoutChg chg="addSp delSp modSp mod">
          <pc:chgData name="Anne Dorte Spang-Thomsen" userId="ccdee058-c02e-43d1-89dc-2e19170d0de7" providerId="ADAL" clId="{05536C81-7204-456D-8E7A-2771C4A7899D}" dt="2023-12-11T13:54:19.908" v="425" actId="1076"/>
          <pc:sldLayoutMkLst>
            <pc:docMk/>
            <pc:sldMasterMk cId="2496182263" sldId="2147483750"/>
            <pc:sldLayoutMk cId="3358915218" sldId="2147483862"/>
          </pc:sldLayoutMkLst>
          <pc:graphicFrameChg chg="mod">
            <ac:chgData name="Anne Dorte Spang-Thomsen" userId="ccdee058-c02e-43d1-89dc-2e19170d0de7" providerId="ADAL" clId="{05536C81-7204-456D-8E7A-2771C4A7899D}" dt="2023-12-11T13:54:17.929" v="424" actId="1076"/>
            <ac:graphicFrameMkLst>
              <pc:docMk/>
              <pc:sldMasterMk cId="2496182263" sldId="2147483750"/>
              <pc:sldLayoutMk cId="3358915218" sldId="2147483862"/>
              <ac:graphicFrameMk id="5" creationId="{4ECEEA9A-36C7-EC4A-FB72-012256057185}"/>
            </ac:graphicFrameMkLst>
          </pc:graphicFrameChg>
          <pc:picChg chg="del">
            <ac:chgData name="Anne Dorte Spang-Thomsen" userId="ccdee058-c02e-43d1-89dc-2e19170d0de7" providerId="ADAL" clId="{05536C81-7204-456D-8E7A-2771C4A7899D}" dt="2023-12-11T13:52:52.630" v="413" actId="478"/>
            <ac:picMkLst>
              <pc:docMk/>
              <pc:sldMasterMk cId="2496182263" sldId="2147483750"/>
              <pc:sldLayoutMk cId="3358915218" sldId="2147483862"/>
              <ac:picMk id="2" creationId="{50F07D43-7414-E775-CBE7-92FA0A7DD951}"/>
            </ac:picMkLst>
          </pc:picChg>
          <pc:picChg chg="add mod modCrop">
            <ac:chgData name="Anne Dorte Spang-Thomsen" userId="ccdee058-c02e-43d1-89dc-2e19170d0de7" providerId="ADAL" clId="{05536C81-7204-456D-8E7A-2771C4A7899D}" dt="2023-12-11T13:54:19.908" v="425" actId="1076"/>
            <ac:picMkLst>
              <pc:docMk/>
              <pc:sldMasterMk cId="2496182263" sldId="2147483750"/>
              <pc:sldLayoutMk cId="3358915218" sldId="2147483862"/>
              <ac:picMk id="6" creationId="{DDE6E2E4-6508-AA5D-E7CF-38DA5F960EE0}"/>
            </ac:picMkLst>
          </pc:picChg>
        </pc:sldLayoutChg>
      </pc:sldMasterChg>
      <pc:sldMasterChg chg="del delSldLayout">
        <pc:chgData name="Anne Dorte Spang-Thomsen" userId="ccdee058-c02e-43d1-89dc-2e19170d0de7" providerId="ADAL" clId="{05536C81-7204-456D-8E7A-2771C4A7899D}" dt="2023-12-11T14:19:21.122" v="518" actId="2696"/>
        <pc:sldMasterMkLst>
          <pc:docMk/>
          <pc:sldMasterMk cId="3699706683" sldId="2147483863"/>
        </pc:sldMasterMkLst>
        <pc:sldLayoutChg chg="del">
          <pc:chgData name="Anne Dorte Spang-Thomsen" userId="ccdee058-c02e-43d1-89dc-2e19170d0de7" providerId="ADAL" clId="{05536C81-7204-456D-8E7A-2771C4A7899D}" dt="2023-12-11T14:19:21.042" v="502" actId="2696"/>
          <pc:sldLayoutMkLst>
            <pc:docMk/>
            <pc:sldMasterMk cId="3699706683" sldId="2147483863"/>
            <pc:sldLayoutMk cId="106669718" sldId="2147483864"/>
          </pc:sldLayoutMkLst>
        </pc:sldLayoutChg>
        <pc:sldLayoutChg chg="del">
          <pc:chgData name="Anne Dorte Spang-Thomsen" userId="ccdee058-c02e-43d1-89dc-2e19170d0de7" providerId="ADAL" clId="{05536C81-7204-456D-8E7A-2771C4A7899D}" dt="2023-12-11T14:19:21.042" v="503" actId="2696"/>
          <pc:sldLayoutMkLst>
            <pc:docMk/>
            <pc:sldMasterMk cId="3699706683" sldId="2147483863"/>
            <pc:sldLayoutMk cId="704450794" sldId="2147483865"/>
          </pc:sldLayoutMkLst>
        </pc:sldLayoutChg>
        <pc:sldLayoutChg chg="del">
          <pc:chgData name="Anne Dorte Spang-Thomsen" userId="ccdee058-c02e-43d1-89dc-2e19170d0de7" providerId="ADAL" clId="{05536C81-7204-456D-8E7A-2771C4A7899D}" dt="2023-12-11T14:19:21.042" v="504" actId="2696"/>
          <pc:sldLayoutMkLst>
            <pc:docMk/>
            <pc:sldMasterMk cId="3699706683" sldId="2147483863"/>
            <pc:sldLayoutMk cId="2044981805" sldId="2147483866"/>
          </pc:sldLayoutMkLst>
        </pc:sldLayoutChg>
        <pc:sldLayoutChg chg="del">
          <pc:chgData name="Anne Dorte Spang-Thomsen" userId="ccdee058-c02e-43d1-89dc-2e19170d0de7" providerId="ADAL" clId="{05536C81-7204-456D-8E7A-2771C4A7899D}" dt="2023-12-11T14:19:21.058" v="505" actId="2696"/>
          <pc:sldLayoutMkLst>
            <pc:docMk/>
            <pc:sldMasterMk cId="3699706683" sldId="2147483863"/>
            <pc:sldLayoutMk cId="657314403" sldId="2147483867"/>
          </pc:sldLayoutMkLst>
        </pc:sldLayoutChg>
        <pc:sldLayoutChg chg="del">
          <pc:chgData name="Anne Dorte Spang-Thomsen" userId="ccdee058-c02e-43d1-89dc-2e19170d0de7" providerId="ADAL" clId="{05536C81-7204-456D-8E7A-2771C4A7899D}" dt="2023-12-11T14:19:21.063" v="506" actId="2696"/>
          <pc:sldLayoutMkLst>
            <pc:docMk/>
            <pc:sldMasterMk cId="3699706683" sldId="2147483863"/>
            <pc:sldLayoutMk cId="315469059" sldId="2147483868"/>
          </pc:sldLayoutMkLst>
        </pc:sldLayoutChg>
        <pc:sldLayoutChg chg="del">
          <pc:chgData name="Anne Dorte Spang-Thomsen" userId="ccdee058-c02e-43d1-89dc-2e19170d0de7" providerId="ADAL" clId="{05536C81-7204-456D-8E7A-2771C4A7899D}" dt="2023-12-11T14:19:21.063" v="507" actId="2696"/>
          <pc:sldLayoutMkLst>
            <pc:docMk/>
            <pc:sldMasterMk cId="3699706683" sldId="2147483863"/>
            <pc:sldLayoutMk cId="1280509979" sldId="2147483869"/>
          </pc:sldLayoutMkLst>
        </pc:sldLayoutChg>
        <pc:sldLayoutChg chg="del">
          <pc:chgData name="Anne Dorte Spang-Thomsen" userId="ccdee058-c02e-43d1-89dc-2e19170d0de7" providerId="ADAL" clId="{05536C81-7204-456D-8E7A-2771C4A7899D}" dt="2023-12-11T14:19:21.074" v="508" actId="2696"/>
          <pc:sldLayoutMkLst>
            <pc:docMk/>
            <pc:sldMasterMk cId="3699706683" sldId="2147483863"/>
            <pc:sldLayoutMk cId="1023747244" sldId="2147483870"/>
          </pc:sldLayoutMkLst>
        </pc:sldLayoutChg>
        <pc:sldLayoutChg chg="del">
          <pc:chgData name="Anne Dorte Spang-Thomsen" userId="ccdee058-c02e-43d1-89dc-2e19170d0de7" providerId="ADAL" clId="{05536C81-7204-456D-8E7A-2771C4A7899D}" dt="2023-12-11T14:19:21.074" v="509" actId="2696"/>
          <pc:sldLayoutMkLst>
            <pc:docMk/>
            <pc:sldMasterMk cId="3699706683" sldId="2147483863"/>
            <pc:sldLayoutMk cId="2121029311" sldId="2147483871"/>
          </pc:sldLayoutMkLst>
        </pc:sldLayoutChg>
        <pc:sldLayoutChg chg="del">
          <pc:chgData name="Anne Dorte Spang-Thomsen" userId="ccdee058-c02e-43d1-89dc-2e19170d0de7" providerId="ADAL" clId="{05536C81-7204-456D-8E7A-2771C4A7899D}" dt="2023-12-11T14:19:21.074" v="510" actId="2696"/>
          <pc:sldLayoutMkLst>
            <pc:docMk/>
            <pc:sldMasterMk cId="3699706683" sldId="2147483863"/>
            <pc:sldLayoutMk cId="2333020023" sldId="2147483872"/>
          </pc:sldLayoutMkLst>
        </pc:sldLayoutChg>
        <pc:sldLayoutChg chg="del">
          <pc:chgData name="Anne Dorte Spang-Thomsen" userId="ccdee058-c02e-43d1-89dc-2e19170d0de7" providerId="ADAL" clId="{05536C81-7204-456D-8E7A-2771C4A7899D}" dt="2023-12-11T14:19:21.074" v="511" actId="2696"/>
          <pc:sldLayoutMkLst>
            <pc:docMk/>
            <pc:sldMasterMk cId="3699706683" sldId="2147483863"/>
            <pc:sldLayoutMk cId="1088077839" sldId="2147483873"/>
          </pc:sldLayoutMkLst>
        </pc:sldLayoutChg>
        <pc:sldLayoutChg chg="del">
          <pc:chgData name="Anne Dorte Spang-Thomsen" userId="ccdee058-c02e-43d1-89dc-2e19170d0de7" providerId="ADAL" clId="{05536C81-7204-456D-8E7A-2771C4A7899D}" dt="2023-12-11T14:19:21.090" v="512" actId="2696"/>
          <pc:sldLayoutMkLst>
            <pc:docMk/>
            <pc:sldMasterMk cId="3699706683" sldId="2147483863"/>
            <pc:sldLayoutMk cId="4187846861" sldId="2147483874"/>
          </pc:sldLayoutMkLst>
        </pc:sldLayoutChg>
        <pc:sldLayoutChg chg="del">
          <pc:chgData name="Anne Dorte Spang-Thomsen" userId="ccdee058-c02e-43d1-89dc-2e19170d0de7" providerId="ADAL" clId="{05536C81-7204-456D-8E7A-2771C4A7899D}" dt="2023-12-11T14:19:21.090" v="513" actId="2696"/>
          <pc:sldLayoutMkLst>
            <pc:docMk/>
            <pc:sldMasterMk cId="3699706683" sldId="2147483863"/>
            <pc:sldLayoutMk cId="330201007" sldId="2147483875"/>
          </pc:sldLayoutMkLst>
        </pc:sldLayoutChg>
        <pc:sldLayoutChg chg="del">
          <pc:chgData name="Anne Dorte Spang-Thomsen" userId="ccdee058-c02e-43d1-89dc-2e19170d0de7" providerId="ADAL" clId="{05536C81-7204-456D-8E7A-2771C4A7899D}" dt="2023-12-11T14:19:21.090" v="514" actId="2696"/>
          <pc:sldLayoutMkLst>
            <pc:docMk/>
            <pc:sldMasterMk cId="3699706683" sldId="2147483863"/>
            <pc:sldLayoutMk cId="1407943732" sldId="2147483876"/>
          </pc:sldLayoutMkLst>
        </pc:sldLayoutChg>
        <pc:sldLayoutChg chg="del">
          <pc:chgData name="Anne Dorte Spang-Thomsen" userId="ccdee058-c02e-43d1-89dc-2e19170d0de7" providerId="ADAL" clId="{05536C81-7204-456D-8E7A-2771C4A7899D}" dt="2023-12-11T14:19:21.105" v="515" actId="2696"/>
          <pc:sldLayoutMkLst>
            <pc:docMk/>
            <pc:sldMasterMk cId="3699706683" sldId="2147483863"/>
            <pc:sldLayoutMk cId="4125014725" sldId="2147483877"/>
          </pc:sldLayoutMkLst>
        </pc:sldLayoutChg>
        <pc:sldLayoutChg chg="del">
          <pc:chgData name="Anne Dorte Spang-Thomsen" userId="ccdee058-c02e-43d1-89dc-2e19170d0de7" providerId="ADAL" clId="{05536C81-7204-456D-8E7A-2771C4A7899D}" dt="2023-12-11T14:19:21.105" v="516" actId="2696"/>
          <pc:sldLayoutMkLst>
            <pc:docMk/>
            <pc:sldMasterMk cId="3699706683" sldId="2147483863"/>
            <pc:sldLayoutMk cId="1422669439" sldId="2147483878"/>
          </pc:sldLayoutMkLst>
        </pc:sldLayoutChg>
        <pc:sldLayoutChg chg="del">
          <pc:chgData name="Anne Dorte Spang-Thomsen" userId="ccdee058-c02e-43d1-89dc-2e19170d0de7" providerId="ADAL" clId="{05536C81-7204-456D-8E7A-2771C4A7899D}" dt="2023-12-11T14:19:21.105" v="517" actId="2696"/>
          <pc:sldLayoutMkLst>
            <pc:docMk/>
            <pc:sldMasterMk cId="3699706683" sldId="2147483863"/>
            <pc:sldLayoutMk cId="4093399332" sldId="2147483879"/>
          </pc:sldLayoutMkLst>
        </pc:sldLayoutChg>
      </pc:sldMasterChg>
      <pc:sldMasterChg chg="del delSldLayout">
        <pc:chgData name="Anne Dorte Spang-Thomsen" userId="ccdee058-c02e-43d1-89dc-2e19170d0de7" providerId="ADAL" clId="{05536C81-7204-456D-8E7A-2771C4A7899D}" dt="2023-12-11T14:19:28.877" v="528" actId="2696"/>
        <pc:sldMasterMkLst>
          <pc:docMk/>
          <pc:sldMasterMk cId="509436123" sldId="2147483886"/>
        </pc:sldMasterMkLst>
        <pc:sldLayoutChg chg="del">
          <pc:chgData name="Anne Dorte Spang-Thomsen" userId="ccdee058-c02e-43d1-89dc-2e19170d0de7" providerId="ADAL" clId="{05536C81-7204-456D-8E7A-2771C4A7899D}" dt="2023-12-11T14:19:28.824" v="519" actId="2696"/>
          <pc:sldLayoutMkLst>
            <pc:docMk/>
            <pc:sldMasterMk cId="509436123" sldId="2147483886"/>
            <pc:sldLayoutMk cId="2492705283" sldId="2147483887"/>
          </pc:sldLayoutMkLst>
        </pc:sldLayoutChg>
        <pc:sldLayoutChg chg="del">
          <pc:chgData name="Anne Dorte Spang-Thomsen" userId="ccdee058-c02e-43d1-89dc-2e19170d0de7" providerId="ADAL" clId="{05536C81-7204-456D-8E7A-2771C4A7899D}" dt="2023-12-11T14:19:28.840" v="520" actId="2696"/>
          <pc:sldLayoutMkLst>
            <pc:docMk/>
            <pc:sldMasterMk cId="509436123" sldId="2147483886"/>
            <pc:sldLayoutMk cId="3371545094" sldId="2147483888"/>
          </pc:sldLayoutMkLst>
        </pc:sldLayoutChg>
        <pc:sldLayoutChg chg="del">
          <pc:chgData name="Anne Dorte Spang-Thomsen" userId="ccdee058-c02e-43d1-89dc-2e19170d0de7" providerId="ADAL" clId="{05536C81-7204-456D-8E7A-2771C4A7899D}" dt="2023-12-11T14:19:28.840" v="521" actId="2696"/>
          <pc:sldLayoutMkLst>
            <pc:docMk/>
            <pc:sldMasterMk cId="509436123" sldId="2147483886"/>
            <pc:sldLayoutMk cId="2495087508" sldId="2147483889"/>
          </pc:sldLayoutMkLst>
        </pc:sldLayoutChg>
        <pc:sldLayoutChg chg="del">
          <pc:chgData name="Anne Dorte Spang-Thomsen" userId="ccdee058-c02e-43d1-89dc-2e19170d0de7" providerId="ADAL" clId="{05536C81-7204-456D-8E7A-2771C4A7899D}" dt="2023-12-11T14:19:28.840" v="522" actId="2696"/>
          <pc:sldLayoutMkLst>
            <pc:docMk/>
            <pc:sldMasterMk cId="509436123" sldId="2147483886"/>
            <pc:sldLayoutMk cId="1029963457" sldId="2147483890"/>
          </pc:sldLayoutMkLst>
        </pc:sldLayoutChg>
        <pc:sldLayoutChg chg="del">
          <pc:chgData name="Anne Dorte Spang-Thomsen" userId="ccdee058-c02e-43d1-89dc-2e19170d0de7" providerId="ADAL" clId="{05536C81-7204-456D-8E7A-2771C4A7899D}" dt="2023-12-11T14:19:28.856" v="523" actId="2696"/>
          <pc:sldLayoutMkLst>
            <pc:docMk/>
            <pc:sldMasterMk cId="509436123" sldId="2147483886"/>
            <pc:sldLayoutMk cId="223442622" sldId="2147483891"/>
          </pc:sldLayoutMkLst>
        </pc:sldLayoutChg>
        <pc:sldLayoutChg chg="del">
          <pc:chgData name="Anne Dorte Spang-Thomsen" userId="ccdee058-c02e-43d1-89dc-2e19170d0de7" providerId="ADAL" clId="{05536C81-7204-456D-8E7A-2771C4A7899D}" dt="2023-12-11T14:19:28.856" v="524" actId="2696"/>
          <pc:sldLayoutMkLst>
            <pc:docMk/>
            <pc:sldMasterMk cId="509436123" sldId="2147483886"/>
            <pc:sldLayoutMk cId="3019306939" sldId="2147483892"/>
          </pc:sldLayoutMkLst>
        </pc:sldLayoutChg>
        <pc:sldLayoutChg chg="del">
          <pc:chgData name="Anne Dorte Spang-Thomsen" userId="ccdee058-c02e-43d1-89dc-2e19170d0de7" providerId="ADAL" clId="{05536C81-7204-456D-8E7A-2771C4A7899D}" dt="2023-12-11T14:19:28.856" v="525" actId="2696"/>
          <pc:sldLayoutMkLst>
            <pc:docMk/>
            <pc:sldMasterMk cId="509436123" sldId="2147483886"/>
            <pc:sldLayoutMk cId="3813646365" sldId="2147483893"/>
          </pc:sldLayoutMkLst>
        </pc:sldLayoutChg>
        <pc:sldLayoutChg chg="del">
          <pc:chgData name="Anne Dorte Spang-Thomsen" userId="ccdee058-c02e-43d1-89dc-2e19170d0de7" providerId="ADAL" clId="{05536C81-7204-456D-8E7A-2771C4A7899D}" dt="2023-12-11T14:19:28.872" v="526" actId="2696"/>
          <pc:sldLayoutMkLst>
            <pc:docMk/>
            <pc:sldMasterMk cId="509436123" sldId="2147483886"/>
            <pc:sldLayoutMk cId="3188494990" sldId="2147483894"/>
          </pc:sldLayoutMkLst>
        </pc:sldLayoutChg>
        <pc:sldLayoutChg chg="del">
          <pc:chgData name="Anne Dorte Spang-Thomsen" userId="ccdee058-c02e-43d1-89dc-2e19170d0de7" providerId="ADAL" clId="{05536C81-7204-456D-8E7A-2771C4A7899D}" dt="2023-12-11T14:19:28.877" v="527" actId="2696"/>
          <pc:sldLayoutMkLst>
            <pc:docMk/>
            <pc:sldMasterMk cId="509436123" sldId="2147483886"/>
            <pc:sldLayoutMk cId="1448862610" sldId="2147483895"/>
          </pc:sldLayoutMkLst>
        </pc:sldLayoutChg>
      </pc:sldMasterChg>
      <pc:sldMasterChg chg="del delSldLayout">
        <pc:chgData name="Anne Dorte Spang-Thomsen" userId="ccdee058-c02e-43d1-89dc-2e19170d0de7" providerId="ADAL" clId="{05536C81-7204-456D-8E7A-2771C4A7899D}" dt="2023-12-11T14:19:30.828" v="531" actId="2696"/>
        <pc:sldMasterMkLst>
          <pc:docMk/>
          <pc:sldMasterMk cId="3759043909" sldId="2147483896"/>
        </pc:sldMasterMkLst>
        <pc:sldLayoutChg chg="del">
          <pc:chgData name="Anne Dorte Spang-Thomsen" userId="ccdee058-c02e-43d1-89dc-2e19170d0de7" providerId="ADAL" clId="{05536C81-7204-456D-8E7A-2771C4A7899D}" dt="2023-12-11T14:19:30.807" v="529" actId="2696"/>
          <pc:sldLayoutMkLst>
            <pc:docMk/>
            <pc:sldMasterMk cId="3759043909" sldId="2147483896"/>
            <pc:sldLayoutMk cId="23688409" sldId="2147483897"/>
          </pc:sldLayoutMkLst>
        </pc:sldLayoutChg>
        <pc:sldLayoutChg chg="del">
          <pc:chgData name="Anne Dorte Spang-Thomsen" userId="ccdee058-c02e-43d1-89dc-2e19170d0de7" providerId="ADAL" clId="{05536C81-7204-456D-8E7A-2771C4A7899D}" dt="2023-12-11T14:19:30.823" v="530" actId="2696"/>
          <pc:sldLayoutMkLst>
            <pc:docMk/>
            <pc:sldMasterMk cId="3759043909" sldId="2147483896"/>
            <pc:sldLayoutMk cId="769627085" sldId="2147483898"/>
          </pc:sldLayoutMkLst>
        </pc:sldLayoutChg>
      </pc:sldMasterChg>
      <pc:sldMasterChg chg="delSldLayout">
        <pc:chgData name="Anne Dorte Spang-Thomsen" userId="ccdee058-c02e-43d1-89dc-2e19170d0de7" providerId="ADAL" clId="{05536C81-7204-456D-8E7A-2771C4A7899D}" dt="2023-12-11T14:20:17.074" v="554" actId="2696"/>
        <pc:sldMasterMkLst>
          <pc:docMk/>
          <pc:sldMasterMk cId="2991995092" sldId="2147483905"/>
        </pc:sldMasterMkLst>
        <pc:sldLayoutChg chg="del">
          <pc:chgData name="Anne Dorte Spang-Thomsen" userId="ccdee058-c02e-43d1-89dc-2e19170d0de7" providerId="ADAL" clId="{05536C81-7204-456D-8E7A-2771C4A7899D}" dt="2023-12-11T14:20:02.522" v="542" actId="2696"/>
          <pc:sldLayoutMkLst>
            <pc:docMk/>
            <pc:sldMasterMk cId="2991995092" sldId="2147483905"/>
            <pc:sldLayoutMk cId="1713400594" sldId="2147483906"/>
          </pc:sldLayoutMkLst>
        </pc:sldLayoutChg>
        <pc:sldLayoutChg chg="del">
          <pc:chgData name="Anne Dorte Spang-Thomsen" userId="ccdee058-c02e-43d1-89dc-2e19170d0de7" providerId="ADAL" clId="{05536C81-7204-456D-8E7A-2771C4A7899D}" dt="2023-12-11T14:20:02.555" v="543" actId="2696"/>
          <pc:sldLayoutMkLst>
            <pc:docMk/>
            <pc:sldMasterMk cId="2991995092" sldId="2147483905"/>
            <pc:sldLayoutMk cId="658534128" sldId="2147483907"/>
          </pc:sldLayoutMkLst>
        </pc:sldLayoutChg>
        <pc:sldLayoutChg chg="del">
          <pc:chgData name="Anne Dorte Spang-Thomsen" userId="ccdee058-c02e-43d1-89dc-2e19170d0de7" providerId="ADAL" clId="{05536C81-7204-456D-8E7A-2771C4A7899D}" dt="2023-12-11T14:20:02.689" v="544" actId="2696"/>
          <pc:sldLayoutMkLst>
            <pc:docMk/>
            <pc:sldMasterMk cId="2991995092" sldId="2147483905"/>
            <pc:sldLayoutMk cId="160284773" sldId="2147483908"/>
          </pc:sldLayoutMkLst>
        </pc:sldLayoutChg>
        <pc:sldLayoutChg chg="del">
          <pc:chgData name="Anne Dorte Spang-Thomsen" userId="ccdee058-c02e-43d1-89dc-2e19170d0de7" providerId="ADAL" clId="{05536C81-7204-456D-8E7A-2771C4A7899D}" dt="2023-12-11T14:20:02.744" v="545" actId="2696"/>
          <pc:sldLayoutMkLst>
            <pc:docMk/>
            <pc:sldMasterMk cId="2991995092" sldId="2147483905"/>
            <pc:sldLayoutMk cId="540584139" sldId="2147483909"/>
          </pc:sldLayoutMkLst>
        </pc:sldLayoutChg>
        <pc:sldLayoutChg chg="del">
          <pc:chgData name="Anne Dorte Spang-Thomsen" userId="ccdee058-c02e-43d1-89dc-2e19170d0de7" providerId="ADAL" clId="{05536C81-7204-456D-8E7A-2771C4A7899D}" dt="2023-12-11T14:19:57.072" v="533" actId="2696"/>
          <pc:sldLayoutMkLst>
            <pc:docMk/>
            <pc:sldMasterMk cId="2991995092" sldId="2147483905"/>
            <pc:sldLayoutMk cId="3744589330" sldId="2147483910"/>
          </pc:sldLayoutMkLst>
        </pc:sldLayoutChg>
        <pc:sldLayoutChg chg="del">
          <pc:chgData name="Anne Dorte Spang-Thomsen" userId="ccdee058-c02e-43d1-89dc-2e19170d0de7" providerId="ADAL" clId="{05536C81-7204-456D-8E7A-2771C4A7899D}" dt="2023-12-11T14:19:57.072" v="534" actId="2696"/>
          <pc:sldLayoutMkLst>
            <pc:docMk/>
            <pc:sldMasterMk cId="2991995092" sldId="2147483905"/>
            <pc:sldLayoutMk cId="1933500913" sldId="2147483911"/>
          </pc:sldLayoutMkLst>
        </pc:sldLayoutChg>
        <pc:sldLayoutChg chg="del">
          <pc:chgData name="Anne Dorte Spang-Thomsen" userId="ccdee058-c02e-43d1-89dc-2e19170d0de7" providerId="ADAL" clId="{05536C81-7204-456D-8E7A-2771C4A7899D}" dt="2023-12-11T14:19:57.072" v="535" actId="2696"/>
          <pc:sldLayoutMkLst>
            <pc:docMk/>
            <pc:sldMasterMk cId="2991995092" sldId="2147483905"/>
            <pc:sldLayoutMk cId="2421723044" sldId="2147483912"/>
          </pc:sldLayoutMkLst>
        </pc:sldLayoutChg>
        <pc:sldLayoutChg chg="del">
          <pc:chgData name="Anne Dorte Spang-Thomsen" userId="ccdee058-c02e-43d1-89dc-2e19170d0de7" providerId="ADAL" clId="{05536C81-7204-456D-8E7A-2771C4A7899D}" dt="2023-12-11T14:19:57.072" v="536" actId="2696"/>
          <pc:sldLayoutMkLst>
            <pc:docMk/>
            <pc:sldMasterMk cId="2991995092" sldId="2147483905"/>
            <pc:sldLayoutMk cId="50468190" sldId="2147483913"/>
          </pc:sldLayoutMkLst>
        </pc:sldLayoutChg>
        <pc:sldLayoutChg chg="del">
          <pc:chgData name="Anne Dorte Spang-Thomsen" userId="ccdee058-c02e-43d1-89dc-2e19170d0de7" providerId="ADAL" clId="{05536C81-7204-456D-8E7A-2771C4A7899D}" dt="2023-12-11T14:19:57.089" v="537" actId="2696"/>
          <pc:sldLayoutMkLst>
            <pc:docMk/>
            <pc:sldMasterMk cId="2991995092" sldId="2147483905"/>
            <pc:sldLayoutMk cId="923633859" sldId="2147483914"/>
          </pc:sldLayoutMkLst>
        </pc:sldLayoutChg>
        <pc:sldLayoutChg chg="del">
          <pc:chgData name="Anne Dorte Spang-Thomsen" userId="ccdee058-c02e-43d1-89dc-2e19170d0de7" providerId="ADAL" clId="{05536C81-7204-456D-8E7A-2771C4A7899D}" dt="2023-12-11T14:19:57.089" v="538" actId="2696"/>
          <pc:sldLayoutMkLst>
            <pc:docMk/>
            <pc:sldMasterMk cId="2991995092" sldId="2147483905"/>
            <pc:sldLayoutMk cId="1529816409" sldId="2147483915"/>
          </pc:sldLayoutMkLst>
        </pc:sldLayoutChg>
        <pc:sldLayoutChg chg="del">
          <pc:chgData name="Anne Dorte Spang-Thomsen" userId="ccdee058-c02e-43d1-89dc-2e19170d0de7" providerId="ADAL" clId="{05536C81-7204-456D-8E7A-2771C4A7899D}" dt="2023-12-11T14:19:57.089" v="539" actId="2696"/>
          <pc:sldLayoutMkLst>
            <pc:docMk/>
            <pc:sldMasterMk cId="2991995092" sldId="2147483905"/>
            <pc:sldLayoutMk cId="2135286358" sldId="2147483916"/>
          </pc:sldLayoutMkLst>
        </pc:sldLayoutChg>
        <pc:sldLayoutChg chg="del">
          <pc:chgData name="Anne Dorte Spang-Thomsen" userId="ccdee058-c02e-43d1-89dc-2e19170d0de7" providerId="ADAL" clId="{05536C81-7204-456D-8E7A-2771C4A7899D}" dt="2023-12-11T14:19:57.102" v="540" actId="2696"/>
          <pc:sldLayoutMkLst>
            <pc:docMk/>
            <pc:sldMasterMk cId="2991995092" sldId="2147483905"/>
            <pc:sldLayoutMk cId="2088824204" sldId="2147483917"/>
          </pc:sldLayoutMkLst>
        </pc:sldLayoutChg>
        <pc:sldLayoutChg chg="del">
          <pc:chgData name="Anne Dorte Spang-Thomsen" userId="ccdee058-c02e-43d1-89dc-2e19170d0de7" providerId="ADAL" clId="{05536C81-7204-456D-8E7A-2771C4A7899D}" dt="2023-12-11T14:19:57.105" v="541" actId="2696"/>
          <pc:sldLayoutMkLst>
            <pc:docMk/>
            <pc:sldMasterMk cId="2991995092" sldId="2147483905"/>
            <pc:sldLayoutMk cId="748696665" sldId="2147483918"/>
          </pc:sldLayoutMkLst>
        </pc:sldLayoutChg>
        <pc:sldLayoutChg chg="del">
          <pc:chgData name="Anne Dorte Spang-Thomsen" userId="ccdee058-c02e-43d1-89dc-2e19170d0de7" providerId="ADAL" clId="{05536C81-7204-456D-8E7A-2771C4A7899D}" dt="2023-12-11T14:19:56.972" v="532" actId="2696"/>
          <pc:sldLayoutMkLst>
            <pc:docMk/>
            <pc:sldMasterMk cId="2991995092" sldId="2147483905"/>
            <pc:sldLayoutMk cId="220641119" sldId="2147483919"/>
          </pc:sldLayoutMkLst>
        </pc:sldLayoutChg>
        <pc:sldLayoutChg chg="del">
          <pc:chgData name="Anne Dorte Spang-Thomsen" userId="ccdee058-c02e-43d1-89dc-2e19170d0de7" providerId="ADAL" clId="{05536C81-7204-456D-8E7A-2771C4A7899D}" dt="2023-12-11T14:20:02.839" v="546" actId="2696"/>
          <pc:sldLayoutMkLst>
            <pc:docMk/>
            <pc:sldMasterMk cId="2991995092" sldId="2147483905"/>
            <pc:sldLayoutMk cId="4286489733" sldId="2147483920"/>
          </pc:sldLayoutMkLst>
        </pc:sldLayoutChg>
        <pc:sldLayoutChg chg="del">
          <pc:chgData name="Anne Dorte Spang-Thomsen" userId="ccdee058-c02e-43d1-89dc-2e19170d0de7" providerId="ADAL" clId="{05536C81-7204-456D-8E7A-2771C4A7899D}" dt="2023-12-11T14:20:02.906" v="547" actId="2696"/>
          <pc:sldLayoutMkLst>
            <pc:docMk/>
            <pc:sldMasterMk cId="2991995092" sldId="2147483905"/>
            <pc:sldLayoutMk cId="869397555" sldId="2147483921"/>
          </pc:sldLayoutMkLst>
        </pc:sldLayoutChg>
        <pc:sldLayoutChg chg="del">
          <pc:chgData name="Anne Dorte Spang-Thomsen" userId="ccdee058-c02e-43d1-89dc-2e19170d0de7" providerId="ADAL" clId="{05536C81-7204-456D-8E7A-2771C4A7899D}" dt="2023-12-11T14:20:03.015" v="548" actId="2696"/>
          <pc:sldLayoutMkLst>
            <pc:docMk/>
            <pc:sldMasterMk cId="2991995092" sldId="2147483905"/>
            <pc:sldLayoutMk cId="503650723" sldId="2147483922"/>
          </pc:sldLayoutMkLst>
        </pc:sldLayoutChg>
        <pc:sldLayoutChg chg="del">
          <pc:chgData name="Anne Dorte Spang-Thomsen" userId="ccdee058-c02e-43d1-89dc-2e19170d0de7" providerId="ADAL" clId="{05536C81-7204-456D-8E7A-2771C4A7899D}" dt="2023-12-11T14:20:03.089" v="549" actId="2696"/>
          <pc:sldLayoutMkLst>
            <pc:docMk/>
            <pc:sldMasterMk cId="2991995092" sldId="2147483905"/>
            <pc:sldLayoutMk cId="2240561563" sldId="2147483923"/>
          </pc:sldLayoutMkLst>
        </pc:sldLayoutChg>
        <pc:sldLayoutChg chg="del">
          <pc:chgData name="Anne Dorte Spang-Thomsen" userId="ccdee058-c02e-43d1-89dc-2e19170d0de7" providerId="ADAL" clId="{05536C81-7204-456D-8E7A-2771C4A7899D}" dt="2023-12-11T14:20:03.224" v="550" actId="2696"/>
          <pc:sldLayoutMkLst>
            <pc:docMk/>
            <pc:sldMasterMk cId="2991995092" sldId="2147483905"/>
            <pc:sldLayoutMk cId="1005928453" sldId="2147483924"/>
          </pc:sldLayoutMkLst>
        </pc:sldLayoutChg>
        <pc:sldLayoutChg chg="del">
          <pc:chgData name="Anne Dorte Spang-Thomsen" userId="ccdee058-c02e-43d1-89dc-2e19170d0de7" providerId="ADAL" clId="{05536C81-7204-456D-8E7A-2771C4A7899D}" dt="2023-12-11T14:20:13.143" v="551" actId="2696"/>
          <pc:sldLayoutMkLst>
            <pc:docMk/>
            <pc:sldMasterMk cId="2991995092" sldId="2147483905"/>
            <pc:sldLayoutMk cId="3257067469" sldId="2147483946"/>
          </pc:sldLayoutMkLst>
        </pc:sldLayoutChg>
        <pc:sldLayoutChg chg="del">
          <pc:chgData name="Anne Dorte Spang-Thomsen" userId="ccdee058-c02e-43d1-89dc-2e19170d0de7" providerId="ADAL" clId="{05536C81-7204-456D-8E7A-2771C4A7899D}" dt="2023-12-11T14:20:15.017" v="552" actId="2696"/>
          <pc:sldLayoutMkLst>
            <pc:docMk/>
            <pc:sldMasterMk cId="2991995092" sldId="2147483905"/>
            <pc:sldLayoutMk cId="2465449504" sldId="2147483947"/>
          </pc:sldLayoutMkLst>
        </pc:sldLayoutChg>
        <pc:sldLayoutChg chg="del">
          <pc:chgData name="Anne Dorte Spang-Thomsen" userId="ccdee058-c02e-43d1-89dc-2e19170d0de7" providerId="ADAL" clId="{05536C81-7204-456D-8E7A-2771C4A7899D}" dt="2023-12-11T14:20:16.227" v="553" actId="2696"/>
          <pc:sldLayoutMkLst>
            <pc:docMk/>
            <pc:sldMasterMk cId="2991995092" sldId="2147483905"/>
            <pc:sldLayoutMk cId="592312986" sldId="2147483948"/>
          </pc:sldLayoutMkLst>
        </pc:sldLayoutChg>
        <pc:sldLayoutChg chg="del">
          <pc:chgData name="Anne Dorte Spang-Thomsen" userId="ccdee058-c02e-43d1-89dc-2e19170d0de7" providerId="ADAL" clId="{05536C81-7204-456D-8E7A-2771C4A7899D}" dt="2023-12-11T14:20:17.074" v="554" actId="2696"/>
          <pc:sldLayoutMkLst>
            <pc:docMk/>
            <pc:sldMasterMk cId="2991995092" sldId="2147483905"/>
            <pc:sldLayoutMk cId="658707089" sldId="2147483949"/>
          </pc:sldLayoutMkLst>
        </pc:sldLayoutChg>
      </pc:sldMasterChg>
    </pc:docChg>
  </pc:docChgLst>
  <pc:docChgLst>
    <pc:chgData name="Anne Dorte Spang-Thomsen" userId="ccdee058-c02e-43d1-89dc-2e19170d0de7" providerId="ADAL" clId="{083C3A0F-A080-4857-9BCC-3796D9F7C2C0}"/>
    <pc:docChg chg="undo custSel addSld delSld modSld modMainMaster">
      <pc:chgData name="Anne Dorte Spang-Thomsen" userId="ccdee058-c02e-43d1-89dc-2e19170d0de7" providerId="ADAL" clId="{083C3A0F-A080-4857-9BCC-3796D9F7C2C0}" dt="2024-01-10T06:50:03.739" v="521" actId="26606"/>
      <pc:docMkLst>
        <pc:docMk/>
      </pc:docMkLst>
      <pc:sldChg chg="addSp modSp mod delCm modCm">
        <pc:chgData name="Anne Dorte Spang-Thomsen" userId="ccdee058-c02e-43d1-89dc-2e19170d0de7" providerId="ADAL" clId="{083C3A0F-A080-4857-9BCC-3796D9F7C2C0}" dt="2024-01-09T10:06:27.589" v="489" actId="1076"/>
        <pc:sldMkLst>
          <pc:docMk/>
          <pc:sldMk cId="2415578786" sldId="369"/>
        </pc:sldMkLst>
        <pc:spChg chg="mod">
          <ac:chgData name="Anne Dorte Spang-Thomsen" userId="ccdee058-c02e-43d1-89dc-2e19170d0de7" providerId="ADAL" clId="{083C3A0F-A080-4857-9BCC-3796D9F7C2C0}" dt="2024-01-08T17:03:35.067" v="80" actId="1076"/>
          <ac:spMkLst>
            <pc:docMk/>
            <pc:sldMk cId="2415578786" sldId="369"/>
            <ac:spMk id="5" creationId="{93A7ABD1-913F-3EF4-7A37-2AD1DE37FD55}"/>
          </ac:spMkLst>
        </pc:spChg>
        <pc:spChg chg="mod">
          <ac:chgData name="Anne Dorte Spang-Thomsen" userId="ccdee058-c02e-43d1-89dc-2e19170d0de7" providerId="ADAL" clId="{083C3A0F-A080-4857-9BCC-3796D9F7C2C0}" dt="2024-01-08T17:03:54.432" v="83" actId="14100"/>
          <ac:spMkLst>
            <pc:docMk/>
            <pc:sldMk cId="2415578786" sldId="369"/>
            <ac:spMk id="6" creationId="{46E663EE-C287-14B1-DEE5-799E9671F11C}"/>
          </ac:spMkLst>
        </pc:spChg>
        <pc:spChg chg="mod">
          <ac:chgData name="Anne Dorte Spang-Thomsen" userId="ccdee058-c02e-43d1-89dc-2e19170d0de7" providerId="ADAL" clId="{083C3A0F-A080-4857-9BCC-3796D9F7C2C0}" dt="2024-01-08T17:03:35.067" v="80" actId="1076"/>
          <ac:spMkLst>
            <pc:docMk/>
            <pc:sldMk cId="2415578786" sldId="369"/>
            <ac:spMk id="7" creationId="{F40E8BA0-E529-CA48-9C4F-5B43396F97F1}"/>
          </ac:spMkLst>
        </pc:spChg>
        <pc:picChg chg="mod">
          <ac:chgData name="Anne Dorte Spang-Thomsen" userId="ccdee058-c02e-43d1-89dc-2e19170d0de7" providerId="ADAL" clId="{083C3A0F-A080-4857-9BCC-3796D9F7C2C0}" dt="2024-01-08T17:03:35.067" v="80" actId="1076"/>
          <ac:picMkLst>
            <pc:docMk/>
            <pc:sldMk cId="2415578786" sldId="369"/>
            <ac:picMk id="2" creationId="{3D5BBE85-5A34-A492-26E6-5988ED3B2D34}"/>
          </ac:picMkLst>
        </pc:picChg>
        <pc:picChg chg="add mod">
          <ac:chgData name="Anne Dorte Spang-Thomsen" userId="ccdee058-c02e-43d1-89dc-2e19170d0de7" providerId="ADAL" clId="{083C3A0F-A080-4857-9BCC-3796D9F7C2C0}" dt="2024-01-09T10:06:27.589" v="489" actId="1076"/>
          <ac:picMkLst>
            <pc:docMk/>
            <pc:sldMk cId="2415578786" sldId="369"/>
            <ac:picMk id="4" creationId="{83733A15-51EA-CC36-2550-E9A42BF73D1B}"/>
          </ac:picMkLst>
        </pc:picChg>
        <pc:picChg chg="ord">
          <ac:chgData name="Anne Dorte Spang-Thomsen" userId="ccdee058-c02e-43d1-89dc-2e19170d0de7" providerId="ADAL" clId="{083C3A0F-A080-4857-9BCC-3796D9F7C2C0}" dt="2024-01-08T17:03:39.207" v="81" actId="166"/>
          <ac:picMkLst>
            <pc:docMk/>
            <pc:sldMk cId="2415578786" sldId="369"/>
            <ac:picMk id="11" creationId="{E208A66F-1EDD-A295-37CF-A4BD13FE5215}"/>
          </ac:picMkLst>
        </pc:picChg>
        <pc:extLst>
          <p:ext xmlns:p="http://schemas.openxmlformats.org/presentationml/2006/main" uri="{D6D511B9-2390-475A-947B-AFAB55BFBCF1}">
            <pc226:cmChg xmlns:pc226="http://schemas.microsoft.com/office/powerpoint/2022/06/main/command" chg="del mod">
              <pc226:chgData name="Anne Dorte Spang-Thomsen" userId="ccdee058-c02e-43d1-89dc-2e19170d0de7" providerId="ADAL" clId="{083C3A0F-A080-4857-9BCC-3796D9F7C2C0}" dt="2024-01-08T17:04:04.392" v="85"/>
              <pc2:cmMkLst xmlns:pc2="http://schemas.microsoft.com/office/powerpoint/2019/9/main/command">
                <pc:docMk/>
                <pc:sldMk cId="2415578786" sldId="369"/>
                <pc2:cmMk id="{79B62157-001F-41F0-84E7-827C6816BA7A}"/>
              </pc2:cmMkLst>
            </pc226:cmChg>
          </p:ext>
        </pc:extLst>
      </pc:sldChg>
      <pc:sldChg chg="modSp mod">
        <pc:chgData name="Anne Dorte Spang-Thomsen" userId="ccdee058-c02e-43d1-89dc-2e19170d0de7" providerId="ADAL" clId="{083C3A0F-A080-4857-9BCC-3796D9F7C2C0}" dt="2024-01-08T17:02:25.711" v="70" actId="20577"/>
        <pc:sldMkLst>
          <pc:docMk/>
          <pc:sldMk cId="4181132823" sldId="385"/>
        </pc:sldMkLst>
        <pc:spChg chg="mod">
          <ac:chgData name="Anne Dorte Spang-Thomsen" userId="ccdee058-c02e-43d1-89dc-2e19170d0de7" providerId="ADAL" clId="{083C3A0F-A080-4857-9BCC-3796D9F7C2C0}" dt="2024-01-08T17:02:25.711" v="70" actId="20577"/>
          <ac:spMkLst>
            <pc:docMk/>
            <pc:sldMk cId="4181132823" sldId="385"/>
            <ac:spMk id="6" creationId="{73FAB55B-2D9E-630E-C216-E82BF5940EC6}"/>
          </ac:spMkLst>
        </pc:spChg>
      </pc:sldChg>
      <pc:sldChg chg="del delCm">
        <pc:chgData name="Anne Dorte Spang-Thomsen" userId="ccdee058-c02e-43d1-89dc-2e19170d0de7" providerId="ADAL" clId="{083C3A0F-A080-4857-9BCC-3796D9F7C2C0}" dt="2024-01-09T09:29:31.636" v="183" actId="47"/>
        <pc:sldMkLst>
          <pc:docMk/>
          <pc:sldMk cId="4186989499" sldId="396"/>
        </pc:sldMkLst>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83C3A0F-A080-4857-9BCC-3796D9F7C2C0}" dt="2024-01-08T17:04:42.938" v="86"/>
              <pc2:cmMkLst xmlns:pc2="http://schemas.microsoft.com/office/powerpoint/2019/9/main/command">
                <pc:docMk/>
                <pc:sldMk cId="4186989499" sldId="396"/>
                <pc2:cmMk id="{88CFF7FD-D77F-4453-9033-EB87ED461F3C}"/>
              </pc2:cmMkLst>
            </pc226:cmChg>
          </p:ext>
        </pc:extLst>
      </pc:sldChg>
      <pc:sldChg chg="addSp delSp modSp mod delCm">
        <pc:chgData name="Anne Dorte Spang-Thomsen" userId="ccdee058-c02e-43d1-89dc-2e19170d0de7" providerId="ADAL" clId="{083C3A0F-A080-4857-9BCC-3796D9F7C2C0}" dt="2024-01-10T06:46:36.494" v="501" actId="1076"/>
        <pc:sldMkLst>
          <pc:docMk/>
          <pc:sldMk cId="3843795821" sldId="397"/>
        </pc:sldMkLst>
        <pc:spChg chg="mod">
          <ac:chgData name="Anne Dorte Spang-Thomsen" userId="ccdee058-c02e-43d1-89dc-2e19170d0de7" providerId="ADAL" clId="{083C3A0F-A080-4857-9BCC-3796D9F7C2C0}" dt="2024-01-10T06:46:36.494" v="501" actId="1076"/>
          <ac:spMkLst>
            <pc:docMk/>
            <pc:sldMk cId="3843795821" sldId="397"/>
            <ac:spMk id="3" creationId="{D455B63E-3FB9-30D3-2128-D530852EABAF}"/>
          </ac:spMkLst>
        </pc:spChg>
        <pc:picChg chg="add del">
          <ac:chgData name="Anne Dorte Spang-Thomsen" userId="ccdee058-c02e-43d1-89dc-2e19170d0de7" providerId="ADAL" clId="{083C3A0F-A080-4857-9BCC-3796D9F7C2C0}" dt="2024-01-09T09:47:54.734" v="297" actId="478"/>
          <ac:picMkLst>
            <pc:docMk/>
            <pc:sldMk cId="3843795821" sldId="397"/>
            <ac:picMk id="6" creationId="{9E5BD310-9E21-446F-F72B-4B2CF5521488}"/>
          </ac:picMkLst>
        </pc:picChg>
        <pc:picChg chg="add del">
          <ac:chgData name="Anne Dorte Spang-Thomsen" userId="ccdee058-c02e-43d1-89dc-2e19170d0de7" providerId="ADAL" clId="{083C3A0F-A080-4857-9BCC-3796D9F7C2C0}" dt="2024-01-09T09:47:54.081" v="296" actId="478"/>
          <ac:picMkLst>
            <pc:docMk/>
            <pc:sldMk cId="3843795821" sldId="397"/>
            <ac:picMk id="8" creationId="{9CFD7989-2FB5-8E37-913B-DA50D16DA8BC}"/>
          </ac:picMkLst>
        </pc:picChg>
        <pc:picChg chg="add del">
          <ac:chgData name="Anne Dorte Spang-Thomsen" userId="ccdee058-c02e-43d1-89dc-2e19170d0de7" providerId="ADAL" clId="{083C3A0F-A080-4857-9BCC-3796D9F7C2C0}" dt="2024-01-09T09:47:53.380" v="295" actId="478"/>
          <ac:picMkLst>
            <pc:docMk/>
            <pc:sldMk cId="3843795821" sldId="397"/>
            <ac:picMk id="10" creationId="{1F886738-F11A-EDCF-6576-F8F34E568033}"/>
          </ac:picMkLst>
        </pc:picChg>
        <pc:picChg chg="add del">
          <ac:chgData name="Anne Dorte Spang-Thomsen" userId="ccdee058-c02e-43d1-89dc-2e19170d0de7" providerId="ADAL" clId="{083C3A0F-A080-4857-9BCC-3796D9F7C2C0}" dt="2024-01-09T09:47:52.832" v="294" actId="478"/>
          <ac:picMkLst>
            <pc:docMk/>
            <pc:sldMk cId="3843795821" sldId="397"/>
            <ac:picMk id="12" creationId="{F7867493-B0A4-47B3-52E0-34218246F39D}"/>
          </ac:picMkLst>
        </pc:picChg>
        <pc:picChg chg="add del">
          <ac:chgData name="Anne Dorte Spang-Thomsen" userId="ccdee058-c02e-43d1-89dc-2e19170d0de7" providerId="ADAL" clId="{083C3A0F-A080-4857-9BCC-3796D9F7C2C0}" dt="2024-01-09T09:47:52.231" v="293" actId="478"/>
          <ac:picMkLst>
            <pc:docMk/>
            <pc:sldMk cId="3843795821" sldId="397"/>
            <ac:picMk id="14" creationId="{DCC2C6AF-DE82-3FE2-30C3-D7B24634D55C}"/>
          </ac:picMkLst>
        </pc:picChg>
        <pc:picChg chg="add mod">
          <ac:chgData name="Anne Dorte Spang-Thomsen" userId="ccdee058-c02e-43d1-89dc-2e19170d0de7" providerId="ADAL" clId="{083C3A0F-A080-4857-9BCC-3796D9F7C2C0}" dt="2024-01-09T09:49:05.930" v="315" actId="1076"/>
          <ac:picMkLst>
            <pc:docMk/>
            <pc:sldMk cId="3843795821" sldId="397"/>
            <ac:picMk id="16" creationId="{B99ACF8E-1F70-48B2-5F00-BE0CC20D656E}"/>
          </ac:picMkLst>
        </pc:picChg>
        <pc:picChg chg="add del mod">
          <ac:chgData name="Anne Dorte Spang-Thomsen" userId="ccdee058-c02e-43d1-89dc-2e19170d0de7" providerId="ADAL" clId="{083C3A0F-A080-4857-9BCC-3796D9F7C2C0}" dt="2024-01-09T09:46:55.809" v="288" actId="478"/>
          <ac:picMkLst>
            <pc:docMk/>
            <pc:sldMk cId="3843795821" sldId="397"/>
            <ac:picMk id="18" creationId="{22AFBE52-2707-5DAD-D4A6-EFF56E035F1C}"/>
          </ac:picMkLst>
        </pc:picChg>
        <pc:picChg chg="add mod">
          <ac:chgData name="Anne Dorte Spang-Thomsen" userId="ccdee058-c02e-43d1-89dc-2e19170d0de7" providerId="ADAL" clId="{083C3A0F-A080-4857-9BCC-3796D9F7C2C0}" dt="2024-01-09T09:48:45.614" v="312" actId="1076"/>
          <ac:picMkLst>
            <pc:docMk/>
            <pc:sldMk cId="3843795821" sldId="397"/>
            <ac:picMk id="20" creationId="{340B3F45-F0CE-A87A-E4AC-033B95B9293E}"/>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83C3A0F-A080-4857-9BCC-3796D9F7C2C0}" dt="2024-01-09T09:48:31.342" v="309"/>
              <pc2:cmMkLst xmlns:pc2="http://schemas.microsoft.com/office/powerpoint/2019/9/main/command">
                <pc:docMk/>
                <pc:sldMk cId="3843795821" sldId="397"/>
                <pc2:cmMk id="{2F09FEE6-0867-4FE9-B43F-9193EDC5144E}"/>
              </pc2:cmMkLst>
            </pc226:cmChg>
          </p:ext>
        </pc:extLst>
      </pc:sldChg>
      <pc:sldChg chg="addSp modSp mod delCm">
        <pc:chgData name="Anne Dorte Spang-Thomsen" userId="ccdee058-c02e-43d1-89dc-2e19170d0de7" providerId="ADAL" clId="{083C3A0F-A080-4857-9BCC-3796D9F7C2C0}" dt="2024-01-10T06:47:58.569" v="510" actId="14100"/>
        <pc:sldMkLst>
          <pc:docMk/>
          <pc:sldMk cId="1967795881" sldId="398"/>
        </pc:sldMkLst>
        <pc:spChg chg="mod">
          <ac:chgData name="Anne Dorte Spang-Thomsen" userId="ccdee058-c02e-43d1-89dc-2e19170d0de7" providerId="ADAL" clId="{083C3A0F-A080-4857-9BCC-3796D9F7C2C0}" dt="2024-01-10T06:47:58.569" v="510" actId="14100"/>
          <ac:spMkLst>
            <pc:docMk/>
            <pc:sldMk cId="1967795881" sldId="398"/>
            <ac:spMk id="3" creationId="{D6DBF903-E4F3-F7D2-4C02-AA82423792C0}"/>
          </ac:spMkLst>
        </pc:spChg>
        <pc:picChg chg="add mod">
          <ac:chgData name="Anne Dorte Spang-Thomsen" userId="ccdee058-c02e-43d1-89dc-2e19170d0de7" providerId="ADAL" clId="{083C3A0F-A080-4857-9BCC-3796D9F7C2C0}" dt="2024-01-09T09:49:47.185" v="318" actId="1076"/>
          <ac:picMkLst>
            <pc:docMk/>
            <pc:sldMk cId="1967795881" sldId="398"/>
            <ac:picMk id="6" creationId="{C886658B-22B3-9F46-8C57-7AC180D5131D}"/>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83C3A0F-A080-4857-9BCC-3796D9F7C2C0}" dt="2024-01-09T09:49:52.105" v="319"/>
              <pc2:cmMkLst xmlns:pc2="http://schemas.microsoft.com/office/powerpoint/2019/9/main/command">
                <pc:docMk/>
                <pc:sldMk cId="1967795881" sldId="398"/>
                <pc2:cmMk id="{B05E9C71-D6C9-49E4-8413-2AB982D53B63}"/>
              </pc2:cmMkLst>
            </pc226:cmChg>
          </p:ext>
        </pc:extLst>
      </pc:sldChg>
      <pc:sldChg chg="modSp mod">
        <pc:chgData name="Anne Dorte Spang-Thomsen" userId="ccdee058-c02e-43d1-89dc-2e19170d0de7" providerId="ADAL" clId="{083C3A0F-A080-4857-9BCC-3796D9F7C2C0}" dt="2024-01-10T06:48:18.315" v="512" actId="404"/>
        <pc:sldMkLst>
          <pc:docMk/>
          <pc:sldMk cId="3230735151" sldId="405"/>
        </pc:sldMkLst>
        <pc:spChg chg="mod">
          <ac:chgData name="Anne Dorte Spang-Thomsen" userId="ccdee058-c02e-43d1-89dc-2e19170d0de7" providerId="ADAL" clId="{083C3A0F-A080-4857-9BCC-3796D9F7C2C0}" dt="2024-01-10T06:48:18.315" v="512" actId="404"/>
          <ac:spMkLst>
            <pc:docMk/>
            <pc:sldMk cId="3230735151" sldId="405"/>
            <ac:spMk id="3" creationId="{8B5A64A4-3284-7B57-31D1-3A849C58ECCB}"/>
          </ac:spMkLst>
        </pc:spChg>
      </pc:sldChg>
      <pc:sldChg chg="addSp delSp modSp mod delCm">
        <pc:chgData name="Anne Dorte Spang-Thomsen" userId="ccdee058-c02e-43d1-89dc-2e19170d0de7" providerId="ADAL" clId="{083C3A0F-A080-4857-9BCC-3796D9F7C2C0}" dt="2024-01-09T09:53:28.754" v="345"/>
        <pc:sldMkLst>
          <pc:docMk/>
          <pc:sldMk cId="3095336151" sldId="408"/>
        </pc:sldMkLst>
        <pc:spChg chg="del">
          <ac:chgData name="Anne Dorte Spang-Thomsen" userId="ccdee058-c02e-43d1-89dc-2e19170d0de7" providerId="ADAL" clId="{083C3A0F-A080-4857-9BCC-3796D9F7C2C0}" dt="2024-01-09T09:52:49.988" v="331" actId="478"/>
          <ac:spMkLst>
            <pc:docMk/>
            <pc:sldMk cId="3095336151" sldId="408"/>
            <ac:spMk id="3" creationId="{31836D7C-35C7-B61C-A8AC-CED468F45E76}"/>
          </ac:spMkLst>
        </pc:spChg>
        <pc:spChg chg="add del mod">
          <ac:chgData name="Anne Dorte Spang-Thomsen" userId="ccdee058-c02e-43d1-89dc-2e19170d0de7" providerId="ADAL" clId="{083C3A0F-A080-4857-9BCC-3796D9F7C2C0}" dt="2024-01-09T09:52:55.656" v="332" actId="478"/>
          <ac:spMkLst>
            <pc:docMk/>
            <pc:sldMk cId="3095336151" sldId="408"/>
            <ac:spMk id="10" creationId="{84A6E186-0683-10A9-0837-A73629955374}"/>
          </ac:spMkLst>
        </pc:spChg>
        <pc:picChg chg="add mod ord">
          <ac:chgData name="Anne Dorte Spang-Thomsen" userId="ccdee058-c02e-43d1-89dc-2e19170d0de7" providerId="ADAL" clId="{083C3A0F-A080-4857-9BCC-3796D9F7C2C0}" dt="2024-01-09T09:53:21.430" v="342" actId="1076"/>
          <ac:picMkLst>
            <pc:docMk/>
            <pc:sldMk cId="3095336151" sldId="408"/>
            <ac:picMk id="6" creationId="{EC372E1E-8A54-9FF3-393C-2936F983212A}"/>
          </ac:picMkLst>
        </pc:picChg>
        <pc:picChg chg="add mod">
          <ac:chgData name="Anne Dorte Spang-Thomsen" userId="ccdee058-c02e-43d1-89dc-2e19170d0de7" providerId="ADAL" clId="{083C3A0F-A080-4857-9BCC-3796D9F7C2C0}" dt="2024-01-09T09:53:25.106" v="344" actId="1076"/>
          <ac:picMkLst>
            <pc:docMk/>
            <pc:sldMk cId="3095336151" sldId="408"/>
            <ac:picMk id="8" creationId="{8DE31E00-B8F4-286D-12C5-D15EB8D717F2}"/>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83C3A0F-A080-4857-9BCC-3796D9F7C2C0}" dt="2024-01-09T09:53:28.754" v="345"/>
              <pc2:cmMkLst xmlns:pc2="http://schemas.microsoft.com/office/powerpoint/2019/9/main/command">
                <pc:docMk/>
                <pc:sldMk cId="3095336151" sldId="408"/>
                <pc2:cmMk id="{603C1170-0E83-4B9F-B965-EEF006850341}"/>
              </pc2:cmMkLst>
            </pc226:cmChg>
          </p:ext>
        </pc:extLst>
      </pc:sldChg>
      <pc:sldChg chg="addSp modSp mod delCm">
        <pc:chgData name="Anne Dorte Spang-Thomsen" userId="ccdee058-c02e-43d1-89dc-2e19170d0de7" providerId="ADAL" clId="{083C3A0F-A080-4857-9BCC-3796D9F7C2C0}" dt="2024-01-09T09:54:36.955" v="365" actId="1076"/>
        <pc:sldMkLst>
          <pc:docMk/>
          <pc:sldMk cId="2876741507" sldId="409"/>
        </pc:sldMkLst>
        <pc:spChg chg="mod">
          <ac:chgData name="Anne Dorte Spang-Thomsen" userId="ccdee058-c02e-43d1-89dc-2e19170d0de7" providerId="ADAL" clId="{083C3A0F-A080-4857-9BCC-3796D9F7C2C0}" dt="2024-01-09T09:54:22.644" v="360" actId="1076"/>
          <ac:spMkLst>
            <pc:docMk/>
            <pc:sldMk cId="2876741507" sldId="409"/>
            <ac:spMk id="3" creationId="{CC12D7DA-E200-618B-D430-36768E2CD047}"/>
          </ac:spMkLst>
        </pc:spChg>
        <pc:picChg chg="add mod">
          <ac:chgData name="Anne Dorte Spang-Thomsen" userId="ccdee058-c02e-43d1-89dc-2e19170d0de7" providerId="ADAL" clId="{083C3A0F-A080-4857-9BCC-3796D9F7C2C0}" dt="2024-01-09T09:54:36.955" v="365" actId="1076"/>
          <ac:picMkLst>
            <pc:docMk/>
            <pc:sldMk cId="2876741507" sldId="409"/>
            <ac:picMk id="7" creationId="{B941D553-460C-153D-18B7-C4F32166105A}"/>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83C3A0F-A080-4857-9BCC-3796D9F7C2C0}" dt="2024-01-09T09:54:16.091" v="358"/>
              <pc2:cmMkLst xmlns:pc2="http://schemas.microsoft.com/office/powerpoint/2019/9/main/command">
                <pc:docMk/>
                <pc:sldMk cId="2876741507" sldId="409"/>
                <pc2:cmMk id="{7241559E-F83D-4F0D-9695-54D4AA731387}"/>
              </pc2:cmMkLst>
            </pc226:cmChg>
          </p:ext>
        </pc:extLst>
      </pc:sldChg>
      <pc:sldChg chg="modSp mod delCm">
        <pc:chgData name="Anne Dorte Spang-Thomsen" userId="ccdee058-c02e-43d1-89dc-2e19170d0de7" providerId="ADAL" clId="{083C3A0F-A080-4857-9BCC-3796D9F7C2C0}" dt="2024-01-10T06:47:10.326" v="505" actId="6549"/>
        <pc:sldMkLst>
          <pc:docMk/>
          <pc:sldMk cId="3694708698" sldId="411"/>
        </pc:sldMkLst>
        <pc:spChg chg="mod">
          <ac:chgData name="Anne Dorte Spang-Thomsen" userId="ccdee058-c02e-43d1-89dc-2e19170d0de7" providerId="ADAL" clId="{083C3A0F-A080-4857-9BCC-3796D9F7C2C0}" dt="2024-01-10T06:47:10.326" v="505" actId="6549"/>
          <ac:spMkLst>
            <pc:docMk/>
            <pc:sldMk cId="3694708698" sldId="411"/>
            <ac:spMk id="3" creationId="{D455B63E-3FB9-30D3-2128-D530852EABAF}"/>
          </ac:spMkLst>
        </pc:spChg>
        <pc:picChg chg="mod">
          <ac:chgData name="Anne Dorte Spang-Thomsen" userId="ccdee058-c02e-43d1-89dc-2e19170d0de7" providerId="ADAL" clId="{083C3A0F-A080-4857-9BCC-3796D9F7C2C0}" dt="2024-01-09T10:03:17.114" v="472" actId="1076"/>
          <ac:picMkLst>
            <pc:docMk/>
            <pc:sldMk cId="3694708698" sldId="411"/>
            <ac:picMk id="1026" creationId="{B6D6C9A0-8050-BE18-4C83-D4B93DE92274}"/>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83C3A0F-A080-4857-9BCC-3796D9F7C2C0}" dt="2024-01-08T17:08:05.075" v="87"/>
              <pc2:cmMkLst xmlns:pc2="http://schemas.microsoft.com/office/powerpoint/2019/9/main/command">
                <pc:docMk/>
                <pc:sldMk cId="3694708698" sldId="411"/>
                <pc2:cmMk id="{37F156FF-C899-4270-9C81-4B99688ADA0D}"/>
              </pc2:cmMkLst>
            </pc226:cmChg>
          </p:ext>
        </pc:extLst>
      </pc:sldChg>
      <pc:sldChg chg="modSp mod">
        <pc:chgData name="Anne Dorte Spang-Thomsen" userId="ccdee058-c02e-43d1-89dc-2e19170d0de7" providerId="ADAL" clId="{083C3A0F-A080-4857-9BCC-3796D9F7C2C0}" dt="2024-01-10T06:47:22.328" v="507" actId="255"/>
        <pc:sldMkLst>
          <pc:docMk/>
          <pc:sldMk cId="1524630252" sldId="414"/>
        </pc:sldMkLst>
        <pc:spChg chg="mod">
          <ac:chgData name="Anne Dorte Spang-Thomsen" userId="ccdee058-c02e-43d1-89dc-2e19170d0de7" providerId="ADAL" clId="{083C3A0F-A080-4857-9BCC-3796D9F7C2C0}" dt="2024-01-10T06:47:22.328" v="507" actId="255"/>
          <ac:spMkLst>
            <pc:docMk/>
            <pc:sldMk cId="1524630252" sldId="414"/>
            <ac:spMk id="5" creationId="{AA98E8C1-BB59-C199-5A77-992BBC014DE8}"/>
          </ac:spMkLst>
        </pc:spChg>
      </pc:sldChg>
      <pc:sldChg chg="addSp delSp modSp mod delCm modCm modNotesTx">
        <pc:chgData name="Anne Dorte Spang-Thomsen" userId="ccdee058-c02e-43d1-89dc-2e19170d0de7" providerId="ADAL" clId="{083C3A0F-A080-4857-9BCC-3796D9F7C2C0}" dt="2024-01-09T10:02:44.127" v="471"/>
        <pc:sldMkLst>
          <pc:docMk/>
          <pc:sldMk cId="373368668" sldId="416"/>
        </pc:sldMkLst>
        <pc:spChg chg="del">
          <ac:chgData name="Anne Dorte Spang-Thomsen" userId="ccdee058-c02e-43d1-89dc-2e19170d0de7" providerId="ADAL" clId="{083C3A0F-A080-4857-9BCC-3796D9F7C2C0}" dt="2024-01-09T09:57:29.406" v="389" actId="478"/>
          <ac:spMkLst>
            <pc:docMk/>
            <pc:sldMk cId="373368668" sldId="416"/>
            <ac:spMk id="3" creationId="{C20793F6-F812-1EE8-6B72-A97E167BA67A}"/>
          </ac:spMkLst>
        </pc:spChg>
        <pc:spChg chg="add del mod">
          <ac:chgData name="Anne Dorte Spang-Thomsen" userId="ccdee058-c02e-43d1-89dc-2e19170d0de7" providerId="ADAL" clId="{083C3A0F-A080-4857-9BCC-3796D9F7C2C0}" dt="2024-01-09T09:57:31.262" v="391" actId="478"/>
          <ac:spMkLst>
            <pc:docMk/>
            <pc:sldMk cId="373368668" sldId="416"/>
            <ac:spMk id="7" creationId="{ECB03E74-420E-1073-93AB-88DEB1BD3F36}"/>
          </ac:spMkLst>
        </pc:spChg>
        <pc:spChg chg="add mod">
          <ac:chgData name="Anne Dorte Spang-Thomsen" userId="ccdee058-c02e-43d1-89dc-2e19170d0de7" providerId="ADAL" clId="{083C3A0F-A080-4857-9BCC-3796D9F7C2C0}" dt="2024-01-09T10:02:15.704" v="466" actId="1076"/>
          <ac:spMkLst>
            <pc:docMk/>
            <pc:sldMk cId="373368668" sldId="416"/>
            <ac:spMk id="8" creationId="{B923F6DF-6B51-948F-C3A2-069BFC8792B7}"/>
          </ac:spMkLst>
        </pc:spChg>
        <pc:spChg chg="add mod">
          <ac:chgData name="Anne Dorte Spang-Thomsen" userId="ccdee058-c02e-43d1-89dc-2e19170d0de7" providerId="ADAL" clId="{083C3A0F-A080-4857-9BCC-3796D9F7C2C0}" dt="2024-01-09T10:02:09.578" v="463" actId="1076"/>
          <ac:spMkLst>
            <pc:docMk/>
            <pc:sldMk cId="373368668" sldId="416"/>
            <ac:spMk id="14" creationId="{ACA06B81-FBBF-E68B-C965-C6EF7AA0496B}"/>
          </ac:spMkLst>
        </pc:spChg>
        <pc:spChg chg="add mod">
          <ac:chgData name="Anne Dorte Spang-Thomsen" userId="ccdee058-c02e-43d1-89dc-2e19170d0de7" providerId="ADAL" clId="{083C3A0F-A080-4857-9BCC-3796D9F7C2C0}" dt="2024-01-09T10:02:09.578" v="463" actId="1076"/>
          <ac:spMkLst>
            <pc:docMk/>
            <pc:sldMk cId="373368668" sldId="416"/>
            <ac:spMk id="16" creationId="{E937396D-64C2-33B1-220F-D3575A7FAD3E}"/>
          </ac:spMkLst>
        </pc:spChg>
        <pc:spChg chg="add mod">
          <ac:chgData name="Anne Dorte Spang-Thomsen" userId="ccdee058-c02e-43d1-89dc-2e19170d0de7" providerId="ADAL" clId="{083C3A0F-A080-4857-9BCC-3796D9F7C2C0}" dt="2024-01-09T10:02:09.578" v="463" actId="1076"/>
          <ac:spMkLst>
            <pc:docMk/>
            <pc:sldMk cId="373368668" sldId="416"/>
            <ac:spMk id="18" creationId="{42A53272-BE97-8138-05C8-183A642FD8B3}"/>
          </ac:spMkLst>
        </pc:spChg>
        <pc:picChg chg="add del mod">
          <ac:chgData name="Anne Dorte Spang-Thomsen" userId="ccdee058-c02e-43d1-89dc-2e19170d0de7" providerId="ADAL" clId="{083C3A0F-A080-4857-9BCC-3796D9F7C2C0}" dt="2024-01-09T10:02:09.578" v="463" actId="1076"/>
          <ac:picMkLst>
            <pc:docMk/>
            <pc:sldMk cId="373368668" sldId="416"/>
            <ac:picMk id="5" creationId="{8E822C9E-B3D3-4E74-DE7D-717612DF4DBC}"/>
          </ac:picMkLst>
        </pc:picChg>
        <pc:cxnChg chg="add mod">
          <ac:chgData name="Anne Dorte Spang-Thomsen" userId="ccdee058-c02e-43d1-89dc-2e19170d0de7" providerId="ADAL" clId="{083C3A0F-A080-4857-9BCC-3796D9F7C2C0}" dt="2024-01-09T10:02:15.704" v="466" actId="1076"/>
          <ac:cxnSpMkLst>
            <pc:docMk/>
            <pc:sldMk cId="373368668" sldId="416"/>
            <ac:cxnSpMk id="10" creationId="{F612A165-B4DE-BD19-59E4-2358B1B1A3A8}"/>
          </ac:cxnSpMkLst>
        </pc:cxnChg>
        <pc:cxnChg chg="add mod">
          <ac:chgData name="Anne Dorte Spang-Thomsen" userId="ccdee058-c02e-43d1-89dc-2e19170d0de7" providerId="ADAL" clId="{083C3A0F-A080-4857-9BCC-3796D9F7C2C0}" dt="2024-01-09T10:02:09.578" v="463" actId="1076"/>
          <ac:cxnSpMkLst>
            <pc:docMk/>
            <pc:sldMk cId="373368668" sldId="416"/>
            <ac:cxnSpMk id="15" creationId="{75E825B4-3B22-762A-C81E-7878F2395739}"/>
          </ac:cxnSpMkLst>
        </pc:cxnChg>
        <pc:cxnChg chg="add mod">
          <ac:chgData name="Anne Dorte Spang-Thomsen" userId="ccdee058-c02e-43d1-89dc-2e19170d0de7" providerId="ADAL" clId="{083C3A0F-A080-4857-9BCC-3796D9F7C2C0}" dt="2024-01-09T10:02:20.242" v="467" actId="14100"/>
          <ac:cxnSpMkLst>
            <pc:docMk/>
            <pc:sldMk cId="373368668" sldId="416"/>
            <ac:cxnSpMk id="17" creationId="{269B5165-C8BF-15FC-4E69-42BD41B26B84}"/>
          </ac:cxnSpMkLst>
        </pc:cxnChg>
        <pc:cxnChg chg="add mod">
          <ac:chgData name="Anne Dorte Spang-Thomsen" userId="ccdee058-c02e-43d1-89dc-2e19170d0de7" providerId="ADAL" clId="{083C3A0F-A080-4857-9BCC-3796D9F7C2C0}" dt="2024-01-09T10:02:13.822" v="465" actId="14100"/>
          <ac:cxnSpMkLst>
            <pc:docMk/>
            <pc:sldMk cId="373368668" sldId="416"/>
            <ac:cxnSpMk id="19" creationId="{F9E1A9A8-9CB6-8E1D-84FA-F07FE047A742}"/>
          </ac:cxnSpMkLst>
        </pc:cxnChg>
        <pc:cxnChg chg="add mod">
          <ac:chgData name="Anne Dorte Spang-Thomsen" userId="ccdee058-c02e-43d1-89dc-2e19170d0de7" providerId="ADAL" clId="{083C3A0F-A080-4857-9BCC-3796D9F7C2C0}" dt="2024-01-09T10:02:30.777" v="470" actId="14100"/>
          <ac:cxnSpMkLst>
            <pc:docMk/>
            <pc:sldMk cId="373368668" sldId="416"/>
            <ac:cxnSpMk id="25" creationId="{F0807009-E11F-D556-8640-61889B915772}"/>
          </ac:cxnSpMkLst>
        </pc:cxnChg>
        <pc:extLst>
          <p:ext xmlns:p="http://schemas.openxmlformats.org/presentationml/2006/main" uri="{D6D511B9-2390-475A-947B-AFAB55BFBCF1}">
            <pc226:cmChg xmlns:pc226="http://schemas.microsoft.com/office/powerpoint/2022/06/main/command" chg="del mod">
              <pc226:chgData name="Anne Dorte Spang-Thomsen" userId="ccdee058-c02e-43d1-89dc-2e19170d0de7" providerId="ADAL" clId="{083C3A0F-A080-4857-9BCC-3796D9F7C2C0}" dt="2024-01-09T10:02:44.127" v="471"/>
              <pc2:cmMkLst xmlns:pc2="http://schemas.microsoft.com/office/powerpoint/2019/9/main/command">
                <pc:docMk/>
                <pc:sldMk cId="373368668" sldId="416"/>
                <pc2:cmMk id="{B6F93658-65F6-4D40-BA04-51F7B93A27BB}"/>
              </pc2:cmMkLst>
            </pc226:cmChg>
          </p:ext>
        </pc:extLst>
      </pc:sldChg>
      <pc:sldChg chg="modSp mod">
        <pc:chgData name="Anne Dorte Spang-Thomsen" userId="ccdee058-c02e-43d1-89dc-2e19170d0de7" providerId="ADAL" clId="{083C3A0F-A080-4857-9BCC-3796D9F7C2C0}" dt="2024-01-09T10:06:03.246" v="484" actId="14100"/>
        <pc:sldMkLst>
          <pc:docMk/>
          <pc:sldMk cId="395259623" sldId="423"/>
        </pc:sldMkLst>
        <pc:spChg chg="mod">
          <ac:chgData name="Anne Dorte Spang-Thomsen" userId="ccdee058-c02e-43d1-89dc-2e19170d0de7" providerId="ADAL" clId="{083C3A0F-A080-4857-9BCC-3796D9F7C2C0}" dt="2024-01-09T10:06:03.246" v="484" actId="14100"/>
          <ac:spMkLst>
            <pc:docMk/>
            <pc:sldMk cId="395259623" sldId="423"/>
            <ac:spMk id="4" creationId="{0CC718E1-5334-310A-905B-604B55D481B9}"/>
          </ac:spMkLst>
        </pc:spChg>
      </pc:sldChg>
      <pc:sldChg chg="addSp delSp modSp mod delCm modNotesTx">
        <pc:chgData name="Anne Dorte Spang-Thomsen" userId="ccdee058-c02e-43d1-89dc-2e19170d0de7" providerId="ADAL" clId="{083C3A0F-A080-4857-9BCC-3796D9F7C2C0}" dt="2024-01-09T10:04:35.122" v="483" actId="1076"/>
        <pc:sldMkLst>
          <pc:docMk/>
          <pc:sldMk cId="4076550990" sldId="424"/>
        </pc:sldMkLst>
        <pc:spChg chg="mod">
          <ac:chgData name="Anne Dorte Spang-Thomsen" userId="ccdee058-c02e-43d1-89dc-2e19170d0de7" providerId="ADAL" clId="{083C3A0F-A080-4857-9BCC-3796D9F7C2C0}" dt="2024-01-09T10:04:12.055" v="480" actId="14100"/>
          <ac:spMkLst>
            <pc:docMk/>
            <pc:sldMk cId="4076550990" sldId="424"/>
            <ac:spMk id="2" creationId="{1A4DEA2F-A4E8-BEFB-706D-63A82DA38C7C}"/>
          </ac:spMkLst>
        </pc:spChg>
        <pc:spChg chg="mod topLvl">
          <ac:chgData name="Anne Dorte Spang-Thomsen" userId="ccdee058-c02e-43d1-89dc-2e19170d0de7" providerId="ADAL" clId="{083C3A0F-A080-4857-9BCC-3796D9F7C2C0}" dt="2024-01-09T10:03:48.054" v="476" actId="1076"/>
          <ac:spMkLst>
            <pc:docMk/>
            <pc:sldMk cId="4076550990" sldId="424"/>
            <ac:spMk id="4" creationId="{6B4344C6-097E-179E-072B-C09C5187B056}"/>
          </ac:spMkLst>
        </pc:spChg>
        <pc:spChg chg="add del">
          <ac:chgData name="Anne Dorte Spang-Thomsen" userId="ccdee058-c02e-43d1-89dc-2e19170d0de7" providerId="ADAL" clId="{083C3A0F-A080-4857-9BCC-3796D9F7C2C0}" dt="2024-01-09T09:33:29.547" v="187" actId="478"/>
          <ac:spMkLst>
            <pc:docMk/>
            <pc:sldMk cId="4076550990" sldId="424"/>
            <ac:spMk id="7" creationId="{D4B85ADE-5DCD-F5E7-538B-0D3DD51FB382}"/>
          </ac:spMkLst>
        </pc:spChg>
        <pc:grpChg chg="del mod ord">
          <ac:chgData name="Anne Dorte Spang-Thomsen" userId="ccdee058-c02e-43d1-89dc-2e19170d0de7" providerId="ADAL" clId="{083C3A0F-A080-4857-9BCC-3796D9F7C2C0}" dt="2024-01-09T09:35:32.440" v="207" actId="165"/>
          <ac:grpSpMkLst>
            <pc:docMk/>
            <pc:sldMk cId="4076550990" sldId="424"/>
            <ac:grpSpMk id="5" creationId="{B7A92071-8D8C-621E-7661-3E99242AD4F2}"/>
          </ac:grpSpMkLst>
        </pc:grpChg>
        <pc:picChg chg="add mod">
          <ac:chgData name="Anne Dorte Spang-Thomsen" userId="ccdee058-c02e-43d1-89dc-2e19170d0de7" providerId="ADAL" clId="{083C3A0F-A080-4857-9BCC-3796D9F7C2C0}" dt="2024-01-09T10:03:40.683" v="474" actId="732"/>
          <ac:picMkLst>
            <pc:docMk/>
            <pc:sldMk cId="4076550990" sldId="424"/>
            <ac:picMk id="8" creationId="{43A19936-276B-6825-AAEF-A9D258DD282C}"/>
          </ac:picMkLst>
        </pc:picChg>
        <pc:picChg chg="add del mod modCrop">
          <ac:chgData name="Anne Dorte Spang-Thomsen" userId="ccdee058-c02e-43d1-89dc-2e19170d0de7" providerId="ADAL" clId="{083C3A0F-A080-4857-9BCC-3796D9F7C2C0}" dt="2024-01-09T09:37:39.272" v="263" actId="478"/>
          <ac:picMkLst>
            <pc:docMk/>
            <pc:sldMk cId="4076550990" sldId="424"/>
            <ac:picMk id="9" creationId="{9154B2B2-858E-09CE-B48E-80F5CAFCC995}"/>
          </ac:picMkLst>
        </pc:picChg>
        <pc:picChg chg="add del mod">
          <ac:chgData name="Anne Dorte Spang-Thomsen" userId="ccdee058-c02e-43d1-89dc-2e19170d0de7" providerId="ADAL" clId="{083C3A0F-A080-4857-9BCC-3796D9F7C2C0}" dt="2024-01-09T09:37:38.782" v="262" actId="478"/>
          <ac:picMkLst>
            <pc:docMk/>
            <pc:sldMk cId="4076550990" sldId="424"/>
            <ac:picMk id="10" creationId="{6EC64FC5-A746-F724-A4C5-706A387A0F65}"/>
          </ac:picMkLst>
        </pc:picChg>
        <pc:picChg chg="mod ord modCrop">
          <ac:chgData name="Anne Dorte Spang-Thomsen" userId="ccdee058-c02e-43d1-89dc-2e19170d0de7" providerId="ADAL" clId="{083C3A0F-A080-4857-9BCC-3796D9F7C2C0}" dt="2024-01-09T10:04:35.122" v="483" actId="1076"/>
          <ac:picMkLst>
            <pc:docMk/>
            <pc:sldMk cId="4076550990" sldId="424"/>
            <ac:picMk id="11" creationId="{1563CB62-6BC5-17DE-863B-7AF818316090}"/>
          </ac:picMkLst>
        </pc:picChg>
        <pc:picChg chg="add del mod">
          <ac:chgData name="Anne Dorte Spang-Thomsen" userId="ccdee058-c02e-43d1-89dc-2e19170d0de7" providerId="ADAL" clId="{083C3A0F-A080-4857-9BCC-3796D9F7C2C0}" dt="2024-01-09T09:37:38.346" v="261" actId="478"/>
          <ac:picMkLst>
            <pc:docMk/>
            <pc:sldMk cId="4076550990" sldId="424"/>
            <ac:picMk id="12" creationId="{EC3C6916-0219-315B-6671-D816B9B36401}"/>
          </ac:picMkLst>
        </pc:picChg>
        <pc:picChg chg="mod topLvl modCrop">
          <ac:chgData name="Anne Dorte Spang-Thomsen" userId="ccdee058-c02e-43d1-89dc-2e19170d0de7" providerId="ADAL" clId="{083C3A0F-A080-4857-9BCC-3796D9F7C2C0}" dt="2024-01-09T10:03:44.383" v="475" actId="1076"/>
          <ac:picMkLst>
            <pc:docMk/>
            <pc:sldMk cId="4076550990" sldId="424"/>
            <ac:picMk id="14" creationId="{A0CF5FFA-8697-3742-1D38-B1FDBE373EA9}"/>
          </ac:picMkLst>
        </pc:picChg>
        <pc:picChg chg="add mod ord modCrop">
          <ac:chgData name="Anne Dorte Spang-Thomsen" userId="ccdee058-c02e-43d1-89dc-2e19170d0de7" providerId="ADAL" clId="{083C3A0F-A080-4857-9BCC-3796D9F7C2C0}" dt="2024-01-09T10:04:35.122" v="483" actId="1076"/>
          <ac:picMkLst>
            <pc:docMk/>
            <pc:sldMk cId="4076550990" sldId="424"/>
            <ac:picMk id="15" creationId="{91BA6113-6AD9-7898-0622-FC3CD3C728B2}"/>
          </ac:picMkLst>
        </pc:picChg>
        <pc:picChg chg="add mod ord modCrop">
          <ac:chgData name="Anne Dorte Spang-Thomsen" userId="ccdee058-c02e-43d1-89dc-2e19170d0de7" providerId="ADAL" clId="{083C3A0F-A080-4857-9BCC-3796D9F7C2C0}" dt="2024-01-09T10:04:35.122" v="483" actId="1076"/>
          <ac:picMkLst>
            <pc:docMk/>
            <pc:sldMk cId="4076550990" sldId="424"/>
            <ac:picMk id="16" creationId="{AA2ABBA2-C819-4290-A72D-D981FD5F3E21}"/>
          </ac:picMkLst>
        </pc:picChg>
        <pc:picChg chg="add mod ord">
          <ac:chgData name="Anne Dorte Spang-Thomsen" userId="ccdee058-c02e-43d1-89dc-2e19170d0de7" providerId="ADAL" clId="{083C3A0F-A080-4857-9BCC-3796D9F7C2C0}" dt="2024-01-09T10:04:35.122" v="483" actId="1076"/>
          <ac:picMkLst>
            <pc:docMk/>
            <pc:sldMk cId="4076550990" sldId="424"/>
            <ac:picMk id="17" creationId="{23ADB45C-98F8-B191-4EEB-C6B9AFF34B68}"/>
          </ac:picMkLst>
        </pc:picChg>
        <pc:picChg chg="del mod">
          <ac:chgData name="Anne Dorte Spang-Thomsen" userId="ccdee058-c02e-43d1-89dc-2e19170d0de7" providerId="ADAL" clId="{083C3A0F-A080-4857-9BCC-3796D9F7C2C0}" dt="2024-01-09T09:33:25.132" v="185" actId="478"/>
          <ac:picMkLst>
            <pc:docMk/>
            <pc:sldMk cId="4076550990" sldId="424"/>
            <ac:picMk id="1026" creationId="{917B2DDD-5545-FE7F-8083-829F4C200CA3}"/>
          </ac:picMkLst>
        </pc:picChg>
        <pc:extLst>
          <p:ext xmlns:p="http://schemas.openxmlformats.org/presentationml/2006/main" uri="{D6D511B9-2390-475A-947B-AFAB55BFBCF1}">
            <pc226:cmChg xmlns:pc226="http://schemas.microsoft.com/office/powerpoint/2022/06/main/command" chg="del">
              <pc226:chgData name="Anne Dorte Spang-Thomsen" userId="ccdee058-c02e-43d1-89dc-2e19170d0de7" providerId="ADAL" clId="{083C3A0F-A080-4857-9BCC-3796D9F7C2C0}" dt="2024-01-09T09:39:01.125" v="278"/>
              <pc2:cmMkLst xmlns:pc2="http://schemas.microsoft.com/office/powerpoint/2019/9/main/command">
                <pc:docMk/>
                <pc:sldMk cId="4076550990" sldId="424"/>
                <pc2:cmMk id="{D14BF442-68E6-422B-AAD2-06A14CF91A5B}"/>
              </pc2:cmMkLst>
            </pc226:cmChg>
            <pc226:cmChg xmlns:pc226="http://schemas.microsoft.com/office/powerpoint/2022/06/main/command" chg="del">
              <pc226:chgData name="Anne Dorte Spang-Thomsen" userId="ccdee058-c02e-43d1-89dc-2e19170d0de7" providerId="ADAL" clId="{083C3A0F-A080-4857-9BCC-3796D9F7C2C0}" dt="2024-01-09T09:39:02.985" v="279"/>
              <pc2:cmMkLst xmlns:pc2="http://schemas.microsoft.com/office/powerpoint/2019/9/main/command">
                <pc:docMk/>
                <pc:sldMk cId="4076550990" sldId="424"/>
                <pc2:cmMk id="{04C016ED-41DC-407B-9C6A-37F825FE524E}"/>
              </pc2:cmMkLst>
            </pc226:cmChg>
          </p:ext>
        </pc:extLst>
      </pc:sldChg>
      <pc:sldChg chg="modSp mod">
        <pc:chgData name="Anne Dorte Spang-Thomsen" userId="ccdee058-c02e-43d1-89dc-2e19170d0de7" providerId="ADAL" clId="{083C3A0F-A080-4857-9BCC-3796D9F7C2C0}" dt="2024-01-10T06:48:11.468" v="511" actId="403"/>
        <pc:sldMkLst>
          <pc:docMk/>
          <pc:sldMk cId="1403168365" sldId="425"/>
        </pc:sldMkLst>
        <pc:spChg chg="mod">
          <ac:chgData name="Anne Dorte Spang-Thomsen" userId="ccdee058-c02e-43d1-89dc-2e19170d0de7" providerId="ADAL" clId="{083C3A0F-A080-4857-9BCC-3796D9F7C2C0}" dt="2024-01-10T06:48:11.468" v="511" actId="403"/>
          <ac:spMkLst>
            <pc:docMk/>
            <pc:sldMk cId="1403168365" sldId="425"/>
            <ac:spMk id="3" creationId="{3C97CAA6-1AC6-1730-8790-3C7DD9C75441}"/>
          </ac:spMkLst>
        </pc:spChg>
      </pc:sldChg>
      <pc:sldChg chg="addSp delSp modSp mod">
        <pc:chgData name="Anne Dorte Spang-Thomsen" userId="ccdee058-c02e-43d1-89dc-2e19170d0de7" providerId="ADAL" clId="{083C3A0F-A080-4857-9BCC-3796D9F7C2C0}" dt="2024-01-10T06:46:51.576" v="503" actId="21"/>
        <pc:sldMkLst>
          <pc:docMk/>
          <pc:sldMk cId="117070129" sldId="426"/>
        </pc:sldMkLst>
        <pc:spChg chg="add del">
          <ac:chgData name="Anne Dorte Spang-Thomsen" userId="ccdee058-c02e-43d1-89dc-2e19170d0de7" providerId="ADAL" clId="{083C3A0F-A080-4857-9BCC-3796D9F7C2C0}" dt="2024-01-10T06:46:51.576" v="503" actId="21"/>
          <ac:spMkLst>
            <pc:docMk/>
            <pc:sldMk cId="117070129" sldId="426"/>
            <ac:spMk id="3" creationId="{8B5A64A4-3284-7B57-31D1-3A849C58ECCB}"/>
          </ac:spMkLst>
        </pc:spChg>
        <pc:spChg chg="add del mod">
          <ac:chgData name="Anne Dorte Spang-Thomsen" userId="ccdee058-c02e-43d1-89dc-2e19170d0de7" providerId="ADAL" clId="{083C3A0F-A080-4857-9BCC-3796D9F7C2C0}" dt="2024-01-10T06:46:51.576" v="503" actId="21"/>
          <ac:spMkLst>
            <pc:docMk/>
            <pc:sldMk cId="117070129" sldId="426"/>
            <ac:spMk id="6" creationId="{C2CA4440-7407-5B73-35C0-F8453BD10FFD}"/>
          </ac:spMkLst>
        </pc:spChg>
      </pc:sldChg>
      <pc:sldChg chg="addSp delSp modSp del mod modClrScheme delAnim chgLayout">
        <pc:chgData name="Anne Dorte Spang-Thomsen" userId="ccdee058-c02e-43d1-89dc-2e19170d0de7" providerId="ADAL" clId="{083C3A0F-A080-4857-9BCC-3796D9F7C2C0}" dt="2024-01-09T10:08:00.067" v="498" actId="47"/>
        <pc:sldMkLst>
          <pc:docMk/>
          <pc:sldMk cId="3101443981" sldId="427"/>
        </pc:sldMkLst>
        <pc:spChg chg="add mod ord">
          <ac:chgData name="Anne Dorte Spang-Thomsen" userId="ccdee058-c02e-43d1-89dc-2e19170d0de7" providerId="ADAL" clId="{083C3A0F-A080-4857-9BCC-3796D9F7C2C0}" dt="2024-01-09T10:07:10.494" v="492" actId="700"/>
          <ac:spMkLst>
            <pc:docMk/>
            <pc:sldMk cId="3101443981" sldId="427"/>
            <ac:spMk id="2" creationId="{197C4423-7A89-B659-ED68-7082F9698BAC}"/>
          </ac:spMkLst>
        </pc:spChg>
        <pc:picChg chg="del mod">
          <ac:chgData name="Anne Dorte Spang-Thomsen" userId="ccdee058-c02e-43d1-89dc-2e19170d0de7" providerId="ADAL" clId="{083C3A0F-A080-4857-9BCC-3796D9F7C2C0}" dt="2024-01-09T10:07:26.090" v="496" actId="478"/>
          <ac:picMkLst>
            <pc:docMk/>
            <pc:sldMk cId="3101443981" sldId="427"/>
            <ac:picMk id="4" creationId="{2DB2E37F-868F-F997-F67D-0537CA74C438}"/>
          </ac:picMkLst>
        </pc:picChg>
      </pc:sldChg>
      <pc:sldChg chg="addSp delSp modSp add mod modAnim delCm modCm">
        <pc:chgData name="Anne Dorte Spang-Thomsen" userId="ccdee058-c02e-43d1-89dc-2e19170d0de7" providerId="ADAL" clId="{083C3A0F-A080-4857-9BCC-3796D9F7C2C0}" dt="2024-01-09T09:28:56.171" v="182" actId="1076"/>
        <pc:sldMkLst>
          <pc:docMk/>
          <pc:sldMk cId="2685376522" sldId="428"/>
        </pc:sldMkLst>
        <pc:spChg chg="mod">
          <ac:chgData name="Anne Dorte Spang-Thomsen" userId="ccdee058-c02e-43d1-89dc-2e19170d0de7" providerId="ADAL" clId="{083C3A0F-A080-4857-9BCC-3796D9F7C2C0}" dt="2024-01-09T09:26:10.599" v="149" actId="14100"/>
          <ac:spMkLst>
            <pc:docMk/>
            <pc:sldMk cId="2685376522" sldId="428"/>
            <ac:spMk id="2" creationId="{F622E6A7-040C-1F22-7F55-FEA6621E3C53}"/>
          </ac:spMkLst>
        </pc:spChg>
        <pc:spChg chg="mod">
          <ac:chgData name="Anne Dorte Spang-Thomsen" userId="ccdee058-c02e-43d1-89dc-2e19170d0de7" providerId="ADAL" clId="{083C3A0F-A080-4857-9BCC-3796D9F7C2C0}" dt="2024-01-09T09:26:18.376" v="154" actId="1076"/>
          <ac:spMkLst>
            <pc:docMk/>
            <pc:sldMk cId="2685376522" sldId="428"/>
            <ac:spMk id="5" creationId="{AC99D2D5-745D-3D17-B813-2166DE87B4DF}"/>
          </ac:spMkLst>
        </pc:spChg>
        <pc:spChg chg="add mod">
          <ac:chgData name="Anne Dorte Spang-Thomsen" userId="ccdee058-c02e-43d1-89dc-2e19170d0de7" providerId="ADAL" clId="{083C3A0F-A080-4857-9BCC-3796D9F7C2C0}" dt="2024-01-09T09:26:04.179" v="148" actId="1076"/>
          <ac:spMkLst>
            <pc:docMk/>
            <pc:sldMk cId="2685376522" sldId="428"/>
            <ac:spMk id="6" creationId="{87B2EBB3-C61A-053F-416E-E7EBCA9722F6}"/>
          </ac:spMkLst>
        </pc:spChg>
        <pc:picChg chg="add del mod">
          <ac:chgData name="Anne Dorte Spang-Thomsen" userId="ccdee058-c02e-43d1-89dc-2e19170d0de7" providerId="ADAL" clId="{083C3A0F-A080-4857-9BCC-3796D9F7C2C0}" dt="2024-01-09T09:28:35.823" v="178" actId="478"/>
          <ac:picMkLst>
            <pc:docMk/>
            <pc:sldMk cId="2685376522" sldId="428"/>
            <ac:picMk id="8" creationId="{68FE9961-F702-DC29-30C4-0A26C984CCE0}"/>
          </ac:picMkLst>
        </pc:picChg>
        <pc:picChg chg="add del mod">
          <ac:chgData name="Anne Dorte Spang-Thomsen" userId="ccdee058-c02e-43d1-89dc-2e19170d0de7" providerId="ADAL" clId="{083C3A0F-A080-4857-9BCC-3796D9F7C2C0}" dt="2024-01-09T09:28:33.792" v="176" actId="478"/>
          <ac:picMkLst>
            <pc:docMk/>
            <pc:sldMk cId="2685376522" sldId="428"/>
            <ac:picMk id="10" creationId="{7A74B803-BE2E-5C58-DFFF-2D94D2437EC5}"/>
          </ac:picMkLst>
        </pc:picChg>
        <pc:picChg chg="add del mod">
          <ac:chgData name="Anne Dorte Spang-Thomsen" userId="ccdee058-c02e-43d1-89dc-2e19170d0de7" providerId="ADAL" clId="{083C3A0F-A080-4857-9BCC-3796D9F7C2C0}" dt="2024-01-09T09:28:18.362" v="173" actId="478"/>
          <ac:picMkLst>
            <pc:docMk/>
            <pc:sldMk cId="2685376522" sldId="428"/>
            <ac:picMk id="12" creationId="{2E9395AF-AD51-4D17-0FA3-9098665AFD28}"/>
          </ac:picMkLst>
        </pc:picChg>
        <pc:picChg chg="add mod">
          <ac:chgData name="Anne Dorte Spang-Thomsen" userId="ccdee058-c02e-43d1-89dc-2e19170d0de7" providerId="ADAL" clId="{083C3A0F-A080-4857-9BCC-3796D9F7C2C0}" dt="2024-01-09T09:27:51.179" v="169" actId="1076"/>
          <ac:picMkLst>
            <pc:docMk/>
            <pc:sldMk cId="2685376522" sldId="428"/>
            <ac:picMk id="14" creationId="{61CED1C0-0D18-1AE5-C77E-BB74DC0ECC17}"/>
          </ac:picMkLst>
        </pc:picChg>
        <pc:picChg chg="add mod">
          <ac:chgData name="Anne Dorte Spang-Thomsen" userId="ccdee058-c02e-43d1-89dc-2e19170d0de7" providerId="ADAL" clId="{083C3A0F-A080-4857-9BCC-3796D9F7C2C0}" dt="2024-01-09T09:28:56.171" v="182" actId="1076"/>
          <ac:picMkLst>
            <pc:docMk/>
            <pc:sldMk cId="2685376522" sldId="428"/>
            <ac:picMk id="15" creationId="{DFD3704E-F4C8-FDB4-A013-19FE4A81035C}"/>
          </ac:picMkLst>
        </pc:picChg>
        <pc:picChg chg="add mod">
          <ac:chgData name="Anne Dorte Spang-Thomsen" userId="ccdee058-c02e-43d1-89dc-2e19170d0de7" providerId="ADAL" clId="{083C3A0F-A080-4857-9BCC-3796D9F7C2C0}" dt="2024-01-09T09:28:47.454" v="181" actId="1076"/>
          <ac:picMkLst>
            <pc:docMk/>
            <pc:sldMk cId="2685376522" sldId="428"/>
            <ac:picMk id="16" creationId="{0E63DE6F-185C-50F1-5CFD-F8DF34C7C795}"/>
          </ac:picMkLst>
        </pc:picChg>
        <pc:picChg chg="add mod">
          <ac:chgData name="Anne Dorte Spang-Thomsen" userId="ccdee058-c02e-43d1-89dc-2e19170d0de7" providerId="ADAL" clId="{083C3A0F-A080-4857-9BCC-3796D9F7C2C0}" dt="2024-01-09T09:28:27.040" v="174" actId="1076"/>
          <ac:picMkLst>
            <pc:docMk/>
            <pc:sldMk cId="2685376522" sldId="428"/>
            <ac:picMk id="17" creationId="{B8FBCDBE-39B8-3AC1-EA84-51EE3BE8B624}"/>
          </ac:picMkLst>
        </pc:picChg>
        <pc:picChg chg="add del mod">
          <ac:chgData name="Anne Dorte Spang-Thomsen" userId="ccdee058-c02e-43d1-89dc-2e19170d0de7" providerId="ADAL" clId="{083C3A0F-A080-4857-9BCC-3796D9F7C2C0}" dt="2024-01-09T09:27:42.770" v="166" actId="478"/>
          <ac:picMkLst>
            <pc:docMk/>
            <pc:sldMk cId="2685376522" sldId="428"/>
            <ac:picMk id="18" creationId="{D012E381-BECD-ED2A-029A-0FA2CD28C90A}"/>
          </ac:picMkLst>
        </pc:picChg>
        <pc:extLst>
          <p:ext xmlns:p="http://schemas.openxmlformats.org/presentationml/2006/main" uri="{D6D511B9-2390-475A-947B-AFAB55BFBCF1}">
            <pc226:cmChg xmlns:pc226="http://schemas.microsoft.com/office/powerpoint/2022/06/main/command" chg="del mod">
              <pc226:chgData name="Anne Dorte Spang-Thomsen" userId="ccdee058-c02e-43d1-89dc-2e19170d0de7" providerId="ADAL" clId="{083C3A0F-A080-4857-9BCC-3796D9F7C2C0}" dt="2024-01-09T09:25:03.353" v="135"/>
              <pc2:cmMkLst xmlns:pc2="http://schemas.microsoft.com/office/powerpoint/2019/9/main/command">
                <pc:docMk/>
                <pc:sldMk cId="2685376522" sldId="428"/>
                <pc2:cmMk id="{3E510642-680A-4C2D-9825-FEC0A95DBEF5}"/>
              </pc2:cmMkLst>
            </pc226:cmChg>
          </p:ext>
        </pc:extLst>
      </pc:sldChg>
      <pc:sldChg chg="addSp delSp modSp add mod delAnim modAnim">
        <pc:chgData name="Anne Dorte Spang-Thomsen" userId="ccdee058-c02e-43d1-89dc-2e19170d0de7" providerId="ADAL" clId="{083C3A0F-A080-4857-9BCC-3796D9F7C2C0}" dt="2024-01-10T06:50:03.739" v="521" actId="26606"/>
        <pc:sldMkLst>
          <pc:docMk/>
          <pc:sldMk cId="584807122" sldId="429"/>
        </pc:sldMkLst>
        <pc:spChg chg="del mod">
          <ac:chgData name="Anne Dorte Spang-Thomsen" userId="ccdee058-c02e-43d1-89dc-2e19170d0de7" providerId="ADAL" clId="{083C3A0F-A080-4857-9BCC-3796D9F7C2C0}" dt="2024-01-10T06:49:08.293" v="514" actId="478"/>
          <ac:spMkLst>
            <pc:docMk/>
            <pc:sldMk cId="584807122" sldId="429"/>
            <ac:spMk id="2" creationId="{197C4423-7A89-B659-ED68-7082F9698BAC}"/>
          </ac:spMkLst>
        </pc:spChg>
        <pc:picChg chg="add mod">
          <ac:chgData name="Anne Dorte Spang-Thomsen" userId="ccdee058-c02e-43d1-89dc-2e19170d0de7" providerId="ADAL" clId="{083C3A0F-A080-4857-9BCC-3796D9F7C2C0}" dt="2024-01-10T06:50:03.739" v="521" actId="26606"/>
          <ac:picMkLst>
            <pc:docMk/>
            <pc:sldMk cId="584807122" sldId="429"/>
            <ac:picMk id="3" creationId="{94B3EC64-F29B-1052-92C6-B0248689124D}"/>
          </ac:picMkLst>
        </pc:picChg>
        <pc:picChg chg="del mod">
          <ac:chgData name="Anne Dorte Spang-Thomsen" userId="ccdee058-c02e-43d1-89dc-2e19170d0de7" providerId="ADAL" clId="{083C3A0F-A080-4857-9BCC-3796D9F7C2C0}" dt="2024-01-10T06:49:11.004" v="515" actId="478"/>
          <ac:picMkLst>
            <pc:docMk/>
            <pc:sldMk cId="584807122" sldId="429"/>
            <ac:picMk id="4" creationId="{2DB2E37F-868F-F997-F67D-0537CA74C438}"/>
          </ac:picMkLst>
        </pc:picChg>
      </pc:sldChg>
      <pc:sldMasterChg chg="modSldLayout">
        <pc:chgData name="Anne Dorte Spang-Thomsen" userId="ccdee058-c02e-43d1-89dc-2e19170d0de7" providerId="ADAL" clId="{083C3A0F-A080-4857-9BCC-3796D9F7C2C0}" dt="2024-01-09T09:55:56.156" v="372" actId="1076"/>
        <pc:sldMasterMkLst>
          <pc:docMk/>
          <pc:sldMasterMk cId="2496182263" sldId="2147483750"/>
        </pc:sldMasterMkLst>
        <pc:sldLayoutChg chg="modSp mod">
          <pc:chgData name="Anne Dorte Spang-Thomsen" userId="ccdee058-c02e-43d1-89dc-2e19170d0de7" providerId="ADAL" clId="{083C3A0F-A080-4857-9BCC-3796D9F7C2C0}" dt="2024-01-09T09:55:56.156" v="372" actId="1076"/>
          <pc:sldLayoutMkLst>
            <pc:docMk/>
            <pc:sldMasterMk cId="2496182263" sldId="2147483750"/>
            <pc:sldLayoutMk cId="3358915218" sldId="2147483862"/>
          </pc:sldLayoutMkLst>
          <pc:graphicFrameChg chg="mod">
            <ac:chgData name="Anne Dorte Spang-Thomsen" userId="ccdee058-c02e-43d1-89dc-2e19170d0de7" providerId="ADAL" clId="{083C3A0F-A080-4857-9BCC-3796D9F7C2C0}" dt="2024-01-09T09:55:54.725" v="371" actId="1076"/>
            <ac:graphicFrameMkLst>
              <pc:docMk/>
              <pc:sldMasterMk cId="2496182263" sldId="2147483750"/>
              <pc:sldLayoutMk cId="3358915218" sldId="2147483862"/>
              <ac:graphicFrameMk id="5" creationId="{4ECEEA9A-36C7-EC4A-FB72-012256057185}"/>
            </ac:graphicFrameMkLst>
          </pc:graphicFrameChg>
          <pc:picChg chg="mod">
            <ac:chgData name="Anne Dorte Spang-Thomsen" userId="ccdee058-c02e-43d1-89dc-2e19170d0de7" providerId="ADAL" clId="{083C3A0F-A080-4857-9BCC-3796D9F7C2C0}" dt="2024-01-09T09:55:56.156" v="372" actId="1076"/>
            <ac:picMkLst>
              <pc:docMk/>
              <pc:sldMasterMk cId="2496182263" sldId="2147483750"/>
              <pc:sldLayoutMk cId="3358915218" sldId="2147483862"/>
              <ac:picMk id="6" creationId="{DDE6E2E4-6508-AA5D-E7CF-38DA5F960EE0}"/>
            </ac:picMkLst>
          </pc:picChg>
        </pc:sldLayoutChg>
      </pc:sldMasterChg>
    </pc:docChg>
  </pc:docChgLst>
  <pc:docChgLst>
    <pc:chgData name="Anne Dorte Spang-Thomsen" userId="S::adt@ida.dk::ccdee058-c02e-43d1-89dc-2e19170d0de7" providerId="AD" clId="Web-{A260E564-F40B-495C-B17E-E0E639945CF3}"/>
    <pc:docChg chg="modSld">
      <pc:chgData name="Anne Dorte Spang-Thomsen" userId="S::adt@ida.dk::ccdee058-c02e-43d1-89dc-2e19170d0de7" providerId="AD" clId="Web-{A260E564-F40B-495C-B17E-E0E639945CF3}" dt="2023-12-11T14:12:25.186" v="1" actId="1076"/>
      <pc:docMkLst>
        <pc:docMk/>
      </pc:docMkLst>
      <pc:sldChg chg="modSp">
        <pc:chgData name="Anne Dorte Spang-Thomsen" userId="S::adt@ida.dk::ccdee058-c02e-43d1-89dc-2e19170d0de7" providerId="AD" clId="Web-{A260E564-F40B-495C-B17E-E0E639945CF3}" dt="2023-12-11T14:12:25.186" v="1" actId="1076"/>
        <pc:sldMkLst>
          <pc:docMk/>
          <pc:sldMk cId="4076550990" sldId="424"/>
        </pc:sldMkLst>
        <pc:picChg chg="mod">
          <ac:chgData name="Anne Dorte Spang-Thomsen" userId="S::adt@ida.dk::ccdee058-c02e-43d1-89dc-2e19170d0de7" providerId="AD" clId="Web-{A260E564-F40B-495C-B17E-E0E639945CF3}" dt="2023-12-11T14:12:25.186" v="1" actId="1076"/>
          <ac:picMkLst>
            <pc:docMk/>
            <pc:sldMk cId="4076550990" sldId="424"/>
            <ac:picMk id="1026" creationId="{917B2DDD-5545-FE7F-8083-829F4C200CA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05125" cy="49212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798888" y="0"/>
            <a:ext cx="2905125" cy="492125"/>
          </a:xfrm>
          <a:prstGeom prst="rect">
            <a:avLst/>
          </a:prstGeom>
        </p:spPr>
        <p:txBody>
          <a:bodyPr vert="horz" lIns="91440" tIns="45720" rIns="91440" bIns="45720" rtlCol="0"/>
          <a:lstStyle>
            <a:lvl1pPr algn="r">
              <a:defRPr sz="1200"/>
            </a:lvl1pPr>
          </a:lstStyle>
          <a:p>
            <a:fld id="{36D9E1F0-0922-4A6F-9E1D-8352DAFCFDBB}" type="datetimeFigureOut">
              <a:rPr lang="da-DK" smtClean="0"/>
              <a:t>10-01-2024</a:t>
            </a:fld>
            <a:endParaRPr lang="da-DK"/>
          </a:p>
        </p:txBody>
      </p:sp>
      <p:sp>
        <p:nvSpPr>
          <p:cNvPr id="4" name="Pladsholder til sidefod 3"/>
          <p:cNvSpPr>
            <a:spLocks noGrp="1"/>
          </p:cNvSpPr>
          <p:nvPr>
            <p:ph type="ftr" sz="quarter" idx="2"/>
          </p:nvPr>
        </p:nvSpPr>
        <p:spPr>
          <a:xfrm>
            <a:off x="0" y="9348788"/>
            <a:ext cx="2905125" cy="492125"/>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798888" y="9348788"/>
            <a:ext cx="2905125" cy="492125"/>
          </a:xfrm>
          <a:prstGeom prst="rect">
            <a:avLst/>
          </a:prstGeom>
        </p:spPr>
        <p:txBody>
          <a:bodyPr vert="horz" lIns="91440" tIns="45720" rIns="91440" bIns="45720" rtlCol="0" anchor="b"/>
          <a:lstStyle>
            <a:lvl1pPr algn="r">
              <a:defRPr sz="1200"/>
            </a:lvl1pPr>
          </a:lstStyle>
          <a:p>
            <a:fld id="{70DF9BAE-3C21-4F8D-98BB-35FA7CBF2D55}" type="slidenum">
              <a:rPr lang="da-DK" smtClean="0"/>
              <a:t>‹nr.›</a:t>
            </a:fld>
            <a:endParaRPr lang="da-DK"/>
          </a:p>
        </p:txBody>
      </p:sp>
    </p:spTree>
    <p:extLst>
      <p:ext uri="{BB962C8B-B14F-4D97-AF65-F5344CB8AC3E}">
        <p14:creationId xmlns:p14="http://schemas.microsoft.com/office/powerpoint/2010/main" val="3199109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05125" cy="49371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98888" y="0"/>
            <a:ext cx="2905125" cy="493713"/>
          </a:xfrm>
          <a:prstGeom prst="rect">
            <a:avLst/>
          </a:prstGeom>
        </p:spPr>
        <p:txBody>
          <a:bodyPr vert="horz" lIns="91440" tIns="45720" rIns="91440" bIns="45720" rtlCol="0"/>
          <a:lstStyle>
            <a:lvl1pPr algn="r">
              <a:defRPr sz="1200"/>
            </a:lvl1pPr>
          </a:lstStyle>
          <a:p>
            <a:fld id="{51180A3C-5F0C-4E5D-84FA-0C493F2D795A}" type="datetimeFigureOut">
              <a:rPr lang="da-DK" smtClean="0"/>
              <a:t>10-01-2024</a:t>
            </a:fld>
            <a:endParaRPr lang="da-DK"/>
          </a:p>
        </p:txBody>
      </p:sp>
      <p:sp>
        <p:nvSpPr>
          <p:cNvPr id="4" name="Pladsholder til slidebillede 3"/>
          <p:cNvSpPr>
            <a:spLocks noGrp="1" noRot="1" noChangeAspect="1"/>
          </p:cNvSpPr>
          <p:nvPr>
            <p:ph type="sldImg" idx="2"/>
          </p:nvPr>
        </p:nvSpPr>
        <p:spPr>
          <a:xfrm>
            <a:off x="400050" y="1230313"/>
            <a:ext cx="5905500" cy="332263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9925" y="4737100"/>
            <a:ext cx="5365750" cy="3875088"/>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48788"/>
            <a:ext cx="2905125" cy="49371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798888" y="9348788"/>
            <a:ext cx="2905125" cy="493712"/>
          </a:xfrm>
          <a:prstGeom prst="rect">
            <a:avLst/>
          </a:prstGeom>
        </p:spPr>
        <p:txBody>
          <a:bodyPr vert="horz" lIns="91440" tIns="45720" rIns="91440" bIns="45720" rtlCol="0" anchor="b"/>
          <a:lstStyle>
            <a:lvl1pPr algn="r">
              <a:defRPr sz="1200"/>
            </a:lvl1pPr>
          </a:lstStyle>
          <a:p>
            <a:fld id="{C5914F7A-5C4A-43D7-AFB0-6E15F159EB28}" type="slidenum">
              <a:rPr lang="da-DK" smtClean="0"/>
              <a:t>‹nr.›</a:t>
            </a:fld>
            <a:endParaRPr lang="da-DK"/>
          </a:p>
        </p:txBody>
      </p:sp>
    </p:spTree>
    <p:extLst>
      <p:ext uri="{BB962C8B-B14F-4D97-AF65-F5344CB8AC3E}">
        <p14:creationId xmlns:p14="http://schemas.microsoft.com/office/powerpoint/2010/main" val="176914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s.dk/sites/ens.dk/files/Basisfremskrivning/kf22_-_samlet_rappor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parl.europa.eu/news/da/headlines/society/20191129STO67756/co2-udslip-fra-luft-og-skibsfart-fakta-og-ta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SbI387Cmsj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s.dk/sites/ens.dk/files/Basisfremskrivning/4a_kf21_sektornotat_-_transport.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B725D92C-AD5B-4FDC-BCE3-D62030172E04}" type="slidenum">
              <a:rPr lang="da-DK" smtClean="0"/>
              <a:t>2</a:t>
            </a:fld>
            <a:endParaRPr lang="da-DK"/>
          </a:p>
        </p:txBody>
      </p:sp>
    </p:spTree>
    <p:extLst>
      <p:ext uri="{BB962C8B-B14F-4D97-AF65-F5344CB8AC3E}">
        <p14:creationId xmlns:p14="http://schemas.microsoft.com/office/powerpoint/2010/main" val="2526903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Spørgsmålene på denne slide, stilladsere en klassesamtale eller gruppedrøftelse om hvad der transporteres i Danmark og hvordan. Eleverne skal komme med deres egne bud, og bruge modellen til at få en ide om, hvordan CO</a:t>
            </a:r>
            <a:r>
              <a:rPr lang="da-DK" sz="1200" baseline="-25000">
                <a:effectLst/>
                <a:latin typeface="Calibri" panose="020F0502020204030204" pitchFamily="34" charset="0"/>
                <a:ea typeface="Segoe UI" panose="020B0502040204020203" pitchFamily="34" charset="0"/>
              </a:rPr>
              <a:t>2</a:t>
            </a:r>
            <a:r>
              <a:rPr lang="da-DK" sz="1200">
                <a:effectLst/>
                <a:latin typeface="Calibri" panose="020F0502020204030204" pitchFamily="34" charset="0"/>
                <a:ea typeface="Segoe UI" panose="020B0502040204020203" pitchFamily="34" charset="0"/>
              </a:rPr>
              <a:t>-udledningen er fordelt på forskellige transportmidler i Danmark, og at det især er vejtransport der udleder store mængder af CO</a:t>
            </a:r>
            <a:r>
              <a:rPr lang="da-DK" sz="1200" baseline="-25000">
                <a:effectLst/>
                <a:latin typeface="Calibri" panose="020F0502020204030204" pitchFamily="34" charset="0"/>
                <a:ea typeface="Segoe UI" panose="020B0502040204020203" pitchFamily="34" charset="0"/>
              </a:rPr>
              <a:t>2</a:t>
            </a:r>
            <a:r>
              <a:rPr lang="da-DK" sz="1200">
                <a:effectLst/>
                <a:latin typeface="Calibri" panose="020F0502020204030204" pitchFamily="34" charset="0"/>
                <a:ea typeface="Segoe UI" panose="020B0502040204020203" pitchFamily="34" charset="0"/>
              </a:rPr>
              <a:t>. Sliden afsluttes med refleksioner om fordele og ulemper ved modellen.</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I forhold til modellen; vær opmærksom på, at transporten først tæller, når en vare er i Danmark. </a:t>
            </a:r>
            <a:r>
              <a:rPr lang="da-DK" sz="1800">
                <a:effectLst/>
                <a:latin typeface="Segoe UI" panose="020B0502040204020203" pitchFamily="34" charset="0"/>
              </a:rPr>
              <a:t>Den samlede CO2-udledning er derfor endnu større for varer der importeres langt, uden for landets grænser.</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Vejtransport den primære kilde til CO</a:t>
            </a:r>
            <a:r>
              <a:rPr lang="da-DK" sz="1200" baseline="-25000">
                <a:effectLst/>
                <a:latin typeface="Calibri" panose="020F0502020204030204" pitchFamily="34" charset="0"/>
                <a:ea typeface="Segoe UI" panose="020B0502040204020203" pitchFamily="34" charset="0"/>
              </a:rPr>
              <a:t>2</a:t>
            </a:r>
            <a:r>
              <a:rPr lang="da-DK" sz="1200">
                <a:effectLst/>
                <a:latin typeface="Calibri" panose="020F0502020204030204" pitchFamily="34" charset="0"/>
                <a:ea typeface="Segoe UI" panose="020B0502040204020203" pitchFamily="34" charset="0"/>
              </a:rPr>
              <a:t>-udledning indenfor transportsektoren, og det er her eleverne skal arbejde med finde på mulige løsninger til at reducere CO</a:t>
            </a:r>
            <a:r>
              <a:rPr lang="da-DK" sz="1200" baseline="-25000">
                <a:effectLst/>
                <a:latin typeface="Calibri" panose="020F0502020204030204" pitchFamily="34" charset="0"/>
                <a:ea typeface="Segoe UI" panose="020B0502040204020203" pitchFamily="34" charset="0"/>
              </a:rPr>
              <a:t>2</a:t>
            </a:r>
            <a:r>
              <a:rPr lang="da-DK" sz="1200">
                <a:effectLst/>
                <a:latin typeface="Calibri" panose="020F0502020204030204" pitchFamily="34" charset="0"/>
                <a:ea typeface="Segoe UI" panose="020B0502040204020203" pitchFamily="34" charset="0"/>
              </a:rPr>
              <a:t>-udledning.</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t>Kilde: </a:t>
            </a:r>
            <a:r>
              <a:rPr lang="da-DK" sz="1800" u="sng">
                <a:solidFill>
                  <a:srgbClr val="004DFF"/>
                </a:solidFill>
                <a:effectLst/>
                <a:latin typeface="Calibri" panose="020F0502020204030204" pitchFamily="34" charset="0"/>
                <a:ea typeface="Segoe UI" panose="020B0502040204020203" pitchFamily="34" charset="0"/>
                <a:hlinkClick r:id="rId3"/>
              </a:rPr>
              <a:t>https://ens.dk/sites/ens.dk/files/Basisfremskrivning/kf22_-_samlet_rapport.pdf</a:t>
            </a:r>
            <a:r>
              <a:rPr lang="da-DK" sz="1800">
                <a:effectLst/>
                <a:latin typeface="Calibri" panose="020F0502020204030204" pitchFamily="34" charset="0"/>
                <a:ea typeface="Segoe UI" panose="020B0502040204020203" pitchFamily="34" charset="0"/>
              </a:rPr>
              <a:t> (side 28-29)</a:t>
            </a:r>
          </a:p>
          <a:p>
            <a:endParaRPr lang="da-DK"/>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11</a:t>
            </a:fld>
            <a:endParaRPr lang="da-DK"/>
          </a:p>
        </p:txBody>
      </p:sp>
    </p:spTree>
    <p:extLst>
      <p:ext uri="{BB962C8B-B14F-4D97-AF65-F5344CB8AC3E}">
        <p14:creationId xmlns:p14="http://schemas.microsoft.com/office/powerpoint/2010/main" val="139553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Rammesætning af en klassesamtale eller gruppedrøftelse omkring brug af modeller i naturfag og matematik, og hvordan modeller kan bruges som værktøj til at understøtte undersøgelser og forståelser.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Didaktiske overvejelser om brugen af slide: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Over, hvilke model-repræsentationer kender eleverne på forhånd. </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Inddrag gerne en fysisk model fra faglokalet fx model af et øre. </a:t>
            </a:r>
          </a:p>
          <a:p>
            <a:pPr marL="457200" lvl="1" indent="0">
              <a:buFont typeface="Courier New" panose="02070309020205020404" pitchFamily="49" charset="0"/>
              <a:buNone/>
            </a:pP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Pointer, som er vigtige for elevernes proces senere: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Modeller kan anvendes til flere forskellige formål; til at databehandle naturvidenskabelige og matematiske undersøgelser, samt bruges til at forudsige forventede resultater, være modeller af virkeligheden i forskellige skala.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endParaRPr lang="da-DK" sz="1200" dirty="0">
              <a:effectLst/>
              <a:latin typeface="Calibri" panose="020F0502020204030204" pitchFamily="34" charset="0"/>
              <a:ea typeface="Segoe UI" panose="020B0502040204020203" pitchFamily="34" charset="0"/>
            </a:endParaRPr>
          </a:p>
          <a:p>
            <a:pPr marL="457200" lvl="1" indent="0">
              <a:buFont typeface="Courier New" panose="02070309020205020404" pitchFamily="49" charset="0"/>
              <a:buNone/>
            </a:pPr>
            <a:r>
              <a:rPr lang="da-DK" sz="1200" dirty="0">
                <a:effectLst/>
                <a:latin typeface="Calibri" panose="020F0502020204030204" pitchFamily="34" charset="0"/>
                <a:ea typeface="Segoe UI" panose="020B0502040204020203" pitchFamily="34" charset="0"/>
              </a:rPr>
              <a:t>Kilde: </a:t>
            </a:r>
            <a:r>
              <a:rPr lang="da-DK" baseline="-25000" dirty="0"/>
              <a:t> </a:t>
            </a:r>
            <a:r>
              <a:rPr lang="da-DK" sz="1800" u="sng" dirty="0">
                <a:solidFill>
                  <a:srgbClr val="004DFF"/>
                </a:solidFill>
                <a:effectLst/>
                <a:latin typeface="Calibri" panose="020F0502020204030204" pitchFamily="34" charset="0"/>
                <a:ea typeface="Segoe UI" panose="020B0502040204020203" pitchFamily="34" charset="0"/>
                <a:hlinkClick r:id="rId3"/>
              </a:rPr>
              <a:t>CO2-udslip fra luft- og skibsfart: Fakta og tal | Nyheder | Europa-Parlamentet</a:t>
            </a:r>
            <a:endParaRPr lang="da-DK" baseline="-25000" dirty="0"/>
          </a:p>
        </p:txBody>
      </p:sp>
      <p:sp>
        <p:nvSpPr>
          <p:cNvPr id="4" name="Pladsholder til slidenummer 3"/>
          <p:cNvSpPr>
            <a:spLocks noGrp="1"/>
          </p:cNvSpPr>
          <p:nvPr>
            <p:ph type="sldNum" sz="quarter" idx="5"/>
          </p:nvPr>
        </p:nvSpPr>
        <p:spPr/>
        <p:txBody>
          <a:bodyPr/>
          <a:lstStyle/>
          <a:p>
            <a:fld id="{3BD419F3-6B28-424A-92AC-0B6A1287DF94}" type="slidenum">
              <a:rPr lang="da-DK" smtClean="0"/>
              <a:t>12</a:t>
            </a:fld>
            <a:endParaRPr lang="da-DK"/>
          </a:p>
        </p:txBody>
      </p:sp>
    </p:spTree>
    <p:extLst>
      <p:ext uri="{BB962C8B-B14F-4D97-AF65-F5344CB8AC3E}">
        <p14:creationId xmlns:p14="http://schemas.microsoft.com/office/powerpoint/2010/main" val="362675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Rammesætning af opstarten med Elevark 1, ‘Modelkøretøj’. Køretøjet skal bruges til at lave forskellige undersøgelser. Det drøftes, hvorfor at det er smart at lave undersøgelser med ens køretøjer. Foto af færdig modelkøretøj kan ses på slide 14, hvor de forskellige dele af køretøjet er navngivet for at have et fælles sprog om køretøjets dele.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Didaktiske overvejelser om brugen af slide: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På sliden er der afbilledet fire forskellige elevark, for at synliggøre at arbejdet skal fordeles gruppen i mellem. Der er desuden QR-kode til video omkring konstruktion af modelkøretøjet. Find også videoen her: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Pointer, som er vigtige for elevernes proces senere: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For at kunne sammenligne resultater, vil det være en fordel at grupperne arbejder med undersøgelser af køretøjer der er som ens som muligt. Hvis ikke eleverne konstruere ens køretøjet, kan resultater ikke sammenlignes direkte, men læringen vil fortsat kunne overføres til de andre grupper. </a:t>
            </a:r>
          </a:p>
          <a:p>
            <a:pPr marL="742950" lvl="1" indent="-285750">
              <a:buFont typeface="Courier New" panose="02070309020205020404" pitchFamily="49" charset="0"/>
              <a:buChar char="o"/>
            </a:pPr>
            <a:endParaRPr lang="da-DK" sz="1200" dirty="0">
              <a:effectLst/>
              <a:latin typeface="Calibri" panose="020F0502020204030204" pitchFamily="34" charset="0"/>
              <a:ea typeface="Segoe UI" panose="020B0502040204020203"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1200" dirty="0">
                <a:effectLst/>
                <a:latin typeface="Calibri" panose="020F0502020204030204" pitchFamily="34" charset="0"/>
                <a:ea typeface="Segoe UI" panose="020B0502040204020203" pitchFamily="34" charset="0"/>
              </a:rPr>
              <a:t>Link til video: </a:t>
            </a:r>
            <a:r>
              <a:rPr lang="da-DK" sz="1800" b="1" u="sng" kern="0" dirty="0">
                <a:solidFill>
                  <a:srgbClr val="0040D0"/>
                </a:solidFill>
                <a:effectLst/>
                <a:latin typeface="Segoe UI Semibold" panose="020B0702040204020203" pitchFamily="34" charset="0"/>
                <a:ea typeface="Times New Roman" panose="02020603050405020304" pitchFamily="18" charset="0"/>
                <a:cs typeface="Times New Roman" panose="02020603050405020304" pitchFamily="18" charset="0"/>
                <a:hlinkClick r:id="rId3"/>
              </a:rPr>
              <a:t>https://www.youtube.com/watch?v=SbI387Cmsj8</a:t>
            </a:r>
            <a:r>
              <a:rPr lang="da-DK" sz="1800" b="1" kern="0" dirty="0">
                <a:solidFill>
                  <a:srgbClr val="0040D0"/>
                </a:solidFill>
                <a:effectLst/>
                <a:latin typeface="Segoe UI Semibold" panose="020B0702040204020203" pitchFamily="34" charset="0"/>
                <a:ea typeface="Times New Roman" panose="02020603050405020304" pitchFamily="18" charset="0"/>
                <a:cs typeface="Times New Roman" panose="02020603050405020304" pitchFamily="18" charset="0"/>
              </a:rPr>
              <a:t> </a:t>
            </a:r>
          </a:p>
          <a:p>
            <a:pPr marL="457200" lvl="1" indent="0">
              <a:buFont typeface="Courier New" panose="02070309020205020404" pitchFamily="49" charset="0"/>
              <a:buNone/>
            </a:pP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13</a:t>
            </a:fld>
            <a:endParaRPr lang="da-DK"/>
          </a:p>
        </p:txBody>
      </p:sp>
    </p:spTree>
    <p:extLst>
      <p:ext uri="{BB962C8B-B14F-4D97-AF65-F5344CB8AC3E}">
        <p14:creationId xmlns:p14="http://schemas.microsoft.com/office/powerpoint/2010/main" val="322855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Slidens formål: </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Billede af modelkøretøj og navngivning af de forskellige dele, for at sikre at der er et fælles sprog for delene i klassen. Begreberne anvendes fx på Elevark 1, ‘Modelkøretøj’. </a:t>
            </a:r>
          </a:p>
          <a:p>
            <a:pPr marL="742950" lvl="1" indent="-285750">
              <a:buFont typeface="Courier New" panose="02070309020205020404" pitchFamily="49" charset="0"/>
              <a:buChar char="o"/>
            </a:pP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Didaktiske overvejelser om brugen af slide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Tag evt. en snak med klassen om udvalgte begreber fra billedet, fx hvad er forskellen på drivaksel og aksel, hvad betyder chassis?</a:t>
            </a:r>
          </a:p>
          <a:p>
            <a:pPr marL="742950" lvl="1" indent="-285750">
              <a:buFont typeface="Courier New" panose="02070309020205020404" pitchFamily="49" charset="0"/>
              <a:buChar char="o"/>
            </a:pP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Pointer, som er vigtige for elevernes proces senere: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Det er væsentligt at eleverne er bevidste om at de bygger en model af en køretøj, og at dette køretøj skal anvendes til deres videre arbejde og undersøgelser.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14</a:t>
            </a:fld>
            <a:endParaRPr lang="da-DK"/>
          </a:p>
        </p:txBody>
      </p:sp>
    </p:spTree>
    <p:extLst>
      <p:ext uri="{BB962C8B-B14F-4D97-AF65-F5344CB8AC3E}">
        <p14:creationId xmlns:p14="http://schemas.microsoft.com/office/powerpoint/2010/main" val="3945023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 </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Understøtte en drøftelse af, hvilke variable man kan ændre på, for at køretøjet kan tilbagelægge en større afstand. </a:t>
            </a:r>
          </a:p>
          <a:p>
            <a:pPr marL="742950" lvl="1" indent="-285750">
              <a:buFont typeface="Courier New" panose="02070309020205020404" pitchFamily="49" charset="0"/>
              <a:buChar char="o"/>
            </a:pP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Denne slide skal bruges som afslutning på lektion 3-4, og bruges igen som opstart til lektion 5-6, hvor eleverne skal undersøge forskellige variable.</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Grupperne har brug for hinandens arbejde med forskellige variable, og hver gruppe skaber værdifuld information til resten af klassen.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15</a:t>
            </a:fld>
            <a:endParaRPr lang="da-DK"/>
          </a:p>
        </p:txBody>
      </p:sp>
    </p:spTree>
    <p:extLst>
      <p:ext uri="{BB962C8B-B14F-4D97-AF65-F5344CB8AC3E}">
        <p14:creationId xmlns:p14="http://schemas.microsoft.com/office/powerpoint/2010/main" val="298847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Grupperne skal databehandle deres resultater, og til dette arbejde hører Elevark 3, ‘Undersøgelse af jeres data’ samt Elevark 4, ‘Refleksion over resultater’. </a:t>
            </a:r>
            <a:br>
              <a:rPr lang="da-DK" sz="1200">
                <a:effectLst/>
                <a:latin typeface="Calibri" panose="020F0502020204030204" pitchFamily="34" charset="0"/>
                <a:ea typeface="Segoe UI" panose="020B0502040204020203" pitchFamily="34" charset="0"/>
              </a:rPr>
            </a:b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16</a:t>
            </a:fld>
            <a:endParaRPr lang="da-DK"/>
          </a:p>
        </p:txBody>
      </p:sp>
    </p:spTree>
    <p:extLst>
      <p:ext uri="{BB962C8B-B14F-4D97-AF65-F5344CB8AC3E}">
        <p14:creationId xmlns:p14="http://schemas.microsoft.com/office/powerpoint/2010/main" val="808514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Sikre at resultater bliver delt på tværs af klassen.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Overvej hvordan der bedst samles op på gruppernes resultater for at sikre klassens fælles viden. Skriv evt. gruppernes konklusioner ind her på sliden.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 </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Det er væsentligt at alle grupper får viden om alle de undersøgte variable.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Her skal grupperne gerne erfare: </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1. Jo større hjul, jo længere afstand.</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2. Jo mindre vægt, jo længere afstand. </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3. Jo længere </a:t>
            </a:r>
            <a:r>
              <a:rPr lang="da-DK" sz="1200" err="1">
                <a:effectLst/>
                <a:latin typeface="Calibri" panose="020F0502020204030204" pitchFamily="34" charset="0"/>
                <a:ea typeface="Segoe UI" panose="020B0502040204020203" pitchFamily="34" charset="0"/>
              </a:rPr>
              <a:t>snorlængde</a:t>
            </a:r>
            <a:r>
              <a:rPr lang="da-DK" sz="1200">
                <a:effectLst/>
                <a:latin typeface="Calibri" panose="020F0502020204030204" pitchFamily="34" charset="0"/>
                <a:ea typeface="Segoe UI" panose="020B0502040204020203" pitchFamily="34" charset="0"/>
              </a:rPr>
              <a:t>, jo længere afstand.</a:t>
            </a:r>
          </a:p>
        </p:txBody>
      </p:sp>
      <p:sp>
        <p:nvSpPr>
          <p:cNvPr id="4" name="Pladsholder til slidenummer 3"/>
          <p:cNvSpPr>
            <a:spLocks noGrp="1"/>
          </p:cNvSpPr>
          <p:nvPr>
            <p:ph type="sldNum" sz="quarter" idx="5"/>
          </p:nvPr>
        </p:nvSpPr>
        <p:spPr/>
        <p:txBody>
          <a:bodyPr/>
          <a:lstStyle/>
          <a:p>
            <a:fld id="{3BD419F3-6B28-424A-92AC-0B6A1287DF94}" type="slidenum">
              <a:rPr lang="da-DK" smtClean="0"/>
              <a:t>17</a:t>
            </a:fld>
            <a:endParaRPr lang="da-DK"/>
          </a:p>
        </p:txBody>
      </p:sp>
    </p:spTree>
    <p:extLst>
      <p:ext uri="{BB962C8B-B14F-4D97-AF65-F5344CB8AC3E}">
        <p14:creationId xmlns:p14="http://schemas.microsoft.com/office/powerpoint/2010/main" val="643498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Rammesætning af gruppernes arbejde med Elevark 5, ‘Jeres køretøj’.</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Præsenter evt. her materialer som eleverne kan bruge til deres udvikling af deres prototype.</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Lad grupperne selv erfare, at hvis de ændrer på alle variable, er det ikke sikkert at prototype vil kunne køre som forventet.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C5914F7A-5C4A-43D7-AFB0-6E15F159EB28}" type="slidenum">
              <a:rPr lang="da-DK" smtClean="0"/>
              <a:t>18</a:t>
            </a:fld>
            <a:endParaRPr lang="da-DK"/>
          </a:p>
        </p:txBody>
      </p:sp>
    </p:spTree>
    <p:extLst>
      <p:ext uri="{BB962C8B-B14F-4D97-AF65-F5344CB8AC3E}">
        <p14:creationId xmlns:p14="http://schemas.microsoft.com/office/powerpoint/2010/main" val="4148618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Understøtter at der sker et skift fra delprocesserne ‘Få ideer’ og ‘Konkretisere’ til ‘Konstruere’ og ‘Forbedre’. </a:t>
            </a:r>
          </a:p>
          <a:p>
            <a:pPr marL="742950" lvl="1" indent="-285750">
              <a:buFont typeface="Courier New" panose="02070309020205020404" pitchFamily="49" charset="0"/>
              <a:buChar char="o"/>
            </a:pP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Det er væsentligt her at gøre tydeligt, at eleverne skifter fra at bruge deres køretøj som en model for deres undersøgelser, til at arbejde med at udvikle en model af en prototype, som løsning på engineering-udfordringen.  </a:t>
            </a:r>
          </a:p>
          <a:p>
            <a:pPr marL="742950" lvl="1" indent="-285750">
              <a:buFont typeface="Courier New" panose="02070309020205020404" pitchFamily="49" charset="0"/>
              <a:buChar char="o"/>
            </a:pP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 </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Lad grupperne selv erfare, at hvis de ændrer på alle variable, er det ikke sikkert at prototype vil kunne køre som forventet. </a:t>
            </a:r>
          </a:p>
          <a:p>
            <a:endParaRPr lang="da-DK"/>
          </a:p>
        </p:txBody>
      </p:sp>
      <p:sp>
        <p:nvSpPr>
          <p:cNvPr id="4" name="Pladsholder til slidenummer 3"/>
          <p:cNvSpPr>
            <a:spLocks noGrp="1"/>
          </p:cNvSpPr>
          <p:nvPr>
            <p:ph type="sldNum" sz="quarter" idx="5"/>
          </p:nvPr>
        </p:nvSpPr>
        <p:spPr/>
        <p:txBody>
          <a:bodyPr/>
          <a:lstStyle/>
          <a:p>
            <a:fld id="{C5914F7A-5C4A-43D7-AFB0-6E15F159EB28}" type="slidenum">
              <a:rPr lang="da-DK" smtClean="0"/>
              <a:t>19</a:t>
            </a:fld>
            <a:endParaRPr lang="da-DK"/>
          </a:p>
        </p:txBody>
      </p:sp>
    </p:spTree>
    <p:extLst>
      <p:ext uri="{BB962C8B-B14F-4D97-AF65-F5344CB8AC3E}">
        <p14:creationId xmlns:p14="http://schemas.microsoft.com/office/powerpoint/2010/main" val="127772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1200">
                <a:effectLst/>
                <a:latin typeface="Calibri" panose="020F0502020204030204" pitchFamily="34" charset="0"/>
                <a:ea typeface="Segoe UI" panose="020B0502040204020203" pitchFamily="34" charset="0"/>
              </a:rPr>
              <a:t>Slidens formål: </a:t>
            </a:r>
            <a:br>
              <a:rPr lang="da-DK" sz="1800">
                <a:effectLst/>
                <a:latin typeface="Times New Roman" panose="02020603050405020304" pitchFamily="18" charset="0"/>
                <a:ea typeface="Times New Roman" panose="02020603050405020304" pitchFamily="18" charset="0"/>
              </a:rPr>
            </a:br>
            <a:r>
              <a:rPr lang="da-DK" sz="1200">
                <a:effectLst/>
                <a:latin typeface="Calibri" panose="020F0502020204030204" pitchFamily="34" charset="0"/>
                <a:ea typeface="Times New Roman" panose="02020603050405020304" pitchFamily="18" charset="0"/>
              </a:rPr>
              <a:t>Denne slide</a:t>
            </a:r>
            <a:r>
              <a:rPr lang="da-DK" sz="1200">
                <a:effectLst/>
                <a:latin typeface="Calibri" panose="020F0502020204030204" pitchFamily="34" charset="0"/>
                <a:ea typeface="Segoe UI" panose="020B0502040204020203" pitchFamily="34" charset="0"/>
              </a:rPr>
              <a:t> rammesætter de spørgsmål og forventninger der stilles til gruppernes afsluttende præsentation.</a:t>
            </a:r>
          </a:p>
          <a:p>
            <a:pPr marL="742950" lvl="1" indent="-285750">
              <a:buFont typeface="Courier New" panose="02070309020205020404" pitchFamily="49" charset="0"/>
              <a:buChar char="o"/>
            </a:pP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Overvej, hvordan præsentationen i slutningen af forløbet bedst tilrettelægges.</a:t>
            </a:r>
            <a:br>
              <a:rPr lang="da-DK" sz="1200">
                <a:effectLst/>
                <a:latin typeface="Calibri" panose="020F0502020204030204" pitchFamily="34" charset="0"/>
                <a:ea typeface="Segoe UI" panose="020B0502040204020203" pitchFamily="34" charset="0"/>
              </a:rPr>
            </a:br>
            <a:r>
              <a:rPr lang="da-DK" sz="1800">
                <a:effectLst/>
                <a:latin typeface="Segoe UI" panose="020B0502040204020203" pitchFamily="34" charset="0"/>
              </a:rPr>
              <a:t>Det er vigtigt at gøre det tydeligt for eleverne at præsentationerne indeholder overvejelser om hele processen og ikke kun er en præsentation af deres prototyper.</a:t>
            </a: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Alles bidrag til præsentationen er vigtig, og elevernes arbejdsproces frem mod den færdige prototype tillægges værdi.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20</a:t>
            </a:fld>
            <a:endParaRPr lang="da-DK"/>
          </a:p>
        </p:txBody>
      </p:sp>
    </p:spTree>
    <p:extLst>
      <p:ext uri="{BB962C8B-B14F-4D97-AF65-F5344CB8AC3E}">
        <p14:creationId xmlns:p14="http://schemas.microsoft.com/office/powerpoint/2010/main" val="266769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Video med forløbets udfordring præsenteret af ekspert</a:t>
            </a:r>
          </a:p>
        </p:txBody>
      </p:sp>
      <p:sp>
        <p:nvSpPr>
          <p:cNvPr id="4" name="Pladsholder til slidenummer 3"/>
          <p:cNvSpPr>
            <a:spLocks noGrp="1"/>
          </p:cNvSpPr>
          <p:nvPr>
            <p:ph type="sldNum" sz="quarter" idx="5"/>
          </p:nvPr>
        </p:nvSpPr>
        <p:spPr/>
        <p:txBody>
          <a:bodyPr/>
          <a:lstStyle/>
          <a:p>
            <a:fld id="{3BD419F3-6B28-424A-92AC-0B6A1287DF94}" type="slidenum">
              <a:rPr lang="da-DK" smtClean="0"/>
              <a:t>3</a:t>
            </a:fld>
            <a:endParaRPr lang="da-DK"/>
          </a:p>
        </p:txBody>
      </p:sp>
    </p:spTree>
    <p:extLst>
      <p:ext uri="{BB962C8B-B14F-4D97-AF65-F5344CB8AC3E}">
        <p14:creationId xmlns:p14="http://schemas.microsoft.com/office/powerpoint/2010/main" val="2349532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Understøtter en klassesamtale om, hvordan engineering designprocessen har været brugt undervejs i forløbet.</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Spørg fx ind til hvilke delprocesser, der har været svære, spændende, udfordrende. Eller lad grupperne beskrive deres vej igennem designprocessen. Delprocessen ‘Forbedre’ har været i særligt fokus i dette forløb, spørg nysgerrigt ind til gruppernes løbende justeringer og forbedringer og hjælp eleverne til at forstå, at de kunne bruge deres erfaringer til systematiske forbedringer af deres løsninger. </a:t>
            </a:r>
            <a:br>
              <a:rPr lang="da-DK" sz="1200" b="1">
                <a:effectLst/>
                <a:latin typeface="Calibri" panose="020F0502020204030204" pitchFamily="34" charset="0"/>
                <a:ea typeface="Segoe UI" panose="020B0502040204020203" pitchFamily="34" charset="0"/>
              </a:rPr>
            </a:br>
            <a:endParaRPr lang="da-DK" sz="1200" b="1">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Når man arbejder ud fra engineering designprocessen med en autentisk problemstilling, findes der ikke én rigtig løsning.</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21</a:t>
            </a:fld>
            <a:endParaRPr lang="da-DK"/>
          </a:p>
        </p:txBody>
      </p:sp>
    </p:spTree>
    <p:extLst>
      <p:ext uri="{BB962C8B-B14F-4D97-AF65-F5344CB8AC3E}">
        <p14:creationId xmlns:p14="http://schemas.microsoft.com/office/powerpoint/2010/main" val="274298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5914F7A-5C4A-43D7-AFB0-6E15F159EB28}" type="slidenum">
              <a:rPr lang="da-DK" smtClean="0"/>
              <a:t>22</a:t>
            </a:fld>
            <a:endParaRPr lang="da-DK"/>
          </a:p>
        </p:txBody>
      </p:sp>
    </p:spTree>
    <p:extLst>
      <p:ext uri="{BB962C8B-B14F-4D97-AF65-F5344CB8AC3E}">
        <p14:creationId xmlns:p14="http://schemas.microsoft.com/office/powerpoint/2010/main" val="177575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800">
                <a:effectLst/>
                <a:latin typeface="Calibri" panose="020F0502020204030204" pitchFamily="34" charset="0"/>
                <a:ea typeface="Segoe UI" panose="020B0502040204020203" pitchFamily="34" charset="0"/>
              </a:rPr>
              <a:t>Slidens formål:</a:t>
            </a:r>
            <a:br>
              <a:rPr lang="da-DK" sz="1800">
                <a:effectLst/>
                <a:latin typeface="Calibri" panose="020F0502020204030204" pitchFamily="34" charset="0"/>
                <a:ea typeface="Segoe UI" panose="020B0502040204020203" pitchFamily="34" charset="0"/>
              </a:rPr>
            </a:br>
            <a:r>
              <a:rPr lang="da-DK" sz="1800">
                <a:effectLst/>
                <a:latin typeface="Calibri" panose="020F0502020204030204" pitchFamily="34" charset="0"/>
                <a:ea typeface="Segoe UI" panose="020B0502040204020203" pitchFamily="34" charset="0"/>
              </a:rPr>
              <a:t>Der samles op på ekspertfilm, og udfordringen samt kravene for elevernes arbejde præciseres. </a:t>
            </a:r>
            <a:br>
              <a:rPr lang="da-DK" sz="1800">
                <a:effectLst/>
                <a:latin typeface="Calibri" panose="020F0502020204030204" pitchFamily="34" charset="0"/>
                <a:ea typeface="Segoe UI" panose="020B0502040204020203" pitchFamily="34" charset="0"/>
              </a:rPr>
            </a:br>
            <a:endParaRPr lang="da-DK" sz="18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800">
                <a:effectLst/>
                <a:latin typeface="Calibri" panose="020F0502020204030204" pitchFamily="34" charset="0"/>
                <a:ea typeface="Segoe UI" panose="020B0502040204020203" pitchFamily="34" charset="0"/>
              </a:rPr>
              <a:t>Didaktiske overvejelser om brugen af slide:</a:t>
            </a:r>
            <a:br>
              <a:rPr lang="da-DK" sz="1800">
                <a:effectLst/>
                <a:latin typeface="Calibri" panose="020F0502020204030204" pitchFamily="34" charset="0"/>
                <a:ea typeface="Segoe UI" panose="020B0502040204020203" pitchFamily="34" charset="0"/>
              </a:rPr>
            </a:br>
            <a:r>
              <a:rPr lang="da-DK" sz="1800">
                <a:effectLst/>
                <a:latin typeface="Calibri" panose="020F0502020204030204" pitchFamily="34" charset="0"/>
                <a:ea typeface="Segoe UI" panose="020B0502040204020203" pitchFamily="34" charset="0"/>
              </a:rPr>
              <a:t>Tal med eleverne om, hvad ord som fx prototype og model betyder. (Model som begreb, arbejdes der videre med senere i forløbet). </a:t>
            </a:r>
            <a:br>
              <a:rPr lang="da-DK" sz="1800">
                <a:effectLst/>
                <a:latin typeface="Calibri" panose="020F0502020204030204" pitchFamily="34" charset="0"/>
                <a:ea typeface="Segoe UI" panose="020B0502040204020203" pitchFamily="34" charset="0"/>
              </a:rPr>
            </a:br>
            <a:endParaRPr lang="da-DK" sz="1800">
              <a:effectLst/>
              <a:latin typeface="Calibri" panose="020F0502020204030204" pitchFamily="34" charset="0"/>
              <a:ea typeface="Segoe UI" panose="020B0502040204020203"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1800">
                <a:effectLst/>
                <a:latin typeface="Calibri" panose="020F0502020204030204" pitchFamily="34" charset="0"/>
                <a:ea typeface="Segoe UI" panose="020B0502040204020203" pitchFamily="34" charset="0"/>
              </a:rPr>
              <a:t>Pointer, som er vigtige for elevernes proces senere:</a:t>
            </a:r>
            <a:br>
              <a:rPr lang="da-DK" sz="1800">
                <a:effectLst/>
                <a:latin typeface="Calibri" panose="020F0502020204030204" pitchFamily="34" charset="0"/>
                <a:ea typeface="Segoe UI" panose="020B0502040204020203" pitchFamily="34" charset="0"/>
              </a:rPr>
            </a:br>
            <a:r>
              <a:rPr lang="da-DK" sz="1800">
                <a:effectLst/>
                <a:latin typeface="Calibri" panose="020F0502020204030204" pitchFamily="34" charset="0"/>
                <a:ea typeface="Segoe UI" panose="020B0502040204020203" pitchFamily="34" charset="0"/>
              </a:rPr>
              <a:t>Udfordring og krav er væsentlige for elevernes arbejde, og der bør samles op og relateres tilbage til denne slide flere gange undervejs i forløbet.  </a:t>
            </a:r>
            <a:br>
              <a:rPr lang="da-DK" sz="1800">
                <a:effectLst/>
                <a:latin typeface="Calibri" panose="020F0502020204030204" pitchFamily="34" charset="0"/>
                <a:ea typeface="Segoe UI" panose="020B0502040204020203" pitchFamily="34" charset="0"/>
              </a:rPr>
            </a:br>
            <a:endParaRPr lang="da-DK" sz="18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endParaRPr lang="da-DK" sz="11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100">
                <a:effectLst/>
                <a:latin typeface="Calibri" panose="020F0502020204030204" pitchFamily="34" charset="0"/>
                <a:ea typeface="Segoe UI" panose="020B0502040204020203" pitchFamily="34" charset="0"/>
              </a:rPr>
              <a:t>Kilde: </a:t>
            </a:r>
            <a:r>
              <a:rPr lang="da-DK" sz="1200">
                <a:hlinkClick r:id="rId3"/>
              </a:rPr>
              <a:t>4A KF21 Sektornotat - Transport (ens.dk)</a:t>
            </a:r>
            <a:endParaRPr lang="da-DK"/>
          </a:p>
        </p:txBody>
      </p:sp>
      <p:sp>
        <p:nvSpPr>
          <p:cNvPr id="4" name="Pladsholder til slidenummer 3"/>
          <p:cNvSpPr>
            <a:spLocks noGrp="1"/>
          </p:cNvSpPr>
          <p:nvPr>
            <p:ph type="sldNum" sz="quarter" idx="5"/>
          </p:nvPr>
        </p:nvSpPr>
        <p:spPr/>
        <p:txBody>
          <a:bodyPr/>
          <a:lstStyle/>
          <a:p>
            <a:fld id="{C5914F7A-5C4A-43D7-AFB0-6E15F159EB28}" type="slidenum">
              <a:rPr lang="da-DK" smtClean="0"/>
              <a:t>4</a:t>
            </a:fld>
            <a:endParaRPr lang="da-DK"/>
          </a:p>
        </p:txBody>
      </p:sp>
    </p:spTree>
    <p:extLst>
      <p:ext uri="{BB962C8B-B14F-4D97-AF65-F5344CB8AC3E}">
        <p14:creationId xmlns:p14="http://schemas.microsoft.com/office/powerpoint/2010/main" val="516431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Videoen præsenterer engineering designprocessen som en generel arbejdsmetode for eleverne.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https://youtu.be/GyvUSLQeV7s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Didaktiske overvejelser om brugen af slide: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Saml op på videoen efterfølgende med næste slide.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Pointer, som er vigtige for elevernes proces senere: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Eleverne skal selv arbejde med at konstruere en prototype som løsning på den autentiske problemstilling.</a:t>
            </a:r>
            <a:endParaRPr lang="da-DK" dirty="0"/>
          </a:p>
        </p:txBody>
      </p:sp>
      <p:sp>
        <p:nvSpPr>
          <p:cNvPr id="4" name="Pladsholder til slidenummer 3"/>
          <p:cNvSpPr>
            <a:spLocks noGrp="1"/>
          </p:cNvSpPr>
          <p:nvPr>
            <p:ph type="sldNum" sz="quarter" idx="5"/>
          </p:nvPr>
        </p:nvSpPr>
        <p:spPr/>
        <p:txBody>
          <a:bodyPr/>
          <a:lstStyle/>
          <a:p>
            <a:fld id="{3BD419F3-6B28-424A-92AC-0B6A1287DF94}" type="slidenum">
              <a:rPr lang="da-DK" smtClean="0"/>
              <a:t>5</a:t>
            </a:fld>
            <a:endParaRPr lang="da-DK"/>
          </a:p>
        </p:txBody>
      </p:sp>
    </p:spTree>
    <p:extLst>
      <p:ext uri="{BB962C8B-B14F-4D97-AF65-F5344CB8AC3E}">
        <p14:creationId xmlns:p14="http://schemas.microsoft.com/office/powerpoint/2010/main" val="57871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 </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Opsamling af engineering designprocessen. </a:t>
            </a:r>
          </a:p>
          <a:p>
            <a:pPr marL="742950" lvl="1" indent="-285750">
              <a:buFont typeface="Courier New" panose="02070309020205020404" pitchFamily="49" charset="0"/>
              <a:buChar char="o"/>
            </a:pP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Fortæl eleverne, at de skal arbejde med alle syv delprocesser undervejs i forløbet ’Smæk på transporten’, og ikonerne vil hjælpe med at synliggøre hvor de er henne i processen.</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 </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Alle delprocesser er vigtige, når man arbejder med engineering. </a:t>
            </a:r>
          </a:p>
          <a:p>
            <a:pPr marL="457200" lvl="1" indent="0">
              <a:buFont typeface="Courier New" panose="02070309020205020404" pitchFamily="49" charset="0"/>
              <a:buNone/>
            </a:pP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6</a:t>
            </a:fld>
            <a:endParaRPr lang="da-DK"/>
          </a:p>
        </p:txBody>
      </p:sp>
    </p:spTree>
    <p:extLst>
      <p:ext uri="{BB962C8B-B14F-4D97-AF65-F5344CB8AC3E}">
        <p14:creationId xmlns:p14="http://schemas.microsoft.com/office/powerpoint/2010/main" val="3272741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1200">
                <a:effectLst/>
                <a:latin typeface="Calibri" panose="020F0502020204030204" pitchFamily="34" charset="0"/>
                <a:ea typeface="Segoe UI" panose="020B0502040204020203" pitchFamily="34" charset="0"/>
              </a:rPr>
              <a:t>Slidens formål: </a:t>
            </a:r>
            <a:br>
              <a:rPr lang="da-DK" sz="1200">
                <a:effectLst/>
                <a:latin typeface="Calibri" panose="020F0502020204030204" pitchFamily="34" charset="0"/>
                <a:ea typeface="Segoe UI" panose="020B0502040204020203" pitchFamily="34" charset="0"/>
              </a:rPr>
            </a:br>
            <a:r>
              <a:rPr lang="da-DK" sz="1800">
                <a:effectLst/>
                <a:latin typeface="Calibri" panose="020F0502020204030204" pitchFamily="34" charset="0"/>
                <a:ea typeface="Times New Roman" panose="02020603050405020304" pitchFamily="18" charset="0"/>
              </a:rPr>
              <a:t>For nogle elever kan det at skulle præsentere deres arbejde fylde meget. For at give eleverne de bedste muligheder for at leve op til de krav der stilles til præsentationen, præsenteres de for dem tidligt i forløbet. </a:t>
            </a:r>
            <a:br>
              <a:rPr lang="da-DK" sz="1800">
                <a:effectLst/>
                <a:latin typeface="Times New Roman" panose="02020603050405020304" pitchFamily="18" charset="0"/>
                <a:ea typeface="Times New Roman" panose="02020603050405020304" pitchFamily="18" charset="0"/>
              </a:rPr>
            </a:br>
            <a:r>
              <a:rPr lang="da-DK" sz="1200">
                <a:effectLst/>
                <a:latin typeface="Calibri" panose="020F0502020204030204" pitchFamily="34" charset="0"/>
                <a:ea typeface="Times New Roman" panose="02020603050405020304" pitchFamily="18" charset="0"/>
              </a:rPr>
              <a:t>Denne slide</a:t>
            </a:r>
            <a:r>
              <a:rPr lang="da-DK" sz="1200">
                <a:effectLst/>
                <a:latin typeface="Calibri" panose="020F0502020204030204" pitchFamily="34" charset="0"/>
                <a:ea typeface="Segoe UI" panose="020B0502040204020203" pitchFamily="34" charset="0"/>
              </a:rPr>
              <a:t> rammesætter de spørgsmål og forventninger der stilles til gruppernes afsluttende præsentation.</a:t>
            </a:r>
          </a:p>
          <a:p>
            <a:pPr marL="742950" lvl="1" indent="-285750">
              <a:buFont typeface="Courier New" panose="02070309020205020404" pitchFamily="49" charset="0"/>
              <a:buChar char="o"/>
            </a:pP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Overvej, hvordan præsentationen i slutningen af forløbet bedst tilrettelægges. Disse rammer bør eleverne også præsenteres for på dette tidspunkt i forløbet. </a:t>
            </a:r>
            <a:br>
              <a:rPr lang="da-DK" sz="1200">
                <a:effectLst/>
                <a:latin typeface="Calibri" panose="020F0502020204030204" pitchFamily="34" charset="0"/>
                <a:ea typeface="Segoe UI" panose="020B0502040204020203" pitchFamily="34" charset="0"/>
              </a:rPr>
            </a:br>
            <a:r>
              <a:rPr lang="da-DK" sz="1800">
                <a:effectLst/>
                <a:latin typeface="Segoe UI" panose="020B0502040204020203" pitchFamily="34" charset="0"/>
              </a:rPr>
              <a:t>Det er vigtigt at gøre det tydeligt for eleverne at præsentationerne indeholder overvejelser om hele processen og ikke kun er en præsentation af deres prototyper.</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Alles bidrag til præsentationen er vigtig, og elevernes arbejdsproces frem mod den færdige prototype tillægges værdi.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3BD419F3-6B28-424A-92AC-0B6A1287DF94}" type="slidenum">
              <a:rPr lang="da-DK" smtClean="0"/>
              <a:t>7</a:t>
            </a:fld>
            <a:endParaRPr lang="da-DK"/>
          </a:p>
        </p:txBody>
      </p:sp>
    </p:spTree>
    <p:extLst>
      <p:ext uri="{BB962C8B-B14F-4D97-AF65-F5344CB8AC3E}">
        <p14:creationId xmlns:p14="http://schemas.microsoft.com/office/powerpoint/2010/main" val="189292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Elevaktivitet igangsættes. Formålet med aktiviteten er at understøtte elevernes affektive læreproces. Delproces ‘Undersøge’.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Didaktiske overvejelser om brugen af slide: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Husk at rammesætte hvor eleverne skal gå hen, og hvor lang tid de skal bruge på aktiviteten.</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dirty="0">
                <a:effectLst/>
                <a:latin typeface="Calibri" panose="020F0502020204030204" pitchFamily="34" charset="0"/>
                <a:ea typeface="Segoe UI" panose="020B0502040204020203" pitchFamily="34" charset="0"/>
              </a:rPr>
              <a:t>Pointer, som er vigtige for elevernes proces senere: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Elevernes kropslige erfaringer, danner grundlag for refleksion, der kan henvises tilbage til undervejs i forløbet. </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Rent fysiologisk er den forbrugte energimængde ca. den samme, men løb vil have en større efterforbrænding. Det væsentlige i aktiviteten er den kropslige oplevelse af, hvad der føles mest energikrævende </a:t>
            </a:r>
            <a:r>
              <a:rPr lang="da-DK" sz="1200">
                <a:effectLst/>
                <a:latin typeface="Calibri" panose="020F0502020204030204" pitchFamily="34" charset="0"/>
                <a:ea typeface="Segoe UI" panose="020B0502040204020203" pitchFamily="34" charset="0"/>
              </a:rPr>
              <a:t>for kroppen.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8</a:t>
            </a:fld>
            <a:endParaRPr lang="da-DK"/>
          </a:p>
        </p:txBody>
      </p:sp>
    </p:spTree>
    <p:extLst>
      <p:ext uri="{BB962C8B-B14F-4D97-AF65-F5344CB8AC3E}">
        <p14:creationId xmlns:p14="http://schemas.microsoft.com/office/powerpoint/2010/main" val="61552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Denne slide understøtter aktiviteten omkring energikæder og energiomsætning.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Hvis eleverne tidligere har arbejdet med energiomsætninger, kan eksempler herfra også inddrages.</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Ved enhver energiomsætning vil der være et varmetab. Dette skal eleverne have for øje hele vejen igennem forløbet.</a:t>
            </a:r>
          </a:p>
        </p:txBody>
      </p:sp>
      <p:sp>
        <p:nvSpPr>
          <p:cNvPr id="4" name="Pladsholder til slidenummer 3"/>
          <p:cNvSpPr>
            <a:spLocks noGrp="1"/>
          </p:cNvSpPr>
          <p:nvPr>
            <p:ph type="sldNum" sz="quarter" idx="5"/>
          </p:nvPr>
        </p:nvSpPr>
        <p:spPr/>
        <p:txBody>
          <a:bodyPr/>
          <a:lstStyle/>
          <a:p>
            <a:fld id="{3BD419F3-6B28-424A-92AC-0B6A1287DF94}" type="slidenum">
              <a:rPr lang="da-DK" smtClean="0"/>
              <a:t>9</a:t>
            </a:fld>
            <a:endParaRPr lang="da-DK"/>
          </a:p>
        </p:txBody>
      </p:sp>
    </p:spTree>
    <p:extLst>
      <p:ext uri="{BB962C8B-B14F-4D97-AF65-F5344CB8AC3E}">
        <p14:creationId xmlns:p14="http://schemas.microsoft.com/office/powerpoint/2010/main" val="1508853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Slidens formål:</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Denne slide præsenterer musefælden, da denne er genstand for den energi, eleverne får til rådighed i deres arbejde med engineering-udfordringen. Eleverne skal spores ind på, at energien kan omdannes til fremdrift i et køretøj.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Didaktiske overvejelser om brugen af slide: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Hvis eleverne har svært ved at forestille sig musefælden brugt i et køretøj, kan de hjælpes på vej ved vise dem billedet på slide 14. </a:t>
            </a:r>
            <a:br>
              <a:rPr lang="da-DK" sz="1200">
                <a:effectLst/>
                <a:latin typeface="Calibri" panose="020F0502020204030204" pitchFamily="34" charset="0"/>
                <a:ea typeface="Segoe UI" panose="020B0502040204020203" pitchFamily="34" charset="0"/>
              </a:rPr>
            </a:br>
            <a:endParaRPr lang="da-DK" sz="1200">
              <a:effectLst/>
              <a:latin typeface="Calibri" panose="020F0502020204030204" pitchFamily="34" charset="0"/>
              <a:ea typeface="Segoe UI" panose="020B0502040204020203" pitchFamily="34" charset="0"/>
            </a:endParaRPr>
          </a:p>
          <a:p>
            <a:pPr marL="742950" lvl="1" indent="-285750">
              <a:buFont typeface="Courier New" panose="02070309020205020404" pitchFamily="49" charset="0"/>
              <a:buChar char="o"/>
            </a:pPr>
            <a:r>
              <a:rPr lang="da-DK" sz="1200">
                <a:effectLst/>
                <a:latin typeface="Calibri" panose="020F0502020204030204" pitchFamily="34" charset="0"/>
                <a:ea typeface="Segoe UI" panose="020B0502040204020203" pitchFamily="34" charset="0"/>
              </a:rPr>
              <a:t>Pointer, som er vigtige for elevernes proces senere:</a:t>
            </a:r>
            <a:br>
              <a:rPr lang="da-DK" sz="1200">
                <a:effectLst/>
                <a:latin typeface="Calibri" panose="020F0502020204030204" pitchFamily="34" charset="0"/>
                <a:ea typeface="Segoe UI" panose="020B0502040204020203" pitchFamily="34" charset="0"/>
              </a:rPr>
            </a:br>
            <a:r>
              <a:rPr lang="da-DK" sz="1200">
                <a:effectLst/>
                <a:latin typeface="Calibri" panose="020F0502020204030204" pitchFamily="34" charset="0"/>
                <a:ea typeface="Segoe UI" panose="020B0502040204020203" pitchFamily="34" charset="0"/>
              </a:rPr>
              <a:t>En spændt musefælde indeholder potentiel energi, og når den udløses omdannes energien til kinetisk energi.</a:t>
            </a:r>
          </a:p>
        </p:txBody>
      </p:sp>
      <p:sp>
        <p:nvSpPr>
          <p:cNvPr id="4" name="Pladsholder til slidenummer 3"/>
          <p:cNvSpPr>
            <a:spLocks noGrp="1"/>
          </p:cNvSpPr>
          <p:nvPr>
            <p:ph type="sldNum" sz="quarter" idx="5"/>
          </p:nvPr>
        </p:nvSpPr>
        <p:spPr/>
        <p:txBody>
          <a:bodyPr/>
          <a:lstStyle/>
          <a:p>
            <a:fld id="{3BD419F3-6B28-424A-92AC-0B6A1287DF94}" type="slidenum">
              <a:rPr lang="da-DK" smtClean="0"/>
              <a:t>10</a:t>
            </a:fld>
            <a:endParaRPr lang="da-DK"/>
          </a:p>
        </p:txBody>
      </p:sp>
    </p:spTree>
    <p:extLst>
      <p:ext uri="{BB962C8B-B14F-4D97-AF65-F5344CB8AC3E}">
        <p14:creationId xmlns:p14="http://schemas.microsoft.com/office/powerpoint/2010/main" val="2783769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3.xml"/><Relationship Id="rId1" Type="http://schemas.openxmlformats.org/officeDocument/2006/relationships/video" Target="https://www.youtube.com/embed/0xBAfE0J_0A?feature=oembed"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601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å fuld side">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0" y="0"/>
            <a:ext cx="12192000" cy="6021288"/>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125253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a:extLst>
              <a:ext uri="{FF2B5EF4-FFF2-40B4-BE49-F238E27FC236}">
                <a16:creationId xmlns:a16="http://schemas.microsoft.com/office/drawing/2014/main" id="{B53E25F1-5701-2958-932D-9C45F4FF67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57950"/>
          </a:xfrm>
          <a:prstGeom prst="rect">
            <a:avLst/>
          </a:prstGeom>
        </p:spPr>
      </p:pic>
    </p:spTree>
    <p:extLst>
      <p:ext uri="{BB962C8B-B14F-4D97-AF65-F5344CB8AC3E}">
        <p14:creationId xmlns:p14="http://schemas.microsoft.com/office/powerpoint/2010/main" val="319374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3762374" cy="6457951"/>
          </a:xfrm>
          <a:prstGeom prst="rect">
            <a:avLst/>
          </a:prstGeom>
        </p:spPr>
      </p:pic>
    </p:spTree>
    <p:extLst>
      <p:ext uri="{BB962C8B-B14F-4D97-AF65-F5344CB8AC3E}">
        <p14:creationId xmlns:p14="http://schemas.microsoft.com/office/powerpoint/2010/main" val="3914885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a:extLst>
              <a:ext uri="{FF2B5EF4-FFF2-40B4-BE49-F238E27FC236}">
                <a16:creationId xmlns:a16="http://schemas.microsoft.com/office/drawing/2014/main" id="{341FC62F-BE54-541E-723A-0E49230BF9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0" cy="6457950"/>
          </a:xfrm>
          <a:prstGeom prst="rect">
            <a:avLst/>
          </a:prstGeom>
        </p:spPr>
      </p:pic>
    </p:spTree>
    <p:extLst>
      <p:ext uri="{BB962C8B-B14F-4D97-AF65-F5344CB8AC3E}">
        <p14:creationId xmlns:p14="http://schemas.microsoft.com/office/powerpoint/2010/main" val="2488123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reng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tøj, Læring/undervisning, indendørs&#10;&#10;Automatisk genereret beskrivelse">
            <a:extLst>
              <a:ext uri="{FF2B5EF4-FFF2-40B4-BE49-F238E27FC236}">
                <a16:creationId xmlns:a16="http://schemas.microsoft.com/office/drawing/2014/main" id="{17E4FBEF-F139-E4C6-6B88-1F1E557238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3755569" cy="6476999"/>
          </a:xfrm>
          <a:prstGeom prst="rect">
            <a:avLst/>
          </a:prstGeom>
        </p:spPr>
      </p:pic>
    </p:spTree>
    <p:extLst>
      <p:ext uri="{BB962C8B-B14F-4D97-AF65-F5344CB8AC3E}">
        <p14:creationId xmlns:p14="http://schemas.microsoft.com/office/powerpoint/2010/main" val="3999241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tøj, person, computer, indendørs&#10;&#10;Automatisk genereret beskrivelse">
            <a:extLst>
              <a:ext uri="{FF2B5EF4-FFF2-40B4-BE49-F238E27FC236}">
                <a16:creationId xmlns:a16="http://schemas.microsoft.com/office/drawing/2014/main" id="{549B715F-40FC-9D39-9B1B-66CF384922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67475"/>
          </a:xfrm>
          <a:prstGeom prst="rect">
            <a:avLst/>
          </a:prstGeom>
        </p:spPr>
      </p:pic>
    </p:spTree>
    <p:extLst>
      <p:ext uri="{BB962C8B-B14F-4D97-AF65-F5344CB8AC3E}">
        <p14:creationId xmlns:p14="http://schemas.microsoft.com/office/powerpoint/2010/main" val="2673202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Ansigt, person, tøj, smil&#10;&#10;Automatisk genereret beskrivelse">
            <a:extLst>
              <a:ext uri="{FF2B5EF4-FFF2-40B4-BE49-F238E27FC236}">
                <a16:creationId xmlns:a16="http://schemas.microsoft.com/office/drawing/2014/main" id="{F7DA06B6-A32C-F0E6-A6C8-CDE60666C9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3755571" cy="6467475"/>
          </a:xfrm>
          <a:prstGeom prst="rect">
            <a:avLst/>
          </a:prstGeom>
        </p:spPr>
      </p:pic>
    </p:spTree>
    <p:extLst>
      <p:ext uri="{BB962C8B-B14F-4D97-AF65-F5344CB8AC3E}">
        <p14:creationId xmlns:p14="http://schemas.microsoft.com/office/powerpoint/2010/main" val="640918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tøj, Ansigt, indendørs&#10;&#10;Automatisk genereret beskrivelse">
            <a:extLst>
              <a:ext uri="{FF2B5EF4-FFF2-40B4-BE49-F238E27FC236}">
                <a16:creationId xmlns:a16="http://schemas.microsoft.com/office/drawing/2014/main" id="{9C79B521-DD63-BCF9-87D8-0D8E648734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
          <a:stretch/>
        </p:blipFill>
        <p:spPr>
          <a:xfrm>
            <a:off x="0" y="0"/>
            <a:ext cx="3755570" cy="6467475"/>
          </a:xfrm>
          <a:prstGeom prst="rect">
            <a:avLst/>
          </a:prstGeom>
        </p:spPr>
      </p:pic>
    </p:spTree>
    <p:extLst>
      <p:ext uri="{BB962C8B-B14F-4D97-AF65-F5344CB8AC3E}">
        <p14:creationId xmlns:p14="http://schemas.microsoft.com/office/powerpoint/2010/main" val="3389349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indendørs, tøj, Ansigt&#10;&#10;Automatisk genereret beskrivelse">
            <a:extLst>
              <a:ext uri="{FF2B5EF4-FFF2-40B4-BE49-F238E27FC236}">
                <a16:creationId xmlns:a16="http://schemas.microsoft.com/office/drawing/2014/main" id="{63D79643-E548-4BC7-CDCE-6E307CD8E3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57950"/>
          </a:xfrm>
          <a:prstGeom prst="rect">
            <a:avLst/>
          </a:prstGeom>
        </p:spPr>
      </p:pic>
    </p:spTree>
    <p:extLst>
      <p:ext uri="{BB962C8B-B14F-4D97-AF65-F5344CB8AC3E}">
        <p14:creationId xmlns:p14="http://schemas.microsoft.com/office/powerpoint/2010/main" val="1093031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Ansigt, person, tøj, pige&#10;&#10;Automatisk genereret beskrivelse">
            <a:extLst>
              <a:ext uri="{FF2B5EF4-FFF2-40B4-BE49-F238E27FC236}">
                <a16:creationId xmlns:a16="http://schemas.microsoft.com/office/drawing/2014/main" id="{F21A2CC2-1A65-C850-F141-9EDAB641FC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0" cy="6467475"/>
          </a:xfrm>
          <a:prstGeom prst="rect">
            <a:avLst/>
          </a:prstGeom>
        </p:spPr>
      </p:pic>
    </p:spTree>
    <p:extLst>
      <p:ext uri="{BB962C8B-B14F-4D97-AF65-F5344CB8AC3E}">
        <p14:creationId xmlns:p14="http://schemas.microsoft.com/office/powerpoint/2010/main" val="290150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4" name="Pladsholder til tekst 4"/>
          <p:cNvSpPr>
            <a:spLocks noGrp="1"/>
          </p:cNvSpPr>
          <p:nvPr>
            <p:ph type="body" sz="quarter" idx="10"/>
          </p:nvPr>
        </p:nvSpPr>
        <p:spPr>
          <a:xfrm>
            <a:off x="1295467" y="2636912"/>
            <a:ext cx="9505056" cy="1223962"/>
          </a:xfrm>
          <a:prstGeom prst="rect">
            <a:avLst/>
          </a:prstGeom>
        </p:spPr>
        <p:txBody>
          <a:bodyPr/>
          <a:lstStyle>
            <a:lvl1pPr marL="0" indent="0" algn="ctr">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1617795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bord, tøj, indendørs, person&#10;&#10;Automatisk genereret beskrivelse">
            <a:extLst>
              <a:ext uri="{FF2B5EF4-FFF2-40B4-BE49-F238E27FC236}">
                <a16:creationId xmlns:a16="http://schemas.microsoft.com/office/drawing/2014/main" id="{7B762A08-A58C-9AE1-B310-B1EF819304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15"/>
          <a:stretch/>
        </p:blipFill>
        <p:spPr>
          <a:xfrm>
            <a:off x="0" y="0"/>
            <a:ext cx="3779700" cy="6507251"/>
          </a:xfrm>
          <a:prstGeom prst="rect">
            <a:avLst/>
          </a:prstGeom>
        </p:spPr>
      </p:pic>
    </p:spTree>
    <p:extLst>
      <p:ext uri="{BB962C8B-B14F-4D97-AF65-F5344CB8AC3E}">
        <p14:creationId xmlns:p14="http://schemas.microsoft.com/office/powerpoint/2010/main" val="1621957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ger">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10;&#10;Automatisk genereret beskrivelse">
            <a:extLst>
              <a:ext uri="{FF2B5EF4-FFF2-40B4-BE49-F238E27FC236}">
                <a16:creationId xmlns:a16="http://schemas.microsoft.com/office/drawing/2014/main" id="{E1D85F5A-DEE3-4614-9DC8-6823EBC14C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050"/>
            <a:ext cx="3810000" cy="6477000"/>
          </a:xfrm>
          <a:prstGeom prst="rect">
            <a:avLst/>
          </a:prstGeom>
        </p:spPr>
      </p:pic>
    </p:spTree>
    <p:extLst>
      <p:ext uri="{BB962C8B-B14F-4D97-AF65-F5344CB8AC3E}">
        <p14:creationId xmlns:p14="http://schemas.microsoft.com/office/powerpoint/2010/main" val="2796945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ge">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C1C93460-A38D-4FCB-A759-587F4EA227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2" y="-9525"/>
            <a:ext cx="3755571" cy="6467475"/>
          </a:xfrm>
          <a:prstGeom prst="rect">
            <a:avLst/>
          </a:prstGeom>
        </p:spPr>
      </p:pic>
    </p:spTree>
    <p:extLst>
      <p:ext uri="{BB962C8B-B14F-4D97-AF65-F5344CB8AC3E}">
        <p14:creationId xmlns:p14="http://schemas.microsoft.com/office/powerpoint/2010/main" val="184120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a:extLst>
              <a:ext uri="{FF2B5EF4-FFF2-40B4-BE49-F238E27FC236}">
                <a16:creationId xmlns:a16="http://schemas.microsoft.com/office/drawing/2014/main" id="{4BF6E1FD-DC54-4275-9A70-C250EE0D2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9050"/>
            <a:ext cx="3755571" cy="6477000"/>
          </a:xfrm>
          <a:prstGeom prst="rect">
            <a:avLst/>
          </a:prstGeom>
        </p:spPr>
      </p:pic>
    </p:spTree>
    <p:extLst>
      <p:ext uri="{BB962C8B-B14F-4D97-AF65-F5344CB8AC3E}">
        <p14:creationId xmlns:p14="http://schemas.microsoft.com/office/powerpoint/2010/main" val="3397480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kspert">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person&#10;&#10;Automatisk genereret beskrivelse">
            <a:extLst>
              <a:ext uri="{FF2B5EF4-FFF2-40B4-BE49-F238E27FC236}">
                <a16:creationId xmlns:a16="http://schemas.microsoft.com/office/drawing/2014/main" id="{1E6F53B8-8FF3-4557-ACC2-130D51ADCF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9525"/>
            <a:ext cx="3764478" cy="6467475"/>
          </a:xfrm>
          <a:prstGeom prst="rect">
            <a:avLst/>
          </a:prstGeom>
        </p:spPr>
      </p:pic>
    </p:spTree>
    <p:extLst>
      <p:ext uri="{BB962C8B-B14F-4D97-AF65-F5344CB8AC3E}">
        <p14:creationId xmlns:p14="http://schemas.microsoft.com/office/powerpoint/2010/main" val="2515909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ge3">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person, indendørs, mand&#10;&#10;Automatisk genereret beskrivelse">
            <a:extLst>
              <a:ext uri="{FF2B5EF4-FFF2-40B4-BE49-F238E27FC236}">
                <a16:creationId xmlns:a16="http://schemas.microsoft.com/office/drawing/2014/main" id="{E407F913-EAED-4E51-884A-E8E33D4134A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9525"/>
            <a:ext cx="3742648" cy="6467475"/>
          </a:xfrm>
          <a:prstGeom prst="rect">
            <a:avLst/>
          </a:prstGeom>
        </p:spPr>
      </p:pic>
    </p:spTree>
    <p:extLst>
      <p:ext uri="{BB962C8B-B14F-4D97-AF65-F5344CB8AC3E}">
        <p14:creationId xmlns:p14="http://schemas.microsoft.com/office/powerpoint/2010/main" val="1044785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Pige3">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tøj, mur, Ansigt&#10;&#10;Automatisk genereret beskrivelse">
            <a:extLst>
              <a:ext uri="{FF2B5EF4-FFF2-40B4-BE49-F238E27FC236}">
                <a16:creationId xmlns:a16="http://schemas.microsoft.com/office/drawing/2014/main" id="{ED781C4B-F97F-9944-19CD-46906F53EF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3752850" cy="6460598"/>
          </a:xfrm>
          <a:prstGeom prst="rect">
            <a:avLst/>
          </a:prstGeom>
        </p:spPr>
      </p:pic>
    </p:spTree>
    <p:extLst>
      <p:ext uri="{BB962C8B-B14F-4D97-AF65-F5344CB8AC3E}">
        <p14:creationId xmlns:p14="http://schemas.microsoft.com/office/powerpoint/2010/main" val="2323854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lutskilt-EIS">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A42162D-9DB5-42E0-B758-D7381A780C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524000" y="1016000"/>
            <a:ext cx="9144000" cy="4013200"/>
          </a:xfrm>
          <a:prstGeom prst="rect">
            <a:avLst/>
          </a:prstGeom>
        </p:spPr>
      </p:pic>
    </p:spTree>
    <p:extLst>
      <p:ext uri="{BB962C8B-B14F-4D97-AF65-F5344CB8AC3E}">
        <p14:creationId xmlns:p14="http://schemas.microsoft.com/office/powerpoint/2010/main" val="120005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IS-Mørk-baggr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71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229099"/>
          </a:xfrm>
          <a:prstGeom prst="rect">
            <a:avLst/>
          </a:prstGeom>
        </p:spPr>
        <p:txBody>
          <a:bodyPr/>
          <a:lstStyle>
            <a:lvl1pPr>
              <a:defRPr sz="1400">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229099"/>
          </a:xfrm>
          <a:prstGeom prst="rect">
            <a:avLst/>
          </a:prstGeom>
        </p:spPr>
        <p:txBody>
          <a:bodyPr/>
          <a:lstStyle>
            <a:lvl1pPr>
              <a:defRPr sz="1400">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106745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571936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Video på fuld side">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0" y="0"/>
            <a:ext cx="12192000" cy="5723164"/>
          </a:xfrm>
          <a:prstGeom prst="rect">
            <a:avLst/>
          </a:prstGeom>
        </p:spPr>
        <p:txBody>
          <a:bodyPr/>
          <a:lstStyle>
            <a:lvl1pPr>
              <a:defRPr sz="1400">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Onlinemedier 1" title="Hvad er engineering?">
            <a:hlinkClick r:id="" action="ppaction://media"/>
            <a:extLst>
              <a:ext uri="{FF2B5EF4-FFF2-40B4-BE49-F238E27FC236}">
                <a16:creationId xmlns:a16="http://schemas.microsoft.com/office/drawing/2014/main" id="{C6D072D4-24DA-2227-0C17-CE1461CDD72D}"/>
              </a:ext>
            </a:extLst>
          </p:cNvPr>
          <p:cNvPicPr>
            <a:picLocks noRot="1" noChangeAspect="1"/>
          </p:cNvPicPr>
          <p:nvPr userDrawn="1">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36994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EDP-Model">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550817E7-8A08-4C4A-BBF5-A89E56AA06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29244" y="1466292"/>
            <a:ext cx="8133511" cy="4848244"/>
          </a:xfrm>
          <a:prstGeom prst="rect">
            <a:avLst/>
          </a:prstGeom>
        </p:spPr>
      </p:pic>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4025552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EIS-mørk-baggrund-logo">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BDA13AA-39DA-40D8-5D8B-1151F6DC6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8092" y="0"/>
            <a:ext cx="1963908" cy="1963908"/>
          </a:xfrm>
          <a:prstGeom prst="rect">
            <a:avLst/>
          </a:prstGeom>
        </p:spPr>
      </p:pic>
      <p:sp>
        <p:nvSpPr>
          <p:cNvPr id="4" name="Pladsholder til tekst 4">
            <a:extLst>
              <a:ext uri="{FF2B5EF4-FFF2-40B4-BE49-F238E27FC236}">
                <a16:creationId xmlns:a16="http://schemas.microsoft.com/office/drawing/2014/main" id="{AE951FFD-CCE1-30F6-6E68-9B9503089444}"/>
              </a:ext>
            </a:extLst>
          </p:cNvPr>
          <p:cNvSpPr>
            <a:spLocks noGrp="1"/>
          </p:cNvSpPr>
          <p:nvPr>
            <p:ph type="body" sz="quarter" idx="10"/>
          </p:nvPr>
        </p:nvSpPr>
        <p:spPr>
          <a:xfrm>
            <a:off x="2305662" y="593168"/>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
        <p:nvSpPr>
          <p:cNvPr id="5" name="Pladsholder til indhold 3">
            <a:extLst>
              <a:ext uri="{FF2B5EF4-FFF2-40B4-BE49-F238E27FC236}">
                <a16:creationId xmlns:a16="http://schemas.microsoft.com/office/drawing/2014/main" id="{78FEF8E9-91BD-72B9-D165-6AE88A7C3815}"/>
              </a:ext>
            </a:extLst>
          </p:cNvPr>
          <p:cNvSpPr>
            <a:spLocks noGrp="1"/>
          </p:cNvSpPr>
          <p:nvPr>
            <p:ph sz="half" idx="2"/>
          </p:nvPr>
        </p:nvSpPr>
        <p:spPr>
          <a:xfrm>
            <a:off x="2305662" y="1767267"/>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1011277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EIS-mørk-baggrund-logo">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A6153741-E5E7-8A3D-2782-4BDAF208DE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sp>
        <p:nvSpPr>
          <p:cNvPr id="4" name="Pladsholder til tekst 4">
            <a:extLst>
              <a:ext uri="{FF2B5EF4-FFF2-40B4-BE49-F238E27FC236}">
                <a16:creationId xmlns:a16="http://schemas.microsoft.com/office/drawing/2014/main" id="{76EE50FD-2B18-EB37-4325-601D5866BD18}"/>
              </a:ext>
            </a:extLst>
          </p:cNvPr>
          <p:cNvSpPr>
            <a:spLocks noGrp="1"/>
          </p:cNvSpPr>
          <p:nvPr>
            <p:ph type="body" sz="quarter" idx="10"/>
          </p:nvPr>
        </p:nvSpPr>
        <p:spPr>
          <a:xfrm>
            <a:off x="3961934" y="567289"/>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
        <p:nvSpPr>
          <p:cNvPr id="5" name="Pladsholder til indhold 3">
            <a:extLst>
              <a:ext uri="{FF2B5EF4-FFF2-40B4-BE49-F238E27FC236}">
                <a16:creationId xmlns:a16="http://schemas.microsoft.com/office/drawing/2014/main" id="{DC577469-D5A0-5460-BD4B-DF8AE0175A50}"/>
              </a:ext>
            </a:extLst>
          </p:cNvPr>
          <p:cNvSpPr>
            <a:spLocks noGrp="1"/>
          </p:cNvSpPr>
          <p:nvPr>
            <p:ph sz="half" idx="2"/>
          </p:nvPr>
        </p:nvSpPr>
        <p:spPr>
          <a:xfrm>
            <a:off x="3961934" y="1741388"/>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descr="Et billede, der indeholder træ, person, udendørs&#10;&#10;Automatisk genereret beskrivelse">
            <a:extLst>
              <a:ext uri="{FF2B5EF4-FFF2-40B4-BE49-F238E27FC236}">
                <a16:creationId xmlns:a16="http://schemas.microsoft.com/office/drawing/2014/main" id="{78A7BF1C-04E6-F9B8-F129-67C5BFE2F05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0" y="0"/>
            <a:ext cx="3701142" cy="6858000"/>
          </a:xfrm>
          <a:prstGeom prst="rect">
            <a:avLst/>
          </a:prstGeom>
        </p:spPr>
      </p:pic>
    </p:spTree>
    <p:extLst>
      <p:ext uri="{BB962C8B-B14F-4D97-AF65-F5344CB8AC3E}">
        <p14:creationId xmlns:p14="http://schemas.microsoft.com/office/powerpoint/2010/main" val="222590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verskrift og et objekt">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2"/>
            <a:ext cx="10670976" cy="4139291"/>
          </a:xfrm>
          <a:prstGeom prst="rect">
            <a:avLst/>
          </a:prstGeom>
        </p:spPr>
        <p:txBody>
          <a:bodyPr/>
          <a:lstStyle>
            <a:lvl1pPr>
              <a:defRPr sz="1400">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1660096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EIS-13">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6617149C-4C96-4221-9FD8-E1BF688CB902}"/>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pic>
        <p:nvPicPr>
          <p:cNvPr id="3" name="Billede 2">
            <a:extLst>
              <a:ext uri="{FF2B5EF4-FFF2-40B4-BE49-F238E27FC236}">
                <a16:creationId xmlns:a16="http://schemas.microsoft.com/office/drawing/2014/main" id="{45311BEB-D61A-4B17-832C-7CFD5252D5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3755571" cy="6858000"/>
          </a:xfrm>
          <a:prstGeom prst="rect">
            <a:avLst/>
          </a:prstGeom>
        </p:spPr>
      </p:pic>
      <p:sp>
        <p:nvSpPr>
          <p:cNvPr id="15" name="Pladsholder til indhold 3">
            <a:extLst>
              <a:ext uri="{FF2B5EF4-FFF2-40B4-BE49-F238E27FC236}">
                <a16:creationId xmlns:a16="http://schemas.microsoft.com/office/drawing/2014/main" id="{26B1280D-BCE2-48DC-8AD1-F4A6779B6A21}"/>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2721453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EIS-14">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5E728DC3-1E09-405E-98A8-A240C3AAD406}"/>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3D69F850-CC4F-469D-9809-421FBD9E2923}"/>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descr="Et billede, der indeholder tekst&#10;&#10;Automatisk genereret beskrivelse">
            <a:extLst>
              <a:ext uri="{FF2B5EF4-FFF2-40B4-BE49-F238E27FC236}">
                <a16:creationId xmlns:a16="http://schemas.microsoft.com/office/drawing/2014/main" id="{4D54977A-F6E6-4877-BE82-578D667A10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3771900" cy="6481482"/>
          </a:xfrm>
          <a:prstGeom prst="rect">
            <a:avLst/>
          </a:prstGeom>
        </p:spPr>
      </p:pic>
    </p:spTree>
    <p:extLst>
      <p:ext uri="{BB962C8B-B14F-4D97-AF65-F5344CB8AC3E}">
        <p14:creationId xmlns:p14="http://schemas.microsoft.com/office/powerpoint/2010/main" val="2976216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ogoer">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1DC28A9-E664-428D-9916-80DF0B34B7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348162" y="4552950"/>
            <a:ext cx="3495675" cy="1704415"/>
          </a:xfrm>
          <a:prstGeom prst="rect">
            <a:avLst/>
          </a:prstGeom>
        </p:spPr>
      </p:pic>
      <p:graphicFrame>
        <p:nvGraphicFramePr>
          <p:cNvPr id="5" name="Objekt 4">
            <a:extLst>
              <a:ext uri="{FF2B5EF4-FFF2-40B4-BE49-F238E27FC236}">
                <a16:creationId xmlns:a16="http://schemas.microsoft.com/office/drawing/2014/main" id="{4ECEEA9A-36C7-EC4A-FB72-012256057185}"/>
              </a:ext>
            </a:extLst>
          </p:cNvPr>
          <p:cNvGraphicFramePr>
            <a:graphicFrameLocks noChangeAspect="1"/>
          </p:cNvGraphicFramePr>
          <p:nvPr userDrawn="1">
            <p:extLst>
              <p:ext uri="{D42A27DB-BD31-4B8C-83A1-F6EECF244321}">
                <p14:modId xmlns:p14="http://schemas.microsoft.com/office/powerpoint/2010/main" val="3108277067"/>
              </p:ext>
            </p:extLst>
          </p:nvPr>
        </p:nvGraphicFramePr>
        <p:xfrm>
          <a:off x="1970980" y="2419214"/>
          <a:ext cx="3748072" cy="811014"/>
        </p:xfrm>
        <a:graphic>
          <a:graphicData uri="http://schemas.openxmlformats.org/presentationml/2006/ole">
            <mc:AlternateContent xmlns:mc="http://schemas.openxmlformats.org/markup-compatibility/2006">
              <mc:Choice xmlns:v="urn:schemas-microsoft-com:vml" Requires="v">
                <p:oleObj name="Acrobat Document" r:id="rId3" imgW="5193963" imgH="1123844" progId="Acrobat.Document.DC">
                  <p:embed/>
                </p:oleObj>
              </mc:Choice>
              <mc:Fallback>
                <p:oleObj name="Acrobat Document" r:id="rId3" imgW="5193963" imgH="1123844" progId="Acrobat.Document.DC">
                  <p:embed/>
                  <p:pic>
                    <p:nvPicPr>
                      <p:cNvPr id="5" name="Objekt 4">
                        <a:extLst>
                          <a:ext uri="{FF2B5EF4-FFF2-40B4-BE49-F238E27FC236}">
                            <a16:creationId xmlns:a16="http://schemas.microsoft.com/office/drawing/2014/main" id="{4ECEEA9A-36C7-EC4A-FB72-012256057185}"/>
                          </a:ext>
                        </a:extLst>
                      </p:cNvPr>
                      <p:cNvPicPr/>
                      <p:nvPr/>
                    </p:nvPicPr>
                    <p:blipFill>
                      <a:blip r:embed="rId4"/>
                      <a:stretch>
                        <a:fillRect/>
                      </a:stretch>
                    </p:blipFill>
                    <p:spPr>
                      <a:xfrm>
                        <a:off x="1970980" y="2419214"/>
                        <a:ext cx="3748072" cy="811014"/>
                      </a:xfrm>
                      <a:prstGeom prst="rect">
                        <a:avLst/>
                      </a:prstGeom>
                    </p:spPr>
                  </p:pic>
                </p:oleObj>
              </mc:Fallback>
            </mc:AlternateContent>
          </a:graphicData>
        </a:graphic>
      </p:graphicFrame>
      <p:pic>
        <p:nvPicPr>
          <p:cNvPr id="6" name="Billede 5" descr="Et billede, der indeholder tekst, Font/skrifttype, Grafik, hvid&#10;&#10;Automatisk genereret beskrivelse">
            <a:extLst>
              <a:ext uri="{FF2B5EF4-FFF2-40B4-BE49-F238E27FC236}">
                <a16:creationId xmlns:a16="http://schemas.microsoft.com/office/drawing/2014/main" id="{DDE6E2E4-6508-AA5D-E7CF-38DA5F960EE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6472950" y="2419214"/>
            <a:ext cx="3610534" cy="811013"/>
          </a:xfrm>
          <a:prstGeom prst="rect">
            <a:avLst/>
          </a:prstGeom>
        </p:spPr>
      </p:pic>
    </p:spTree>
    <p:extLst>
      <p:ext uri="{BB962C8B-B14F-4D97-AF65-F5344CB8AC3E}">
        <p14:creationId xmlns:p14="http://schemas.microsoft.com/office/powerpoint/2010/main" val="3358915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829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4" name="Pladsholder til tekst 4"/>
          <p:cNvSpPr>
            <a:spLocks noGrp="1"/>
          </p:cNvSpPr>
          <p:nvPr>
            <p:ph type="body" sz="quarter" idx="10"/>
          </p:nvPr>
        </p:nvSpPr>
        <p:spPr>
          <a:xfrm>
            <a:off x="1295467" y="2636912"/>
            <a:ext cx="9505056" cy="1223962"/>
          </a:xfrm>
          <a:prstGeom prst="rect">
            <a:avLst/>
          </a:prstGeom>
        </p:spPr>
        <p:txBody>
          <a:bodyPr/>
          <a:lstStyle>
            <a:lvl1pPr marL="0" indent="0" algn="ctr">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1971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et objekt">
    <p:bg>
      <p:bgPr>
        <a:solidFill>
          <a:srgbClr val="234B5A"/>
        </a:solidFill>
        <a:effectLst/>
      </p:bgPr>
    </p:bg>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10670976"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1359033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975040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verskrift og et objekt">
    <p:bg>
      <p:bgPr>
        <a:solidFill>
          <a:srgbClr val="234B5A"/>
        </a:solidFill>
        <a:effectLst/>
      </p:bgPr>
    </p:bg>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10670976"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764585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på fuld side">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0" y="0"/>
            <a:ext cx="12192000" cy="6021288"/>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2140911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875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4" name="Pladsholder til tekst 4"/>
          <p:cNvSpPr>
            <a:spLocks noGrp="1"/>
          </p:cNvSpPr>
          <p:nvPr>
            <p:ph type="body" sz="quarter" idx="10"/>
          </p:nvPr>
        </p:nvSpPr>
        <p:spPr>
          <a:xfrm>
            <a:off x="1295467" y="2636912"/>
            <a:ext cx="9505056" cy="1223962"/>
          </a:xfrm>
          <a:prstGeom prst="rect">
            <a:avLst/>
          </a:prstGeom>
        </p:spPr>
        <p:txBody>
          <a:bodyPr/>
          <a:lstStyle>
            <a:lvl1pPr marL="0" indent="0" algn="ctr">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979372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017438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verskrift og et objekt">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10670976"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638458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på fuld side">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0" y="0"/>
            <a:ext cx="12192000" cy="6021288"/>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1610267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a:extLst>
              <a:ext uri="{FF2B5EF4-FFF2-40B4-BE49-F238E27FC236}">
                <a16:creationId xmlns:a16="http://schemas.microsoft.com/office/drawing/2014/main" id="{B53E25F1-5701-2958-932D-9C45F4FF67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57950"/>
          </a:xfrm>
          <a:prstGeom prst="rect">
            <a:avLst/>
          </a:prstGeom>
        </p:spPr>
      </p:pic>
    </p:spTree>
    <p:extLst>
      <p:ext uri="{BB962C8B-B14F-4D97-AF65-F5344CB8AC3E}">
        <p14:creationId xmlns:p14="http://schemas.microsoft.com/office/powerpoint/2010/main" val="3641422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3762374" cy="6457951"/>
          </a:xfrm>
          <a:prstGeom prst="rect">
            <a:avLst/>
          </a:prstGeom>
        </p:spPr>
      </p:pic>
    </p:spTree>
    <p:extLst>
      <p:ext uri="{BB962C8B-B14F-4D97-AF65-F5344CB8AC3E}">
        <p14:creationId xmlns:p14="http://schemas.microsoft.com/office/powerpoint/2010/main" val="315327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å fuld side">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0" y="0"/>
            <a:ext cx="12192000" cy="6021288"/>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3570487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3762374" cy="6457951"/>
          </a:xfrm>
          <a:prstGeom prst="rect">
            <a:avLst/>
          </a:prstGeom>
        </p:spPr>
      </p:pic>
    </p:spTree>
    <p:extLst>
      <p:ext uri="{BB962C8B-B14F-4D97-AF65-F5344CB8AC3E}">
        <p14:creationId xmlns:p14="http://schemas.microsoft.com/office/powerpoint/2010/main" val="3975714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3762374" cy="6457951"/>
          </a:xfrm>
          <a:prstGeom prst="rect">
            <a:avLst/>
          </a:prstGeom>
        </p:spPr>
      </p:pic>
    </p:spTree>
    <p:extLst>
      <p:ext uri="{BB962C8B-B14F-4D97-AF65-F5344CB8AC3E}">
        <p14:creationId xmlns:p14="http://schemas.microsoft.com/office/powerpoint/2010/main" val="2666298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Edp">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86B51784-0382-4BF5-879F-1532BFB006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7"/>
          <a:stretch/>
        </p:blipFill>
        <p:spPr>
          <a:xfrm>
            <a:off x="0" y="-1"/>
            <a:ext cx="3762374" cy="6457951"/>
          </a:xfrm>
          <a:prstGeom prst="rect">
            <a:avLst/>
          </a:prstGeom>
        </p:spPr>
      </p:pic>
    </p:spTree>
    <p:extLst>
      <p:ext uri="{BB962C8B-B14F-4D97-AF65-F5344CB8AC3E}">
        <p14:creationId xmlns:p14="http://schemas.microsoft.com/office/powerpoint/2010/main" val="1222648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a:extLst>
              <a:ext uri="{FF2B5EF4-FFF2-40B4-BE49-F238E27FC236}">
                <a16:creationId xmlns:a16="http://schemas.microsoft.com/office/drawing/2014/main" id="{341FC62F-BE54-541E-723A-0E49230BF9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0" cy="6457950"/>
          </a:xfrm>
          <a:prstGeom prst="rect">
            <a:avLst/>
          </a:prstGeom>
        </p:spPr>
      </p:pic>
    </p:spTree>
    <p:extLst>
      <p:ext uri="{BB962C8B-B14F-4D97-AF65-F5344CB8AC3E}">
        <p14:creationId xmlns:p14="http://schemas.microsoft.com/office/powerpoint/2010/main" val="196793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reng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tøj, Læring/undervisning, indendørs&#10;&#10;Automatisk genereret beskrivelse">
            <a:extLst>
              <a:ext uri="{FF2B5EF4-FFF2-40B4-BE49-F238E27FC236}">
                <a16:creationId xmlns:a16="http://schemas.microsoft.com/office/drawing/2014/main" id="{17E4FBEF-F139-E4C6-6B88-1F1E557238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3755569" cy="6476999"/>
          </a:xfrm>
          <a:prstGeom prst="rect">
            <a:avLst/>
          </a:prstGeom>
        </p:spPr>
      </p:pic>
    </p:spTree>
    <p:extLst>
      <p:ext uri="{BB962C8B-B14F-4D97-AF65-F5344CB8AC3E}">
        <p14:creationId xmlns:p14="http://schemas.microsoft.com/office/powerpoint/2010/main" val="1567032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tøj, person, computer, indendørs&#10;&#10;Automatisk genereret beskrivelse">
            <a:extLst>
              <a:ext uri="{FF2B5EF4-FFF2-40B4-BE49-F238E27FC236}">
                <a16:creationId xmlns:a16="http://schemas.microsoft.com/office/drawing/2014/main" id="{549B715F-40FC-9D39-9B1B-66CF384922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67475"/>
          </a:xfrm>
          <a:prstGeom prst="rect">
            <a:avLst/>
          </a:prstGeom>
        </p:spPr>
      </p:pic>
    </p:spTree>
    <p:extLst>
      <p:ext uri="{BB962C8B-B14F-4D97-AF65-F5344CB8AC3E}">
        <p14:creationId xmlns:p14="http://schemas.microsoft.com/office/powerpoint/2010/main" val="1421736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Ansigt, person, tøj, smil&#10;&#10;Automatisk genereret beskrivelse">
            <a:extLst>
              <a:ext uri="{FF2B5EF4-FFF2-40B4-BE49-F238E27FC236}">
                <a16:creationId xmlns:a16="http://schemas.microsoft.com/office/drawing/2014/main" id="{F7DA06B6-A32C-F0E6-A6C8-CDE60666C9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3755571" cy="6467475"/>
          </a:xfrm>
          <a:prstGeom prst="rect">
            <a:avLst/>
          </a:prstGeom>
        </p:spPr>
      </p:pic>
    </p:spTree>
    <p:extLst>
      <p:ext uri="{BB962C8B-B14F-4D97-AF65-F5344CB8AC3E}">
        <p14:creationId xmlns:p14="http://schemas.microsoft.com/office/powerpoint/2010/main" val="35794896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tøj, Ansigt, indendørs&#10;&#10;Automatisk genereret beskrivelse">
            <a:extLst>
              <a:ext uri="{FF2B5EF4-FFF2-40B4-BE49-F238E27FC236}">
                <a16:creationId xmlns:a16="http://schemas.microsoft.com/office/drawing/2014/main" id="{9C79B521-DD63-BCF9-87D8-0D8E648734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
          <a:stretch/>
        </p:blipFill>
        <p:spPr>
          <a:xfrm>
            <a:off x="0" y="0"/>
            <a:ext cx="3755570" cy="6467475"/>
          </a:xfrm>
          <a:prstGeom prst="rect">
            <a:avLst/>
          </a:prstGeom>
        </p:spPr>
      </p:pic>
    </p:spTree>
    <p:extLst>
      <p:ext uri="{BB962C8B-B14F-4D97-AF65-F5344CB8AC3E}">
        <p14:creationId xmlns:p14="http://schemas.microsoft.com/office/powerpoint/2010/main" val="4030632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indendørs, tøj, Ansigt&#10;&#10;Automatisk genereret beskrivelse">
            <a:extLst>
              <a:ext uri="{FF2B5EF4-FFF2-40B4-BE49-F238E27FC236}">
                <a16:creationId xmlns:a16="http://schemas.microsoft.com/office/drawing/2014/main" id="{63D79643-E548-4BC7-CDCE-6E307CD8E3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1" cy="6457950"/>
          </a:xfrm>
          <a:prstGeom prst="rect">
            <a:avLst/>
          </a:prstGeom>
        </p:spPr>
      </p:pic>
    </p:spTree>
    <p:extLst>
      <p:ext uri="{BB962C8B-B14F-4D97-AF65-F5344CB8AC3E}">
        <p14:creationId xmlns:p14="http://schemas.microsoft.com/office/powerpoint/2010/main" val="2706553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Ansigt, person, tøj, pige&#10;&#10;Automatisk genereret beskrivelse">
            <a:extLst>
              <a:ext uri="{FF2B5EF4-FFF2-40B4-BE49-F238E27FC236}">
                <a16:creationId xmlns:a16="http://schemas.microsoft.com/office/drawing/2014/main" id="{F21A2CC2-1A65-C850-F141-9EDAB641FC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0" cy="6467475"/>
          </a:xfrm>
          <a:prstGeom prst="rect">
            <a:avLst/>
          </a:prstGeom>
        </p:spPr>
      </p:pic>
    </p:spTree>
    <p:extLst>
      <p:ext uri="{BB962C8B-B14F-4D97-AF65-F5344CB8AC3E}">
        <p14:creationId xmlns:p14="http://schemas.microsoft.com/office/powerpoint/2010/main" val="320085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72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bord, tøj, indendørs, person&#10;&#10;Automatisk genereret beskrivelse">
            <a:extLst>
              <a:ext uri="{FF2B5EF4-FFF2-40B4-BE49-F238E27FC236}">
                <a16:creationId xmlns:a16="http://schemas.microsoft.com/office/drawing/2014/main" id="{7B762A08-A58C-9AE1-B310-B1EF819304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15"/>
          <a:stretch/>
        </p:blipFill>
        <p:spPr>
          <a:xfrm>
            <a:off x="0" y="0"/>
            <a:ext cx="3779700" cy="6507251"/>
          </a:xfrm>
          <a:prstGeom prst="rect">
            <a:avLst/>
          </a:prstGeom>
        </p:spPr>
      </p:pic>
    </p:spTree>
    <p:extLst>
      <p:ext uri="{BB962C8B-B14F-4D97-AF65-F5344CB8AC3E}">
        <p14:creationId xmlns:p14="http://schemas.microsoft.com/office/powerpoint/2010/main" val="2180624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ger">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10;&#10;Automatisk genereret beskrivelse">
            <a:extLst>
              <a:ext uri="{FF2B5EF4-FFF2-40B4-BE49-F238E27FC236}">
                <a16:creationId xmlns:a16="http://schemas.microsoft.com/office/drawing/2014/main" id="{E1D85F5A-DEE3-4614-9DC8-6823EBC14C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050"/>
            <a:ext cx="3810000" cy="6477000"/>
          </a:xfrm>
          <a:prstGeom prst="rect">
            <a:avLst/>
          </a:prstGeom>
        </p:spPr>
      </p:pic>
    </p:spTree>
    <p:extLst>
      <p:ext uri="{BB962C8B-B14F-4D97-AF65-F5344CB8AC3E}">
        <p14:creationId xmlns:p14="http://schemas.microsoft.com/office/powerpoint/2010/main" val="1051046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ge">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a:extLst>
              <a:ext uri="{FF2B5EF4-FFF2-40B4-BE49-F238E27FC236}">
                <a16:creationId xmlns:a16="http://schemas.microsoft.com/office/drawing/2014/main" id="{C1C93460-A38D-4FCB-A759-587F4EA227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2" y="-9525"/>
            <a:ext cx="3755571" cy="6467475"/>
          </a:xfrm>
          <a:prstGeom prst="rect">
            <a:avLst/>
          </a:prstGeom>
        </p:spPr>
      </p:pic>
    </p:spTree>
    <p:extLst>
      <p:ext uri="{BB962C8B-B14F-4D97-AF65-F5344CB8AC3E}">
        <p14:creationId xmlns:p14="http://schemas.microsoft.com/office/powerpoint/2010/main" val="175721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reng">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a:extLst>
              <a:ext uri="{FF2B5EF4-FFF2-40B4-BE49-F238E27FC236}">
                <a16:creationId xmlns:a16="http://schemas.microsoft.com/office/drawing/2014/main" id="{4BF6E1FD-DC54-4275-9A70-C250EE0D2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9050"/>
            <a:ext cx="3755571" cy="6477000"/>
          </a:xfrm>
          <a:prstGeom prst="rect">
            <a:avLst/>
          </a:prstGeom>
        </p:spPr>
      </p:pic>
    </p:spTree>
    <p:extLst>
      <p:ext uri="{BB962C8B-B14F-4D97-AF65-F5344CB8AC3E}">
        <p14:creationId xmlns:p14="http://schemas.microsoft.com/office/powerpoint/2010/main" val="1070714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kspert">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person&#10;&#10;Automatisk genereret beskrivelse">
            <a:extLst>
              <a:ext uri="{FF2B5EF4-FFF2-40B4-BE49-F238E27FC236}">
                <a16:creationId xmlns:a16="http://schemas.microsoft.com/office/drawing/2014/main" id="{1E6F53B8-8FF3-4557-ACC2-130D51ADCF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9525"/>
            <a:ext cx="3764478" cy="6467475"/>
          </a:xfrm>
          <a:prstGeom prst="rect">
            <a:avLst/>
          </a:prstGeom>
        </p:spPr>
      </p:pic>
    </p:spTree>
    <p:extLst>
      <p:ext uri="{BB962C8B-B14F-4D97-AF65-F5344CB8AC3E}">
        <p14:creationId xmlns:p14="http://schemas.microsoft.com/office/powerpoint/2010/main" val="410933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kspert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 mand, væg, indendørs&#10;&#10;Automatisk genereret beskrivelse">
            <a:extLst>
              <a:ext uri="{FF2B5EF4-FFF2-40B4-BE49-F238E27FC236}">
                <a16:creationId xmlns:a16="http://schemas.microsoft.com/office/drawing/2014/main" id="{555A8118-DA91-44E0-8C70-DB45592335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9525"/>
            <a:ext cx="3773902" cy="6467475"/>
          </a:xfrm>
          <a:prstGeom prst="rect">
            <a:avLst/>
          </a:prstGeom>
        </p:spPr>
      </p:pic>
    </p:spTree>
    <p:extLst>
      <p:ext uri="{BB962C8B-B14F-4D97-AF65-F5344CB8AC3E}">
        <p14:creationId xmlns:p14="http://schemas.microsoft.com/office/powerpoint/2010/main" val="27100078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reng2">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indendørs, person, dreng&#10;&#10;Automatisk genereret beskrivelse">
            <a:extLst>
              <a:ext uri="{FF2B5EF4-FFF2-40B4-BE49-F238E27FC236}">
                <a16:creationId xmlns:a16="http://schemas.microsoft.com/office/drawing/2014/main" id="{C54845AC-3E0C-4B15-A1A1-96CB2F758F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866"/>
            <a:ext cx="4040777" cy="6477816"/>
          </a:xfrm>
          <a:prstGeom prst="rect">
            <a:avLst/>
          </a:prstGeom>
        </p:spPr>
      </p:pic>
    </p:spTree>
    <p:extLst>
      <p:ext uri="{BB962C8B-B14F-4D97-AF65-F5344CB8AC3E}">
        <p14:creationId xmlns:p14="http://schemas.microsoft.com/office/powerpoint/2010/main" val="38604738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ge2">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6" name="Billede 5" descr="Et billede, der indeholder person, indendørs, væg, sidder&#10;&#10;Automatisk genereret beskrivelse">
            <a:extLst>
              <a:ext uri="{FF2B5EF4-FFF2-40B4-BE49-F238E27FC236}">
                <a16:creationId xmlns:a16="http://schemas.microsoft.com/office/drawing/2014/main" id="{AD54AD82-E0FB-46B2-AEA9-CAB2802F93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3" y="-9525"/>
            <a:ext cx="3753407" cy="6467475"/>
          </a:xfrm>
          <a:prstGeom prst="rect">
            <a:avLst/>
          </a:prstGeom>
        </p:spPr>
      </p:pic>
    </p:spTree>
    <p:extLst>
      <p:ext uri="{BB962C8B-B14F-4D97-AF65-F5344CB8AC3E}">
        <p14:creationId xmlns:p14="http://schemas.microsoft.com/office/powerpoint/2010/main" val="4038090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ge3">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5" name="Billede 4" descr="Et billede, der indeholder person, indendørs, mand&#10;&#10;Automatisk genereret beskrivelse">
            <a:extLst>
              <a:ext uri="{FF2B5EF4-FFF2-40B4-BE49-F238E27FC236}">
                <a16:creationId xmlns:a16="http://schemas.microsoft.com/office/drawing/2014/main" id="{E407F913-EAED-4E51-884A-E8E33D4134A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9525"/>
            <a:ext cx="3742648" cy="6467475"/>
          </a:xfrm>
          <a:prstGeom prst="rect">
            <a:avLst/>
          </a:prstGeom>
        </p:spPr>
      </p:pic>
    </p:spTree>
    <p:extLst>
      <p:ext uri="{BB962C8B-B14F-4D97-AF65-F5344CB8AC3E}">
        <p14:creationId xmlns:p14="http://schemas.microsoft.com/office/powerpoint/2010/main" val="1653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4" name="Pladsholder til tekst 4"/>
          <p:cNvSpPr>
            <a:spLocks noGrp="1"/>
          </p:cNvSpPr>
          <p:nvPr>
            <p:ph type="body" sz="quarter" idx="10"/>
          </p:nvPr>
        </p:nvSpPr>
        <p:spPr>
          <a:xfrm>
            <a:off x="1295467" y="2636912"/>
            <a:ext cx="9505056" cy="1223962"/>
          </a:xfrm>
          <a:prstGeom prst="rect">
            <a:avLst/>
          </a:prstGeom>
        </p:spPr>
        <p:txBody>
          <a:bodyPr/>
          <a:lstStyle>
            <a:lvl1pPr marL="0" indent="0" algn="ctr">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68407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75415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skrift og et objekt">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10670976"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4375678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theme" Target="../theme/theme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5.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image" Target="../media/image1.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image" Target="../media/image2.pn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34B5A"/>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57EDFA9-65AA-77F6-1971-FE9BF0C7FF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3815649992"/>
      </p:ext>
    </p:extLst>
  </p:cSld>
  <p:clrMap bg1="lt1" tx1="dk1" bg2="lt2" tx2="dk2" accent1="accent1" accent2="accent2" accent3="accent3" accent4="accent4" accent5="accent5" accent6="accent6" hlink="hlink" folHlink="folHlink"/>
  <p:sldLayoutIdLst>
    <p:sldLayoutId id="2147483732" r:id="rId1"/>
    <p:sldLayoutId id="2147483704" r:id="rId2"/>
    <p:sldLayoutId id="2147483717" r:id="rId3"/>
    <p:sldLayoutId id="2147483730" r:id="rId4"/>
    <p:sldLayoutId id="2147483733" r:id="rId5"/>
  </p:sldLayoutIdLst>
  <p:txStyles>
    <p:titleStyle>
      <a:lvl1pPr algn="l" defTabSz="457200" rtl="0" eaLnBrk="1" latinLnBrk="0" hangingPunct="1">
        <a:spcBef>
          <a:spcPct val="0"/>
        </a:spcBef>
        <a:buNone/>
        <a:defRPr sz="4800" kern="1200">
          <a:solidFill>
            <a:srgbClr val="FFF10B"/>
          </a:solidFill>
          <a:latin typeface="BetonEF-Bold"/>
          <a:ea typeface="+mj-ea"/>
          <a:cs typeface="BetonEF-Bold"/>
        </a:defRPr>
      </a:lvl1pPr>
    </p:titleStyle>
    <p:bodyStyle>
      <a:lvl1pPr marL="0" indent="0" algn="l" defTabSz="457200" rtl="0" eaLnBrk="1" latinLnBrk="0" hangingPunct="1">
        <a:spcBef>
          <a:spcPct val="20000"/>
        </a:spcBef>
        <a:buFontTx/>
        <a:buNone/>
        <a:defRPr sz="1800" b="0" i="0" kern="1200">
          <a:solidFill>
            <a:schemeClr val="bg1"/>
          </a:solidFill>
          <a:latin typeface="Trade Gothic"/>
          <a:ea typeface="+mn-ea"/>
          <a:cs typeface="TradeGothic Light"/>
        </a:defRPr>
      </a:lvl1pPr>
      <a:lvl2pPr marL="742950" indent="-285750" algn="l" defTabSz="457200" rtl="0" eaLnBrk="1" latinLnBrk="0" hangingPunct="1">
        <a:spcBef>
          <a:spcPct val="20000"/>
        </a:spcBef>
        <a:buFont typeface="Wingdings" charset="2"/>
        <a:buChar char="§"/>
        <a:defRPr sz="1600" b="0" i="0" kern="1200">
          <a:solidFill>
            <a:schemeClr val="bg1"/>
          </a:solidFill>
          <a:latin typeface="Trade Gothic"/>
          <a:ea typeface="+mn-ea"/>
          <a:cs typeface="TradeGothic Light"/>
        </a:defRPr>
      </a:lvl2pPr>
      <a:lvl3pPr marL="1143000" indent="-228600" algn="l" defTabSz="457200" rtl="0" eaLnBrk="1" latinLnBrk="0" hangingPunct="1">
        <a:spcBef>
          <a:spcPct val="20000"/>
        </a:spcBef>
        <a:buFont typeface="Wingdings" charset="2"/>
        <a:buChar char="§"/>
        <a:defRPr sz="1400" b="0" i="0" kern="1200">
          <a:solidFill>
            <a:schemeClr val="bg1"/>
          </a:solidFill>
          <a:latin typeface="Trade Gothic"/>
          <a:ea typeface="+mn-ea"/>
          <a:cs typeface="TradeGothic Light"/>
        </a:defRPr>
      </a:lvl3pPr>
      <a:lvl4pPr marL="1600200" indent="-228600" algn="l" defTabSz="457200" rtl="0" eaLnBrk="1" latinLnBrk="0" hangingPunct="1">
        <a:spcBef>
          <a:spcPct val="20000"/>
        </a:spcBef>
        <a:buFont typeface="Wingdings" charset="2"/>
        <a:buChar char="§"/>
        <a:defRPr sz="1200" b="0" i="0" kern="1200">
          <a:solidFill>
            <a:schemeClr val="bg1"/>
          </a:solidFill>
          <a:latin typeface="Trade Gothic"/>
          <a:ea typeface="+mn-ea"/>
          <a:cs typeface="TradeGothic Light"/>
        </a:defRPr>
      </a:lvl4pPr>
      <a:lvl5pPr marL="2057400" indent="-228600" algn="l" defTabSz="457200" rtl="0" eaLnBrk="1" latinLnBrk="0" hangingPunct="1">
        <a:spcBef>
          <a:spcPct val="20000"/>
        </a:spcBef>
        <a:buFont typeface="Wingdings" charset="2"/>
        <a:buChar char="§"/>
        <a:defRPr sz="1200" b="0" i="0" kern="1200">
          <a:solidFill>
            <a:schemeClr val="bg1"/>
          </a:solidFill>
          <a:latin typeface="Trade Gothic"/>
          <a:ea typeface="+mn-ea"/>
          <a:cs typeface="TradeGothic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88B5319-1C70-E8AF-37ED-3AF5973257E5}"/>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02B2B768-F9B5-B3E8-4AA8-5136DA53F2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124085278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9C38384-933B-1779-E0E9-731C8BB7F4A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718151" y="6561677"/>
            <a:ext cx="1764000" cy="204992"/>
          </a:xfrm>
          <a:prstGeom prst="rect">
            <a:avLst/>
          </a:prstGeom>
        </p:spPr>
      </p:pic>
      <p:sp>
        <p:nvSpPr>
          <p:cNvPr id="3" name="Rektangel 2">
            <a:extLst>
              <a:ext uri="{FF2B5EF4-FFF2-40B4-BE49-F238E27FC236}">
                <a16:creationId xmlns:a16="http://schemas.microsoft.com/office/drawing/2014/main" id="{5A959CEE-E1D9-67EC-16EA-07C061408B64}"/>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8E2FE3AE-1724-00A1-179B-931A36F76FE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2496182263"/>
      </p:ext>
    </p:extLst>
  </p:cSld>
  <p:clrMap bg1="lt1" tx1="dk1" bg2="lt2" tx2="dk2" accent1="accent1" accent2="accent2" accent3="accent3" accent4="accent4" accent5="accent5" accent6="accent6" hlink="hlink" folHlink="folHlink"/>
  <p:sldLayoutIdLst>
    <p:sldLayoutId id="2147483829" r:id="rId1"/>
    <p:sldLayoutId id="2147483776" r:id="rId2"/>
    <p:sldLayoutId id="2147483830" r:id="rId3"/>
    <p:sldLayoutId id="2147483846" r:id="rId4"/>
    <p:sldLayoutId id="2147483781" r:id="rId5"/>
    <p:sldLayoutId id="2147483845" r:id="rId6"/>
    <p:sldLayoutId id="2147483835" r:id="rId7"/>
    <p:sldLayoutId id="2147483836" r:id="rId8"/>
    <p:sldLayoutId id="2147483837" r:id="rId9"/>
    <p:sldLayoutId id="2147483838" r:id="rId10"/>
    <p:sldLayoutId id="2147483777" r:id="rId11"/>
    <p:sldLayoutId id="2147483778" r:id="rId12"/>
    <p:sldLayoutId id="2147483779" r:id="rId13"/>
    <p:sldLayoutId id="2147483782" r:id="rId14"/>
    <p:sldLayoutId id="2147483786" r:id="rId15"/>
    <p:sldLayoutId id="2147483828"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34B5A"/>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57EDFA9-65AA-77F6-1971-FE9BF0C7FF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258548261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Lst>
  <p:txStyles>
    <p:titleStyle>
      <a:lvl1pPr algn="l" defTabSz="457200" rtl="0" eaLnBrk="1" latinLnBrk="0" hangingPunct="1">
        <a:spcBef>
          <a:spcPct val="0"/>
        </a:spcBef>
        <a:buNone/>
        <a:defRPr sz="4800" kern="1200">
          <a:solidFill>
            <a:srgbClr val="FFF10B"/>
          </a:solidFill>
          <a:latin typeface="BetonEF-Bold"/>
          <a:ea typeface="+mj-ea"/>
          <a:cs typeface="BetonEF-Bold"/>
        </a:defRPr>
      </a:lvl1pPr>
    </p:titleStyle>
    <p:bodyStyle>
      <a:lvl1pPr marL="0" indent="0" algn="l" defTabSz="457200" rtl="0" eaLnBrk="1" latinLnBrk="0" hangingPunct="1">
        <a:spcBef>
          <a:spcPct val="20000"/>
        </a:spcBef>
        <a:buFontTx/>
        <a:buNone/>
        <a:defRPr sz="1800" b="0" i="0" kern="1200">
          <a:solidFill>
            <a:schemeClr val="bg1"/>
          </a:solidFill>
          <a:latin typeface="Trade Gothic"/>
          <a:ea typeface="+mn-ea"/>
          <a:cs typeface="TradeGothic Light"/>
        </a:defRPr>
      </a:lvl1pPr>
      <a:lvl2pPr marL="742950" indent="-285750" algn="l" defTabSz="457200" rtl="0" eaLnBrk="1" latinLnBrk="0" hangingPunct="1">
        <a:spcBef>
          <a:spcPct val="20000"/>
        </a:spcBef>
        <a:buFont typeface="Wingdings" charset="2"/>
        <a:buChar char="§"/>
        <a:defRPr sz="1600" b="0" i="0" kern="1200">
          <a:solidFill>
            <a:schemeClr val="bg1"/>
          </a:solidFill>
          <a:latin typeface="Trade Gothic"/>
          <a:ea typeface="+mn-ea"/>
          <a:cs typeface="TradeGothic Light"/>
        </a:defRPr>
      </a:lvl2pPr>
      <a:lvl3pPr marL="1143000" indent="-228600" algn="l" defTabSz="457200" rtl="0" eaLnBrk="1" latinLnBrk="0" hangingPunct="1">
        <a:spcBef>
          <a:spcPct val="20000"/>
        </a:spcBef>
        <a:buFont typeface="Wingdings" charset="2"/>
        <a:buChar char="§"/>
        <a:defRPr sz="1400" b="0" i="0" kern="1200">
          <a:solidFill>
            <a:schemeClr val="bg1"/>
          </a:solidFill>
          <a:latin typeface="Trade Gothic"/>
          <a:ea typeface="+mn-ea"/>
          <a:cs typeface="TradeGothic Light"/>
        </a:defRPr>
      </a:lvl3pPr>
      <a:lvl4pPr marL="1600200" indent="-228600" algn="l" defTabSz="457200" rtl="0" eaLnBrk="1" latinLnBrk="0" hangingPunct="1">
        <a:spcBef>
          <a:spcPct val="20000"/>
        </a:spcBef>
        <a:buFont typeface="Wingdings" charset="2"/>
        <a:buChar char="§"/>
        <a:defRPr sz="1200" b="0" i="0" kern="1200">
          <a:solidFill>
            <a:schemeClr val="bg1"/>
          </a:solidFill>
          <a:latin typeface="Trade Gothic"/>
          <a:ea typeface="+mn-ea"/>
          <a:cs typeface="TradeGothic Light"/>
        </a:defRPr>
      </a:lvl4pPr>
      <a:lvl5pPr marL="2057400" indent="-228600" algn="l" defTabSz="457200" rtl="0" eaLnBrk="1" latinLnBrk="0" hangingPunct="1">
        <a:spcBef>
          <a:spcPct val="20000"/>
        </a:spcBef>
        <a:buFont typeface="Wingdings" charset="2"/>
        <a:buChar char="§"/>
        <a:defRPr sz="1200" b="0" i="0" kern="1200">
          <a:solidFill>
            <a:schemeClr val="bg1"/>
          </a:solidFill>
          <a:latin typeface="Trade Gothic"/>
          <a:ea typeface="+mn-ea"/>
          <a:cs typeface="TradeGothic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88B5319-1C70-E8AF-37ED-3AF5973257E5}"/>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02B2B768-F9B5-B3E8-4AA8-5136DA53F2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224064631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9C38384-933B-1779-E0E9-731C8BB7F4A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718151" y="6561677"/>
            <a:ext cx="1764000" cy="204992"/>
          </a:xfrm>
          <a:prstGeom prst="rect">
            <a:avLst/>
          </a:prstGeom>
        </p:spPr>
      </p:pic>
      <p:sp>
        <p:nvSpPr>
          <p:cNvPr id="3" name="Rektangel 2">
            <a:extLst>
              <a:ext uri="{FF2B5EF4-FFF2-40B4-BE49-F238E27FC236}">
                <a16:creationId xmlns:a16="http://schemas.microsoft.com/office/drawing/2014/main" id="{5A959CEE-E1D9-67EC-16EA-07C061408B64}"/>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8E2FE3AE-1724-00A1-179B-931A36F76FE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299199509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hyperlink" Target="https://ens.dk/sites/ens.dk/files/Basisfremskrivning/kf22_-_samlet_rapport.pdf" TargetMode="Externa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8.png"/><Relationship Id="rId7" Type="http://schemas.openxmlformats.org/officeDocument/2006/relationships/hyperlink" Target="https://www.europarl.europa.eu/news/da/headlines/society/20191129STO67756/co2-udslip-fra-luft-og-skibsfart-fakta-og-tal"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video" Target="https://www.youtube.com/embed/GyvUSLQeV7s?feature=oembed" TargetMode="Externa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Font/skrifttype, cirkel, skærmbillede, Grafik&#10;&#10;Automatisk genereret beskrivelse">
            <a:extLst>
              <a:ext uri="{FF2B5EF4-FFF2-40B4-BE49-F238E27FC236}">
                <a16:creationId xmlns:a16="http://schemas.microsoft.com/office/drawing/2014/main" id="{D08DA323-F570-004E-D6B3-7C6B0F5E1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074" y="1625601"/>
            <a:ext cx="6291852" cy="2951044"/>
          </a:xfrm>
          <a:prstGeom prst="rect">
            <a:avLst/>
          </a:prstGeom>
        </p:spPr>
      </p:pic>
    </p:spTree>
    <p:extLst>
      <p:ext uri="{BB962C8B-B14F-4D97-AF65-F5344CB8AC3E}">
        <p14:creationId xmlns:p14="http://schemas.microsoft.com/office/powerpoint/2010/main" val="1925293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455B63E-3FB9-30D3-2128-D530852EABAF}"/>
              </a:ext>
            </a:extLst>
          </p:cNvPr>
          <p:cNvSpPr>
            <a:spLocks noGrp="1"/>
          </p:cNvSpPr>
          <p:nvPr>
            <p:ph sz="half" idx="1"/>
          </p:nvPr>
        </p:nvSpPr>
        <p:spPr>
          <a:xfrm>
            <a:off x="609600" y="1600202"/>
            <a:ext cx="7813964" cy="2902526"/>
          </a:xfrm>
        </p:spPr>
        <p:txBody>
          <a:bodyPr/>
          <a:lstStyle/>
          <a:p>
            <a:pPr marL="285750" indent="-285750">
              <a:buFont typeface="Arial" panose="020B0604020202020204" pitchFamily="34" charset="0"/>
              <a:buChar char="•"/>
            </a:pPr>
            <a:r>
              <a:rPr lang="da-DK" sz="1600" dirty="0"/>
              <a:t>Hvilken type energi er lagret i en spændt musefælde?</a:t>
            </a:r>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600" dirty="0"/>
              <a:t>Hvordan kan energien fra en musefælde bruges til at få en genstand til at køre?</a:t>
            </a:r>
          </a:p>
        </p:txBody>
      </p:sp>
      <p:sp>
        <p:nvSpPr>
          <p:cNvPr id="2" name="Pladsholder til tekst 1">
            <a:extLst>
              <a:ext uri="{FF2B5EF4-FFF2-40B4-BE49-F238E27FC236}">
                <a16:creationId xmlns:a16="http://schemas.microsoft.com/office/drawing/2014/main" id="{DEBC1EA7-D8D6-29F1-1AD1-38525E65C641}"/>
              </a:ext>
            </a:extLst>
          </p:cNvPr>
          <p:cNvSpPr>
            <a:spLocks noGrp="1"/>
          </p:cNvSpPr>
          <p:nvPr>
            <p:ph type="body" sz="quarter" idx="10"/>
          </p:nvPr>
        </p:nvSpPr>
        <p:spPr/>
        <p:txBody>
          <a:bodyPr/>
          <a:lstStyle/>
          <a:p>
            <a:r>
              <a:rPr lang="da-DK"/>
              <a:t>Musefælde</a:t>
            </a:r>
          </a:p>
        </p:txBody>
      </p:sp>
      <p:pic>
        <p:nvPicPr>
          <p:cNvPr id="1026" name="Picture 2" descr="Musefælde af træ, p/3 - Bekæmpelse af skadelige organismer">
            <a:extLst>
              <a:ext uri="{FF2B5EF4-FFF2-40B4-BE49-F238E27FC236}">
                <a16:creationId xmlns:a16="http://schemas.microsoft.com/office/drawing/2014/main" id="{B6D6C9A0-8050-BE18-4C83-D4B93DE9227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075" t="24897" r="8511" b="18970"/>
          <a:stretch/>
        </p:blipFill>
        <p:spPr bwMode="auto">
          <a:xfrm>
            <a:off x="4821104" y="2614111"/>
            <a:ext cx="6079621" cy="4243889"/>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E86F111F-FC2A-2E9E-F5FC-AF456D5CF6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spTree>
    <p:extLst>
      <p:ext uri="{BB962C8B-B14F-4D97-AF65-F5344CB8AC3E}">
        <p14:creationId xmlns:p14="http://schemas.microsoft.com/office/powerpoint/2010/main" val="369470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AA98E8C1-BB59-C199-5A77-992BBC014DE8}"/>
              </a:ext>
            </a:extLst>
          </p:cNvPr>
          <p:cNvSpPr>
            <a:spLocks noGrp="1"/>
          </p:cNvSpPr>
          <p:nvPr>
            <p:ph sz="half" idx="1"/>
          </p:nvPr>
        </p:nvSpPr>
        <p:spPr>
          <a:xfrm>
            <a:off x="201227" y="1675697"/>
            <a:ext cx="3980156" cy="3286920"/>
          </a:xfrm>
        </p:spPr>
        <p:txBody>
          <a:bodyPr/>
          <a:lstStyle/>
          <a:p>
            <a:endParaRPr lang="da-DK" sz="1600" dirty="0">
              <a:solidFill>
                <a:schemeClr val="tx1"/>
              </a:solidFill>
              <a:latin typeface="Work Sans" pitchFamily="2" charset="0"/>
            </a:endParaRPr>
          </a:p>
          <a:p>
            <a:r>
              <a:rPr lang="da-DK" sz="1600" dirty="0">
                <a:solidFill>
                  <a:schemeClr val="tx1"/>
                </a:solidFill>
                <a:latin typeface="Work Sans" pitchFamily="2" charset="0"/>
              </a:rPr>
              <a:t>Hvad transporteres i Danmark?</a:t>
            </a:r>
            <a:br>
              <a:rPr lang="da-DK" sz="1600" dirty="0">
                <a:solidFill>
                  <a:schemeClr val="tx1"/>
                </a:solidFill>
                <a:latin typeface="Work Sans" pitchFamily="2" charset="0"/>
              </a:rPr>
            </a:br>
            <a:endParaRPr lang="da-DK" sz="1600" dirty="0">
              <a:solidFill>
                <a:schemeClr val="tx1"/>
              </a:solidFill>
              <a:latin typeface="Work Sans" pitchFamily="2" charset="0"/>
            </a:endParaRPr>
          </a:p>
          <a:p>
            <a:r>
              <a:rPr lang="da-DK" sz="1600" dirty="0">
                <a:solidFill>
                  <a:schemeClr val="tx1"/>
                </a:solidFill>
                <a:latin typeface="Work Sans" pitchFamily="2" charset="0"/>
              </a:rPr>
              <a:t>Hvilke transportmidler bruges?</a:t>
            </a:r>
            <a:br>
              <a:rPr lang="da-DK" sz="1600" dirty="0">
                <a:solidFill>
                  <a:schemeClr val="tx1"/>
                </a:solidFill>
                <a:latin typeface="Work Sans" pitchFamily="2" charset="0"/>
              </a:rPr>
            </a:br>
            <a:endParaRPr lang="da-DK" sz="1600" dirty="0">
              <a:solidFill>
                <a:schemeClr val="tx1"/>
              </a:solidFill>
              <a:latin typeface="Work Sans" pitchFamily="2" charset="0"/>
            </a:endParaRPr>
          </a:p>
          <a:p>
            <a:r>
              <a:rPr lang="da-DK" sz="1600" dirty="0">
                <a:solidFill>
                  <a:schemeClr val="tx1"/>
                </a:solidFill>
                <a:latin typeface="Work Sans" pitchFamily="2" charset="0"/>
              </a:rPr>
              <a:t>Hvor bliver der transporteret til og fra? </a:t>
            </a:r>
            <a:br>
              <a:rPr lang="da-DK" sz="1600" dirty="0">
                <a:solidFill>
                  <a:schemeClr val="tx1"/>
                </a:solidFill>
                <a:latin typeface="Work Sans" pitchFamily="2" charset="0"/>
              </a:rPr>
            </a:br>
            <a:endParaRPr lang="da-DK" sz="1600" dirty="0">
              <a:latin typeface="Work Sans" pitchFamily="2" charset="0"/>
            </a:endParaRPr>
          </a:p>
          <a:p>
            <a:r>
              <a:rPr lang="da-DK" sz="1600" dirty="0">
                <a:solidFill>
                  <a:schemeClr val="tx1"/>
                </a:solidFill>
                <a:latin typeface="Work Sans" pitchFamily="2" charset="0"/>
              </a:rPr>
              <a:t>Hvad fortæller modellen (grafen) noget om?</a:t>
            </a:r>
            <a:br>
              <a:rPr lang="da-DK" sz="1600" dirty="0">
                <a:solidFill>
                  <a:schemeClr val="tx1"/>
                </a:solidFill>
                <a:latin typeface="Work Sans" pitchFamily="2" charset="0"/>
              </a:rPr>
            </a:br>
            <a:r>
              <a:rPr lang="da-DK" sz="1600" dirty="0">
                <a:latin typeface="Work Sans" pitchFamily="2" charset="0"/>
              </a:rPr>
              <a:t>Er der noget den ikke kan?</a:t>
            </a:r>
            <a:endParaRPr lang="da-DK" sz="1600" dirty="0">
              <a:solidFill>
                <a:schemeClr val="tx1"/>
              </a:solidFill>
              <a:latin typeface="Work Sans" pitchFamily="2" charset="0"/>
            </a:endParaRPr>
          </a:p>
        </p:txBody>
      </p:sp>
      <p:sp>
        <p:nvSpPr>
          <p:cNvPr id="4" name="Pladsholder til tekst 3">
            <a:extLst>
              <a:ext uri="{FF2B5EF4-FFF2-40B4-BE49-F238E27FC236}">
                <a16:creationId xmlns:a16="http://schemas.microsoft.com/office/drawing/2014/main" id="{52916C56-DB0B-86F6-F7A8-9E961C8BF83B}"/>
              </a:ext>
            </a:extLst>
          </p:cNvPr>
          <p:cNvSpPr>
            <a:spLocks noGrp="1"/>
          </p:cNvSpPr>
          <p:nvPr>
            <p:ph type="body" sz="quarter" idx="10"/>
          </p:nvPr>
        </p:nvSpPr>
        <p:spPr>
          <a:xfrm>
            <a:off x="609600" y="349490"/>
            <a:ext cx="11233248" cy="936104"/>
          </a:xfrm>
        </p:spPr>
        <p:txBody>
          <a:bodyPr/>
          <a:lstStyle/>
          <a:p>
            <a:r>
              <a:rPr lang="da-DK">
                <a:solidFill>
                  <a:srgbClr val="234B5A"/>
                </a:solidFill>
              </a:rPr>
              <a:t>CO</a:t>
            </a:r>
            <a:r>
              <a:rPr lang="da-DK" baseline="-25000">
                <a:solidFill>
                  <a:srgbClr val="234B5A"/>
                </a:solidFill>
              </a:rPr>
              <a:t>2</a:t>
            </a:r>
            <a:r>
              <a:rPr lang="da-DK">
                <a:solidFill>
                  <a:srgbClr val="234B5A"/>
                </a:solidFill>
              </a:rPr>
              <a:t>-udledning fra transport</a:t>
            </a:r>
          </a:p>
        </p:txBody>
      </p:sp>
      <p:pic>
        <p:nvPicPr>
          <p:cNvPr id="6" name="Billede 5">
            <a:extLst>
              <a:ext uri="{FF2B5EF4-FFF2-40B4-BE49-F238E27FC236}">
                <a16:creationId xmlns:a16="http://schemas.microsoft.com/office/drawing/2014/main" id="{8E151F20-7023-BE7B-D939-51DE886ED9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grpSp>
        <p:nvGrpSpPr>
          <p:cNvPr id="9" name="Gruppe 8">
            <a:extLst>
              <a:ext uri="{FF2B5EF4-FFF2-40B4-BE49-F238E27FC236}">
                <a16:creationId xmlns:a16="http://schemas.microsoft.com/office/drawing/2014/main" id="{B39E9973-D112-8986-55E9-B4EFA6A4687E}"/>
              </a:ext>
            </a:extLst>
          </p:cNvPr>
          <p:cNvGrpSpPr/>
          <p:nvPr/>
        </p:nvGrpSpPr>
        <p:grpSpPr>
          <a:xfrm>
            <a:off x="4295263" y="1915500"/>
            <a:ext cx="7547585" cy="4175654"/>
            <a:chOff x="4295263" y="1812085"/>
            <a:chExt cx="7547585" cy="4175654"/>
          </a:xfrm>
        </p:grpSpPr>
        <p:pic>
          <p:nvPicPr>
            <p:cNvPr id="2" name="Billede 1" descr="Et billede, der indeholder tekst, skærmbillede, software, Kurve&#10;&#10;Automatisk genereret beskrivelse">
              <a:extLst>
                <a:ext uri="{FF2B5EF4-FFF2-40B4-BE49-F238E27FC236}">
                  <a16:creationId xmlns:a16="http://schemas.microsoft.com/office/drawing/2014/main" id="{F2D07BA0-8446-8A84-D06E-B334399DA0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95263" y="1812085"/>
              <a:ext cx="7547585" cy="4175654"/>
            </a:xfrm>
            <a:prstGeom prst="rect">
              <a:avLst/>
            </a:prstGeom>
          </p:spPr>
        </p:pic>
        <p:sp>
          <p:nvSpPr>
            <p:cNvPr id="3" name="Pladsholder til tekst 3">
              <a:extLst>
                <a:ext uri="{FF2B5EF4-FFF2-40B4-BE49-F238E27FC236}">
                  <a16:creationId xmlns:a16="http://schemas.microsoft.com/office/drawing/2014/main" id="{F476D85D-2D37-EAF0-28B1-5C308AF1ED11}"/>
                </a:ext>
              </a:extLst>
            </p:cNvPr>
            <p:cNvSpPr txBox="1">
              <a:spLocks/>
            </p:cNvSpPr>
            <p:nvPr/>
          </p:nvSpPr>
          <p:spPr>
            <a:xfrm>
              <a:off x="5472038" y="1855022"/>
              <a:ext cx="5900257" cy="348362"/>
            </a:xfrm>
            <a:prstGeom prst="rect">
              <a:avLst/>
            </a:prstGeom>
            <a:solidFill>
              <a:srgbClr val="EAF1EF"/>
            </a:solidFill>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587F8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sz="2000">
                  <a:solidFill>
                    <a:srgbClr val="234B5A"/>
                  </a:solidFill>
                </a:rPr>
                <a:t>Transportsektorens udledninger, for 1990-2035 i CO</a:t>
              </a:r>
              <a:r>
                <a:rPr lang="da-DK" sz="2000" baseline="-25000">
                  <a:solidFill>
                    <a:srgbClr val="234B5A"/>
                  </a:solidFill>
                </a:rPr>
                <a:t>2</a:t>
              </a:r>
              <a:r>
                <a:rPr lang="da-DK" sz="2000">
                  <a:solidFill>
                    <a:srgbClr val="234B5A"/>
                  </a:solidFill>
                </a:rPr>
                <a:t>e</a:t>
              </a:r>
            </a:p>
          </p:txBody>
        </p:sp>
        <p:sp>
          <p:nvSpPr>
            <p:cNvPr id="7" name="Pladsholder til indhold 4">
              <a:extLst>
                <a:ext uri="{FF2B5EF4-FFF2-40B4-BE49-F238E27FC236}">
                  <a16:creationId xmlns:a16="http://schemas.microsoft.com/office/drawing/2014/main" id="{211161E9-63F7-11D1-FA8F-31C3282ACC89}"/>
                </a:ext>
              </a:extLst>
            </p:cNvPr>
            <p:cNvSpPr txBox="1">
              <a:spLocks/>
            </p:cNvSpPr>
            <p:nvPr/>
          </p:nvSpPr>
          <p:spPr>
            <a:xfrm>
              <a:off x="4295263" y="1906679"/>
              <a:ext cx="1243772" cy="348362"/>
            </a:xfrm>
            <a:prstGeom prst="rect">
              <a:avLst/>
            </a:prstGeom>
            <a:solidFill>
              <a:srgbClr val="EAF1EF"/>
            </a:solidFill>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tx1"/>
                  </a:solidFill>
                  <a:latin typeface="Trade Gothic LT Std" panose="00000500000000000000" pitchFamily="50"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a:latin typeface="Work Sans" pitchFamily="2" charset="0"/>
                </a:rPr>
                <a:t>mio. ton CO</a:t>
              </a:r>
              <a:r>
                <a:rPr lang="da-DK" sz="1200" baseline="-25000">
                  <a:latin typeface="Work Sans" pitchFamily="2" charset="0"/>
                </a:rPr>
                <a:t>2</a:t>
              </a:r>
              <a:r>
                <a:rPr lang="da-DK" sz="1200">
                  <a:latin typeface="Work Sans" pitchFamily="2" charset="0"/>
                </a:rPr>
                <a:t>e</a:t>
              </a:r>
              <a:endParaRPr lang="da-DK" sz="1600">
                <a:latin typeface="Work Sans" pitchFamily="2" charset="0"/>
              </a:endParaRPr>
            </a:p>
          </p:txBody>
        </p:sp>
      </p:grpSp>
      <p:sp>
        <p:nvSpPr>
          <p:cNvPr id="11" name="Tekstfelt 10">
            <a:extLst>
              <a:ext uri="{FF2B5EF4-FFF2-40B4-BE49-F238E27FC236}">
                <a16:creationId xmlns:a16="http://schemas.microsoft.com/office/drawing/2014/main" id="{02EF77D2-555A-0254-1F2C-1B1AB432109B}"/>
              </a:ext>
            </a:extLst>
          </p:cNvPr>
          <p:cNvSpPr txBox="1"/>
          <p:nvPr/>
        </p:nvSpPr>
        <p:spPr>
          <a:xfrm>
            <a:off x="4295263" y="6000692"/>
            <a:ext cx="6094520" cy="246221"/>
          </a:xfrm>
          <a:prstGeom prst="rect">
            <a:avLst/>
          </a:prstGeom>
          <a:noFill/>
        </p:spPr>
        <p:txBody>
          <a:bodyPr wrap="square">
            <a:spAutoFit/>
          </a:bodyPr>
          <a:lstStyle/>
          <a:p>
            <a:r>
              <a:rPr lang="da-DK" sz="1000">
                <a:solidFill>
                  <a:schemeClr val="tx1"/>
                </a:solidFill>
                <a:latin typeface="Work Sans" pitchFamily="2" charset="0"/>
              </a:rPr>
              <a:t>Kilde:</a:t>
            </a:r>
            <a:r>
              <a:rPr lang="da-DK" sz="1000">
                <a:solidFill>
                  <a:srgbClr val="004DFF"/>
                </a:solidFill>
                <a:effectLst/>
                <a:latin typeface="Calibri" panose="020F0502020204030204" pitchFamily="34" charset="0"/>
                <a:ea typeface="Segoe UI" panose="020B0502040204020203" pitchFamily="34" charset="0"/>
                <a:hlinkClick r:id="rId5"/>
              </a:rPr>
              <a:t>  </a:t>
            </a:r>
            <a:r>
              <a:rPr lang="da-DK" sz="1000" u="sng">
                <a:solidFill>
                  <a:srgbClr val="004DFF"/>
                </a:solidFill>
                <a:effectLst/>
                <a:latin typeface="Calibri" panose="020F0502020204030204" pitchFamily="34" charset="0"/>
                <a:ea typeface="Segoe UI" panose="020B0502040204020203" pitchFamily="34" charset="0"/>
                <a:hlinkClick r:id="rId5"/>
              </a:rPr>
              <a:t>https://ens.dk/sites/ens.dk/files/Basisfremskrivning/kf22_-_samlet_rapport.pdf</a:t>
            </a:r>
            <a:r>
              <a:rPr lang="da-DK" sz="1000">
                <a:effectLst/>
                <a:latin typeface="Calibri" panose="020F0502020204030204" pitchFamily="34" charset="0"/>
                <a:ea typeface="Segoe UI" panose="020B0502040204020203" pitchFamily="34" charset="0"/>
              </a:rPr>
              <a:t> </a:t>
            </a:r>
            <a:endParaRPr lang="da-DK" sz="1000"/>
          </a:p>
        </p:txBody>
      </p:sp>
    </p:spTree>
    <p:extLst>
      <p:ext uri="{BB962C8B-B14F-4D97-AF65-F5344CB8AC3E}">
        <p14:creationId xmlns:p14="http://schemas.microsoft.com/office/powerpoint/2010/main" val="1524630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a:extLst>
              <a:ext uri="{FF2B5EF4-FFF2-40B4-BE49-F238E27FC236}">
                <a16:creationId xmlns:a16="http://schemas.microsoft.com/office/drawing/2014/main" id="{23ADB45C-98F8-B191-4EEB-C6B9AFF34B68}"/>
              </a:ext>
            </a:extLst>
          </p:cNvPr>
          <p:cNvPicPr>
            <a:picLocks noChangeAspect="1"/>
          </p:cNvPicPr>
          <p:nvPr/>
        </p:nvPicPr>
        <p:blipFill rotWithShape="1">
          <a:blip r:embed="rId3"/>
          <a:srcRect t="1982" r="41295"/>
          <a:stretch/>
        </p:blipFill>
        <p:spPr>
          <a:xfrm>
            <a:off x="7252733" y="-1951"/>
            <a:ext cx="1467323" cy="2730500"/>
          </a:xfrm>
          <a:prstGeom prst="rect">
            <a:avLst/>
          </a:prstGeom>
        </p:spPr>
      </p:pic>
      <p:pic>
        <p:nvPicPr>
          <p:cNvPr id="11" name="Billede 10">
            <a:extLst>
              <a:ext uri="{FF2B5EF4-FFF2-40B4-BE49-F238E27FC236}">
                <a16:creationId xmlns:a16="http://schemas.microsoft.com/office/drawing/2014/main" id="{1563CB62-6BC5-17DE-863B-7AF818316090}"/>
              </a:ext>
            </a:extLst>
          </p:cNvPr>
          <p:cNvPicPr>
            <a:picLocks noChangeAspect="1"/>
          </p:cNvPicPr>
          <p:nvPr/>
        </p:nvPicPr>
        <p:blipFill rotWithShape="1">
          <a:blip r:embed="rId4">
            <a:extLst>
              <a:ext uri="{28A0092B-C50C-407E-A947-70E740481C1C}">
                <a14:useLocalDpi xmlns:a14="http://schemas.microsoft.com/office/drawing/2010/main" val="0"/>
              </a:ext>
            </a:extLst>
          </a:blip>
          <a:srcRect l="20973" t="-229"/>
          <a:stretch/>
        </p:blipFill>
        <p:spPr>
          <a:xfrm>
            <a:off x="0" y="0"/>
            <a:ext cx="4250388" cy="6453726"/>
          </a:xfrm>
          <a:prstGeom prst="rect">
            <a:avLst/>
          </a:prstGeom>
        </p:spPr>
      </p:pic>
      <p:pic>
        <p:nvPicPr>
          <p:cNvPr id="15" name="Billede 14">
            <a:extLst>
              <a:ext uri="{FF2B5EF4-FFF2-40B4-BE49-F238E27FC236}">
                <a16:creationId xmlns:a16="http://schemas.microsoft.com/office/drawing/2014/main" id="{91BA6113-6AD9-7898-0622-FC3CD3C728B2}"/>
              </a:ext>
            </a:extLst>
          </p:cNvPr>
          <p:cNvPicPr>
            <a:picLocks noChangeAspect="1"/>
          </p:cNvPicPr>
          <p:nvPr/>
        </p:nvPicPr>
        <p:blipFill rotWithShape="1">
          <a:blip r:embed="rId3"/>
          <a:srcRect t="1982"/>
          <a:stretch/>
        </p:blipFill>
        <p:spPr>
          <a:xfrm>
            <a:off x="3767819" y="0"/>
            <a:ext cx="2499510" cy="2730500"/>
          </a:xfrm>
          <a:prstGeom prst="rect">
            <a:avLst/>
          </a:prstGeom>
        </p:spPr>
      </p:pic>
      <p:pic>
        <p:nvPicPr>
          <p:cNvPr id="16" name="Billede 15">
            <a:extLst>
              <a:ext uri="{FF2B5EF4-FFF2-40B4-BE49-F238E27FC236}">
                <a16:creationId xmlns:a16="http://schemas.microsoft.com/office/drawing/2014/main" id="{AA2ABBA2-C819-4290-A72D-D981FD5F3E21}"/>
              </a:ext>
            </a:extLst>
          </p:cNvPr>
          <p:cNvPicPr>
            <a:picLocks noChangeAspect="1"/>
          </p:cNvPicPr>
          <p:nvPr/>
        </p:nvPicPr>
        <p:blipFill rotWithShape="1">
          <a:blip r:embed="rId3"/>
          <a:srcRect t="1982" r="41295"/>
          <a:stretch/>
        </p:blipFill>
        <p:spPr>
          <a:xfrm>
            <a:off x="5879627" y="-1951"/>
            <a:ext cx="1467323" cy="2730500"/>
          </a:xfrm>
          <a:prstGeom prst="rect">
            <a:avLst/>
          </a:prstGeom>
        </p:spPr>
      </p:pic>
      <p:pic>
        <p:nvPicPr>
          <p:cNvPr id="8" name="Picture 2">
            <a:extLst>
              <a:ext uri="{FF2B5EF4-FFF2-40B4-BE49-F238E27FC236}">
                <a16:creationId xmlns:a16="http://schemas.microsoft.com/office/drawing/2014/main" id="{43A19936-276B-6825-AAEF-A9D258DD28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69" t="1272"/>
          <a:stretch/>
        </p:blipFill>
        <p:spPr bwMode="auto">
          <a:xfrm>
            <a:off x="8060430" y="-1"/>
            <a:ext cx="4131569" cy="6464489"/>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descr="Et billede, der indeholder tekst, skærmbillede, Font/skrifttype, Webside&#10;&#10;Automatisk genereret beskrivelse">
            <a:extLst>
              <a:ext uri="{FF2B5EF4-FFF2-40B4-BE49-F238E27FC236}">
                <a16:creationId xmlns:a16="http://schemas.microsoft.com/office/drawing/2014/main" id="{A0CF5FFA-8697-3742-1D38-B1FDBE373E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8" t="1766" r="1063" b="975"/>
          <a:stretch/>
        </p:blipFill>
        <p:spPr>
          <a:xfrm>
            <a:off x="3767819" y="2116577"/>
            <a:ext cx="4292611" cy="3989328"/>
          </a:xfrm>
          <a:prstGeom prst="rect">
            <a:avLst/>
          </a:prstGeom>
        </p:spPr>
      </p:pic>
      <p:sp>
        <p:nvSpPr>
          <p:cNvPr id="4" name="Tekstfelt 3">
            <a:extLst>
              <a:ext uri="{FF2B5EF4-FFF2-40B4-BE49-F238E27FC236}">
                <a16:creationId xmlns:a16="http://schemas.microsoft.com/office/drawing/2014/main" id="{6B4344C6-097E-179E-072B-C09C5187B056}"/>
              </a:ext>
            </a:extLst>
          </p:cNvPr>
          <p:cNvSpPr txBox="1"/>
          <p:nvPr/>
        </p:nvSpPr>
        <p:spPr>
          <a:xfrm>
            <a:off x="3623732" y="6177372"/>
            <a:ext cx="4580783" cy="246221"/>
          </a:xfrm>
          <a:prstGeom prst="rect">
            <a:avLst/>
          </a:prstGeom>
          <a:noFill/>
        </p:spPr>
        <p:txBody>
          <a:bodyPr wrap="square">
            <a:spAutoFit/>
          </a:bodyPr>
          <a:lstStyle/>
          <a:p>
            <a:r>
              <a:rPr lang="da-DK" sz="1000" dirty="0">
                <a:solidFill>
                  <a:schemeClr val="tx1"/>
                </a:solidFill>
                <a:latin typeface="Work Sans" pitchFamily="2" charset="0"/>
              </a:rPr>
              <a:t>Kilde: </a:t>
            </a:r>
            <a:r>
              <a:rPr lang="da-DK" sz="1000" u="sng" dirty="0">
                <a:solidFill>
                  <a:srgbClr val="004DFF"/>
                </a:solidFill>
                <a:effectLst/>
                <a:latin typeface="Calibri" panose="020F0502020204030204" pitchFamily="34" charset="0"/>
                <a:ea typeface="Segoe UI" panose="020B0502040204020203" pitchFamily="34" charset="0"/>
                <a:hlinkClick r:id="rId7"/>
              </a:rPr>
              <a:t>O2-udslip fra luft- og skibsfart: Fakta og tal | Nyheder | Europa-Parlamentet</a:t>
            </a:r>
            <a:endParaRPr lang="da-DK" sz="1000" dirty="0"/>
          </a:p>
        </p:txBody>
      </p:sp>
      <p:sp>
        <p:nvSpPr>
          <p:cNvPr id="2" name="Pladsholder til tekst 1">
            <a:extLst>
              <a:ext uri="{FF2B5EF4-FFF2-40B4-BE49-F238E27FC236}">
                <a16:creationId xmlns:a16="http://schemas.microsoft.com/office/drawing/2014/main" id="{1A4DEA2F-A4E8-BEFB-706D-63A82DA38C7C}"/>
              </a:ext>
            </a:extLst>
          </p:cNvPr>
          <p:cNvSpPr>
            <a:spLocks noGrp="1"/>
          </p:cNvSpPr>
          <p:nvPr>
            <p:ph type="body" sz="quarter" idx="10"/>
          </p:nvPr>
        </p:nvSpPr>
        <p:spPr>
          <a:xfrm>
            <a:off x="3623731" y="193154"/>
            <a:ext cx="4382845" cy="936104"/>
          </a:xfrm>
        </p:spPr>
        <p:txBody>
          <a:bodyPr/>
          <a:lstStyle/>
          <a:p>
            <a:r>
              <a:rPr lang="da-DK" dirty="0">
                <a:solidFill>
                  <a:srgbClr val="234B5A"/>
                </a:solidFill>
              </a:rPr>
              <a:t>Forskellige typer modeller </a:t>
            </a:r>
          </a:p>
        </p:txBody>
      </p:sp>
      <p:pic>
        <p:nvPicPr>
          <p:cNvPr id="6" name="Billede 5">
            <a:extLst>
              <a:ext uri="{FF2B5EF4-FFF2-40B4-BE49-F238E27FC236}">
                <a16:creationId xmlns:a16="http://schemas.microsoft.com/office/drawing/2014/main" id="{FA87A238-A2DC-3761-5BD7-BE72514C93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spTree>
    <p:extLst>
      <p:ext uri="{BB962C8B-B14F-4D97-AF65-F5344CB8AC3E}">
        <p14:creationId xmlns:p14="http://schemas.microsoft.com/office/powerpoint/2010/main" val="4076550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EBC1EA7-D8D6-29F1-1AD1-38525E65C641}"/>
              </a:ext>
            </a:extLst>
          </p:cNvPr>
          <p:cNvSpPr>
            <a:spLocks noGrp="1"/>
          </p:cNvSpPr>
          <p:nvPr>
            <p:ph type="body" sz="quarter" idx="10"/>
          </p:nvPr>
        </p:nvSpPr>
        <p:spPr/>
        <p:txBody>
          <a:bodyPr/>
          <a:lstStyle/>
          <a:p>
            <a:r>
              <a:rPr lang="da-DK"/>
              <a:t>Modelkøretøj</a:t>
            </a:r>
          </a:p>
        </p:txBody>
      </p:sp>
      <p:sp>
        <p:nvSpPr>
          <p:cNvPr id="3" name="Pladsholder til indhold 2">
            <a:extLst>
              <a:ext uri="{FF2B5EF4-FFF2-40B4-BE49-F238E27FC236}">
                <a16:creationId xmlns:a16="http://schemas.microsoft.com/office/drawing/2014/main" id="{D455B63E-3FB9-30D3-2128-D530852EABAF}"/>
              </a:ext>
            </a:extLst>
          </p:cNvPr>
          <p:cNvSpPr>
            <a:spLocks noGrp="1"/>
          </p:cNvSpPr>
          <p:nvPr>
            <p:ph sz="half" idx="2"/>
          </p:nvPr>
        </p:nvSpPr>
        <p:spPr>
          <a:xfrm>
            <a:off x="4128455" y="1435840"/>
            <a:ext cx="6251675" cy="2880382"/>
          </a:xfrm>
        </p:spPr>
        <p:txBody>
          <a:bodyPr/>
          <a:lstStyle/>
          <a:p>
            <a:r>
              <a:rPr lang="da-DK" sz="1600" dirty="0"/>
              <a:t>I skal konstruere en model af et køretøj, der kører på den energi der er lagret i en spændt musefælde. </a:t>
            </a:r>
            <a:br>
              <a:rPr lang="da-DK" sz="1600" dirty="0"/>
            </a:br>
            <a:endParaRPr lang="da-DK" sz="1600" dirty="0"/>
          </a:p>
          <a:p>
            <a:r>
              <a:rPr lang="da-DK" sz="1600" dirty="0"/>
              <a:t>Alle grupper bygger et modelkøretøj, der kan bruges til at lave undersøgelser.</a:t>
            </a:r>
          </a:p>
          <a:p>
            <a:br>
              <a:rPr lang="da-DK" sz="1600" dirty="0"/>
            </a:br>
            <a:r>
              <a:rPr lang="da-DK" sz="1600" dirty="0"/>
              <a:t>Hvorfor er det smart at lave undersøgelser med ens køretøjer?</a:t>
            </a:r>
            <a:br>
              <a:rPr lang="da-DK" sz="1600" dirty="0"/>
            </a:br>
            <a:endParaRPr lang="da-DK" sz="1600" dirty="0"/>
          </a:p>
          <a:p>
            <a:r>
              <a:rPr lang="da-DK" sz="1600" dirty="0"/>
              <a:t>Se billede af modelkøretøj på næste slide.</a:t>
            </a:r>
          </a:p>
        </p:txBody>
      </p:sp>
      <p:pic>
        <p:nvPicPr>
          <p:cNvPr id="4" name="Billede 3">
            <a:extLst>
              <a:ext uri="{FF2B5EF4-FFF2-40B4-BE49-F238E27FC236}">
                <a16:creationId xmlns:a16="http://schemas.microsoft.com/office/drawing/2014/main" id="{1D1F82F7-4B80-06F0-4B18-A77F1AE23F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pic>
        <p:nvPicPr>
          <p:cNvPr id="16" name="Billede 15">
            <a:extLst>
              <a:ext uri="{FF2B5EF4-FFF2-40B4-BE49-F238E27FC236}">
                <a16:creationId xmlns:a16="http://schemas.microsoft.com/office/drawing/2014/main" id="{B99ACF8E-1F70-48B2-5F00-BE0CC20D656E}"/>
              </a:ext>
            </a:extLst>
          </p:cNvPr>
          <p:cNvPicPr>
            <a:picLocks noChangeAspect="1"/>
          </p:cNvPicPr>
          <p:nvPr/>
        </p:nvPicPr>
        <p:blipFill>
          <a:blip r:embed="rId4"/>
          <a:stretch>
            <a:fillRect/>
          </a:stretch>
        </p:blipFill>
        <p:spPr>
          <a:xfrm>
            <a:off x="6335271" y="4470400"/>
            <a:ext cx="1838045" cy="1852148"/>
          </a:xfrm>
          <a:prstGeom prst="rect">
            <a:avLst/>
          </a:prstGeom>
        </p:spPr>
      </p:pic>
      <p:pic>
        <p:nvPicPr>
          <p:cNvPr id="20" name="Billede 19">
            <a:extLst>
              <a:ext uri="{FF2B5EF4-FFF2-40B4-BE49-F238E27FC236}">
                <a16:creationId xmlns:a16="http://schemas.microsoft.com/office/drawing/2014/main" id="{340B3F45-F0CE-A87A-E4AC-033B95B9293E}"/>
              </a:ext>
            </a:extLst>
          </p:cNvPr>
          <p:cNvPicPr>
            <a:picLocks noChangeAspect="1"/>
          </p:cNvPicPr>
          <p:nvPr/>
        </p:nvPicPr>
        <p:blipFill>
          <a:blip r:embed="rId5"/>
          <a:stretch>
            <a:fillRect/>
          </a:stretch>
        </p:blipFill>
        <p:spPr>
          <a:xfrm>
            <a:off x="9582222" y="3293532"/>
            <a:ext cx="2274418" cy="3003697"/>
          </a:xfrm>
          <a:prstGeom prst="rect">
            <a:avLst/>
          </a:prstGeom>
        </p:spPr>
      </p:pic>
    </p:spTree>
    <p:extLst>
      <p:ext uri="{BB962C8B-B14F-4D97-AF65-F5344CB8AC3E}">
        <p14:creationId xmlns:p14="http://schemas.microsoft.com/office/powerpoint/2010/main" val="384379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7B12515-F83A-6E7E-CFAB-8C1BD7058837}"/>
              </a:ext>
            </a:extLst>
          </p:cNvPr>
          <p:cNvSpPr>
            <a:spLocks noGrp="1"/>
          </p:cNvSpPr>
          <p:nvPr>
            <p:ph type="body" sz="quarter" idx="10"/>
          </p:nvPr>
        </p:nvSpPr>
        <p:spPr/>
        <p:txBody>
          <a:bodyPr/>
          <a:lstStyle/>
          <a:p>
            <a:r>
              <a:rPr lang="da-DK">
                <a:solidFill>
                  <a:srgbClr val="234B5A"/>
                </a:solidFill>
              </a:rPr>
              <a:t>Modelkøretøj</a:t>
            </a:r>
          </a:p>
        </p:txBody>
      </p:sp>
      <p:pic>
        <p:nvPicPr>
          <p:cNvPr id="5" name="Billede 4" descr="Et billede, der indeholder transport, hjul, høvl/fly, rumskib&#10;&#10;Automatisk genereret beskrivelse">
            <a:extLst>
              <a:ext uri="{FF2B5EF4-FFF2-40B4-BE49-F238E27FC236}">
                <a16:creationId xmlns:a16="http://schemas.microsoft.com/office/drawing/2014/main" id="{8E822C9E-B3D3-4E74-DE7D-717612DF4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918" y="1083733"/>
            <a:ext cx="9667771" cy="5950710"/>
          </a:xfrm>
          <a:prstGeom prst="rect">
            <a:avLst/>
          </a:prstGeom>
        </p:spPr>
      </p:pic>
      <p:sp>
        <p:nvSpPr>
          <p:cNvPr id="8" name="Rektangel 7">
            <a:extLst>
              <a:ext uri="{FF2B5EF4-FFF2-40B4-BE49-F238E27FC236}">
                <a16:creationId xmlns:a16="http://schemas.microsoft.com/office/drawing/2014/main" id="{B923F6DF-6B51-948F-C3A2-069BFC8792B7}"/>
              </a:ext>
            </a:extLst>
          </p:cNvPr>
          <p:cNvSpPr/>
          <p:nvPr/>
        </p:nvSpPr>
        <p:spPr>
          <a:xfrm>
            <a:off x="3831167" y="1270698"/>
            <a:ext cx="1803400" cy="651932"/>
          </a:xfrm>
          <a:prstGeom prst="rect">
            <a:avLst/>
          </a:prstGeom>
          <a:solidFill>
            <a:srgbClr val="FFF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dirty="0">
                <a:ln w="0"/>
                <a:solidFill>
                  <a:schemeClr val="tx1"/>
                </a:solidFill>
                <a:effectLst>
                  <a:outerShdw blurRad="38100" dist="19050" dir="2700000" algn="tl" rotWithShape="0">
                    <a:schemeClr val="dk1">
                      <a:alpha val="40000"/>
                    </a:schemeClr>
                  </a:outerShdw>
                </a:effectLst>
                <a:latin typeface="Work Sans" pitchFamily="2" charset="0"/>
              </a:rPr>
              <a:t>Chassis</a:t>
            </a:r>
          </a:p>
        </p:txBody>
      </p:sp>
      <p:cxnSp>
        <p:nvCxnSpPr>
          <p:cNvPr id="10" name="Lige pilforbindelse 9">
            <a:extLst>
              <a:ext uri="{FF2B5EF4-FFF2-40B4-BE49-F238E27FC236}">
                <a16:creationId xmlns:a16="http://schemas.microsoft.com/office/drawing/2014/main" id="{F612A165-B4DE-BD19-59E4-2358B1B1A3A8}"/>
              </a:ext>
            </a:extLst>
          </p:cNvPr>
          <p:cNvCxnSpPr>
            <a:cxnSpLocks/>
            <a:stCxn id="8" idx="2"/>
          </p:cNvCxnSpPr>
          <p:nvPr/>
        </p:nvCxnSpPr>
        <p:spPr>
          <a:xfrm>
            <a:off x="4732867" y="1922630"/>
            <a:ext cx="833968" cy="927110"/>
          </a:xfrm>
          <a:prstGeom prst="straightConnector1">
            <a:avLst/>
          </a:prstGeom>
          <a:ln w="57150">
            <a:solidFill>
              <a:srgbClr val="FFF533"/>
            </a:solidFill>
            <a:tailEnd type="triangle"/>
          </a:ln>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ACA06B81-FBBF-E68B-C965-C6EF7AA0496B}"/>
              </a:ext>
            </a:extLst>
          </p:cNvPr>
          <p:cNvSpPr/>
          <p:nvPr/>
        </p:nvSpPr>
        <p:spPr>
          <a:xfrm>
            <a:off x="7996766" y="5322683"/>
            <a:ext cx="1803400" cy="651932"/>
          </a:xfrm>
          <a:prstGeom prst="rect">
            <a:avLst/>
          </a:prstGeom>
          <a:solidFill>
            <a:srgbClr val="FFF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dirty="0">
                <a:ln w="0"/>
                <a:solidFill>
                  <a:schemeClr val="tx1"/>
                </a:solidFill>
                <a:effectLst>
                  <a:outerShdw blurRad="38100" dist="19050" dir="2700000" algn="tl" rotWithShape="0">
                    <a:schemeClr val="dk1">
                      <a:alpha val="40000"/>
                    </a:schemeClr>
                  </a:outerShdw>
                </a:effectLst>
                <a:latin typeface="Work Sans" pitchFamily="2" charset="0"/>
              </a:rPr>
              <a:t>Hjul</a:t>
            </a:r>
          </a:p>
        </p:txBody>
      </p:sp>
      <p:cxnSp>
        <p:nvCxnSpPr>
          <p:cNvPr id="15" name="Lige pilforbindelse 14">
            <a:extLst>
              <a:ext uri="{FF2B5EF4-FFF2-40B4-BE49-F238E27FC236}">
                <a16:creationId xmlns:a16="http://schemas.microsoft.com/office/drawing/2014/main" id="{75E825B4-3B22-762A-C81E-7878F2395739}"/>
              </a:ext>
            </a:extLst>
          </p:cNvPr>
          <p:cNvCxnSpPr>
            <a:cxnSpLocks/>
            <a:stCxn id="14" idx="1"/>
          </p:cNvCxnSpPr>
          <p:nvPr/>
        </p:nvCxnSpPr>
        <p:spPr>
          <a:xfrm flipH="1">
            <a:off x="5947835" y="5648649"/>
            <a:ext cx="2048931" cy="66351"/>
          </a:xfrm>
          <a:prstGeom prst="straightConnector1">
            <a:avLst/>
          </a:prstGeom>
          <a:ln w="57150">
            <a:solidFill>
              <a:srgbClr val="FFF533"/>
            </a:solidFill>
            <a:tailEnd type="triangle"/>
          </a:ln>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E937396D-64C2-33B1-220F-D3575A7FAD3E}"/>
              </a:ext>
            </a:extLst>
          </p:cNvPr>
          <p:cNvSpPr/>
          <p:nvPr/>
        </p:nvSpPr>
        <p:spPr>
          <a:xfrm>
            <a:off x="10053240" y="2472268"/>
            <a:ext cx="1803400" cy="651932"/>
          </a:xfrm>
          <a:prstGeom prst="rect">
            <a:avLst/>
          </a:prstGeom>
          <a:solidFill>
            <a:srgbClr val="FFF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dirty="0">
                <a:ln w="0"/>
                <a:solidFill>
                  <a:schemeClr val="tx1"/>
                </a:solidFill>
                <a:effectLst>
                  <a:outerShdw blurRad="38100" dist="19050" dir="2700000" algn="tl" rotWithShape="0">
                    <a:schemeClr val="dk1">
                      <a:alpha val="40000"/>
                    </a:schemeClr>
                  </a:outerShdw>
                </a:effectLst>
                <a:latin typeface="Work Sans" pitchFamily="2" charset="0"/>
              </a:rPr>
              <a:t>Vippearm</a:t>
            </a:r>
          </a:p>
        </p:txBody>
      </p:sp>
      <p:cxnSp>
        <p:nvCxnSpPr>
          <p:cNvPr id="17" name="Lige pilforbindelse 16">
            <a:extLst>
              <a:ext uri="{FF2B5EF4-FFF2-40B4-BE49-F238E27FC236}">
                <a16:creationId xmlns:a16="http://schemas.microsoft.com/office/drawing/2014/main" id="{269B5165-C8BF-15FC-4E69-42BD41B26B84}"/>
              </a:ext>
            </a:extLst>
          </p:cNvPr>
          <p:cNvCxnSpPr>
            <a:cxnSpLocks/>
            <a:stCxn id="16" idx="1"/>
          </p:cNvCxnSpPr>
          <p:nvPr/>
        </p:nvCxnSpPr>
        <p:spPr>
          <a:xfrm flipH="1" flipV="1">
            <a:off x="8767235" y="2516013"/>
            <a:ext cx="1286005" cy="282221"/>
          </a:xfrm>
          <a:prstGeom prst="straightConnector1">
            <a:avLst/>
          </a:prstGeom>
          <a:ln w="57150">
            <a:solidFill>
              <a:srgbClr val="FFF533"/>
            </a:solidFill>
            <a:tailEnd type="triangle"/>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42A53272-BE97-8138-05C8-183A642FD8B3}"/>
              </a:ext>
            </a:extLst>
          </p:cNvPr>
          <p:cNvSpPr/>
          <p:nvPr/>
        </p:nvSpPr>
        <p:spPr>
          <a:xfrm>
            <a:off x="1322967" y="4415358"/>
            <a:ext cx="1932467" cy="651932"/>
          </a:xfrm>
          <a:prstGeom prst="rect">
            <a:avLst/>
          </a:prstGeom>
          <a:solidFill>
            <a:srgbClr val="FFF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dirty="0">
                <a:ln w="0"/>
                <a:solidFill>
                  <a:schemeClr val="tx1"/>
                </a:solidFill>
                <a:effectLst>
                  <a:outerShdw blurRad="38100" dist="19050" dir="2700000" algn="tl" rotWithShape="0">
                    <a:schemeClr val="dk1">
                      <a:alpha val="40000"/>
                    </a:schemeClr>
                  </a:outerShdw>
                </a:effectLst>
                <a:latin typeface="Work Sans" pitchFamily="2" charset="0"/>
              </a:rPr>
              <a:t>Musefælde</a:t>
            </a:r>
          </a:p>
        </p:txBody>
      </p:sp>
      <p:cxnSp>
        <p:nvCxnSpPr>
          <p:cNvPr id="19" name="Lige pilforbindelse 18">
            <a:extLst>
              <a:ext uri="{FF2B5EF4-FFF2-40B4-BE49-F238E27FC236}">
                <a16:creationId xmlns:a16="http://schemas.microsoft.com/office/drawing/2014/main" id="{F9E1A9A8-9CB6-8E1D-84FA-F07FE047A742}"/>
              </a:ext>
            </a:extLst>
          </p:cNvPr>
          <p:cNvCxnSpPr>
            <a:cxnSpLocks/>
          </p:cNvCxnSpPr>
          <p:nvPr/>
        </p:nvCxnSpPr>
        <p:spPr>
          <a:xfrm flipV="1">
            <a:off x="3293535" y="4013200"/>
            <a:ext cx="2408767" cy="728124"/>
          </a:xfrm>
          <a:prstGeom prst="straightConnector1">
            <a:avLst/>
          </a:prstGeom>
          <a:ln w="57150">
            <a:solidFill>
              <a:srgbClr val="FFF53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Lige pilforbindelse 24">
            <a:extLst>
              <a:ext uri="{FF2B5EF4-FFF2-40B4-BE49-F238E27FC236}">
                <a16:creationId xmlns:a16="http://schemas.microsoft.com/office/drawing/2014/main" id="{F0807009-E11F-D556-8640-61889B915772}"/>
              </a:ext>
            </a:extLst>
          </p:cNvPr>
          <p:cNvCxnSpPr>
            <a:cxnSpLocks/>
            <a:stCxn id="14" idx="0"/>
          </p:cNvCxnSpPr>
          <p:nvPr/>
        </p:nvCxnSpPr>
        <p:spPr>
          <a:xfrm flipV="1">
            <a:off x="8898466" y="4415358"/>
            <a:ext cx="0" cy="907325"/>
          </a:xfrm>
          <a:prstGeom prst="straightConnector1">
            <a:avLst/>
          </a:prstGeom>
          <a:ln w="57150">
            <a:solidFill>
              <a:srgbClr val="FFF5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68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B98F2E1-CE06-2525-AA73-21E47E96021E}"/>
              </a:ext>
            </a:extLst>
          </p:cNvPr>
          <p:cNvSpPr>
            <a:spLocks noGrp="1"/>
          </p:cNvSpPr>
          <p:nvPr>
            <p:ph type="body" sz="quarter" idx="10"/>
          </p:nvPr>
        </p:nvSpPr>
        <p:spPr/>
        <p:txBody>
          <a:bodyPr/>
          <a:lstStyle/>
          <a:p>
            <a:r>
              <a:rPr lang="da-DK"/>
              <a:t>Variable </a:t>
            </a:r>
          </a:p>
        </p:txBody>
      </p:sp>
      <p:sp>
        <p:nvSpPr>
          <p:cNvPr id="3" name="Pladsholder til indhold 2">
            <a:extLst>
              <a:ext uri="{FF2B5EF4-FFF2-40B4-BE49-F238E27FC236}">
                <a16:creationId xmlns:a16="http://schemas.microsoft.com/office/drawing/2014/main" id="{D6DBF903-E4F3-F7D2-4C02-AA82423792C0}"/>
              </a:ext>
            </a:extLst>
          </p:cNvPr>
          <p:cNvSpPr>
            <a:spLocks noGrp="1"/>
          </p:cNvSpPr>
          <p:nvPr>
            <p:ph sz="half" idx="2"/>
          </p:nvPr>
        </p:nvSpPr>
        <p:spPr>
          <a:xfrm>
            <a:off x="4636459" y="1329247"/>
            <a:ext cx="4781861" cy="4652901"/>
          </a:xfrm>
        </p:spPr>
        <p:txBody>
          <a:bodyPr/>
          <a:lstStyle/>
          <a:p>
            <a:r>
              <a:rPr lang="da-DK" sz="1600" dirty="0"/>
              <a:t>I skal undersøge om I kan få køretøjet til at køre længere på den mængde energi der er i musefælden.</a:t>
            </a:r>
          </a:p>
          <a:p>
            <a:br>
              <a:rPr lang="da-DK" sz="1600" dirty="0"/>
            </a:br>
            <a:br>
              <a:rPr lang="da-DK" sz="1600" dirty="0"/>
            </a:br>
            <a:r>
              <a:rPr lang="da-DK" sz="1600" dirty="0"/>
              <a:t>Tal i grupper om, hvilken variabel I vil ændre på, og begrund hvorfor I tror det vil gøre at køretøjet kan tilbagelægge en større afstand.</a:t>
            </a:r>
            <a:br>
              <a:rPr lang="da-DK" sz="1600" dirty="0"/>
            </a:br>
            <a:endParaRPr lang="da-DK" sz="1600" dirty="0">
              <a:solidFill>
                <a:srgbClr val="FF0000"/>
              </a:solidFill>
            </a:endParaRPr>
          </a:p>
          <a:p>
            <a:endParaRPr lang="da-DK" sz="1600" dirty="0"/>
          </a:p>
          <a:p>
            <a:r>
              <a:rPr lang="da-DK" sz="1600" dirty="0"/>
              <a:t>Udvælg forskellige variable I som klasse vil undersøge. </a:t>
            </a:r>
          </a:p>
          <a:p>
            <a:r>
              <a:rPr lang="da-DK" sz="1600" dirty="0"/>
              <a:t>Fordel undersøgelserne i mellem grupperne.</a:t>
            </a:r>
          </a:p>
          <a:p>
            <a:endParaRPr lang="da-DK" sz="1600" dirty="0"/>
          </a:p>
          <a:p>
            <a:r>
              <a:rPr lang="da-DK" sz="1600" dirty="0"/>
              <a:t>Brug elevark 2A-2D.</a:t>
            </a:r>
          </a:p>
          <a:p>
            <a:endParaRPr lang="da-DK" dirty="0"/>
          </a:p>
          <a:p>
            <a:endParaRPr lang="da-DK" dirty="0"/>
          </a:p>
        </p:txBody>
      </p:sp>
      <p:pic>
        <p:nvPicPr>
          <p:cNvPr id="4" name="Billede 3">
            <a:extLst>
              <a:ext uri="{FF2B5EF4-FFF2-40B4-BE49-F238E27FC236}">
                <a16:creationId xmlns:a16="http://schemas.microsoft.com/office/drawing/2014/main" id="{AF8CD714-D69D-C287-2B08-B082E94DEA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pic>
        <p:nvPicPr>
          <p:cNvPr id="6" name="Billede 5">
            <a:extLst>
              <a:ext uri="{FF2B5EF4-FFF2-40B4-BE49-F238E27FC236}">
                <a16:creationId xmlns:a16="http://schemas.microsoft.com/office/drawing/2014/main" id="{C886658B-22B3-9F46-8C57-7AC180D5131D}"/>
              </a:ext>
            </a:extLst>
          </p:cNvPr>
          <p:cNvPicPr>
            <a:picLocks noChangeAspect="1"/>
          </p:cNvPicPr>
          <p:nvPr/>
        </p:nvPicPr>
        <p:blipFill>
          <a:blip r:embed="rId4"/>
          <a:stretch>
            <a:fillRect/>
          </a:stretch>
        </p:blipFill>
        <p:spPr>
          <a:xfrm>
            <a:off x="9638273" y="3237922"/>
            <a:ext cx="2218367" cy="2974629"/>
          </a:xfrm>
          <a:prstGeom prst="rect">
            <a:avLst/>
          </a:prstGeom>
        </p:spPr>
      </p:pic>
    </p:spTree>
    <p:extLst>
      <p:ext uri="{BB962C8B-B14F-4D97-AF65-F5344CB8AC3E}">
        <p14:creationId xmlns:p14="http://schemas.microsoft.com/office/powerpoint/2010/main" val="1967795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6A9A5BC-235D-3DC4-008F-2EE5798D35CF}"/>
              </a:ext>
            </a:extLst>
          </p:cNvPr>
          <p:cNvSpPr>
            <a:spLocks noGrp="1"/>
          </p:cNvSpPr>
          <p:nvPr>
            <p:ph type="body" sz="quarter" idx="10"/>
          </p:nvPr>
        </p:nvSpPr>
        <p:spPr/>
        <p:txBody>
          <a:bodyPr/>
          <a:lstStyle/>
          <a:p>
            <a:r>
              <a:rPr lang="da-DK" dirty="0"/>
              <a:t>Databehandling</a:t>
            </a:r>
          </a:p>
        </p:txBody>
      </p:sp>
      <p:pic>
        <p:nvPicPr>
          <p:cNvPr id="4" name="Billede 3">
            <a:extLst>
              <a:ext uri="{FF2B5EF4-FFF2-40B4-BE49-F238E27FC236}">
                <a16:creationId xmlns:a16="http://schemas.microsoft.com/office/drawing/2014/main" id="{C8D9B0B1-EC82-FB16-BE42-80ECF36A5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pic>
        <p:nvPicPr>
          <p:cNvPr id="8" name="Billede 7">
            <a:extLst>
              <a:ext uri="{FF2B5EF4-FFF2-40B4-BE49-F238E27FC236}">
                <a16:creationId xmlns:a16="http://schemas.microsoft.com/office/drawing/2014/main" id="{8DE31E00-B8F4-286D-12C5-D15EB8D717F2}"/>
              </a:ext>
            </a:extLst>
          </p:cNvPr>
          <p:cNvPicPr>
            <a:picLocks noChangeAspect="1"/>
          </p:cNvPicPr>
          <p:nvPr/>
        </p:nvPicPr>
        <p:blipFill>
          <a:blip r:embed="rId4"/>
          <a:stretch>
            <a:fillRect/>
          </a:stretch>
        </p:blipFill>
        <p:spPr>
          <a:xfrm>
            <a:off x="7787677" y="1921152"/>
            <a:ext cx="2788206" cy="3940141"/>
          </a:xfrm>
          <a:prstGeom prst="rect">
            <a:avLst/>
          </a:prstGeom>
          <a:ln w="3175">
            <a:solidFill>
              <a:schemeClr val="tx1"/>
            </a:solidFill>
          </a:ln>
          <a:effectLst>
            <a:outerShdw blurRad="50800" dist="38100" algn="l" rotWithShape="0">
              <a:prstClr val="black">
                <a:alpha val="40000"/>
              </a:prstClr>
            </a:outerShdw>
          </a:effectLst>
        </p:spPr>
      </p:pic>
      <p:pic>
        <p:nvPicPr>
          <p:cNvPr id="6" name="Billede 5">
            <a:extLst>
              <a:ext uri="{FF2B5EF4-FFF2-40B4-BE49-F238E27FC236}">
                <a16:creationId xmlns:a16="http://schemas.microsoft.com/office/drawing/2014/main" id="{EC372E1E-8A54-9FF3-393C-2936F983212A}"/>
              </a:ext>
            </a:extLst>
          </p:cNvPr>
          <p:cNvPicPr>
            <a:picLocks noChangeAspect="1"/>
          </p:cNvPicPr>
          <p:nvPr/>
        </p:nvPicPr>
        <p:blipFill>
          <a:blip r:embed="rId5"/>
          <a:stretch>
            <a:fillRect/>
          </a:stretch>
        </p:blipFill>
        <p:spPr>
          <a:xfrm>
            <a:off x="4813204" y="1926804"/>
            <a:ext cx="2788207" cy="3928838"/>
          </a:xfrm>
          <a:prstGeom prst="rect">
            <a:avLst/>
          </a:prstGeom>
          <a:ln w="3175">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095336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FFE8011-58A2-41C4-AD49-F904A6ECE0BB}"/>
              </a:ext>
            </a:extLst>
          </p:cNvPr>
          <p:cNvSpPr>
            <a:spLocks noGrp="1"/>
          </p:cNvSpPr>
          <p:nvPr>
            <p:ph type="body" sz="quarter" idx="10"/>
          </p:nvPr>
        </p:nvSpPr>
        <p:spPr/>
        <p:txBody>
          <a:bodyPr/>
          <a:lstStyle/>
          <a:p>
            <a:r>
              <a:rPr lang="da-DK">
                <a:solidFill>
                  <a:srgbClr val="234B5A"/>
                </a:solidFill>
              </a:rPr>
              <a:t>Deling af resultater</a:t>
            </a:r>
          </a:p>
        </p:txBody>
      </p:sp>
      <p:sp>
        <p:nvSpPr>
          <p:cNvPr id="3" name="Pladsholder til indhold 2">
            <a:extLst>
              <a:ext uri="{FF2B5EF4-FFF2-40B4-BE49-F238E27FC236}">
                <a16:creationId xmlns:a16="http://schemas.microsoft.com/office/drawing/2014/main" id="{8FE98D19-7929-BF17-70FA-EB8EFFFE3964}"/>
              </a:ext>
            </a:extLst>
          </p:cNvPr>
          <p:cNvSpPr>
            <a:spLocks noGrp="1"/>
          </p:cNvSpPr>
          <p:nvPr>
            <p:ph sz="half" idx="2"/>
          </p:nvPr>
        </p:nvSpPr>
        <p:spPr>
          <a:xfrm>
            <a:off x="4591662" y="1150884"/>
            <a:ext cx="7220181" cy="4553682"/>
          </a:xfrm>
        </p:spPr>
        <p:txBody>
          <a:bodyPr/>
          <a:lstStyle/>
          <a:p>
            <a:endParaRPr lang="da-DK" sz="1600" b="1">
              <a:latin typeface="Work Sans" pitchFamily="2" charset="0"/>
            </a:endParaRPr>
          </a:p>
          <a:p>
            <a:r>
              <a:rPr lang="da-DK" sz="1600" b="1">
                <a:latin typeface="Work Sans" pitchFamily="2" charset="0"/>
              </a:rPr>
              <a:t>Klassens fælles viden:</a:t>
            </a:r>
          </a:p>
          <a:p>
            <a:pPr marL="285750" indent="-285750">
              <a:buFont typeface="Arial" panose="020B0604020202020204" pitchFamily="34" charset="0"/>
              <a:buChar char="•"/>
            </a:pPr>
            <a:endParaRPr lang="da-DK" sz="1600">
              <a:latin typeface="Work Sans" pitchFamily="2" charset="0"/>
            </a:endParaRPr>
          </a:p>
        </p:txBody>
      </p:sp>
    </p:spTree>
    <p:extLst>
      <p:ext uri="{BB962C8B-B14F-4D97-AF65-F5344CB8AC3E}">
        <p14:creationId xmlns:p14="http://schemas.microsoft.com/office/powerpoint/2010/main" val="1114219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503970C-E271-6DE4-3EF3-6F22915E8D2C}"/>
              </a:ext>
            </a:extLst>
          </p:cNvPr>
          <p:cNvSpPr>
            <a:spLocks noGrp="1"/>
          </p:cNvSpPr>
          <p:nvPr>
            <p:ph type="body" sz="quarter" idx="10"/>
          </p:nvPr>
        </p:nvSpPr>
        <p:spPr/>
        <p:txBody>
          <a:bodyPr/>
          <a:lstStyle/>
          <a:p>
            <a:r>
              <a:rPr lang="da-DK"/>
              <a:t>Jeres køretøj</a:t>
            </a:r>
          </a:p>
        </p:txBody>
      </p:sp>
      <p:sp>
        <p:nvSpPr>
          <p:cNvPr id="3" name="Pladsholder til indhold 2">
            <a:extLst>
              <a:ext uri="{FF2B5EF4-FFF2-40B4-BE49-F238E27FC236}">
                <a16:creationId xmlns:a16="http://schemas.microsoft.com/office/drawing/2014/main" id="{CC12D7DA-E200-618B-D430-36768E2CD047}"/>
              </a:ext>
            </a:extLst>
          </p:cNvPr>
          <p:cNvSpPr>
            <a:spLocks noGrp="1"/>
          </p:cNvSpPr>
          <p:nvPr>
            <p:ph sz="half" idx="2"/>
          </p:nvPr>
        </p:nvSpPr>
        <p:spPr>
          <a:xfrm>
            <a:off x="4654864" y="1238250"/>
            <a:ext cx="5407042" cy="936104"/>
          </a:xfrm>
        </p:spPr>
        <p:txBody>
          <a:bodyPr/>
          <a:lstStyle/>
          <a:p>
            <a:endParaRPr lang="da-DK" dirty="0"/>
          </a:p>
          <a:p>
            <a:r>
              <a:rPr lang="da-DK" dirty="0"/>
              <a:t>Få ideer til, hvordan I kan konstruere et nyt køretøj der kan køre så langt som muligt.</a:t>
            </a:r>
          </a:p>
        </p:txBody>
      </p:sp>
      <p:pic>
        <p:nvPicPr>
          <p:cNvPr id="4" name="Billede 3">
            <a:extLst>
              <a:ext uri="{FF2B5EF4-FFF2-40B4-BE49-F238E27FC236}">
                <a16:creationId xmlns:a16="http://schemas.microsoft.com/office/drawing/2014/main" id="{0A82C225-5E38-4B55-F228-648CE83140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35797" y="190499"/>
            <a:ext cx="1963907" cy="1666875"/>
          </a:xfrm>
          <a:prstGeom prst="rect">
            <a:avLst/>
          </a:prstGeom>
        </p:spPr>
      </p:pic>
      <p:pic>
        <p:nvPicPr>
          <p:cNvPr id="5" name="Billede 4">
            <a:extLst>
              <a:ext uri="{FF2B5EF4-FFF2-40B4-BE49-F238E27FC236}">
                <a16:creationId xmlns:a16="http://schemas.microsoft.com/office/drawing/2014/main" id="{E1345D8E-3D0C-B16A-81D1-369C0409BF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19533" y="1857374"/>
            <a:ext cx="1880171" cy="1926350"/>
          </a:xfrm>
          <a:prstGeom prst="rect">
            <a:avLst/>
          </a:prstGeom>
        </p:spPr>
      </p:pic>
      <p:pic>
        <p:nvPicPr>
          <p:cNvPr id="7" name="Billede 6">
            <a:extLst>
              <a:ext uri="{FF2B5EF4-FFF2-40B4-BE49-F238E27FC236}">
                <a16:creationId xmlns:a16="http://schemas.microsoft.com/office/drawing/2014/main" id="{B941D553-460C-153D-18B7-C4F32166105A}"/>
              </a:ext>
            </a:extLst>
          </p:cNvPr>
          <p:cNvPicPr>
            <a:picLocks noChangeAspect="1"/>
          </p:cNvPicPr>
          <p:nvPr/>
        </p:nvPicPr>
        <p:blipFill>
          <a:blip r:embed="rId5"/>
          <a:stretch>
            <a:fillRect/>
          </a:stretch>
        </p:blipFill>
        <p:spPr>
          <a:xfrm>
            <a:off x="4759105" y="2372467"/>
            <a:ext cx="2673790" cy="3788568"/>
          </a:xfrm>
          <a:prstGeom prst="rect">
            <a:avLst/>
          </a:prstGeom>
          <a:ln w="3175">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2876741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EABC9CA-423A-7216-CD58-F55AC91E4888}"/>
              </a:ext>
            </a:extLst>
          </p:cNvPr>
          <p:cNvSpPr>
            <a:spLocks noGrp="1"/>
          </p:cNvSpPr>
          <p:nvPr>
            <p:ph type="body" sz="quarter" idx="10"/>
          </p:nvPr>
        </p:nvSpPr>
        <p:spPr>
          <a:xfrm>
            <a:off x="4494570" y="393143"/>
            <a:ext cx="6013774" cy="936104"/>
          </a:xfrm>
        </p:spPr>
        <p:txBody>
          <a:bodyPr/>
          <a:lstStyle/>
          <a:p>
            <a:r>
              <a:rPr lang="da-DK"/>
              <a:t>Konstruktion af prototype</a:t>
            </a:r>
          </a:p>
        </p:txBody>
      </p:sp>
      <p:sp>
        <p:nvSpPr>
          <p:cNvPr id="3" name="Pladsholder til indhold 2">
            <a:extLst>
              <a:ext uri="{FF2B5EF4-FFF2-40B4-BE49-F238E27FC236}">
                <a16:creationId xmlns:a16="http://schemas.microsoft.com/office/drawing/2014/main" id="{3C97CAA6-1AC6-1730-8790-3C7DD9C75441}"/>
              </a:ext>
            </a:extLst>
          </p:cNvPr>
          <p:cNvSpPr>
            <a:spLocks noGrp="1"/>
          </p:cNvSpPr>
          <p:nvPr>
            <p:ph sz="half" idx="2"/>
          </p:nvPr>
        </p:nvSpPr>
        <p:spPr>
          <a:xfrm>
            <a:off x="4494569" y="2512096"/>
            <a:ext cx="7220181" cy="3383157"/>
          </a:xfrm>
        </p:spPr>
        <p:txBody>
          <a:bodyPr/>
          <a:lstStyle/>
          <a:p>
            <a:r>
              <a:rPr lang="da-DK" sz="1600" dirty="0"/>
              <a:t>Konstruer jeres køretøj og afprøv det.</a:t>
            </a:r>
          </a:p>
          <a:p>
            <a:endParaRPr lang="da-DK" dirty="0"/>
          </a:p>
        </p:txBody>
      </p:sp>
      <p:pic>
        <p:nvPicPr>
          <p:cNvPr id="4" name="Billede 3">
            <a:extLst>
              <a:ext uri="{FF2B5EF4-FFF2-40B4-BE49-F238E27FC236}">
                <a16:creationId xmlns:a16="http://schemas.microsoft.com/office/drawing/2014/main" id="{9566392A-8A83-50BF-6284-74FC2EB789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35797" y="-35541"/>
            <a:ext cx="1963908" cy="2118954"/>
          </a:xfrm>
          <a:prstGeom prst="rect">
            <a:avLst/>
          </a:prstGeom>
        </p:spPr>
      </p:pic>
      <p:pic>
        <p:nvPicPr>
          <p:cNvPr id="5" name="Billede 4">
            <a:extLst>
              <a:ext uri="{FF2B5EF4-FFF2-40B4-BE49-F238E27FC236}">
                <a16:creationId xmlns:a16="http://schemas.microsoft.com/office/drawing/2014/main" id="{EF73B132-F878-B491-544E-837FF17918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141592" y="1941829"/>
            <a:ext cx="1958113" cy="1970998"/>
          </a:xfrm>
          <a:prstGeom prst="rect">
            <a:avLst/>
          </a:prstGeom>
        </p:spPr>
      </p:pic>
    </p:spTree>
    <p:extLst>
      <p:ext uri="{BB962C8B-B14F-4D97-AF65-F5344CB8AC3E}">
        <p14:creationId xmlns:p14="http://schemas.microsoft.com/office/powerpoint/2010/main" val="140316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0005B-899F-A98A-BB9E-956C057680C8}"/>
              </a:ext>
            </a:extLst>
          </p:cNvPr>
          <p:cNvSpPr>
            <a:spLocks noGrp="1"/>
          </p:cNvSpPr>
          <p:nvPr>
            <p:ph type="ctrTitle" idx="4294967295"/>
          </p:nvPr>
        </p:nvSpPr>
        <p:spPr>
          <a:xfrm>
            <a:off x="3841750" y="2356380"/>
            <a:ext cx="4508500" cy="2517775"/>
          </a:xfrm>
        </p:spPr>
        <p:txBody>
          <a:bodyPr lIns="91440" tIns="45720" rIns="91440" bIns="45720" anchor="t"/>
          <a:lstStyle/>
          <a:p>
            <a:pPr algn="ctr"/>
            <a:r>
              <a:rPr lang="da-DK">
                <a:solidFill>
                  <a:schemeClr val="bg1"/>
                </a:solidFill>
              </a:rPr>
              <a:t>Smæk på transporten</a:t>
            </a:r>
          </a:p>
        </p:txBody>
      </p:sp>
    </p:spTree>
    <p:extLst>
      <p:ext uri="{BB962C8B-B14F-4D97-AF65-F5344CB8AC3E}">
        <p14:creationId xmlns:p14="http://schemas.microsoft.com/office/powerpoint/2010/main" val="2897409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25C5613-5F9B-335D-FCF8-CC82C0EB9068}"/>
              </a:ext>
            </a:extLst>
          </p:cNvPr>
          <p:cNvSpPr>
            <a:spLocks noGrp="1"/>
          </p:cNvSpPr>
          <p:nvPr>
            <p:ph type="body" sz="quarter" idx="10"/>
          </p:nvPr>
        </p:nvSpPr>
        <p:spPr/>
        <p:txBody>
          <a:bodyPr/>
          <a:lstStyle/>
          <a:p>
            <a:r>
              <a:rPr lang="da-DK"/>
              <a:t>Præsentation</a:t>
            </a:r>
          </a:p>
        </p:txBody>
      </p:sp>
      <p:sp>
        <p:nvSpPr>
          <p:cNvPr id="3" name="Pladsholder til indhold 2">
            <a:extLst>
              <a:ext uri="{FF2B5EF4-FFF2-40B4-BE49-F238E27FC236}">
                <a16:creationId xmlns:a16="http://schemas.microsoft.com/office/drawing/2014/main" id="{8B5A64A4-3284-7B57-31D1-3A849C58ECCB}"/>
              </a:ext>
            </a:extLst>
          </p:cNvPr>
          <p:cNvSpPr>
            <a:spLocks noGrp="1"/>
          </p:cNvSpPr>
          <p:nvPr>
            <p:ph sz="half" idx="2"/>
          </p:nvPr>
        </p:nvSpPr>
        <p:spPr>
          <a:xfrm>
            <a:off x="4636459" y="2006353"/>
            <a:ext cx="7220181" cy="3975795"/>
          </a:xfrm>
        </p:spPr>
        <p:txBody>
          <a:bodyPr/>
          <a:lstStyle/>
          <a:p>
            <a:pPr fontAlgn="base"/>
            <a:r>
              <a:rPr lang="da-DK" sz="1600" dirty="0">
                <a:solidFill>
                  <a:schemeClr val="tx1"/>
                </a:solidFill>
                <a:latin typeface="Calibri" panose="020F0502020204030204" pitchFamily="34" charset="0"/>
                <a:ea typeface="Times New Roman" panose="02020603050405020304" pitchFamily="18" charset="0"/>
              </a:rPr>
              <a:t>Forløbet afsluttes med en præsentation af jeres </a:t>
            </a:r>
            <a:r>
              <a:rPr lang="da-DK" sz="1600" dirty="0">
                <a:latin typeface="Calibri" panose="020F0502020204030204" pitchFamily="34" charset="0"/>
                <a:ea typeface="Times New Roman" panose="02020603050405020304" pitchFamily="18" charset="0"/>
              </a:rPr>
              <a:t>arbejde med prototypen. </a:t>
            </a:r>
            <a:endParaRPr lang="da-DK" sz="1600" dirty="0">
              <a:solidFill>
                <a:schemeClr val="tx1"/>
              </a:solidFill>
              <a:latin typeface="Calibri" panose="020F0502020204030204" pitchFamily="34" charset="0"/>
              <a:ea typeface="Times New Roman" panose="02020603050405020304" pitchFamily="18" charset="0"/>
            </a:endParaRPr>
          </a:p>
          <a:p>
            <a:pPr fontAlgn="base"/>
            <a:endParaRPr lang="da-DK" sz="1600" dirty="0">
              <a:latin typeface="Calibri" panose="020F0502020204030204" pitchFamily="34" charset="0"/>
              <a:ea typeface="Times New Roman" panose="02020603050405020304" pitchFamily="18" charset="0"/>
            </a:endParaRPr>
          </a:p>
          <a:p>
            <a:pPr fontAlgn="base"/>
            <a:r>
              <a:rPr lang="da-DK" sz="1600" b="1" dirty="0">
                <a:solidFill>
                  <a:schemeClr val="tx1"/>
                </a:solidFill>
                <a:latin typeface="Calibri" panose="020F0502020204030204" pitchFamily="34" charset="0"/>
                <a:ea typeface="Times New Roman" panose="02020603050405020304" pitchFamily="18" charset="0"/>
              </a:rPr>
              <a:t>Jeres præsentation skal indeholde:</a:t>
            </a:r>
            <a:endParaRPr lang="da-DK" sz="1600" dirty="0">
              <a:solidFill>
                <a:schemeClr val="tx1"/>
              </a:solidFill>
              <a:latin typeface="Calibri" panose="020F0502020204030204" pitchFamily="34" charset="0"/>
              <a:ea typeface="Times New Roman" panose="02020603050405020304" pitchFamily="18" charset="0"/>
            </a:endParaRPr>
          </a:p>
          <a:p>
            <a:pPr marL="285750" indent="-285750" fontAlgn="base">
              <a:buFont typeface="Arial" panose="020B0604020202020204" pitchFamily="34" charset="0"/>
              <a:buChar char="•"/>
            </a:pPr>
            <a:r>
              <a:rPr lang="da-DK" sz="1600" dirty="0">
                <a:solidFill>
                  <a:schemeClr val="tx1"/>
                </a:solidFill>
                <a:latin typeface="Calibri" panose="020F0502020204030204" pitchFamily="34" charset="0"/>
                <a:ea typeface="Times New Roman" panose="02020603050405020304" pitchFamily="18" charset="0"/>
              </a:rPr>
              <a:t>Hvilke overvejelser har I haft,</a:t>
            </a:r>
            <a:r>
              <a:rPr lang="da-DK" sz="1600" dirty="0">
                <a:latin typeface="Calibri" panose="020F0502020204030204" pitchFamily="34" charset="0"/>
                <a:ea typeface="Times New Roman" panose="02020603050405020304" pitchFamily="18" charset="0"/>
              </a:rPr>
              <a:t> da I konstruerede jeres prototype</a:t>
            </a:r>
            <a:r>
              <a:rPr lang="da-DK" sz="1600" dirty="0">
                <a:solidFill>
                  <a:schemeClr val="tx1"/>
                </a:solidFill>
                <a:latin typeface="Calibri" panose="020F0502020204030204" pitchFamily="34" charset="0"/>
                <a:ea typeface="Times New Roman" panose="02020603050405020304" pitchFamily="18" charset="0"/>
              </a:rPr>
              <a:t>, for at få den til at køre så langt som muligt?</a:t>
            </a:r>
          </a:p>
          <a:p>
            <a:pPr marL="285750" indent="-285750" fontAlgn="base">
              <a:buFont typeface="Arial" panose="020B0604020202020204" pitchFamily="34" charset="0"/>
              <a:buChar char="•"/>
            </a:pPr>
            <a:r>
              <a:rPr lang="da-DK" sz="1600" dirty="0">
                <a:latin typeface="Calibri" panose="020F0502020204030204" pitchFamily="34" charset="0"/>
                <a:ea typeface="Times New Roman" panose="02020603050405020304" pitchFamily="18" charset="0"/>
              </a:rPr>
              <a:t>Hvordan inddrog I viden fra undersøgelserne af modelkøretøjet?</a:t>
            </a:r>
          </a:p>
          <a:p>
            <a:pPr marL="285750" indent="-285750" fontAlgn="base">
              <a:buFont typeface="Arial" panose="020B0604020202020204" pitchFamily="34" charset="0"/>
              <a:buChar char="•"/>
            </a:pPr>
            <a:r>
              <a:rPr lang="da-DK" sz="1600" dirty="0">
                <a:solidFill>
                  <a:schemeClr val="tx1"/>
                </a:solidFill>
                <a:latin typeface="Calibri" panose="020F0502020204030204" pitchFamily="34" charset="0"/>
                <a:ea typeface="Times New Roman" panose="02020603050405020304" pitchFamily="18" charset="0"/>
              </a:rPr>
              <a:t>Var der ideer til forbedringer a</a:t>
            </a:r>
            <a:r>
              <a:rPr lang="da-DK" sz="1600" dirty="0">
                <a:latin typeface="Calibri" panose="020F0502020204030204" pitchFamily="34" charset="0"/>
                <a:ea typeface="Times New Roman" panose="02020603050405020304" pitchFamily="18" charset="0"/>
              </a:rPr>
              <a:t>f prototypen, der ikke virkede som I havde forventet? </a:t>
            </a:r>
          </a:p>
          <a:p>
            <a:pPr marL="285750" indent="-285750" fontAlgn="base">
              <a:buFont typeface="Arial" panose="020B0604020202020204" pitchFamily="34" charset="0"/>
              <a:buChar char="•"/>
            </a:pPr>
            <a:r>
              <a:rPr lang="da-DK" sz="1600" dirty="0">
                <a:solidFill>
                  <a:schemeClr val="tx1"/>
                </a:solidFill>
                <a:latin typeface="Calibri" panose="020F0502020204030204" pitchFamily="34" charset="0"/>
                <a:ea typeface="Times New Roman" panose="02020603050405020304" pitchFamily="18" charset="0"/>
              </a:rPr>
              <a:t>Hvilke forbedringer ville I lave, hvis I havde mere tid?</a:t>
            </a:r>
          </a:p>
          <a:p>
            <a:pPr marL="285750" indent="-285750" fontAlgn="base">
              <a:buFont typeface="Arial" panose="020B0604020202020204" pitchFamily="34" charset="0"/>
              <a:buChar char="•"/>
            </a:pPr>
            <a:r>
              <a:rPr lang="da-DK" sz="1600" dirty="0">
                <a:latin typeface="Calibri" panose="020F0502020204030204" pitchFamily="34" charset="0"/>
                <a:ea typeface="Times New Roman" panose="02020603050405020304" pitchFamily="18" charset="0"/>
              </a:rPr>
              <a:t>Hvilke styrker og svagheder har jeres prototype som model?</a:t>
            </a:r>
          </a:p>
          <a:p>
            <a:pPr marL="285750" indent="-285750" fontAlgn="base">
              <a:buFont typeface="Arial" panose="020B0604020202020204" pitchFamily="34" charset="0"/>
              <a:buChar char="•"/>
            </a:pPr>
            <a:r>
              <a:rPr lang="da-DK" sz="1600" dirty="0">
                <a:solidFill>
                  <a:schemeClr val="tx1"/>
                </a:solidFill>
                <a:latin typeface="Calibri" panose="020F0502020204030204" pitchFamily="34" charset="0"/>
                <a:ea typeface="Times New Roman" panose="02020603050405020304" pitchFamily="18" charset="0"/>
              </a:rPr>
              <a:t>Hvordan vil jeres erfaringer fra udviklingen af prototypen kunne overføres til løsninger der kan nedbringe udledningen af CO</a:t>
            </a:r>
            <a:r>
              <a:rPr lang="da-DK" sz="1600" baseline="-25000" dirty="0">
                <a:solidFill>
                  <a:schemeClr val="tx1"/>
                </a:solidFill>
                <a:latin typeface="Calibri" panose="020F0502020204030204" pitchFamily="34" charset="0"/>
                <a:ea typeface="Times New Roman" panose="02020603050405020304" pitchFamily="18" charset="0"/>
              </a:rPr>
              <a:t>2</a:t>
            </a:r>
            <a:r>
              <a:rPr lang="da-DK" sz="1600" dirty="0">
                <a:solidFill>
                  <a:schemeClr val="tx1"/>
                </a:solidFill>
                <a:latin typeface="Calibri" panose="020F0502020204030204" pitchFamily="34" charset="0"/>
                <a:ea typeface="Times New Roman" panose="02020603050405020304" pitchFamily="18" charset="0"/>
              </a:rPr>
              <a:t> fra transport?</a:t>
            </a:r>
          </a:p>
          <a:p>
            <a:pPr marL="285750" indent="-285750" fontAlgn="base">
              <a:buFont typeface="Arial" panose="020B0604020202020204" pitchFamily="34" charset="0"/>
              <a:buChar char="•"/>
            </a:pPr>
            <a:endParaRPr lang="da-DK" sz="1800" dirty="0">
              <a:solidFill>
                <a:schemeClr val="tx1"/>
              </a:solidFill>
              <a:latin typeface="Calibri" panose="020F0502020204030204" pitchFamily="34" charset="0"/>
              <a:ea typeface="Times New Roman" panose="02020603050405020304" pitchFamily="18" charset="0"/>
            </a:endParaRPr>
          </a:p>
          <a:p>
            <a:endParaRPr lang="da-DK" dirty="0">
              <a:solidFill>
                <a:schemeClr val="tx1"/>
              </a:solidFill>
            </a:endParaRPr>
          </a:p>
          <a:p>
            <a:endParaRPr lang="da-DK" dirty="0"/>
          </a:p>
          <a:p>
            <a:endParaRPr lang="da-DK" dirty="0">
              <a:solidFill>
                <a:schemeClr val="tx1"/>
              </a:solidFill>
            </a:endParaRPr>
          </a:p>
        </p:txBody>
      </p:sp>
      <p:pic>
        <p:nvPicPr>
          <p:cNvPr id="6" name="Billede 5">
            <a:extLst>
              <a:ext uri="{FF2B5EF4-FFF2-40B4-BE49-F238E27FC236}">
                <a16:creationId xmlns:a16="http://schemas.microsoft.com/office/drawing/2014/main" id="{B4208263-36CE-750C-0F0F-2AC2AC54E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185" y="132372"/>
            <a:ext cx="1783128" cy="1783128"/>
          </a:xfrm>
          <a:prstGeom prst="rect">
            <a:avLst/>
          </a:prstGeom>
        </p:spPr>
      </p:pic>
    </p:spTree>
    <p:extLst>
      <p:ext uri="{BB962C8B-B14F-4D97-AF65-F5344CB8AC3E}">
        <p14:creationId xmlns:p14="http://schemas.microsoft.com/office/powerpoint/2010/main" val="323073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BF0BB6C-5469-39CF-5376-2B0B06A30155}"/>
              </a:ext>
            </a:extLst>
          </p:cNvPr>
          <p:cNvSpPr>
            <a:spLocks noGrp="1"/>
          </p:cNvSpPr>
          <p:nvPr>
            <p:ph type="body" sz="quarter" idx="10"/>
          </p:nvPr>
        </p:nvSpPr>
        <p:spPr/>
        <p:txBody>
          <a:bodyPr lIns="91440" tIns="45720" rIns="91440" bIns="45720" anchor="t"/>
          <a:lstStyle/>
          <a:p>
            <a:pPr algn="ctr"/>
            <a:r>
              <a:rPr lang="da-DK" sz="3200">
                <a:solidFill>
                  <a:srgbClr val="234B5A"/>
                </a:solidFill>
                <a:latin typeface="BetonEF-Bold"/>
              </a:rPr>
              <a:t>Hvordan har engineering designprocessen sat rammen for jeres arbejde med udfordringen?</a:t>
            </a:r>
            <a:endParaRPr lang="da-DK" sz="3200">
              <a:solidFill>
                <a:srgbClr val="234B5A"/>
              </a:solidFill>
            </a:endParaRPr>
          </a:p>
        </p:txBody>
      </p:sp>
    </p:spTree>
    <p:extLst>
      <p:ext uri="{BB962C8B-B14F-4D97-AF65-F5344CB8AC3E}">
        <p14:creationId xmlns:p14="http://schemas.microsoft.com/office/powerpoint/2010/main" val="1079960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83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44C18898-1892-09E7-7446-D4C1A0BD6259}"/>
              </a:ext>
            </a:extLst>
          </p:cNvPr>
          <p:cNvSpPr>
            <a:spLocks noGrp="1"/>
          </p:cNvSpPr>
          <p:nvPr>
            <p:ph type="body" sz="quarter" idx="10"/>
          </p:nvPr>
        </p:nvSpPr>
        <p:spPr/>
        <p:txBody>
          <a:bodyPr/>
          <a:lstStyle/>
          <a:p>
            <a:pPr algn="ctr"/>
            <a:r>
              <a:rPr lang="da-DK">
                <a:solidFill>
                  <a:srgbClr val="234B5A"/>
                </a:solidFill>
              </a:rPr>
              <a:t>Ekspertvideo</a:t>
            </a:r>
          </a:p>
        </p:txBody>
      </p:sp>
      <p:sp>
        <p:nvSpPr>
          <p:cNvPr id="6" name="Tekstfelt 5">
            <a:extLst>
              <a:ext uri="{FF2B5EF4-FFF2-40B4-BE49-F238E27FC236}">
                <a16:creationId xmlns:a16="http://schemas.microsoft.com/office/drawing/2014/main" id="{73FAB55B-2D9E-630E-C216-E82BF5940EC6}"/>
              </a:ext>
            </a:extLst>
          </p:cNvPr>
          <p:cNvSpPr txBox="1"/>
          <p:nvPr/>
        </p:nvSpPr>
        <p:spPr>
          <a:xfrm>
            <a:off x="1764792" y="2130552"/>
            <a:ext cx="9198864" cy="954107"/>
          </a:xfrm>
          <a:prstGeom prst="rect">
            <a:avLst/>
          </a:prstGeom>
          <a:noFill/>
        </p:spPr>
        <p:txBody>
          <a:bodyPr wrap="square" rtlCol="0">
            <a:spAutoFit/>
          </a:bodyPr>
          <a:lstStyle/>
          <a:p>
            <a:r>
              <a:rPr lang="da-DK" sz="2800" dirty="0"/>
              <a:t>Videoen er på vej… forventes udgivet i slutningen af januar.</a:t>
            </a:r>
            <a:br>
              <a:rPr lang="da-DK" sz="2800" dirty="0"/>
            </a:br>
            <a:endParaRPr lang="da-DK" sz="2800" dirty="0"/>
          </a:p>
        </p:txBody>
      </p:sp>
    </p:spTree>
    <p:extLst>
      <p:ext uri="{BB962C8B-B14F-4D97-AF65-F5344CB8AC3E}">
        <p14:creationId xmlns:p14="http://schemas.microsoft.com/office/powerpoint/2010/main" val="418113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tekst 8">
            <a:extLst>
              <a:ext uri="{FF2B5EF4-FFF2-40B4-BE49-F238E27FC236}">
                <a16:creationId xmlns:a16="http://schemas.microsoft.com/office/drawing/2014/main" id="{245C8A01-DB9F-41DD-0300-98126349D566}"/>
              </a:ext>
            </a:extLst>
          </p:cNvPr>
          <p:cNvSpPr>
            <a:spLocks noGrp="1"/>
          </p:cNvSpPr>
          <p:nvPr>
            <p:ph type="body" sz="quarter" idx="10"/>
          </p:nvPr>
        </p:nvSpPr>
        <p:spPr/>
        <p:txBody>
          <a:bodyPr/>
          <a:lstStyle/>
          <a:p>
            <a:r>
              <a:rPr lang="da-DK">
                <a:solidFill>
                  <a:srgbClr val="234B5A"/>
                </a:solidFill>
              </a:rPr>
              <a:t>Smæk på transporten</a:t>
            </a:r>
          </a:p>
          <a:p>
            <a:endParaRPr lang="da-DK"/>
          </a:p>
        </p:txBody>
      </p:sp>
      <p:sp>
        <p:nvSpPr>
          <p:cNvPr id="6" name="Pladsholder til indhold 4">
            <a:extLst>
              <a:ext uri="{FF2B5EF4-FFF2-40B4-BE49-F238E27FC236}">
                <a16:creationId xmlns:a16="http://schemas.microsoft.com/office/drawing/2014/main" id="{46E663EE-C287-14B1-DEE5-799E9671F11C}"/>
              </a:ext>
            </a:extLst>
          </p:cNvPr>
          <p:cNvSpPr>
            <a:spLocks noGrp="1"/>
          </p:cNvSpPr>
          <p:nvPr>
            <p:ph sz="half" idx="1"/>
          </p:nvPr>
        </p:nvSpPr>
        <p:spPr>
          <a:xfrm>
            <a:off x="623392" y="1398770"/>
            <a:ext cx="5551266" cy="3906759"/>
          </a:xfrm>
          <a:prstGeom prst="rect">
            <a:avLst/>
          </a:prstGeom>
        </p:spPr>
        <p:txBody>
          <a:bodyPr/>
          <a:lstStyle/>
          <a:p>
            <a:pPr marL="0" indent="0">
              <a:spcAft>
                <a:spcPts val="1000"/>
              </a:spcAft>
              <a:buNone/>
            </a:pPr>
            <a:r>
              <a:rPr lang="da-DK" sz="1600" dirty="0">
                <a:solidFill>
                  <a:schemeClr val="tx1"/>
                </a:solidFill>
                <a:latin typeface="Work Sans" pitchFamily="2" charset="0"/>
                <a:ea typeface="Segoe UI" panose="020B0502040204020203" pitchFamily="34" charset="0"/>
                <a:cs typeface="Times New Roman" panose="02020603050405020304" pitchFamily="18" charset="0"/>
              </a:rPr>
              <a:t>Selvom vi måske ikke tænker så meget over det, så er vi alle sammen afhængige af forskellige typer transport. V</a:t>
            </a:r>
            <a:r>
              <a:rPr lang="da-DK" sz="1600" dirty="0">
                <a:solidFill>
                  <a:schemeClr val="tx1"/>
                </a:solidFill>
                <a:effectLst/>
                <a:latin typeface="Work Sans" pitchFamily="2" charset="0"/>
                <a:ea typeface="Segoe UI" panose="020B0502040204020203" pitchFamily="34" charset="0"/>
                <a:cs typeface="Times New Roman" panose="02020603050405020304" pitchFamily="18" charset="0"/>
              </a:rPr>
              <a:t>i skal til og fra skole, vores mad skal transporteres fra producenten og hjem i køkkenet og der er hele tiden varer der transporteres på tværs af jordkloden. </a:t>
            </a:r>
            <a:br>
              <a:rPr lang="da-DK" sz="1600" dirty="0">
                <a:solidFill>
                  <a:schemeClr val="tx1"/>
                </a:solidFill>
                <a:effectLst/>
                <a:latin typeface="Work Sans" pitchFamily="2" charset="0"/>
                <a:ea typeface="Segoe UI" panose="020B0502040204020203" pitchFamily="34" charset="0"/>
                <a:cs typeface="Times New Roman" panose="02020603050405020304" pitchFamily="18" charset="0"/>
              </a:rPr>
            </a:br>
            <a:br>
              <a:rPr lang="da-DK" sz="1600" dirty="0">
                <a:solidFill>
                  <a:schemeClr val="tx1"/>
                </a:solidFill>
                <a:effectLst/>
                <a:latin typeface="Work Sans" pitchFamily="2" charset="0"/>
                <a:ea typeface="Segoe UI" panose="020B0502040204020203" pitchFamily="34" charset="0"/>
                <a:cs typeface="Times New Roman" panose="02020603050405020304" pitchFamily="18" charset="0"/>
              </a:rPr>
            </a:br>
            <a:r>
              <a:rPr lang="da-DK" sz="1600" dirty="0">
                <a:solidFill>
                  <a:schemeClr val="tx1"/>
                </a:solidFill>
                <a:effectLst/>
                <a:latin typeface="Work Sans" pitchFamily="2" charset="0"/>
                <a:ea typeface="Segoe UI" panose="020B0502040204020203" pitchFamily="34" charset="0"/>
                <a:cs typeface="Times New Roman" panose="02020603050405020304" pitchFamily="18" charset="0"/>
              </a:rPr>
              <a:t>28% af den samlede danske CO</a:t>
            </a:r>
            <a:r>
              <a:rPr lang="da-DK" sz="1600" baseline="-25000" dirty="0">
                <a:solidFill>
                  <a:schemeClr val="tx1"/>
                </a:solidFill>
                <a:effectLst/>
                <a:latin typeface="Work Sans" pitchFamily="2" charset="0"/>
                <a:ea typeface="Segoe UI" panose="020B0502040204020203" pitchFamily="34" charset="0"/>
                <a:cs typeface="Times New Roman" panose="02020603050405020304" pitchFamily="18" charset="0"/>
              </a:rPr>
              <a:t>2</a:t>
            </a:r>
            <a:r>
              <a:rPr lang="da-DK" sz="1600" dirty="0">
                <a:solidFill>
                  <a:schemeClr val="tx1"/>
                </a:solidFill>
                <a:effectLst/>
                <a:latin typeface="Work Sans" pitchFamily="2" charset="0"/>
                <a:ea typeface="Segoe UI" panose="020B0502040204020203" pitchFamily="34" charset="0"/>
                <a:cs typeface="Times New Roman" panose="02020603050405020304" pitchFamily="18" charset="0"/>
              </a:rPr>
              <a:t>-udledning (2019) stammer fra transportsektoren. </a:t>
            </a:r>
            <a:r>
              <a:rPr lang="da-DK" sz="1600" dirty="0">
                <a:solidFill>
                  <a:schemeClr val="tx1"/>
                </a:solidFill>
                <a:latin typeface="Work Sans" pitchFamily="2" charset="0"/>
                <a:cs typeface="Times New Roman" panose="02020603050405020304" pitchFamily="18" charset="0"/>
              </a:rPr>
              <a:t>I har måske hørt om nye typer motorer der skal mindske udledningen af </a:t>
            </a:r>
            <a:r>
              <a:rPr lang="da-DK" sz="1600" dirty="0">
                <a:solidFill>
                  <a:schemeClr val="tx1"/>
                </a:solidFill>
                <a:effectLst/>
                <a:latin typeface="Work Sans" pitchFamily="2" charset="0"/>
                <a:ea typeface="Segoe UI" panose="020B0502040204020203" pitchFamily="34" charset="0"/>
                <a:cs typeface="Times New Roman" panose="02020603050405020304" pitchFamily="18" charset="0"/>
              </a:rPr>
              <a:t>CO</a:t>
            </a:r>
            <a:r>
              <a:rPr lang="da-DK" sz="1600" baseline="-25000" dirty="0">
                <a:solidFill>
                  <a:schemeClr val="tx1"/>
                </a:solidFill>
                <a:effectLst/>
                <a:latin typeface="Work Sans" pitchFamily="2" charset="0"/>
                <a:ea typeface="Segoe UI" panose="020B0502040204020203" pitchFamily="34" charset="0"/>
                <a:cs typeface="Times New Roman" panose="02020603050405020304" pitchFamily="18" charset="0"/>
              </a:rPr>
              <a:t>2</a:t>
            </a:r>
            <a:r>
              <a:rPr lang="da-DK" sz="1600" dirty="0">
                <a:solidFill>
                  <a:schemeClr val="tx1"/>
                </a:solidFill>
                <a:latin typeface="Work Sans" pitchFamily="2" charset="0"/>
                <a:cs typeface="Times New Roman" panose="02020603050405020304" pitchFamily="18" charset="0"/>
              </a:rPr>
              <a:t>, men der er også andre steder der kan forbedres for at energien kan udnyttes mere effektivt og CO</a:t>
            </a:r>
            <a:r>
              <a:rPr lang="da-DK" sz="1600" baseline="-25000" dirty="0">
                <a:solidFill>
                  <a:schemeClr val="tx1"/>
                </a:solidFill>
                <a:latin typeface="Work Sans" pitchFamily="2" charset="0"/>
                <a:cs typeface="Times New Roman" panose="02020603050405020304" pitchFamily="18" charset="0"/>
              </a:rPr>
              <a:t>2</a:t>
            </a:r>
            <a:r>
              <a:rPr lang="da-DK" sz="1600" dirty="0">
                <a:solidFill>
                  <a:schemeClr val="tx1"/>
                </a:solidFill>
                <a:latin typeface="Work Sans" pitchFamily="2" charset="0"/>
                <a:cs typeface="Times New Roman" panose="02020603050405020304" pitchFamily="18" charset="0"/>
              </a:rPr>
              <a:t>-udledningen reduceres.</a:t>
            </a:r>
            <a:endParaRPr lang="da-DK" sz="2000" dirty="0">
              <a:solidFill>
                <a:schemeClr val="tx1"/>
              </a:solidFill>
              <a:latin typeface="Work Sans" pitchFamily="2" charset="0"/>
            </a:endParaRPr>
          </a:p>
        </p:txBody>
      </p:sp>
      <p:pic>
        <p:nvPicPr>
          <p:cNvPr id="2" name="Billede 1">
            <a:extLst>
              <a:ext uri="{FF2B5EF4-FFF2-40B4-BE49-F238E27FC236}">
                <a16:creationId xmlns:a16="http://schemas.microsoft.com/office/drawing/2014/main" id="{3D5BBE85-5A34-A492-26E6-5988ED3B2D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85964" y="1398770"/>
            <a:ext cx="5077777" cy="4814323"/>
          </a:xfrm>
          <a:prstGeom prst="rect">
            <a:avLst/>
          </a:prstGeom>
        </p:spPr>
      </p:pic>
      <p:sp>
        <p:nvSpPr>
          <p:cNvPr id="5" name="Tekstfelt 4">
            <a:extLst>
              <a:ext uri="{FF2B5EF4-FFF2-40B4-BE49-F238E27FC236}">
                <a16:creationId xmlns:a16="http://schemas.microsoft.com/office/drawing/2014/main" id="{93A7ABD1-913F-3EF4-7A37-2AD1DE37FD55}"/>
              </a:ext>
            </a:extLst>
          </p:cNvPr>
          <p:cNvSpPr txBox="1"/>
          <p:nvPr/>
        </p:nvSpPr>
        <p:spPr>
          <a:xfrm>
            <a:off x="6630797" y="1568580"/>
            <a:ext cx="3609976" cy="326371"/>
          </a:xfrm>
          <a:prstGeom prst="rect">
            <a:avLst/>
          </a:prstGeom>
          <a:noFill/>
        </p:spPr>
        <p:txBody>
          <a:bodyPr wrap="square">
            <a:spAutoFit/>
          </a:bodyPr>
          <a:lstStyle/>
          <a:p>
            <a:pPr>
              <a:lnSpc>
                <a:spcPts val="1800"/>
              </a:lnSpc>
            </a:pPr>
            <a:r>
              <a:rPr lang="da-DK" sz="1800" b="1"/>
              <a:t>UDFORDRING OG KRAV </a:t>
            </a:r>
          </a:p>
        </p:txBody>
      </p:sp>
      <p:sp>
        <p:nvSpPr>
          <p:cNvPr id="7" name="Tekstfelt 6">
            <a:extLst>
              <a:ext uri="{FF2B5EF4-FFF2-40B4-BE49-F238E27FC236}">
                <a16:creationId xmlns:a16="http://schemas.microsoft.com/office/drawing/2014/main" id="{F40E8BA0-E529-CA48-9C4F-5B43396F97F1}"/>
              </a:ext>
            </a:extLst>
          </p:cNvPr>
          <p:cNvSpPr txBox="1"/>
          <p:nvPr/>
        </p:nvSpPr>
        <p:spPr>
          <a:xfrm>
            <a:off x="6630797" y="1837295"/>
            <a:ext cx="4790570" cy="3046988"/>
          </a:xfrm>
          <a:prstGeom prst="rect">
            <a:avLst/>
          </a:prstGeom>
          <a:noFill/>
        </p:spPr>
        <p:txBody>
          <a:bodyPr wrap="square">
            <a:spAutoFit/>
          </a:bodyPr>
          <a:lstStyle/>
          <a:p>
            <a:r>
              <a:rPr lang="da-DK" sz="1600" dirty="0">
                <a:latin typeface="Work Sans" pitchFamily="2" charset="0"/>
              </a:rPr>
              <a:t>Konstruer en prototype, der kan køre så langt som muligt, på den potentielle energi, der er lagret i en spændt musefælde.</a:t>
            </a:r>
          </a:p>
          <a:p>
            <a:r>
              <a:rPr lang="da-DK" sz="1600" dirty="0">
                <a:latin typeface="Work Sans" pitchFamily="2" charset="0"/>
              </a:rPr>
              <a:t> </a:t>
            </a:r>
          </a:p>
          <a:p>
            <a:r>
              <a:rPr lang="da-DK" sz="1600" dirty="0">
                <a:latin typeface="Work Sans" pitchFamily="2" charset="0"/>
              </a:rPr>
              <a:t>I skal forholde jer til hvordan forskellige modeller kan bidrage til udvikling af løsninger, der kan reducere udledning af </a:t>
            </a:r>
            <a:r>
              <a:rPr lang="da-DK" sz="1600" dirty="0">
                <a:solidFill>
                  <a:schemeClr val="tx1"/>
                </a:solidFill>
                <a:effectLst/>
                <a:latin typeface="Work Sans" pitchFamily="2" charset="0"/>
                <a:ea typeface="Segoe UI" panose="020B0502040204020203" pitchFamily="34" charset="0"/>
                <a:cs typeface="Times New Roman" panose="02020603050405020304" pitchFamily="18" charset="0"/>
              </a:rPr>
              <a:t>CO</a:t>
            </a:r>
            <a:r>
              <a:rPr lang="da-DK" sz="1600" baseline="-25000" dirty="0">
                <a:solidFill>
                  <a:schemeClr val="tx1"/>
                </a:solidFill>
                <a:effectLst/>
                <a:latin typeface="Work Sans" pitchFamily="2" charset="0"/>
                <a:ea typeface="Segoe UI" panose="020B0502040204020203" pitchFamily="34" charset="0"/>
                <a:cs typeface="Times New Roman" panose="02020603050405020304" pitchFamily="18" charset="0"/>
              </a:rPr>
              <a:t>2</a:t>
            </a:r>
            <a:r>
              <a:rPr lang="da-DK" sz="1600" dirty="0">
                <a:latin typeface="Work Sans" pitchFamily="2" charset="0"/>
              </a:rPr>
              <a:t>. </a:t>
            </a:r>
            <a:br>
              <a:rPr lang="da-DK" sz="1600" dirty="0">
                <a:highlight>
                  <a:srgbClr val="FFFF00"/>
                </a:highlight>
                <a:latin typeface="Work Sans" pitchFamily="2" charset="0"/>
              </a:rPr>
            </a:br>
            <a:endParaRPr lang="da-DK" sz="1600" dirty="0">
              <a:highlight>
                <a:srgbClr val="FFFF00"/>
              </a:highlight>
              <a:latin typeface="Work Sans" pitchFamily="2" charset="0"/>
            </a:endParaRPr>
          </a:p>
          <a:p>
            <a:r>
              <a:rPr lang="da-DK" sz="1600" dirty="0">
                <a:latin typeface="Work Sans" pitchFamily="2" charset="0"/>
              </a:rPr>
              <a:t>I skal redegøre for, hvordan overvejelserne omkring jeres prototype kan have en betydning for reduktion af </a:t>
            </a:r>
            <a:r>
              <a:rPr lang="da-DK" sz="1600" dirty="0">
                <a:solidFill>
                  <a:schemeClr val="tx1"/>
                </a:solidFill>
                <a:effectLst/>
                <a:latin typeface="Work Sans" pitchFamily="2" charset="0"/>
                <a:ea typeface="Segoe UI" panose="020B0502040204020203" pitchFamily="34" charset="0"/>
                <a:cs typeface="Times New Roman" panose="02020603050405020304" pitchFamily="18" charset="0"/>
              </a:rPr>
              <a:t>CO</a:t>
            </a:r>
            <a:r>
              <a:rPr lang="da-DK" sz="1600" baseline="-25000" dirty="0">
                <a:solidFill>
                  <a:schemeClr val="tx1"/>
                </a:solidFill>
                <a:effectLst/>
                <a:latin typeface="Work Sans" pitchFamily="2" charset="0"/>
                <a:ea typeface="Segoe UI" panose="020B0502040204020203" pitchFamily="34" charset="0"/>
                <a:cs typeface="Times New Roman" panose="02020603050405020304" pitchFamily="18" charset="0"/>
              </a:rPr>
              <a:t>2 </a:t>
            </a:r>
            <a:r>
              <a:rPr lang="da-DK" sz="1600" dirty="0">
                <a:latin typeface="Work Sans" pitchFamily="2" charset="0"/>
              </a:rPr>
              <a:t>-udledning i forbindelse med transport.</a:t>
            </a:r>
          </a:p>
        </p:txBody>
      </p:sp>
      <p:pic>
        <p:nvPicPr>
          <p:cNvPr id="4" name="Billede 3" descr="Et billede, der indeholder transport, hjul, høvl/fly, rumskib&#10;&#10;Automatisk genereret beskrivelse">
            <a:extLst>
              <a:ext uri="{FF2B5EF4-FFF2-40B4-BE49-F238E27FC236}">
                <a16:creationId xmlns:a16="http://schemas.microsoft.com/office/drawing/2014/main" id="{83733A15-51EA-CC36-2550-E9A42BF73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884" y="4309534"/>
            <a:ext cx="4568415" cy="2811952"/>
          </a:xfrm>
          <a:prstGeom prst="rect">
            <a:avLst/>
          </a:prstGeom>
        </p:spPr>
      </p:pic>
      <p:pic>
        <p:nvPicPr>
          <p:cNvPr id="11" name="Billede 10">
            <a:extLst>
              <a:ext uri="{FF2B5EF4-FFF2-40B4-BE49-F238E27FC236}">
                <a16:creationId xmlns:a16="http://schemas.microsoft.com/office/drawing/2014/main" id="{E208A66F-1EDD-A295-37CF-A4BD13FE52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444029" y="122802"/>
            <a:ext cx="1629929" cy="1629929"/>
          </a:xfrm>
          <a:prstGeom prst="rect">
            <a:avLst/>
          </a:prstGeom>
        </p:spPr>
      </p:pic>
    </p:spTree>
    <p:extLst>
      <p:ext uri="{BB962C8B-B14F-4D97-AF65-F5344CB8AC3E}">
        <p14:creationId xmlns:p14="http://schemas.microsoft.com/office/powerpoint/2010/main" val="2415578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r 2" title="Engineering designprocessen">
            <a:hlinkClick r:id="" action="ppaction://media"/>
            <a:extLst>
              <a:ext uri="{FF2B5EF4-FFF2-40B4-BE49-F238E27FC236}">
                <a16:creationId xmlns:a16="http://schemas.microsoft.com/office/drawing/2014/main" id="{94B3EC64-F29B-1052-92C6-B0248689124D}"/>
              </a:ext>
            </a:extLst>
          </p:cNvPr>
          <p:cNvPicPr>
            <a:picLocks noRot="1" noChangeAspect="1"/>
          </p:cNvPicPr>
          <p:nvPr>
            <a:videoFile r:link="rId1"/>
          </p:nvPr>
        </p:nvPicPr>
        <p:blipFill rotWithShape="1">
          <a:blip r:embed="rId4"/>
          <a:srcRect b="443"/>
          <a:stretch/>
        </p:blipFill>
        <p:spPr>
          <a:xfrm>
            <a:off x="20" y="10"/>
            <a:ext cx="12191980" cy="6857990"/>
          </a:xfrm>
          <a:prstGeom prst="rect">
            <a:avLst/>
          </a:prstGeom>
          <a:noFill/>
        </p:spPr>
      </p:pic>
    </p:spTree>
    <p:extLst>
      <p:ext uri="{BB962C8B-B14F-4D97-AF65-F5344CB8AC3E}">
        <p14:creationId xmlns:p14="http://schemas.microsoft.com/office/powerpoint/2010/main" val="58480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BF0BB6C-5469-39CF-5376-2B0B06A30155}"/>
              </a:ext>
            </a:extLst>
          </p:cNvPr>
          <p:cNvSpPr>
            <a:spLocks noGrp="1"/>
          </p:cNvSpPr>
          <p:nvPr>
            <p:ph type="body" sz="quarter" idx="10"/>
          </p:nvPr>
        </p:nvSpPr>
        <p:spPr/>
        <p:txBody>
          <a:bodyPr/>
          <a:lstStyle/>
          <a:p>
            <a:pPr algn="ctr"/>
            <a:r>
              <a:rPr lang="da-DK">
                <a:solidFill>
                  <a:srgbClr val="234B5A"/>
                </a:solidFill>
              </a:rPr>
              <a:t>Engineering designprocessen</a:t>
            </a:r>
          </a:p>
        </p:txBody>
      </p:sp>
    </p:spTree>
    <p:extLst>
      <p:ext uri="{BB962C8B-B14F-4D97-AF65-F5344CB8AC3E}">
        <p14:creationId xmlns:p14="http://schemas.microsoft.com/office/powerpoint/2010/main" val="3202322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25C5613-5F9B-335D-FCF8-CC82C0EB9068}"/>
              </a:ext>
            </a:extLst>
          </p:cNvPr>
          <p:cNvSpPr>
            <a:spLocks noGrp="1"/>
          </p:cNvSpPr>
          <p:nvPr>
            <p:ph type="body" sz="quarter" idx="10"/>
          </p:nvPr>
        </p:nvSpPr>
        <p:spPr/>
        <p:txBody>
          <a:bodyPr/>
          <a:lstStyle/>
          <a:p>
            <a:r>
              <a:rPr lang="da-DK"/>
              <a:t>Præsentation</a:t>
            </a:r>
          </a:p>
        </p:txBody>
      </p:sp>
      <p:sp>
        <p:nvSpPr>
          <p:cNvPr id="3" name="Pladsholder til indhold 2">
            <a:extLst>
              <a:ext uri="{FF2B5EF4-FFF2-40B4-BE49-F238E27FC236}">
                <a16:creationId xmlns:a16="http://schemas.microsoft.com/office/drawing/2014/main" id="{8B5A64A4-3284-7B57-31D1-3A849C58ECCB}"/>
              </a:ext>
            </a:extLst>
          </p:cNvPr>
          <p:cNvSpPr>
            <a:spLocks noGrp="1"/>
          </p:cNvSpPr>
          <p:nvPr>
            <p:ph sz="half" idx="2"/>
          </p:nvPr>
        </p:nvSpPr>
        <p:spPr>
          <a:xfrm>
            <a:off x="4636459" y="1828800"/>
            <a:ext cx="7220181" cy="4153348"/>
          </a:xfrm>
        </p:spPr>
        <p:txBody>
          <a:bodyPr/>
          <a:lstStyle/>
          <a:p>
            <a:pPr fontAlgn="base"/>
            <a:r>
              <a:rPr lang="da-DK" sz="1600" dirty="0">
                <a:solidFill>
                  <a:schemeClr val="tx1"/>
                </a:solidFill>
                <a:ea typeface="Times New Roman" panose="02020603050405020304" pitchFamily="18" charset="0"/>
              </a:rPr>
              <a:t>Forløbet afsluttes med en præsentation af jeres </a:t>
            </a:r>
            <a:r>
              <a:rPr lang="da-DK" sz="1600" dirty="0">
                <a:ea typeface="Times New Roman" panose="02020603050405020304" pitchFamily="18" charset="0"/>
              </a:rPr>
              <a:t>arbejde med prototypen. </a:t>
            </a:r>
            <a:endParaRPr lang="da-DK" sz="1600" dirty="0">
              <a:solidFill>
                <a:schemeClr val="tx1"/>
              </a:solidFill>
              <a:ea typeface="Times New Roman" panose="02020603050405020304" pitchFamily="18" charset="0"/>
            </a:endParaRPr>
          </a:p>
          <a:p>
            <a:pPr fontAlgn="base"/>
            <a:endParaRPr lang="da-DK" sz="1600" dirty="0">
              <a:ea typeface="Times New Roman" panose="02020603050405020304" pitchFamily="18" charset="0"/>
            </a:endParaRPr>
          </a:p>
          <a:p>
            <a:pPr fontAlgn="base"/>
            <a:r>
              <a:rPr lang="da-DK" sz="1600" b="1" dirty="0">
                <a:solidFill>
                  <a:schemeClr val="tx1"/>
                </a:solidFill>
                <a:ea typeface="Times New Roman" panose="02020603050405020304" pitchFamily="18" charset="0"/>
              </a:rPr>
              <a:t>Jeres præsentation skal indeholde:</a:t>
            </a:r>
            <a:endParaRPr lang="da-DK" sz="1600" dirty="0">
              <a:solidFill>
                <a:schemeClr val="tx1"/>
              </a:solidFill>
              <a:ea typeface="Times New Roman" panose="02020603050405020304" pitchFamily="18" charset="0"/>
            </a:endParaRPr>
          </a:p>
          <a:p>
            <a:pPr marL="285750" indent="-285750" fontAlgn="base">
              <a:buFont typeface="Arial" panose="020B0604020202020204" pitchFamily="34" charset="0"/>
              <a:buChar char="•"/>
            </a:pPr>
            <a:r>
              <a:rPr lang="da-DK" sz="1600" dirty="0">
                <a:solidFill>
                  <a:schemeClr val="tx1"/>
                </a:solidFill>
                <a:ea typeface="Times New Roman" panose="02020603050405020304" pitchFamily="18" charset="0"/>
              </a:rPr>
              <a:t>Hvilke overvejelser har I haft,</a:t>
            </a:r>
            <a:r>
              <a:rPr lang="da-DK" sz="1600" dirty="0">
                <a:ea typeface="Times New Roman" panose="02020603050405020304" pitchFamily="18" charset="0"/>
              </a:rPr>
              <a:t> da I konstruerede jeres prototype</a:t>
            </a:r>
            <a:r>
              <a:rPr lang="da-DK" sz="1600" dirty="0">
                <a:solidFill>
                  <a:schemeClr val="tx1"/>
                </a:solidFill>
                <a:ea typeface="Times New Roman" panose="02020603050405020304" pitchFamily="18" charset="0"/>
              </a:rPr>
              <a:t>, for at få den til at køre så langt som muligt?</a:t>
            </a:r>
          </a:p>
          <a:p>
            <a:pPr marL="285750" indent="-285750" fontAlgn="base">
              <a:buFont typeface="Arial" panose="020B0604020202020204" pitchFamily="34" charset="0"/>
              <a:buChar char="•"/>
            </a:pPr>
            <a:r>
              <a:rPr lang="da-DK" sz="1600" dirty="0">
                <a:ea typeface="Times New Roman" panose="02020603050405020304" pitchFamily="18" charset="0"/>
              </a:rPr>
              <a:t>Hvordan inddrog I viden fra undersøgelserne af modelkøretøjet?</a:t>
            </a:r>
          </a:p>
          <a:p>
            <a:pPr marL="285750" indent="-285750" fontAlgn="base">
              <a:buFont typeface="Arial" panose="020B0604020202020204" pitchFamily="34" charset="0"/>
              <a:buChar char="•"/>
            </a:pPr>
            <a:r>
              <a:rPr lang="da-DK" sz="1600" dirty="0">
                <a:solidFill>
                  <a:schemeClr val="tx1"/>
                </a:solidFill>
                <a:ea typeface="Times New Roman" panose="02020603050405020304" pitchFamily="18" charset="0"/>
              </a:rPr>
              <a:t>Var der ideer til forbedringer a</a:t>
            </a:r>
            <a:r>
              <a:rPr lang="da-DK" sz="1600" dirty="0">
                <a:ea typeface="Times New Roman" panose="02020603050405020304" pitchFamily="18" charset="0"/>
              </a:rPr>
              <a:t>f prototypen, der ikke virkede som I havde forventet? </a:t>
            </a:r>
          </a:p>
          <a:p>
            <a:pPr marL="285750" indent="-285750" fontAlgn="base">
              <a:buFont typeface="Arial" panose="020B0604020202020204" pitchFamily="34" charset="0"/>
              <a:buChar char="•"/>
            </a:pPr>
            <a:r>
              <a:rPr lang="da-DK" sz="1600" dirty="0">
                <a:solidFill>
                  <a:schemeClr val="tx1"/>
                </a:solidFill>
                <a:ea typeface="Times New Roman" panose="02020603050405020304" pitchFamily="18" charset="0"/>
              </a:rPr>
              <a:t>Hvilke forbedringer ville I lave, hvis I havde mere tid?</a:t>
            </a:r>
          </a:p>
          <a:p>
            <a:pPr marL="285750" indent="-285750" fontAlgn="base">
              <a:buFont typeface="Arial" panose="020B0604020202020204" pitchFamily="34" charset="0"/>
              <a:buChar char="•"/>
            </a:pPr>
            <a:r>
              <a:rPr lang="da-DK" sz="1600" dirty="0">
                <a:ea typeface="Times New Roman" panose="02020603050405020304" pitchFamily="18" charset="0"/>
              </a:rPr>
              <a:t>Hvilke styrker og svagheder har jeres prototype som model?</a:t>
            </a:r>
          </a:p>
          <a:p>
            <a:pPr marL="285750" indent="-285750" fontAlgn="base">
              <a:buFont typeface="Arial" panose="020B0604020202020204" pitchFamily="34" charset="0"/>
              <a:buChar char="•"/>
            </a:pPr>
            <a:r>
              <a:rPr lang="da-DK" sz="1600" dirty="0">
                <a:solidFill>
                  <a:schemeClr val="tx1"/>
                </a:solidFill>
                <a:ea typeface="Times New Roman" panose="02020603050405020304" pitchFamily="18" charset="0"/>
              </a:rPr>
              <a:t>Hvordan vil jeres erfaringer fra udviklingen af prototypen kunne overføres til løsninger der kan nedbringe udledningen af CO</a:t>
            </a:r>
            <a:r>
              <a:rPr lang="da-DK" sz="1600" baseline="-25000" dirty="0">
                <a:solidFill>
                  <a:schemeClr val="tx1"/>
                </a:solidFill>
                <a:ea typeface="Times New Roman" panose="02020603050405020304" pitchFamily="18" charset="0"/>
              </a:rPr>
              <a:t>2</a:t>
            </a:r>
            <a:r>
              <a:rPr lang="da-DK" sz="1600" dirty="0">
                <a:solidFill>
                  <a:schemeClr val="tx1"/>
                </a:solidFill>
                <a:ea typeface="Times New Roman" panose="02020603050405020304" pitchFamily="18" charset="0"/>
              </a:rPr>
              <a:t> fra transport?</a:t>
            </a:r>
          </a:p>
          <a:p>
            <a:pPr marL="285750" indent="-285750" fontAlgn="base">
              <a:buFont typeface="Arial" panose="020B0604020202020204" pitchFamily="34" charset="0"/>
              <a:buChar char="•"/>
            </a:pPr>
            <a:endParaRPr lang="da-DK" sz="1600" dirty="0">
              <a:solidFill>
                <a:schemeClr val="tx1"/>
              </a:solidFill>
              <a:ea typeface="Times New Roman" panose="02020603050405020304" pitchFamily="18" charset="0"/>
            </a:endParaRPr>
          </a:p>
          <a:p>
            <a:endParaRPr lang="da-DK" sz="1200" dirty="0">
              <a:solidFill>
                <a:schemeClr val="tx1"/>
              </a:solidFill>
            </a:endParaRPr>
          </a:p>
          <a:p>
            <a:endParaRPr lang="da-DK" sz="1200" dirty="0"/>
          </a:p>
          <a:p>
            <a:endParaRPr lang="da-DK" sz="1200" dirty="0">
              <a:solidFill>
                <a:schemeClr val="tx1"/>
              </a:solidFill>
            </a:endParaRPr>
          </a:p>
        </p:txBody>
      </p:sp>
      <p:pic>
        <p:nvPicPr>
          <p:cNvPr id="4" name="Billede 3">
            <a:extLst>
              <a:ext uri="{FF2B5EF4-FFF2-40B4-BE49-F238E27FC236}">
                <a16:creationId xmlns:a16="http://schemas.microsoft.com/office/drawing/2014/main" id="{B3700FA3-33C7-9FFC-1118-4B5F491D9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185" y="132372"/>
            <a:ext cx="1783128" cy="1783128"/>
          </a:xfrm>
          <a:prstGeom prst="rect">
            <a:avLst/>
          </a:prstGeom>
        </p:spPr>
      </p:pic>
    </p:spTree>
    <p:extLst>
      <p:ext uri="{BB962C8B-B14F-4D97-AF65-F5344CB8AC3E}">
        <p14:creationId xmlns:p14="http://schemas.microsoft.com/office/powerpoint/2010/main" val="117070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63794956-2F19-BD77-4856-A449B732D45B}"/>
              </a:ext>
            </a:extLst>
          </p:cNvPr>
          <p:cNvSpPr>
            <a:spLocks noGrp="1"/>
          </p:cNvSpPr>
          <p:nvPr>
            <p:ph type="body" sz="quarter" idx="10"/>
          </p:nvPr>
        </p:nvSpPr>
        <p:spPr/>
        <p:txBody>
          <a:bodyPr/>
          <a:lstStyle/>
          <a:p>
            <a:r>
              <a:rPr lang="da-DK"/>
              <a:t>Mærk energiforbruget</a:t>
            </a:r>
          </a:p>
        </p:txBody>
      </p:sp>
      <p:sp>
        <p:nvSpPr>
          <p:cNvPr id="4" name="Pladsholder til indhold 3">
            <a:extLst>
              <a:ext uri="{FF2B5EF4-FFF2-40B4-BE49-F238E27FC236}">
                <a16:creationId xmlns:a16="http://schemas.microsoft.com/office/drawing/2014/main" id="{0CC718E1-5334-310A-905B-604B55D481B9}"/>
              </a:ext>
            </a:extLst>
          </p:cNvPr>
          <p:cNvSpPr>
            <a:spLocks noGrp="1"/>
          </p:cNvSpPr>
          <p:nvPr>
            <p:ph sz="half" idx="2"/>
          </p:nvPr>
        </p:nvSpPr>
        <p:spPr>
          <a:xfrm>
            <a:off x="4636459" y="1844825"/>
            <a:ext cx="4888541" cy="4137323"/>
          </a:xfrm>
        </p:spPr>
        <p:txBody>
          <a:bodyPr/>
          <a:lstStyle/>
          <a:p>
            <a:pPr marL="285750" indent="-285750">
              <a:buFont typeface="Arial" panose="020B0604020202020204" pitchFamily="34" charset="0"/>
              <a:buChar char="•"/>
            </a:pPr>
            <a:r>
              <a:rPr lang="da-DK" sz="1600" dirty="0"/>
              <a:t>Hvor meget energi bruger du når du skal fra A til B?</a:t>
            </a:r>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600" dirty="0"/>
              <a:t>Er der forskel på hvor meget energi alt efter hvordan du bevæger dig fra A til B?</a:t>
            </a:r>
          </a:p>
        </p:txBody>
      </p:sp>
      <p:pic>
        <p:nvPicPr>
          <p:cNvPr id="2" name="Billede 1">
            <a:extLst>
              <a:ext uri="{FF2B5EF4-FFF2-40B4-BE49-F238E27FC236}">
                <a16:creationId xmlns:a16="http://schemas.microsoft.com/office/drawing/2014/main" id="{B07F2E29-9510-879E-C293-C196B05AEE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spTree>
    <p:extLst>
      <p:ext uri="{BB962C8B-B14F-4D97-AF65-F5344CB8AC3E}">
        <p14:creationId xmlns:p14="http://schemas.microsoft.com/office/powerpoint/2010/main" val="39525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622E6A7-040C-1F22-7F55-FEA6621E3C53}"/>
              </a:ext>
            </a:extLst>
          </p:cNvPr>
          <p:cNvSpPr>
            <a:spLocks noGrp="1"/>
          </p:cNvSpPr>
          <p:nvPr>
            <p:ph type="body" sz="quarter" idx="10"/>
          </p:nvPr>
        </p:nvSpPr>
        <p:spPr>
          <a:xfrm>
            <a:off x="892098" y="393143"/>
            <a:ext cx="10964542" cy="785662"/>
          </a:xfrm>
        </p:spPr>
        <p:txBody>
          <a:bodyPr/>
          <a:lstStyle/>
          <a:p>
            <a:r>
              <a:rPr lang="da-DK" dirty="0">
                <a:solidFill>
                  <a:srgbClr val="234B5A"/>
                </a:solidFill>
              </a:rPr>
              <a:t>Energiomsætning</a:t>
            </a:r>
          </a:p>
        </p:txBody>
      </p:sp>
      <p:sp>
        <p:nvSpPr>
          <p:cNvPr id="5" name="Tekstfelt 4">
            <a:extLst>
              <a:ext uri="{FF2B5EF4-FFF2-40B4-BE49-F238E27FC236}">
                <a16:creationId xmlns:a16="http://schemas.microsoft.com/office/drawing/2014/main" id="{AC99D2D5-745D-3D17-B813-2166DE87B4DF}"/>
              </a:ext>
            </a:extLst>
          </p:cNvPr>
          <p:cNvSpPr txBox="1"/>
          <p:nvPr/>
        </p:nvSpPr>
        <p:spPr>
          <a:xfrm>
            <a:off x="929399" y="1135518"/>
            <a:ext cx="6555489" cy="369332"/>
          </a:xfrm>
          <a:prstGeom prst="rect">
            <a:avLst/>
          </a:prstGeom>
          <a:noFill/>
        </p:spPr>
        <p:txBody>
          <a:bodyPr wrap="square" rtlCol="0">
            <a:spAutoFit/>
          </a:bodyPr>
          <a:lstStyle/>
          <a:p>
            <a:r>
              <a:rPr lang="da-DK" dirty="0">
                <a:latin typeface="Work Sans" pitchFamily="2" charset="0"/>
              </a:rPr>
              <a:t>Beskriv energiomsætningerne og hvor der udledes CO</a:t>
            </a:r>
            <a:r>
              <a:rPr lang="da-DK" baseline="-25000" dirty="0">
                <a:latin typeface="Work Sans" pitchFamily="2" charset="0"/>
              </a:rPr>
              <a:t>2.</a:t>
            </a:r>
            <a:endParaRPr lang="da-DK" dirty="0">
              <a:latin typeface="Work Sans" pitchFamily="2" charset="0"/>
            </a:endParaRPr>
          </a:p>
        </p:txBody>
      </p:sp>
      <p:pic>
        <p:nvPicPr>
          <p:cNvPr id="3" name="Billede 2">
            <a:extLst>
              <a:ext uri="{FF2B5EF4-FFF2-40B4-BE49-F238E27FC236}">
                <a16:creationId xmlns:a16="http://schemas.microsoft.com/office/drawing/2014/main" id="{A1888869-F087-3587-BCB7-6EA3C0EB66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35796" y="132372"/>
            <a:ext cx="1963907" cy="1783128"/>
          </a:xfrm>
          <a:prstGeom prst="rect">
            <a:avLst/>
          </a:prstGeom>
        </p:spPr>
      </p:pic>
      <p:sp>
        <p:nvSpPr>
          <p:cNvPr id="6" name="Tekstfelt 5">
            <a:extLst>
              <a:ext uri="{FF2B5EF4-FFF2-40B4-BE49-F238E27FC236}">
                <a16:creationId xmlns:a16="http://schemas.microsoft.com/office/drawing/2014/main" id="{87B2EBB3-C61A-053F-416E-E7EBCA9722F6}"/>
              </a:ext>
            </a:extLst>
          </p:cNvPr>
          <p:cNvSpPr txBox="1"/>
          <p:nvPr/>
        </p:nvSpPr>
        <p:spPr>
          <a:xfrm>
            <a:off x="892098" y="5586273"/>
            <a:ext cx="6097836" cy="646331"/>
          </a:xfrm>
          <a:prstGeom prst="rect">
            <a:avLst/>
          </a:prstGeom>
          <a:noFill/>
        </p:spPr>
        <p:txBody>
          <a:bodyPr wrap="square">
            <a:spAutoFit/>
          </a:bodyPr>
          <a:lstStyle/>
          <a:p>
            <a:r>
              <a:rPr lang="da-DK" dirty="0">
                <a:latin typeface="Work Sans" pitchFamily="2" charset="0"/>
              </a:rPr>
              <a:t>Beskriv energikæden og energiomsætningerne der sker under din transport til skole.</a:t>
            </a:r>
          </a:p>
        </p:txBody>
      </p:sp>
      <p:pic>
        <p:nvPicPr>
          <p:cNvPr id="14" name="Billede 13" descr="Et billede, der indeholder gul, cirkel, kreativitet, design&#10;&#10;Automatisk genereret beskrivelse">
            <a:extLst>
              <a:ext uri="{FF2B5EF4-FFF2-40B4-BE49-F238E27FC236}">
                <a16:creationId xmlns:a16="http://schemas.microsoft.com/office/drawing/2014/main" id="{61CED1C0-0D18-1AE5-C77E-BB74DC0EC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969" y="2300476"/>
            <a:ext cx="2315174" cy="2318179"/>
          </a:xfrm>
          <a:prstGeom prst="rect">
            <a:avLst/>
          </a:prstGeom>
        </p:spPr>
      </p:pic>
      <p:pic>
        <p:nvPicPr>
          <p:cNvPr id="15" name="Billede 14" descr="Et billede, der indeholder illustration/afbildning&#10;&#10;Automatisk genereret beskrivelse med lav tillid">
            <a:extLst>
              <a:ext uri="{FF2B5EF4-FFF2-40B4-BE49-F238E27FC236}">
                <a16:creationId xmlns:a16="http://schemas.microsoft.com/office/drawing/2014/main" id="{DFD3704E-F4C8-FDB4-A013-19FE4A810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585" y="3059428"/>
            <a:ext cx="4147046" cy="796171"/>
          </a:xfrm>
          <a:prstGeom prst="rect">
            <a:avLst/>
          </a:prstGeom>
        </p:spPr>
      </p:pic>
      <p:pic>
        <p:nvPicPr>
          <p:cNvPr id="16" name="Billede 15" descr="Et billede, der indeholder lampe, design&#10;&#10;Automatisk genereret beskrivelse">
            <a:extLst>
              <a:ext uri="{FF2B5EF4-FFF2-40B4-BE49-F238E27FC236}">
                <a16:creationId xmlns:a16="http://schemas.microsoft.com/office/drawing/2014/main" id="{0E63DE6F-185C-50F1-5CFD-F8DF34C7C7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0952" y="4345888"/>
            <a:ext cx="4494888" cy="1080242"/>
          </a:xfrm>
          <a:prstGeom prst="rect">
            <a:avLst/>
          </a:prstGeom>
        </p:spPr>
      </p:pic>
      <p:pic>
        <p:nvPicPr>
          <p:cNvPr id="17" name="Billede 16" descr="Et billede, der indeholder bil, Landkøretøj, køretøj, hjul&#10;&#10;Automatisk genereret beskrivelse">
            <a:extLst>
              <a:ext uri="{FF2B5EF4-FFF2-40B4-BE49-F238E27FC236}">
                <a16:creationId xmlns:a16="http://schemas.microsoft.com/office/drawing/2014/main" id="{B8FBCDBE-39B8-3AC1-EA84-51EE3BE8B6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4332" y="1664990"/>
            <a:ext cx="4661079" cy="908253"/>
          </a:xfrm>
          <a:prstGeom prst="rect">
            <a:avLst/>
          </a:prstGeom>
        </p:spPr>
      </p:pic>
    </p:spTree>
    <p:extLst>
      <p:ext uri="{BB962C8B-B14F-4D97-AF65-F5344CB8AC3E}">
        <p14:creationId xmlns:p14="http://schemas.microsoft.com/office/powerpoint/2010/main" val="2685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Grøn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røn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6e0980b-76a7-4578-8de0-ae84c001a1d6">
      <UserInfo>
        <DisplayName>Nina Ahnstrøm</DisplayName>
        <AccountId>25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54E1149A47944484244A3D4E7FC03B" ma:contentTypeVersion="15" ma:contentTypeDescription="Create a new document." ma:contentTypeScope="" ma:versionID="d86f757f0ffb4f703480b2047306e416">
  <xsd:schema xmlns:xsd="http://www.w3.org/2001/XMLSchema" xmlns:xs="http://www.w3.org/2001/XMLSchema" xmlns:p="http://schemas.microsoft.com/office/2006/metadata/properties" xmlns:ns2="3996d87b-10f0-4c3b-938a-9c75c29f3f2f" xmlns:ns3="d6e0980b-76a7-4578-8de0-ae84c001a1d6" targetNamespace="http://schemas.microsoft.com/office/2006/metadata/properties" ma:root="true" ma:fieldsID="1dbb72f857c11c177d72a36bb3be4c37" ns2:_="" ns3:_="">
    <xsd:import namespace="3996d87b-10f0-4c3b-938a-9c75c29f3f2f"/>
    <xsd:import namespace="d6e0980b-76a7-4578-8de0-ae84c001a1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6d87b-10f0-4c3b-938a-9c75c29f3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e0980b-76a7-4578-8de0-ae84c001a1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861F33-8CF6-4C0E-845F-6B313744A3FF}">
  <ds:schemaRefs>
    <ds:schemaRef ds:uri="3996d87b-10f0-4c3b-938a-9c75c29f3f2f"/>
    <ds:schemaRef ds:uri="d6e0980b-76a7-4578-8de0-ae84c001a1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3B00C77-EBCA-40BE-92A3-AD6928FB7DF0}">
  <ds:schemaRefs>
    <ds:schemaRef ds:uri="3996d87b-10f0-4c3b-938a-9c75c29f3f2f"/>
    <ds:schemaRef ds:uri="d6e0980b-76a7-4578-8de0-ae84c001a1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903B5-7819-48B3-BDE7-5A2A094A04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Tema1</Template>
  <TotalTime>2352</TotalTime>
  <Words>2773</Words>
  <Application>Microsoft Office PowerPoint</Application>
  <PresentationFormat>Widescreen</PresentationFormat>
  <Paragraphs>179</Paragraphs>
  <Slides>22</Slides>
  <Notes>21</Notes>
  <HiddenSlides>0</HiddenSlides>
  <MMClips>1</MMClips>
  <ScaleCrop>false</ScaleCrop>
  <HeadingPairs>
    <vt:vector size="8" baseType="variant">
      <vt:variant>
        <vt:lpstr>Benyttede skrifttyper</vt:lpstr>
      </vt:variant>
      <vt:variant>
        <vt:i4>12</vt:i4>
      </vt:variant>
      <vt:variant>
        <vt:lpstr>Tema</vt:lpstr>
      </vt:variant>
      <vt:variant>
        <vt:i4>6</vt:i4>
      </vt:variant>
      <vt:variant>
        <vt:lpstr>Integrerede OLE-servere</vt:lpstr>
      </vt:variant>
      <vt:variant>
        <vt:i4>1</vt:i4>
      </vt:variant>
      <vt:variant>
        <vt:lpstr>Slidetitler</vt:lpstr>
      </vt:variant>
      <vt:variant>
        <vt:i4>22</vt:i4>
      </vt:variant>
    </vt:vector>
  </HeadingPairs>
  <TitlesOfParts>
    <vt:vector size="41" baseType="lpstr">
      <vt:lpstr>Arial</vt:lpstr>
      <vt:lpstr>BetonEF-Bold</vt:lpstr>
      <vt:lpstr>Calibri</vt:lpstr>
      <vt:lpstr>Courier New</vt:lpstr>
      <vt:lpstr>Rockwell</vt:lpstr>
      <vt:lpstr>Segoe UI</vt:lpstr>
      <vt:lpstr>Segoe UI Semibold</vt:lpstr>
      <vt:lpstr>Times New Roman</vt:lpstr>
      <vt:lpstr>Trade Gothic</vt:lpstr>
      <vt:lpstr>Trade Gothic LT Std</vt:lpstr>
      <vt:lpstr>Wingdings</vt:lpstr>
      <vt:lpstr>Work Sans</vt:lpstr>
      <vt:lpstr>Grøn baggrund lille hjørnelogo</vt:lpstr>
      <vt:lpstr>Hvid baggrund lille hjørnelogo</vt:lpstr>
      <vt:lpstr>1_Hvid baggrund lille hjørnelogo</vt:lpstr>
      <vt:lpstr>1_Grøn baggrund lille hjørnelogo</vt:lpstr>
      <vt:lpstr>2_Hvid baggrund lille hjørnelogo</vt:lpstr>
      <vt:lpstr>3_Hvid baggrund lille hjørnelogo</vt:lpstr>
      <vt:lpstr>Acrobat Document</vt:lpstr>
      <vt:lpstr>PowerPoint-præsentation</vt:lpstr>
      <vt:lpstr>Smæk på transporten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Marie Langskov</dc:creator>
  <cp:lastModifiedBy>Anne Dorte Spang-Thomsen</cp:lastModifiedBy>
  <cp:revision>1</cp:revision>
  <cp:lastPrinted>2013-03-20T07:57:09Z</cp:lastPrinted>
  <dcterms:created xsi:type="dcterms:W3CDTF">2013-03-25T08:44:40Z</dcterms:created>
  <dcterms:modified xsi:type="dcterms:W3CDTF">2024-01-10T06:50:10Z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0x0101000154E1149A47944484244A3D4E7FC03B</vt:lpwstr>
  </property>
  <property fmtid="{D5CDD505-2E9C-101B-9397-08002B2CF9AE}" pid="3" name="MediaServiceImageTags">
    <vt:lpwstr/>
  </property>
</Properties>
</file>