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E4E43C_26792B73.xml" ContentType="application/vnd.ms-powerpoint.comments+xml"/>
  <Override PartName="/ppt/comments/modernComment_7FE4E435_D4F27FF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9" r:id="rId4"/>
    <p:sldMasterId id="2147483703" r:id="rId5"/>
    <p:sldMasterId id="2147483942" r:id="rId6"/>
  </p:sldMasterIdLst>
  <p:notesMasterIdLst>
    <p:notesMasterId r:id="rId24"/>
  </p:notesMasterIdLst>
  <p:handoutMasterIdLst>
    <p:handoutMasterId r:id="rId25"/>
  </p:handoutMasterIdLst>
  <p:sldIdLst>
    <p:sldId id="2145707034" r:id="rId7"/>
    <p:sldId id="2145707067" r:id="rId8"/>
    <p:sldId id="266" r:id="rId9"/>
    <p:sldId id="2145707065" r:id="rId10"/>
    <p:sldId id="2145707066" r:id="rId11"/>
    <p:sldId id="300" r:id="rId12"/>
    <p:sldId id="2145707068" r:id="rId13"/>
    <p:sldId id="2145707060" r:id="rId14"/>
    <p:sldId id="2145707061" r:id="rId15"/>
    <p:sldId id="2145707062" r:id="rId16"/>
    <p:sldId id="2145707064" r:id="rId17"/>
    <p:sldId id="2145707063" r:id="rId18"/>
    <p:sldId id="2145707071" r:id="rId19"/>
    <p:sldId id="2145707046" r:id="rId20"/>
    <p:sldId id="2145707044" r:id="rId21"/>
    <p:sldId id="2145707069" r:id="rId22"/>
    <p:sldId id="2145707050" r:id="rId23"/>
  </p:sldIdLst>
  <p:sldSz cx="12192000" cy="6858000"/>
  <p:notesSz cx="6705600" cy="98425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0">
          <p15:clr>
            <a:srgbClr val="A4A3A4"/>
          </p15:clr>
        </p15:guide>
        <p15:guide id="2" pos="21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037F57-4D03-EACA-A1F0-B255BE3E63AE}" name="David Russel" initials="DR" userId="S::daru@ida.dk::99469b3f-e1d4-409d-aa44-2a8418279fcc" providerId="AD"/>
  <p188:author id="{BEE736D4-FE1A-3550-0075-AD26250D0FD6}" name="Nina Ahnstrøm" initials="NA" userId="S::niah@ida.dk::09669543-dc8d-4c2d-b804-47fea416e5c0" providerId="AD"/>
  <p188:author id="{7F49FAF1-ED4C-A22C-AFB8-200B6277C936}" name="Sara Rosendal" initials="SR" userId="S::sro@ida.dk::7407fd49-cfc4-4da2-bdce-f3ef2678b60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10B"/>
    <a:srgbClr val="234B5A"/>
    <a:srgbClr val="587F8A"/>
    <a:srgbClr val="BCCF00"/>
    <a:srgbClr val="E1E500"/>
    <a:srgbClr val="0C0B0B"/>
    <a:srgbClr val="F5E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A19F74-295C-487B-81DA-8F917FDF4B14}" v="1" dt="2026-06-01T12:31:45.830"/>
    <p1510:client id="{612CE18D-CDB6-4922-9578-A56DB536CE01}" v="1" dt="2026-06-02T07:38:21.712"/>
    <p1510:client id="{7A3485FE-AC23-49B0-953F-9E79BB23F156}" v="51" dt="2026-06-01T12:32:29.8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68"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00"/>
        <p:guide pos="21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Rosendal" userId="7407fd49-cfc4-4da2-bdce-f3ef2678b600" providerId="ADAL" clId="{2760E7E5-8E82-47C3-9612-51F0CF37BD65}"/>
    <pc:docChg chg="custSel addSld modSld">
      <pc:chgData name="Sara Rosendal" userId="7407fd49-cfc4-4da2-bdce-f3ef2678b600" providerId="ADAL" clId="{2760E7E5-8E82-47C3-9612-51F0CF37BD65}" dt="2026-05-29T10:03:42.300" v="76" actId="20577"/>
      <pc:docMkLst>
        <pc:docMk/>
      </pc:docMkLst>
      <pc:sldChg chg="modSp mod">
        <pc:chgData name="Sara Rosendal" userId="7407fd49-cfc4-4da2-bdce-f3ef2678b600" providerId="ADAL" clId="{2760E7E5-8E82-47C3-9612-51F0CF37BD65}" dt="2026-05-08T12:21:38.596" v="57" actId="20577"/>
        <pc:sldMkLst>
          <pc:docMk/>
          <pc:sldMk cId="3848389493" sldId="266"/>
        </pc:sldMkLst>
        <pc:spChg chg="mod">
          <ac:chgData name="Sara Rosendal" userId="7407fd49-cfc4-4da2-bdce-f3ef2678b600" providerId="ADAL" clId="{2760E7E5-8E82-47C3-9612-51F0CF37BD65}" dt="2026-05-08T12:21:38.596" v="57" actId="20577"/>
          <ac:spMkLst>
            <pc:docMk/>
            <pc:sldMk cId="3848389493" sldId="266"/>
            <ac:spMk id="3" creationId="{838E86C0-63F2-4139-38FD-586801CA3886}"/>
          </ac:spMkLst>
        </pc:spChg>
      </pc:sldChg>
      <pc:sldChg chg="modSp mod">
        <pc:chgData name="Sara Rosendal" userId="7407fd49-cfc4-4da2-bdce-f3ef2678b600" providerId="ADAL" clId="{2760E7E5-8E82-47C3-9612-51F0CF37BD65}" dt="2026-05-29T10:01:17.325" v="63" actId="20577"/>
        <pc:sldMkLst>
          <pc:docMk/>
          <pc:sldMk cId="3572662268" sldId="2145707061"/>
        </pc:sldMkLst>
        <pc:spChg chg="mod">
          <ac:chgData name="Sara Rosendal" userId="7407fd49-cfc4-4da2-bdce-f3ef2678b600" providerId="ADAL" clId="{2760E7E5-8E82-47C3-9612-51F0CF37BD65}" dt="2026-05-29T10:01:17.325" v="63" actId="20577"/>
          <ac:spMkLst>
            <pc:docMk/>
            <pc:sldMk cId="3572662268" sldId="2145707061"/>
            <ac:spMk id="3" creationId="{B196CE37-2285-46CF-EC22-36BDF33D557D}"/>
          </ac:spMkLst>
        </pc:spChg>
      </pc:sldChg>
      <pc:sldChg chg="modSp mod">
        <pc:chgData name="Sara Rosendal" userId="7407fd49-cfc4-4da2-bdce-f3ef2678b600" providerId="ADAL" clId="{2760E7E5-8E82-47C3-9612-51F0CF37BD65}" dt="2026-05-29T10:02:31.873" v="65" actId="20577"/>
        <pc:sldMkLst>
          <pc:docMk/>
          <pc:sldMk cId="2343394554" sldId="2145707064"/>
        </pc:sldMkLst>
        <pc:spChg chg="mod">
          <ac:chgData name="Sara Rosendal" userId="7407fd49-cfc4-4da2-bdce-f3ef2678b600" providerId="ADAL" clId="{2760E7E5-8E82-47C3-9612-51F0CF37BD65}" dt="2026-05-29T10:02:31.873" v="65" actId="20577"/>
          <ac:spMkLst>
            <pc:docMk/>
            <pc:sldMk cId="2343394554" sldId="2145707064"/>
            <ac:spMk id="5" creationId="{638BC215-A9C9-2F9A-C209-B7FEA751D167}"/>
          </ac:spMkLst>
        </pc:spChg>
      </pc:sldChg>
      <pc:sldChg chg="modSp mod">
        <pc:chgData name="Sara Rosendal" userId="7407fd49-cfc4-4da2-bdce-f3ef2678b600" providerId="ADAL" clId="{2760E7E5-8E82-47C3-9612-51F0CF37BD65}" dt="2026-05-08T12:05:24.516" v="39" actId="13926"/>
        <pc:sldMkLst>
          <pc:docMk/>
          <pc:sldMk cId="3741289419" sldId="2145707066"/>
        </pc:sldMkLst>
        <pc:spChg chg="mod">
          <ac:chgData name="Sara Rosendal" userId="7407fd49-cfc4-4da2-bdce-f3ef2678b600" providerId="ADAL" clId="{2760E7E5-8E82-47C3-9612-51F0CF37BD65}" dt="2026-05-08T12:05:24.516" v="39" actId="13926"/>
          <ac:spMkLst>
            <pc:docMk/>
            <pc:sldMk cId="3741289419" sldId="2145707066"/>
            <ac:spMk id="3" creationId="{0C12A1E3-8B58-DB9E-12E3-23378A3EFBBB}"/>
          </ac:spMkLst>
        </pc:spChg>
      </pc:sldChg>
      <pc:sldChg chg="modSp mod">
        <pc:chgData name="Sara Rosendal" userId="7407fd49-cfc4-4da2-bdce-f3ef2678b600" providerId="ADAL" clId="{2760E7E5-8E82-47C3-9612-51F0CF37BD65}" dt="2026-05-29T10:03:42.300" v="76" actId="20577"/>
        <pc:sldMkLst>
          <pc:docMk/>
          <pc:sldMk cId="3296816412" sldId="2145707069"/>
        </pc:sldMkLst>
        <pc:spChg chg="mod">
          <ac:chgData name="Sara Rosendal" userId="7407fd49-cfc4-4da2-bdce-f3ef2678b600" providerId="ADAL" clId="{2760E7E5-8E82-47C3-9612-51F0CF37BD65}" dt="2026-05-29T10:03:42.300" v="76" actId="20577"/>
          <ac:spMkLst>
            <pc:docMk/>
            <pc:sldMk cId="3296816412" sldId="2145707069"/>
            <ac:spMk id="6" creationId="{AE270A35-C647-EF44-C35C-E3E1DC036CB5}"/>
          </ac:spMkLst>
        </pc:spChg>
      </pc:sldChg>
      <pc:sldChg chg="modSp mod">
        <pc:chgData name="Sara Rosendal" userId="7407fd49-cfc4-4da2-bdce-f3ef2678b600" providerId="ADAL" clId="{2760E7E5-8E82-47C3-9612-51F0CF37BD65}" dt="2026-05-29T10:02:50.855" v="68" actId="20577"/>
        <pc:sldMkLst>
          <pc:docMk/>
          <pc:sldMk cId="3048630311" sldId="2145707071"/>
        </pc:sldMkLst>
        <pc:spChg chg="mod">
          <ac:chgData name="Sara Rosendal" userId="7407fd49-cfc4-4da2-bdce-f3ef2678b600" providerId="ADAL" clId="{2760E7E5-8E82-47C3-9612-51F0CF37BD65}" dt="2026-05-29T10:02:50.855" v="68" actId="20577"/>
          <ac:spMkLst>
            <pc:docMk/>
            <pc:sldMk cId="3048630311" sldId="2145707071"/>
            <ac:spMk id="5" creationId="{1C9BCD69-377F-CD41-89B4-E5CBCAA04366}"/>
          </ac:spMkLst>
        </pc:spChg>
      </pc:sldChg>
    </pc:docChg>
  </pc:docChgLst>
  <pc:docChgLst>
    <pc:chgData name="David Russel" userId="99469b3f-e1d4-409d-aa44-2a8418279fcc" providerId="ADAL" clId="{858338F7-7BC9-48E6-A67F-76F74E820F08}"/>
    <pc:docChg chg="custSel addSld delSld modSld">
      <pc:chgData name="David Russel" userId="99469b3f-e1d4-409d-aa44-2a8418279fcc" providerId="ADAL" clId="{858338F7-7BC9-48E6-A67F-76F74E820F08}" dt="2026-06-02T07:59:44.406" v="1648" actId="6549"/>
      <pc:docMkLst>
        <pc:docMk/>
      </pc:docMkLst>
      <pc:sldChg chg="modSp mod">
        <pc:chgData name="David Russel" userId="99469b3f-e1d4-409d-aa44-2a8418279fcc" providerId="ADAL" clId="{858338F7-7BC9-48E6-A67F-76F74E820F08}" dt="2026-05-27T12:07:06.430" v="962" actId="20577"/>
        <pc:sldMkLst>
          <pc:docMk/>
          <pc:sldMk cId="3848389493" sldId="266"/>
        </pc:sldMkLst>
        <pc:spChg chg="mod">
          <ac:chgData name="David Russel" userId="99469b3f-e1d4-409d-aa44-2a8418279fcc" providerId="ADAL" clId="{858338F7-7BC9-48E6-A67F-76F74E820F08}" dt="2026-05-27T12:07:06.430" v="962" actId="20577"/>
          <ac:spMkLst>
            <pc:docMk/>
            <pc:sldMk cId="3848389493" sldId="266"/>
            <ac:spMk id="7" creationId="{39202AA5-B97E-9E95-97C7-807FDED084E4}"/>
          </ac:spMkLst>
        </pc:spChg>
      </pc:sldChg>
      <pc:sldChg chg="addSp delSp modSp mod">
        <pc:chgData name="David Russel" userId="99469b3f-e1d4-409d-aa44-2a8418279fcc" providerId="ADAL" clId="{858338F7-7BC9-48E6-A67F-76F74E820F08}" dt="2026-05-27T12:07:17.255" v="969" actId="20577"/>
        <pc:sldMkLst>
          <pc:docMk/>
          <pc:sldMk cId="3033055238" sldId="2145707046"/>
        </pc:sldMkLst>
        <pc:spChg chg="mod">
          <ac:chgData name="David Russel" userId="99469b3f-e1d4-409d-aa44-2a8418279fcc" providerId="ADAL" clId="{858338F7-7BC9-48E6-A67F-76F74E820F08}" dt="2026-05-27T11:44:52.441" v="799" actId="20577"/>
          <ac:spMkLst>
            <pc:docMk/>
            <pc:sldMk cId="3033055238" sldId="2145707046"/>
            <ac:spMk id="2" creationId="{D3562F5F-07D7-B59E-DD0E-FFB73B5A03E9}"/>
          </ac:spMkLst>
        </pc:spChg>
        <pc:spChg chg="mod">
          <ac:chgData name="David Russel" userId="99469b3f-e1d4-409d-aa44-2a8418279fcc" providerId="ADAL" clId="{858338F7-7BC9-48E6-A67F-76F74E820F08}" dt="2026-05-27T11:41:07.991" v="624" actId="20577"/>
          <ac:spMkLst>
            <pc:docMk/>
            <pc:sldMk cId="3033055238" sldId="2145707046"/>
            <ac:spMk id="5" creationId="{C4F7DBBA-6486-DC32-4BF3-D27951B7613E}"/>
          </ac:spMkLst>
        </pc:spChg>
        <pc:spChg chg="add mod">
          <ac:chgData name="David Russel" userId="99469b3f-e1d4-409d-aa44-2a8418279fcc" providerId="ADAL" clId="{858338F7-7BC9-48E6-A67F-76F74E820F08}" dt="2026-05-27T12:07:17.255" v="969" actId="20577"/>
          <ac:spMkLst>
            <pc:docMk/>
            <pc:sldMk cId="3033055238" sldId="2145707046"/>
            <ac:spMk id="7" creationId="{227E781E-403C-82CE-8345-A557CFA37C3B}"/>
          </ac:spMkLst>
        </pc:spChg>
        <pc:spChg chg="add mod">
          <ac:chgData name="David Russel" userId="99469b3f-e1d4-409d-aa44-2a8418279fcc" providerId="ADAL" clId="{858338F7-7BC9-48E6-A67F-76F74E820F08}" dt="2026-05-27T12:06:54.889" v="954" actId="14100"/>
          <ac:spMkLst>
            <pc:docMk/>
            <pc:sldMk cId="3033055238" sldId="2145707046"/>
            <ac:spMk id="8" creationId="{28E56F6B-D533-37E1-03C7-9A7291505D9D}"/>
          </ac:spMkLst>
        </pc:spChg>
        <pc:picChg chg="add mod">
          <ac:chgData name="David Russel" userId="99469b3f-e1d4-409d-aa44-2a8418279fcc" providerId="ADAL" clId="{858338F7-7BC9-48E6-A67F-76F74E820F08}" dt="2026-05-15T11:56:15.647" v="468" actId="14100"/>
          <ac:picMkLst>
            <pc:docMk/>
            <pc:sldMk cId="3033055238" sldId="2145707046"/>
            <ac:picMk id="6" creationId="{FE7B3CE0-44D2-C57D-77AE-09E34782C238}"/>
          </ac:picMkLst>
        </pc:picChg>
      </pc:sldChg>
      <pc:sldChg chg="modSp mod modClrScheme chgLayout">
        <pc:chgData name="David Russel" userId="99469b3f-e1d4-409d-aa44-2a8418279fcc" providerId="ADAL" clId="{858338F7-7BC9-48E6-A67F-76F74E820F08}" dt="2026-06-02T07:49:24.784" v="1411" actId="20577"/>
        <pc:sldMkLst>
          <pc:docMk/>
          <pc:sldMk cId="3572662268" sldId="2145707061"/>
        </pc:sldMkLst>
        <pc:spChg chg="mod ord">
          <ac:chgData name="David Russel" userId="99469b3f-e1d4-409d-aa44-2a8418279fcc" providerId="ADAL" clId="{858338F7-7BC9-48E6-A67F-76F74E820F08}" dt="2026-05-27T11:33:29.504" v="478" actId="700"/>
          <ac:spMkLst>
            <pc:docMk/>
            <pc:sldMk cId="3572662268" sldId="2145707061"/>
            <ac:spMk id="2" creationId="{47620B53-6B0E-02ED-7B86-8D1846F78ED8}"/>
          </ac:spMkLst>
        </pc:spChg>
        <pc:spChg chg="mod ord">
          <ac:chgData name="David Russel" userId="99469b3f-e1d4-409d-aa44-2a8418279fcc" providerId="ADAL" clId="{858338F7-7BC9-48E6-A67F-76F74E820F08}" dt="2026-06-02T07:49:24.784" v="1411" actId="20577"/>
          <ac:spMkLst>
            <pc:docMk/>
            <pc:sldMk cId="3572662268" sldId="2145707061"/>
            <ac:spMk id="3" creationId="{B196CE37-2285-46CF-EC22-36BDF33D557D}"/>
          </ac:spMkLst>
        </pc:spChg>
        <pc:picChg chg="mod">
          <ac:chgData name="David Russel" userId="99469b3f-e1d4-409d-aa44-2a8418279fcc" providerId="ADAL" clId="{858338F7-7BC9-48E6-A67F-76F74E820F08}" dt="2026-05-27T11:33:34.369" v="479" actId="1076"/>
          <ac:picMkLst>
            <pc:docMk/>
            <pc:sldMk cId="3572662268" sldId="2145707061"/>
            <ac:picMk id="4" creationId="{2F538463-0BD2-64E4-7A7F-7E920B93E381}"/>
          </ac:picMkLst>
        </pc:picChg>
      </pc:sldChg>
      <pc:sldChg chg="modSp mod">
        <pc:chgData name="David Russel" userId="99469b3f-e1d4-409d-aa44-2a8418279fcc" providerId="ADAL" clId="{858338F7-7BC9-48E6-A67F-76F74E820F08}" dt="2026-06-02T07:54:05.170" v="1644" actId="20577"/>
        <pc:sldMkLst>
          <pc:docMk/>
          <pc:sldMk cId="2468418647" sldId="2145707062"/>
        </pc:sldMkLst>
        <pc:spChg chg="mod">
          <ac:chgData name="David Russel" userId="99469b3f-e1d4-409d-aa44-2a8418279fcc" providerId="ADAL" clId="{858338F7-7BC9-48E6-A67F-76F74E820F08}" dt="2026-06-02T07:54:05.170" v="1644" actId="20577"/>
          <ac:spMkLst>
            <pc:docMk/>
            <pc:sldMk cId="2468418647" sldId="2145707062"/>
            <ac:spMk id="7" creationId="{6A1E3AB6-325B-97D8-4928-6C0019AAE542}"/>
          </ac:spMkLst>
        </pc:spChg>
      </pc:sldChg>
      <pc:sldChg chg="addSp modSp mod">
        <pc:chgData name="David Russel" userId="99469b3f-e1d4-409d-aa44-2a8418279fcc" providerId="ADAL" clId="{858338F7-7BC9-48E6-A67F-76F74E820F08}" dt="2026-05-27T11:40:54.475" v="612" actId="1076"/>
        <pc:sldMkLst>
          <pc:docMk/>
          <pc:sldMk cId="2703582050" sldId="2145707063"/>
        </pc:sldMkLst>
        <pc:spChg chg="mod">
          <ac:chgData name="David Russel" userId="99469b3f-e1d4-409d-aa44-2a8418279fcc" providerId="ADAL" clId="{858338F7-7BC9-48E6-A67F-76F74E820F08}" dt="2026-05-15T11:52:19.738" v="410" actId="20577"/>
          <ac:spMkLst>
            <pc:docMk/>
            <pc:sldMk cId="2703582050" sldId="2145707063"/>
            <ac:spMk id="2" creationId="{E12A1834-9982-1107-E1DF-4438C8DC83AD}"/>
          </ac:spMkLst>
        </pc:spChg>
        <pc:spChg chg="mod">
          <ac:chgData name="David Russel" userId="99469b3f-e1d4-409d-aa44-2a8418279fcc" providerId="ADAL" clId="{858338F7-7BC9-48E6-A67F-76F74E820F08}" dt="2026-05-27T11:38:15.881" v="584" actId="207"/>
          <ac:spMkLst>
            <pc:docMk/>
            <pc:sldMk cId="2703582050" sldId="2145707063"/>
            <ac:spMk id="3" creationId="{5C080530-2257-AED5-ADA7-76BB7D854425}"/>
          </ac:spMkLst>
        </pc:spChg>
        <pc:picChg chg="add mod">
          <ac:chgData name="David Russel" userId="99469b3f-e1d4-409d-aa44-2a8418279fcc" providerId="ADAL" clId="{858338F7-7BC9-48E6-A67F-76F74E820F08}" dt="2026-05-27T11:40:54.475" v="612" actId="1076"/>
          <ac:picMkLst>
            <pc:docMk/>
            <pc:sldMk cId="2703582050" sldId="2145707063"/>
            <ac:picMk id="4" creationId="{7804B9A6-A27D-4F49-0072-60FE69A72EE3}"/>
          </ac:picMkLst>
        </pc:picChg>
      </pc:sldChg>
      <pc:sldChg chg="modSp mod">
        <pc:chgData name="David Russel" userId="99469b3f-e1d4-409d-aa44-2a8418279fcc" providerId="ADAL" clId="{858338F7-7BC9-48E6-A67F-76F74E820F08}" dt="2026-06-02T07:54:59.654" v="1647" actId="20577"/>
        <pc:sldMkLst>
          <pc:docMk/>
          <pc:sldMk cId="2343394554" sldId="2145707064"/>
        </pc:sldMkLst>
        <pc:spChg chg="mod">
          <ac:chgData name="David Russel" userId="99469b3f-e1d4-409d-aa44-2a8418279fcc" providerId="ADAL" clId="{858338F7-7BC9-48E6-A67F-76F74E820F08}" dt="2026-06-02T07:54:59.654" v="1647" actId="20577"/>
          <ac:spMkLst>
            <pc:docMk/>
            <pc:sldMk cId="2343394554" sldId="2145707064"/>
            <ac:spMk id="5" creationId="{638BC215-A9C9-2F9A-C209-B7FEA751D167}"/>
          </ac:spMkLst>
        </pc:spChg>
      </pc:sldChg>
      <pc:sldChg chg="modSp mod">
        <pc:chgData name="David Russel" userId="99469b3f-e1d4-409d-aa44-2a8418279fcc" providerId="ADAL" clId="{858338F7-7BC9-48E6-A67F-76F74E820F08}" dt="2026-06-02T07:38:21.712" v="972"/>
        <pc:sldMkLst>
          <pc:docMk/>
          <pc:sldMk cId="645475187" sldId="2145707068"/>
        </pc:sldMkLst>
        <pc:spChg chg="mod">
          <ac:chgData name="David Russel" userId="99469b3f-e1d4-409d-aa44-2a8418279fcc" providerId="ADAL" clId="{858338F7-7BC9-48E6-A67F-76F74E820F08}" dt="2026-06-02T07:38:21.712" v="972"/>
          <ac:spMkLst>
            <pc:docMk/>
            <pc:sldMk cId="645475187" sldId="2145707068"/>
            <ac:spMk id="6" creationId="{4DDD5BE3-EAAC-A8A7-BE28-2F13FEE07C75}"/>
          </ac:spMkLst>
        </pc:spChg>
      </pc:sldChg>
      <pc:sldChg chg="modSp add del mod modShow">
        <pc:chgData name="David Russel" userId="99469b3f-e1d4-409d-aa44-2a8418279fcc" providerId="ADAL" clId="{858338F7-7BC9-48E6-A67F-76F74E820F08}" dt="2026-06-02T07:54:44.526" v="1646" actId="2696"/>
        <pc:sldMkLst>
          <pc:docMk/>
          <pc:sldMk cId="2253155607" sldId="2145707070"/>
        </pc:sldMkLst>
      </pc:sldChg>
      <pc:sldChg chg="modSp add mod">
        <pc:chgData name="David Russel" userId="99469b3f-e1d4-409d-aa44-2a8418279fcc" providerId="ADAL" clId="{858338F7-7BC9-48E6-A67F-76F74E820F08}" dt="2026-06-02T07:59:44.406" v="1648" actId="6549"/>
        <pc:sldMkLst>
          <pc:docMk/>
          <pc:sldMk cId="3048630311" sldId="2145707071"/>
        </pc:sldMkLst>
        <pc:spChg chg="mod">
          <ac:chgData name="David Russel" userId="99469b3f-e1d4-409d-aa44-2a8418279fcc" providerId="ADAL" clId="{858338F7-7BC9-48E6-A67F-76F74E820F08}" dt="2026-06-02T07:59:44.406" v="1648" actId="6549"/>
          <ac:spMkLst>
            <pc:docMk/>
            <pc:sldMk cId="3048630311" sldId="2145707071"/>
            <ac:spMk id="5" creationId="{1C9BCD69-377F-CD41-89B4-E5CBCAA04366}"/>
          </ac:spMkLst>
        </pc:spChg>
      </pc:sldChg>
      <pc:sldMasterChg chg="delSldLayout">
        <pc:chgData name="David Russel" userId="99469b3f-e1d4-409d-aa44-2a8418279fcc" providerId="ADAL" clId="{858338F7-7BC9-48E6-A67F-76F74E820F08}" dt="2026-05-27T11:43:38.691" v="677" actId="2696"/>
        <pc:sldMasterMkLst>
          <pc:docMk/>
          <pc:sldMasterMk cId="134352355" sldId="2147483959"/>
        </pc:sldMasterMkLst>
      </pc:sldMasterChg>
    </pc:docChg>
  </pc:docChgLst>
  <pc:docChgLst>
    <pc:chgData name="Nina Ahnstrøm" userId="09669543-dc8d-4c2d-b804-47fea416e5c0" providerId="ADAL" clId="{ADF217B6-43F9-4C30-A85B-65F2D277C474}"/>
    <pc:docChg chg="custSel modSld">
      <pc:chgData name="Nina Ahnstrøm" userId="09669543-dc8d-4c2d-b804-47fea416e5c0" providerId="ADAL" clId="{ADF217B6-43F9-4C30-A85B-65F2D277C474}" dt="2026-06-01T12:32:29.846" v="145" actId="20577"/>
      <pc:docMkLst>
        <pc:docMk/>
      </pc:docMkLst>
      <pc:sldChg chg="modSp mod">
        <pc:chgData name="Nina Ahnstrøm" userId="09669543-dc8d-4c2d-b804-47fea416e5c0" providerId="ADAL" clId="{ADF217B6-43F9-4C30-A85B-65F2D277C474}" dt="2026-06-01T12:00:13.671" v="1" actId="20577"/>
        <pc:sldMkLst>
          <pc:docMk/>
          <pc:sldMk cId="3848389493" sldId="266"/>
        </pc:sldMkLst>
        <pc:spChg chg="mod">
          <ac:chgData name="Nina Ahnstrøm" userId="09669543-dc8d-4c2d-b804-47fea416e5c0" providerId="ADAL" clId="{ADF217B6-43F9-4C30-A85B-65F2D277C474}" dt="2026-06-01T12:00:13.671" v="1" actId="20577"/>
          <ac:spMkLst>
            <pc:docMk/>
            <pc:sldMk cId="3848389493" sldId="266"/>
            <ac:spMk id="7" creationId="{39202AA5-B97E-9E95-97C7-807FDED084E4}"/>
          </ac:spMkLst>
        </pc:spChg>
      </pc:sldChg>
      <pc:sldChg chg="addSp delSp modSp mod">
        <pc:chgData name="Nina Ahnstrøm" userId="09669543-dc8d-4c2d-b804-47fea416e5c0" providerId="ADAL" clId="{ADF217B6-43F9-4C30-A85B-65F2D277C474}" dt="2026-06-01T12:32:29.846" v="145" actId="20577"/>
        <pc:sldMkLst>
          <pc:docMk/>
          <pc:sldMk cId="3033055238" sldId="2145707046"/>
        </pc:sldMkLst>
        <pc:spChg chg="mod">
          <ac:chgData name="Nina Ahnstrøm" userId="09669543-dc8d-4c2d-b804-47fea416e5c0" providerId="ADAL" clId="{ADF217B6-43F9-4C30-A85B-65F2D277C474}" dt="2026-06-01T12:32:29.846" v="145" actId="20577"/>
          <ac:spMkLst>
            <pc:docMk/>
            <pc:sldMk cId="3033055238" sldId="2145707046"/>
            <ac:spMk id="2" creationId="{D3562F5F-07D7-B59E-DD0E-FFB73B5A03E9}"/>
          </ac:spMkLst>
        </pc:spChg>
        <pc:spChg chg="mod">
          <ac:chgData name="Nina Ahnstrøm" userId="09669543-dc8d-4c2d-b804-47fea416e5c0" providerId="ADAL" clId="{ADF217B6-43F9-4C30-A85B-65F2D277C474}" dt="2026-06-01T12:31:02.993" v="118" actId="20577"/>
          <ac:spMkLst>
            <pc:docMk/>
            <pc:sldMk cId="3033055238" sldId="2145707046"/>
            <ac:spMk id="7" creationId="{227E781E-403C-82CE-8345-A557CFA37C3B}"/>
          </ac:spMkLst>
        </pc:spChg>
        <pc:graphicFrameChg chg="add del mod">
          <ac:chgData name="Nina Ahnstrøm" userId="09669543-dc8d-4c2d-b804-47fea416e5c0" providerId="ADAL" clId="{ADF217B6-43F9-4C30-A85B-65F2D277C474}" dt="2026-06-01T12:32:23.576" v="142" actId="478"/>
          <ac:graphicFrameMkLst>
            <pc:docMk/>
            <pc:sldMk cId="3033055238" sldId="2145707046"/>
            <ac:graphicFrameMk id="3" creationId="{D34455FF-8721-85B2-68D5-71D829C6578F}"/>
          </ac:graphicFrameMkLst>
        </pc:graphicFrameChg>
      </pc:sldChg>
      <pc:sldChg chg="modSp mod">
        <pc:chgData name="Nina Ahnstrøm" userId="09669543-dc8d-4c2d-b804-47fea416e5c0" providerId="ADAL" clId="{ADF217B6-43F9-4C30-A85B-65F2D277C474}" dt="2026-06-01T12:18:07.601" v="3" actId="5793"/>
        <pc:sldMkLst>
          <pc:docMk/>
          <pc:sldMk cId="3419687427" sldId="2145707060"/>
        </pc:sldMkLst>
        <pc:spChg chg="mod">
          <ac:chgData name="Nina Ahnstrøm" userId="09669543-dc8d-4c2d-b804-47fea416e5c0" providerId="ADAL" clId="{ADF217B6-43F9-4C30-A85B-65F2D277C474}" dt="2026-06-01T12:18:07.601" v="3" actId="5793"/>
          <ac:spMkLst>
            <pc:docMk/>
            <pc:sldMk cId="3419687427" sldId="2145707060"/>
            <ac:spMk id="4" creationId="{7F1C50E0-B679-D0DC-CD4B-06871FEEC56A}"/>
          </ac:spMkLst>
        </pc:spChg>
      </pc:sldChg>
      <pc:sldChg chg="addSp delSp modSp mod">
        <pc:chgData name="Nina Ahnstrøm" userId="09669543-dc8d-4c2d-b804-47fea416e5c0" providerId="ADAL" clId="{ADF217B6-43F9-4C30-A85B-65F2D277C474}" dt="2026-06-01T12:20:37.762" v="40" actId="20577"/>
        <pc:sldMkLst>
          <pc:docMk/>
          <pc:sldMk cId="3572662268" sldId="2145707061"/>
        </pc:sldMkLst>
        <pc:spChg chg="mod">
          <ac:chgData name="Nina Ahnstrøm" userId="09669543-dc8d-4c2d-b804-47fea416e5c0" providerId="ADAL" clId="{ADF217B6-43F9-4C30-A85B-65F2D277C474}" dt="2026-06-01T12:20:37.762" v="40" actId="20577"/>
          <ac:spMkLst>
            <pc:docMk/>
            <pc:sldMk cId="3572662268" sldId="2145707061"/>
            <ac:spMk id="3" creationId="{B196CE37-2285-46CF-EC22-36BDF33D557D}"/>
          </ac:spMkLst>
        </pc:spChg>
        <pc:graphicFrameChg chg="add del mod">
          <ac:chgData name="Nina Ahnstrøm" userId="09669543-dc8d-4c2d-b804-47fea416e5c0" providerId="ADAL" clId="{ADF217B6-43F9-4C30-A85B-65F2D277C474}" dt="2026-06-01T12:20:22.729" v="36" actId="478"/>
          <ac:graphicFrameMkLst>
            <pc:docMk/>
            <pc:sldMk cId="3572662268" sldId="2145707061"/>
            <ac:graphicFrameMk id="5" creationId="{E0E0907F-3046-2271-4274-CEDF2E206B7B}"/>
          </ac:graphicFrameMkLst>
        </pc:graphicFrameChg>
      </pc:sldChg>
      <pc:sldChg chg="modSp mod">
        <pc:chgData name="Nina Ahnstrøm" userId="09669543-dc8d-4c2d-b804-47fea416e5c0" providerId="ADAL" clId="{ADF217B6-43F9-4C30-A85B-65F2D277C474}" dt="2026-06-01T12:21:20.131" v="43" actId="20577"/>
        <pc:sldMkLst>
          <pc:docMk/>
          <pc:sldMk cId="2468418647" sldId="2145707062"/>
        </pc:sldMkLst>
        <pc:spChg chg="mod">
          <ac:chgData name="Nina Ahnstrøm" userId="09669543-dc8d-4c2d-b804-47fea416e5c0" providerId="ADAL" clId="{ADF217B6-43F9-4C30-A85B-65F2D277C474}" dt="2026-06-01T12:21:20.131" v="43" actId="20577"/>
          <ac:spMkLst>
            <pc:docMk/>
            <pc:sldMk cId="2468418647" sldId="2145707062"/>
            <ac:spMk id="7" creationId="{6A1E3AB6-325B-97D8-4928-6C0019AAE542}"/>
          </ac:spMkLst>
        </pc:spChg>
      </pc:sldChg>
      <pc:sldChg chg="modSp mod">
        <pc:chgData name="Nina Ahnstrøm" userId="09669543-dc8d-4c2d-b804-47fea416e5c0" providerId="ADAL" clId="{ADF217B6-43F9-4C30-A85B-65F2D277C474}" dt="2026-06-01T12:26:49.293" v="97" actId="20577"/>
        <pc:sldMkLst>
          <pc:docMk/>
          <pc:sldMk cId="2703582050" sldId="2145707063"/>
        </pc:sldMkLst>
        <pc:spChg chg="mod">
          <ac:chgData name="Nina Ahnstrøm" userId="09669543-dc8d-4c2d-b804-47fea416e5c0" providerId="ADAL" clId="{ADF217B6-43F9-4C30-A85B-65F2D277C474}" dt="2026-06-01T12:26:49.293" v="97" actId="20577"/>
          <ac:spMkLst>
            <pc:docMk/>
            <pc:sldMk cId="2703582050" sldId="2145707063"/>
            <ac:spMk id="3" creationId="{5C080530-2257-AED5-ADA7-76BB7D854425}"/>
          </ac:spMkLst>
        </pc:spChg>
      </pc:sldChg>
      <pc:sldChg chg="modSp mod">
        <pc:chgData name="Nina Ahnstrøm" userId="09669543-dc8d-4c2d-b804-47fea416e5c0" providerId="ADAL" clId="{ADF217B6-43F9-4C30-A85B-65F2D277C474}" dt="2026-06-01T12:26:14.644" v="96" actId="207"/>
        <pc:sldMkLst>
          <pc:docMk/>
          <pc:sldMk cId="2343394554" sldId="2145707064"/>
        </pc:sldMkLst>
        <pc:spChg chg="mod">
          <ac:chgData name="Nina Ahnstrøm" userId="09669543-dc8d-4c2d-b804-47fea416e5c0" providerId="ADAL" clId="{ADF217B6-43F9-4C30-A85B-65F2D277C474}" dt="2026-06-01T12:26:14.644" v="96" actId="207"/>
          <ac:spMkLst>
            <pc:docMk/>
            <pc:sldMk cId="2343394554" sldId="2145707064"/>
            <ac:spMk id="5" creationId="{638BC215-A9C9-2F9A-C209-B7FEA751D167}"/>
          </ac:spMkLst>
        </pc:spChg>
      </pc:sldChg>
      <pc:sldChg chg="modSp mod">
        <pc:chgData name="Nina Ahnstrøm" userId="09669543-dc8d-4c2d-b804-47fea416e5c0" providerId="ADAL" clId="{ADF217B6-43F9-4C30-A85B-65F2D277C474}" dt="2026-06-01T12:28:44.263" v="116" actId="13926"/>
        <pc:sldMkLst>
          <pc:docMk/>
          <pc:sldMk cId="3048630311" sldId="2145707071"/>
        </pc:sldMkLst>
        <pc:spChg chg="mod">
          <ac:chgData name="Nina Ahnstrøm" userId="09669543-dc8d-4c2d-b804-47fea416e5c0" providerId="ADAL" clId="{ADF217B6-43F9-4C30-A85B-65F2D277C474}" dt="2026-06-01T12:28:44.263" v="116" actId="13926"/>
          <ac:spMkLst>
            <pc:docMk/>
            <pc:sldMk cId="3048630311" sldId="2145707071"/>
            <ac:spMk id="5" creationId="{1C9BCD69-377F-CD41-89B4-E5CBCAA04366}"/>
          </ac:spMkLst>
        </pc:spChg>
      </pc:sldChg>
    </pc:docChg>
  </pc:docChgLst>
  <pc:docChgLst>
    <pc:chgData name="David Russel" userId="99469b3f-e1d4-409d-aa44-2a8418279fcc" providerId="ADAL" clId="{091A53F5-077D-4CDE-83DA-C8D1D1E81733}"/>
    <pc:docChg chg="undo custSel addSld delSld modSld">
      <pc:chgData name="David Russel" userId="99469b3f-e1d4-409d-aa44-2a8418279fcc" providerId="ADAL" clId="{091A53F5-077D-4CDE-83DA-C8D1D1E81733}" dt="2026-05-08T12:52:40.840" v="1232" actId="207"/>
      <pc:docMkLst>
        <pc:docMk/>
      </pc:docMkLst>
      <pc:sldChg chg="modSp mod">
        <pc:chgData name="David Russel" userId="99469b3f-e1d4-409d-aa44-2a8418279fcc" providerId="ADAL" clId="{091A53F5-077D-4CDE-83DA-C8D1D1E81733}" dt="2026-05-08T12:48:31.413" v="1195" actId="20577"/>
        <pc:sldMkLst>
          <pc:docMk/>
          <pc:sldMk cId="3572662268" sldId="2145707061"/>
        </pc:sldMkLst>
        <pc:spChg chg="mod">
          <ac:chgData name="David Russel" userId="99469b3f-e1d4-409d-aa44-2a8418279fcc" providerId="ADAL" clId="{091A53F5-077D-4CDE-83DA-C8D1D1E81733}" dt="2026-05-08T12:48:31.413" v="1195" actId="20577"/>
          <ac:spMkLst>
            <pc:docMk/>
            <pc:sldMk cId="3572662268" sldId="2145707061"/>
            <ac:spMk id="3" creationId="{B196CE37-2285-46CF-EC22-36BDF33D557D}"/>
          </ac:spMkLst>
        </pc:spChg>
      </pc:sldChg>
      <pc:sldChg chg="addSp modSp mod">
        <pc:chgData name="David Russel" userId="99469b3f-e1d4-409d-aa44-2a8418279fcc" providerId="ADAL" clId="{091A53F5-077D-4CDE-83DA-C8D1D1E81733}" dt="2026-05-08T12:52:40.840" v="1232" actId="207"/>
        <pc:sldMkLst>
          <pc:docMk/>
          <pc:sldMk cId="2468418647" sldId="2145707062"/>
        </pc:sldMkLst>
        <pc:spChg chg="add mod">
          <ac:chgData name="David Russel" userId="99469b3f-e1d4-409d-aa44-2a8418279fcc" providerId="ADAL" clId="{091A53F5-077D-4CDE-83DA-C8D1D1E81733}" dt="2026-05-08T12:52:40.840" v="1232" actId="207"/>
          <ac:spMkLst>
            <pc:docMk/>
            <pc:sldMk cId="2468418647" sldId="2145707062"/>
            <ac:spMk id="2" creationId="{B9BDD198-1EBA-9422-9A66-DEA49FC66181}"/>
          </ac:spMkLst>
        </pc:spChg>
      </pc:sldChg>
      <pc:sldChg chg="modSp mod">
        <pc:chgData name="David Russel" userId="99469b3f-e1d4-409d-aa44-2a8418279fcc" providerId="ADAL" clId="{091A53F5-077D-4CDE-83DA-C8D1D1E81733}" dt="2026-05-08T12:05:29.157" v="1012" actId="20577"/>
        <pc:sldMkLst>
          <pc:docMk/>
          <pc:sldMk cId="3741289419" sldId="2145707066"/>
        </pc:sldMkLst>
        <pc:spChg chg="mod">
          <ac:chgData name="David Russel" userId="99469b3f-e1d4-409d-aa44-2a8418279fcc" providerId="ADAL" clId="{091A53F5-077D-4CDE-83DA-C8D1D1E81733}" dt="2026-05-08T12:05:29.157" v="1012" actId="20577"/>
          <ac:spMkLst>
            <pc:docMk/>
            <pc:sldMk cId="3741289419" sldId="2145707066"/>
            <ac:spMk id="3" creationId="{0C12A1E3-8B58-DB9E-12E3-23378A3EFBBB}"/>
          </ac:spMkLst>
        </pc:spChg>
      </pc:sldChg>
      <pc:sldChg chg="modSp new mod">
        <pc:chgData name="David Russel" userId="99469b3f-e1d4-409d-aa44-2a8418279fcc" providerId="ADAL" clId="{091A53F5-077D-4CDE-83DA-C8D1D1E81733}" dt="2026-05-08T12:22:56.072" v="1036" actId="20577"/>
        <pc:sldMkLst>
          <pc:docMk/>
          <pc:sldMk cId="1097940590" sldId="2145707067"/>
        </pc:sldMkLst>
        <pc:spChg chg="mod">
          <ac:chgData name="David Russel" userId="99469b3f-e1d4-409d-aa44-2a8418279fcc" providerId="ADAL" clId="{091A53F5-077D-4CDE-83DA-C8D1D1E81733}" dt="2026-05-08T12:22:56.072" v="1036" actId="20577"/>
          <ac:spMkLst>
            <pc:docMk/>
            <pc:sldMk cId="1097940590" sldId="2145707067"/>
            <ac:spMk id="2" creationId="{A2BFE3A3-11B0-CAC0-FD36-8A3F9FB78A3F}"/>
          </ac:spMkLst>
        </pc:spChg>
      </pc:sldChg>
      <pc:sldChg chg="modSp add mod">
        <pc:chgData name="David Russel" userId="99469b3f-e1d4-409d-aa44-2a8418279fcc" providerId="ADAL" clId="{091A53F5-077D-4CDE-83DA-C8D1D1E81733}" dt="2026-05-08T12:32:06.381" v="1182" actId="20577"/>
        <pc:sldMkLst>
          <pc:docMk/>
          <pc:sldMk cId="645475187" sldId="2145707068"/>
        </pc:sldMkLst>
        <pc:spChg chg="mod">
          <ac:chgData name="David Russel" userId="99469b3f-e1d4-409d-aa44-2a8418279fcc" providerId="ADAL" clId="{091A53F5-077D-4CDE-83DA-C8D1D1E81733}" dt="2026-05-08T12:32:06.381" v="1182" actId="20577"/>
          <ac:spMkLst>
            <pc:docMk/>
            <pc:sldMk cId="645475187" sldId="2145707068"/>
            <ac:spMk id="6" creationId="{4DDD5BE3-EAAC-A8A7-BE28-2F13FEE07C75}"/>
          </ac:spMkLst>
        </pc:spChg>
      </pc:sldChg>
      <pc:sldChg chg="modSp add mod">
        <pc:chgData name="David Russel" userId="99469b3f-e1d4-409d-aa44-2a8418279fcc" providerId="ADAL" clId="{091A53F5-077D-4CDE-83DA-C8D1D1E81733}" dt="2026-05-08T12:32:32.409" v="1194" actId="20577"/>
        <pc:sldMkLst>
          <pc:docMk/>
          <pc:sldMk cId="3296816412" sldId="2145707069"/>
        </pc:sldMkLst>
        <pc:spChg chg="mod">
          <ac:chgData name="David Russel" userId="99469b3f-e1d4-409d-aa44-2a8418279fcc" providerId="ADAL" clId="{091A53F5-077D-4CDE-83DA-C8D1D1E81733}" dt="2026-05-08T12:32:32.409" v="1194" actId="20577"/>
          <ac:spMkLst>
            <pc:docMk/>
            <pc:sldMk cId="3296816412" sldId="2145707069"/>
            <ac:spMk id="3" creationId="{6E1DB53D-4B8E-C107-72D8-2157C6B6C8B6}"/>
          </ac:spMkLst>
        </pc:spChg>
      </pc:sldChg>
    </pc:docChg>
  </pc:docChgLst>
</pc:chgInfo>
</file>

<file path=ppt/comments/modernComment_7FE4E435_D4F27FFC.xml><?xml version="1.0" encoding="utf-8"?>
<p188:cmLst xmlns:a="http://schemas.openxmlformats.org/drawingml/2006/main" xmlns:r="http://schemas.openxmlformats.org/officeDocument/2006/relationships" xmlns:p188="http://schemas.microsoft.com/office/powerpoint/2018/8/main">
  <p188:cm id="{8C34B980-F170-4D4F-84F3-46C377F320C0}" authorId="{7F49FAF1-ED4C-A22C-AFB8-200B6277C936}" created="2026-05-29T10:02:12.356">
    <ac:deMkLst xmlns:ac="http://schemas.microsoft.com/office/drawing/2013/main/command">
      <pc:docMk xmlns:pc="http://schemas.microsoft.com/office/powerpoint/2013/main/command"/>
      <pc:sldMk xmlns:pc="http://schemas.microsoft.com/office/powerpoint/2013/main/command" cId="3572662268" sldId="2145707061"/>
      <ac:spMk id="3" creationId="{B196CE37-2285-46CF-EC22-36BDF33D557D}"/>
    </ac:deMkLst>
    <p188:txBody>
      <a:bodyPr/>
      <a:lstStyle/>
      <a:p>
        <a:r>
          <a:rPr lang="da-DK"/>
          <a:t>Det sidste spørgsmål er lidt uklart. Tjek om det står i lærervejledning</a:t>
        </a:r>
      </a:p>
    </p188:txBody>
  </p188:cm>
</p188:cmLst>
</file>

<file path=ppt/comments/modernComment_7FE4E43C_26792B73.xml><?xml version="1.0" encoding="utf-8"?>
<p188:cmLst xmlns:a="http://schemas.openxmlformats.org/drawingml/2006/main" xmlns:r="http://schemas.openxmlformats.org/officeDocument/2006/relationships" xmlns:p188="http://schemas.microsoft.com/office/powerpoint/2018/8/main">
  <p188:cm id="{E73675BA-204C-425D-AC46-942DABCFD6FC}" authorId="{BEE736D4-FE1A-3550-0075-AD26250D0FD6}" created="2026-06-01T12:17:12.171">
    <pc:sldMkLst xmlns:pc="http://schemas.microsoft.com/office/powerpoint/2013/main/command">
      <pc:docMk/>
      <pc:sldMk cId="645475187" sldId="2145707068"/>
    </pc:sldMkLst>
    <p188:txBody>
      <a:bodyPr/>
      <a:lstStyle/>
      <a:p>
        <a:r>
          <a:rPr lang="da-DK"/>
          <a:t>Mangler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2125"/>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798888" y="0"/>
            <a:ext cx="2905125" cy="492125"/>
          </a:xfrm>
          <a:prstGeom prst="rect">
            <a:avLst/>
          </a:prstGeom>
        </p:spPr>
        <p:txBody>
          <a:bodyPr vert="horz" lIns="91440" tIns="45720" rIns="91440" bIns="45720" rtlCol="0"/>
          <a:lstStyle>
            <a:lvl1pPr algn="r">
              <a:defRPr sz="1200"/>
            </a:lvl1pPr>
          </a:lstStyle>
          <a:p>
            <a:fld id="{36D9E1F0-0922-4A6F-9E1D-8352DAFCFDBB}" type="datetimeFigureOut">
              <a:rPr lang="da-DK" smtClean="0"/>
              <a:t>02-06-2026</a:t>
            </a:fld>
            <a:endParaRPr lang="da-DK"/>
          </a:p>
        </p:txBody>
      </p:sp>
      <p:sp>
        <p:nvSpPr>
          <p:cNvPr id="4" name="Pladsholder til sidefod 3"/>
          <p:cNvSpPr>
            <a:spLocks noGrp="1"/>
          </p:cNvSpPr>
          <p:nvPr>
            <p:ph type="ftr" sz="quarter" idx="2"/>
          </p:nvPr>
        </p:nvSpPr>
        <p:spPr>
          <a:xfrm>
            <a:off x="0" y="9348788"/>
            <a:ext cx="2905125" cy="492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798888" y="9348788"/>
            <a:ext cx="2905125" cy="492125"/>
          </a:xfrm>
          <a:prstGeom prst="rect">
            <a:avLst/>
          </a:prstGeom>
        </p:spPr>
        <p:txBody>
          <a:bodyPr vert="horz" lIns="91440" tIns="45720" rIns="91440" bIns="45720" rtlCol="0" anchor="b"/>
          <a:lstStyle>
            <a:lvl1pPr algn="r">
              <a:defRPr sz="1200"/>
            </a:lvl1pPr>
          </a:lstStyle>
          <a:p>
            <a:fld id="{70DF9BAE-3C21-4F8D-98BB-35FA7CBF2D55}" type="slidenum">
              <a:rPr lang="da-DK" smtClean="0"/>
              <a:t>‹nr.›</a:t>
            </a:fld>
            <a:endParaRPr lang="da-DK"/>
          </a:p>
        </p:txBody>
      </p:sp>
    </p:spTree>
    <p:extLst>
      <p:ext uri="{BB962C8B-B14F-4D97-AF65-F5344CB8AC3E}">
        <p14:creationId xmlns:p14="http://schemas.microsoft.com/office/powerpoint/2010/main" val="3199109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798888" y="0"/>
            <a:ext cx="2905125" cy="493713"/>
          </a:xfrm>
          <a:prstGeom prst="rect">
            <a:avLst/>
          </a:prstGeom>
        </p:spPr>
        <p:txBody>
          <a:bodyPr vert="horz" lIns="91440" tIns="45720" rIns="91440" bIns="45720" rtlCol="0"/>
          <a:lstStyle>
            <a:lvl1pPr algn="r">
              <a:defRPr sz="1200"/>
            </a:lvl1pPr>
          </a:lstStyle>
          <a:p>
            <a:fld id="{2AA0685A-44E9-450F-A33D-20B6AAEC42FA}" type="datetimeFigureOut">
              <a:rPr lang="da-DK" smtClean="0"/>
              <a:t>02-06-2026</a:t>
            </a:fld>
            <a:endParaRPr lang="da-DK"/>
          </a:p>
        </p:txBody>
      </p:sp>
      <p:sp>
        <p:nvSpPr>
          <p:cNvPr id="4" name="Pladsholder til slidebillede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69925" y="4737100"/>
            <a:ext cx="5365750" cy="3875088"/>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348788"/>
            <a:ext cx="2905125" cy="493712"/>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798888" y="9348788"/>
            <a:ext cx="2905125" cy="493712"/>
          </a:xfrm>
          <a:prstGeom prst="rect">
            <a:avLst/>
          </a:prstGeom>
        </p:spPr>
        <p:txBody>
          <a:bodyPr vert="horz" lIns="91440" tIns="45720" rIns="91440" bIns="45720" rtlCol="0" anchor="b"/>
          <a:lstStyle>
            <a:lvl1pPr algn="r">
              <a:defRPr sz="1200"/>
            </a:lvl1pPr>
          </a:lstStyle>
          <a:p>
            <a:fld id="{3BD419F3-6B28-424A-92AC-0B6A1287DF94}" type="slidenum">
              <a:rPr lang="da-DK" smtClean="0"/>
              <a:t>‹nr.›</a:t>
            </a:fld>
            <a:endParaRPr lang="da-DK"/>
          </a:p>
        </p:txBody>
      </p:sp>
    </p:spTree>
    <p:extLst>
      <p:ext uri="{BB962C8B-B14F-4D97-AF65-F5344CB8AC3E}">
        <p14:creationId xmlns:p14="http://schemas.microsoft.com/office/powerpoint/2010/main" val="908472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gineerthefuture.dk/undervisning/engineering-i-skolen/engineering-forloeb/mellemtrin-bordet-fanger-202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Brug dette slideshow til at rammesætte Engineering Day 2026. </a:t>
            </a:r>
          </a:p>
          <a:p>
            <a:endParaRPr lang="da-DK"/>
          </a:p>
          <a:p>
            <a:r>
              <a:rPr lang="da-DK"/>
              <a:t>Videoer kan afspilles direkte fra slideshowet, og hvis der opstår problemer, vil du kunne finde links her i noterne.</a:t>
            </a:r>
          </a:p>
          <a:p>
            <a:r>
              <a:rPr lang="da-DK"/>
              <a:t>Brug slideshowet som det er eller tilpas det som du synes.</a:t>
            </a:r>
          </a:p>
          <a:p>
            <a:pPr marL="0" marR="0" lvl="0" indent="0" algn="l" defTabSz="914400" rtl="0" eaLnBrk="1" fontAlgn="auto" latinLnBrk="0" hangingPunct="1">
              <a:lnSpc>
                <a:spcPct val="100000"/>
              </a:lnSpc>
              <a:spcBef>
                <a:spcPts val="0"/>
              </a:spcBef>
              <a:spcAft>
                <a:spcPts val="0"/>
              </a:spcAft>
              <a:buClrTx/>
              <a:buSzTx/>
              <a:buFontTx/>
              <a:buNone/>
              <a:tabLst/>
              <a:defRPr/>
            </a:pPr>
            <a:r>
              <a:rPr lang="da-DK"/>
              <a:t>Alt hvad du skal bruge, kan findes her: </a:t>
            </a:r>
            <a:r>
              <a:rPr lang="da-DK" sz="1800" u="sng">
                <a:solidFill>
                  <a:srgbClr val="004DFF"/>
                </a:solidFill>
                <a:effectLst/>
                <a:latin typeface="Segoe UI" panose="020B0502040204020203" pitchFamily="34" charset="0"/>
                <a:ea typeface="Segoe UI" panose="020B0502040204020203" pitchFamily="34" charset="0"/>
                <a:cs typeface="Times New Roman" panose="02020603050405020304" pitchFamily="18" charset="0"/>
                <a:hlinkClick r:id="rId3"/>
              </a:rPr>
              <a:t>https://engineerthefuture.dk/undervisning/engineering-i-skolen/engineering-forloeb/mellemtrin-bordet-fanger-2024/</a:t>
            </a:r>
            <a:r>
              <a:rPr lang="da-DK" sz="1800">
                <a:effectLst/>
                <a:latin typeface="Segoe UI" panose="020B0502040204020203" pitchFamily="34" charset="0"/>
                <a:ea typeface="Segoe UI" panose="020B0502040204020203" pitchFamily="34" charset="0"/>
                <a:cs typeface="Times New Roman" panose="02020603050405020304" pitchFamily="18" charset="0"/>
              </a:rPr>
              <a:t>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a:t>
            </a:fld>
            <a:endParaRPr lang="da-DK"/>
          </a:p>
        </p:txBody>
      </p:sp>
    </p:spTree>
    <p:extLst>
      <p:ext uri="{BB962C8B-B14F-4D97-AF65-F5344CB8AC3E}">
        <p14:creationId xmlns:p14="http://schemas.microsoft.com/office/powerpoint/2010/main" val="1541874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Saml op på inspirationsfilmen ved at tale med eleverne om engineering-udfordringen og de krav, der bliver stillet. Det kan være relevant at tale om, hvad ordet ‘prototype’ betyder; fx en model, den første udgave af noget man bygger, en udgave der ikke behøver at virke til at starte med.</a:t>
            </a:r>
          </a:p>
          <a:p>
            <a:r>
              <a:rPr lang="da-DK"/>
              <a:t>Præsenter evt. eleverne for de materialer, de har til rådighed til deres konstruktion.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3</a:t>
            </a:fld>
            <a:endParaRPr lang="da-DK"/>
          </a:p>
        </p:txBody>
      </p:sp>
    </p:spTree>
    <p:extLst>
      <p:ext uri="{BB962C8B-B14F-4D97-AF65-F5344CB8AC3E}">
        <p14:creationId xmlns:p14="http://schemas.microsoft.com/office/powerpoint/2010/main" val="15283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A63B9-07C5-CF5D-5E57-BFF90D01BD9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FDEA990-B63F-77F5-C314-60CD304B881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8D7E5C7-DB70-0235-F592-78446E8AD7FA}"/>
              </a:ext>
            </a:extLst>
          </p:cNvPr>
          <p:cNvSpPr>
            <a:spLocks noGrp="1"/>
          </p:cNvSpPr>
          <p:nvPr>
            <p:ph type="body" idx="1"/>
          </p:nvPr>
        </p:nvSpPr>
        <p:spPr/>
        <p:txBody>
          <a:bodyPr/>
          <a:lstStyle/>
          <a:p>
            <a:r>
              <a:rPr lang="da-DK"/>
              <a:t>For at alle elever er klar over, hvilke krav der stilles til dem, præsenteres eleverne for, hvilke overvejelser de forventes at gøre sig til delprocessen ‘Præsentere’. </a:t>
            </a:r>
          </a:p>
          <a:p>
            <a:r>
              <a:rPr lang="da-DK"/>
              <a:t>Præsenter også rammerne for eleverne fx hvem skal de præsentere for osv. </a:t>
            </a:r>
          </a:p>
        </p:txBody>
      </p:sp>
      <p:sp>
        <p:nvSpPr>
          <p:cNvPr id="4" name="Pladsholder til slidenummer 3">
            <a:extLst>
              <a:ext uri="{FF2B5EF4-FFF2-40B4-BE49-F238E27FC236}">
                <a16:creationId xmlns:a16="http://schemas.microsoft.com/office/drawing/2014/main" id="{B46B4002-2D4B-CDBA-C44E-A3CA4CB2CC9B}"/>
              </a:ext>
            </a:extLst>
          </p:cNvPr>
          <p:cNvSpPr>
            <a:spLocks noGrp="1"/>
          </p:cNvSpPr>
          <p:nvPr>
            <p:ph type="sldNum" sz="quarter" idx="5"/>
          </p:nvPr>
        </p:nvSpPr>
        <p:spPr/>
        <p:txBody>
          <a:bodyPr/>
          <a:lstStyle/>
          <a:p>
            <a:fld id="{3BD419F3-6B28-424A-92AC-0B6A1287DF94}" type="slidenum">
              <a:rPr lang="da-DK" smtClean="0"/>
              <a:t>7</a:t>
            </a:fld>
            <a:endParaRPr lang="da-DK"/>
          </a:p>
        </p:txBody>
      </p:sp>
    </p:spTree>
    <p:extLst>
      <p:ext uri="{BB962C8B-B14F-4D97-AF65-F5344CB8AC3E}">
        <p14:creationId xmlns:p14="http://schemas.microsoft.com/office/powerpoint/2010/main" val="2528127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C9238-0C0E-693F-1F02-717E1589D39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643A17B-DC7E-00F9-267A-5B64E2686F7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24B516C-34EF-2EEC-C539-BA2A045DDA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Saml op på elevernes undersøgelse til denne ‘timeout’. Sammenlign resultater og erfaringer. </a:t>
            </a:r>
          </a:p>
          <a:p>
            <a:endParaRPr lang="da-DK"/>
          </a:p>
        </p:txBody>
      </p:sp>
      <p:sp>
        <p:nvSpPr>
          <p:cNvPr id="4" name="Pladsholder til slidenummer 3">
            <a:extLst>
              <a:ext uri="{FF2B5EF4-FFF2-40B4-BE49-F238E27FC236}">
                <a16:creationId xmlns:a16="http://schemas.microsoft.com/office/drawing/2014/main" id="{A12D1BD0-F644-7B3F-6B01-8BA77DA43DC5}"/>
              </a:ext>
            </a:extLst>
          </p:cNvPr>
          <p:cNvSpPr>
            <a:spLocks noGrp="1"/>
          </p:cNvSpPr>
          <p:nvPr>
            <p:ph type="sldNum" sz="quarter" idx="5"/>
          </p:nvPr>
        </p:nvSpPr>
        <p:spPr/>
        <p:txBody>
          <a:bodyPr/>
          <a:lstStyle/>
          <a:p>
            <a:fld id="{3BD419F3-6B28-424A-92AC-0B6A1287DF94}" type="slidenum">
              <a:rPr lang="da-DK" smtClean="0"/>
              <a:t>11</a:t>
            </a:fld>
            <a:endParaRPr lang="da-DK"/>
          </a:p>
        </p:txBody>
      </p:sp>
    </p:spTree>
    <p:extLst>
      <p:ext uri="{BB962C8B-B14F-4D97-AF65-F5344CB8AC3E}">
        <p14:creationId xmlns:p14="http://schemas.microsoft.com/office/powerpoint/2010/main" val="861960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B57FA-2603-908F-9532-34B01FBEBDF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C72CC0E-1E69-6983-F118-9642DC3E330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F6680DF-9813-4C53-CB14-D6F2303515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Saml op på elevernes undersøgelse til denne ‘timeout’. Sammenlign resultater og erfaringer. </a:t>
            </a:r>
          </a:p>
          <a:p>
            <a:endParaRPr lang="da-DK"/>
          </a:p>
        </p:txBody>
      </p:sp>
      <p:sp>
        <p:nvSpPr>
          <p:cNvPr id="4" name="Pladsholder til slidenummer 3">
            <a:extLst>
              <a:ext uri="{FF2B5EF4-FFF2-40B4-BE49-F238E27FC236}">
                <a16:creationId xmlns:a16="http://schemas.microsoft.com/office/drawing/2014/main" id="{5346F7C6-C2DE-87A1-AE41-48CBB407B281}"/>
              </a:ext>
            </a:extLst>
          </p:cNvPr>
          <p:cNvSpPr>
            <a:spLocks noGrp="1"/>
          </p:cNvSpPr>
          <p:nvPr>
            <p:ph type="sldNum" sz="quarter" idx="5"/>
          </p:nvPr>
        </p:nvSpPr>
        <p:spPr/>
        <p:txBody>
          <a:bodyPr/>
          <a:lstStyle/>
          <a:p>
            <a:fld id="{3BD419F3-6B28-424A-92AC-0B6A1287DF94}" type="slidenum">
              <a:rPr lang="da-DK" smtClean="0"/>
              <a:t>13</a:t>
            </a:fld>
            <a:endParaRPr lang="da-DK"/>
          </a:p>
        </p:txBody>
      </p:sp>
    </p:spTree>
    <p:extLst>
      <p:ext uri="{BB962C8B-B14F-4D97-AF65-F5344CB8AC3E}">
        <p14:creationId xmlns:p14="http://schemas.microsoft.com/office/powerpoint/2010/main" val="240169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For at vende elevernes fokus tilbage på engineering-udfordringen, præsenteres udfordring og krav igen. Her tales også om hvordan elevernes nye viden fra undersøgelserne kan inddrages i udviklingen af deres egen prototype.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14</a:t>
            </a:fld>
            <a:endParaRPr lang="da-DK"/>
          </a:p>
        </p:txBody>
      </p:sp>
    </p:spTree>
    <p:extLst>
      <p:ext uri="{BB962C8B-B14F-4D97-AF65-F5344CB8AC3E}">
        <p14:creationId xmlns:p14="http://schemas.microsoft.com/office/powerpoint/2010/main" val="76915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5464">
              <a:defRPr/>
            </a:pPr>
            <a:r>
              <a:rPr lang="da-DK"/>
              <a:t>Disse delprocesser skal tage ca. 120 minutter. </a:t>
            </a:r>
          </a:p>
          <a:p>
            <a:pPr defTabSz="925464">
              <a:defRPr/>
            </a:pPr>
            <a:endParaRPr lang="da-DK"/>
          </a:p>
          <a:p>
            <a:pPr defTabSz="925464">
              <a:defRPr/>
            </a:pPr>
            <a:r>
              <a:rPr lang="da-DK"/>
              <a:t>Tal med eleverne om, at de nu skal i gang med delprocessen ‘Konstruere’, og at de undervejs kan for brug for at bevæge sig over i delprocessen ‘Forbedre’, når/hvis de oplever at deres prototype skal forbedres.</a:t>
            </a:r>
          </a:p>
          <a:p>
            <a:pPr defTabSz="925464">
              <a:defRPr/>
            </a:pPr>
            <a:r>
              <a:rPr lang="da-DK"/>
              <a:t>Støt eleverne undervejs i deres konstruktion af prototyper. </a:t>
            </a:r>
          </a:p>
          <a:p>
            <a:pPr defTabSz="925464">
              <a:defRPr/>
            </a:pPr>
            <a:endParaRPr lang="da-DK"/>
          </a:p>
          <a:p>
            <a:pPr defTabSz="925464">
              <a:defRPr/>
            </a:pPr>
            <a:r>
              <a:rPr lang="da-DK"/>
              <a:t>Undervejs i elevernes proces, kan du som støtte fx spørge ind til: </a:t>
            </a:r>
          </a:p>
          <a:p>
            <a:pPr marL="171450" indent="-171450" defTabSz="925464">
              <a:buFontTx/>
              <a:buChar char="-"/>
              <a:defRPr/>
            </a:pPr>
            <a:r>
              <a:rPr lang="da-DK"/>
              <a:t>Hvad er den vigtigste funktion i jeres løsning?</a:t>
            </a:r>
          </a:p>
          <a:p>
            <a:pPr marL="171450" indent="-171450" defTabSz="925464">
              <a:buFontTx/>
              <a:buChar char="-"/>
              <a:defRPr/>
            </a:pPr>
            <a:r>
              <a:rPr lang="da-DK"/>
              <a:t>Hvordan udnytter I materialernes egenskaber bedst muligt?</a:t>
            </a:r>
          </a:p>
          <a:p>
            <a:pPr marL="171450" indent="-171450" defTabSz="925464">
              <a:buFontTx/>
              <a:buChar char="-"/>
              <a:defRPr/>
            </a:pPr>
            <a:r>
              <a:rPr lang="da-DK"/>
              <a:t>Kan der være andre måder at løse netop dén funktion på?</a:t>
            </a:r>
          </a:p>
          <a:p>
            <a:pPr defTabSz="925464">
              <a:defRPr/>
            </a:pPr>
            <a:endParaRPr lang="da-DK"/>
          </a:p>
          <a:p>
            <a:pPr defTabSz="925464">
              <a:defRPr/>
            </a:pPr>
            <a:r>
              <a:rPr lang="da-DK"/>
              <a:t>Undervejs i denne delproces, vendes igen tilbage til de spørgsmål som eleverne skal forholde sig til under deres præsentation.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15</a:t>
            </a:fld>
            <a:endParaRPr lang="da-DK"/>
          </a:p>
        </p:txBody>
      </p:sp>
    </p:spTree>
    <p:extLst>
      <p:ext uri="{BB962C8B-B14F-4D97-AF65-F5344CB8AC3E}">
        <p14:creationId xmlns:p14="http://schemas.microsoft.com/office/powerpoint/2010/main" val="3746107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0F9B2-B79E-D428-0AE7-DB54892DDD9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77FF8D4-1044-1C34-85A8-4A44857AEAF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4AC4FAE-C9AB-BA2E-DD90-791D546D7ECE}"/>
              </a:ext>
            </a:extLst>
          </p:cNvPr>
          <p:cNvSpPr>
            <a:spLocks noGrp="1"/>
          </p:cNvSpPr>
          <p:nvPr>
            <p:ph type="body" idx="1"/>
          </p:nvPr>
        </p:nvSpPr>
        <p:spPr/>
        <p:txBody>
          <a:bodyPr/>
          <a:lstStyle/>
          <a:p>
            <a:r>
              <a:rPr lang="da-DK"/>
              <a:t>For at alle elever er klar over, hvilke krav der stilles til dem, præsenteres eleverne for, hvilke overvejelser de forventes at gøre sig til delprocessen ‘Præsentere’. </a:t>
            </a:r>
          </a:p>
          <a:p>
            <a:r>
              <a:rPr lang="da-DK"/>
              <a:t>Præsenter også rammerne for eleverne fx hvem skal de præsentere for osv. </a:t>
            </a:r>
          </a:p>
        </p:txBody>
      </p:sp>
      <p:sp>
        <p:nvSpPr>
          <p:cNvPr id="4" name="Pladsholder til slidenummer 3">
            <a:extLst>
              <a:ext uri="{FF2B5EF4-FFF2-40B4-BE49-F238E27FC236}">
                <a16:creationId xmlns:a16="http://schemas.microsoft.com/office/drawing/2014/main" id="{E3BF6A05-1625-53ED-9F5D-4F6F762A2FDD}"/>
              </a:ext>
            </a:extLst>
          </p:cNvPr>
          <p:cNvSpPr>
            <a:spLocks noGrp="1"/>
          </p:cNvSpPr>
          <p:nvPr>
            <p:ph type="sldNum" sz="quarter" idx="5"/>
          </p:nvPr>
        </p:nvSpPr>
        <p:spPr/>
        <p:txBody>
          <a:bodyPr/>
          <a:lstStyle/>
          <a:p>
            <a:fld id="{3BD419F3-6B28-424A-92AC-0B6A1287DF94}" type="slidenum">
              <a:rPr lang="da-DK" smtClean="0"/>
              <a:t>16</a:t>
            </a:fld>
            <a:endParaRPr lang="da-DK"/>
          </a:p>
        </p:txBody>
      </p:sp>
    </p:spTree>
    <p:extLst>
      <p:ext uri="{BB962C8B-B14F-4D97-AF65-F5344CB8AC3E}">
        <p14:creationId xmlns:p14="http://schemas.microsoft.com/office/powerpoint/2010/main" val="4280745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419F3-6B28-424A-92AC-0B6A1287DF94}"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5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42767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EIS">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6747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1663298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3265C3ED-E7E1-3A96-8326-3DD896ED52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a:off x="2868967" y="-2868967"/>
            <a:ext cx="6454066" cy="12192000"/>
          </a:xfrm>
          <a:prstGeom prst="rect">
            <a:avLst/>
          </a:prstGeom>
        </p:spPr>
      </p:pic>
    </p:spTree>
    <p:extLst>
      <p:ext uri="{BB962C8B-B14F-4D97-AF65-F5344CB8AC3E}">
        <p14:creationId xmlns:p14="http://schemas.microsoft.com/office/powerpoint/2010/main" val="3528325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E319C7DA-0B04-2AEF-69F0-2724430FEA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2760645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D8377DC8-1E73-F2F8-3581-2DCDAF62F52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4118932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454066"/>
          </a:xfrm>
          <a:prstGeom prst="rect">
            <a:avLst/>
          </a:prstGeom>
        </p:spPr>
      </p:pic>
    </p:spTree>
    <p:extLst>
      <p:ext uri="{BB962C8B-B14F-4D97-AF65-F5344CB8AC3E}">
        <p14:creationId xmlns:p14="http://schemas.microsoft.com/office/powerpoint/2010/main" val="3317741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tøj, Ansigt, indendørs&#10;&#10;Automatisk genereret beskrivelse">
            <a:extLst>
              <a:ext uri="{FF2B5EF4-FFF2-40B4-BE49-F238E27FC236}">
                <a16:creationId xmlns:a16="http://schemas.microsoft.com/office/drawing/2014/main" id="{9C79B521-DD63-BCF9-87D8-0D8E648734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8"/>
          <a:stretch/>
        </p:blipFill>
        <p:spPr>
          <a:xfrm>
            <a:off x="0" y="-8878"/>
            <a:ext cx="3755570" cy="6467475"/>
          </a:xfrm>
          <a:prstGeom prst="rect">
            <a:avLst/>
          </a:prstGeom>
        </p:spPr>
      </p:pic>
    </p:spTree>
    <p:extLst>
      <p:ext uri="{BB962C8B-B14F-4D97-AF65-F5344CB8AC3E}">
        <p14:creationId xmlns:p14="http://schemas.microsoft.com/office/powerpoint/2010/main" val="2363650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Pige1">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654864"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0" name="Pladsholder til indhold 3"/>
          <p:cNvSpPr>
            <a:spLocks noGrp="1"/>
          </p:cNvSpPr>
          <p:nvPr>
            <p:ph sz="half" idx="2"/>
          </p:nvPr>
        </p:nvSpPr>
        <p:spPr>
          <a:xfrm>
            <a:off x="4636459" y="1844825"/>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Ansigt, person, tøj, pige&#10;&#10;Automatisk genereret beskrivelse">
            <a:extLst>
              <a:ext uri="{FF2B5EF4-FFF2-40B4-BE49-F238E27FC236}">
                <a16:creationId xmlns:a16="http://schemas.microsoft.com/office/drawing/2014/main" id="{F21A2CC2-1A65-C850-F141-9EDAB641FCF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3755570" cy="6467475"/>
          </a:xfrm>
          <a:prstGeom prst="rect">
            <a:avLst/>
          </a:prstGeom>
        </p:spPr>
      </p:pic>
    </p:spTree>
    <p:extLst>
      <p:ext uri="{BB962C8B-B14F-4D97-AF65-F5344CB8AC3E}">
        <p14:creationId xmlns:p14="http://schemas.microsoft.com/office/powerpoint/2010/main" val="549833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græs, træ, udendørs, person&#10;&#10;Automatisk genereret beskrivelse">
            <a:extLst>
              <a:ext uri="{FF2B5EF4-FFF2-40B4-BE49-F238E27FC236}">
                <a16:creationId xmlns:a16="http://schemas.microsoft.com/office/drawing/2014/main" id="{12EB4008-BE30-0346-AAA1-57DC709D0D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0"/>
            <a:ext cx="3659409" cy="6462944"/>
          </a:xfrm>
          <a:prstGeom prst="rect">
            <a:avLst/>
          </a:prstGeom>
        </p:spPr>
      </p:pic>
    </p:spTree>
    <p:extLst>
      <p:ext uri="{BB962C8B-B14F-4D97-AF65-F5344CB8AC3E}">
        <p14:creationId xmlns:p14="http://schemas.microsoft.com/office/powerpoint/2010/main" val="110094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2" y="1"/>
            <a:ext cx="3755571" cy="6454065"/>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4281458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46520"/>
          </a:xfrm>
          <a:prstGeom prst="rect">
            <a:avLst/>
          </a:prstGeom>
        </p:spPr>
      </p:pic>
    </p:spTree>
    <p:extLst>
      <p:ext uri="{BB962C8B-B14F-4D97-AF65-F5344CB8AC3E}">
        <p14:creationId xmlns:p14="http://schemas.microsoft.com/office/powerpoint/2010/main" val="259893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318782" y="393143"/>
            <a:ext cx="1147465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318782" y="1567242"/>
            <a:ext cx="1149306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2249972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54066"/>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3226599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a:extLst>
              <a:ext uri="{FF2B5EF4-FFF2-40B4-BE49-F238E27FC236}">
                <a16:creationId xmlns:a16="http://schemas.microsoft.com/office/drawing/2014/main" id="{DF31FA76-5DB3-38F5-9893-9BA3FCE1024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1"/>
            <a:ext cx="3659409" cy="6454066"/>
          </a:xfrm>
          <a:prstGeom prst="rect">
            <a:avLst/>
          </a:prstGeom>
        </p:spPr>
      </p:pic>
    </p:spTree>
    <p:extLst>
      <p:ext uri="{BB962C8B-B14F-4D97-AF65-F5344CB8AC3E}">
        <p14:creationId xmlns:p14="http://schemas.microsoft.com/office/powerpoint/2010/main" val="4161299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132835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DP-Model">
    <p:spTree>
      <p:nvGrpSpPr>
        <p:cNvPr id="1" name=""/>
        <p:cNvGrpSpPr/>
        <p:nvPr/>
      </p:nvGrpSpPr>
      <p:grpSpPr>
        <a:xfrm>
          <a:off x="0" y="0"/>
          <a:ext cx="0" cy="0"/>
          <a:chOff x="0" y="0"/>
          <a:chExt cx="0" cy="0"/>
        </a:xfrm>
      </p:grpSpPr>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hasCustomPrompt="1"/>
          </p:nvPr>
        </p:nvSpPr>
        <p:spPr>
          <a:xfrm>
            <a:off x="2529139" y="433676"/>
            <a:ext cx="7133720" cy="936104"/>
          </a:xfrm>
          <a:prstGeom prst="rect">
            <a:avLst/>
          </a:prstGeom>
        </p:spPr>
        <p:txBody>
          <a:bodyPr/>
          <a:lstStyle>
            <a:lvl1pPr marL="0" indent="0" algn="ctr">
              <a:buNone/>
              <a:defRPr sz="4400" b="0">
                <a:solidFill>
                  <a:srgbClr val="234B5A"/>
                </a:solidFill>
                <a:latin typeface="BetonEF-Bold" panose="02000503040000020003" pitchFamily="50" charset="0"/>
              </a:defRPr>
            </a:lvl1p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da-DK"/>
              <a:t>Engineering designprocessen</a:t>
            </a:r>
          </a:p>
        </p:txBody>
      </p:sp>
      <p:pic>
        <p:nvPicPr>
          <p:cNvPr id="3" name="Billede 2" descr="Et billede, der indeholder tekst, cirkel, Font/skrifttype, skærmbillede&#10;&#10;Automatisk genereret beskrivelse">
            <a:extLst>
              <a:ext uri="{FF2B5EF4-FFF2-40B4-BE49-F238E27FC236}">
                <a16:creationId xmlns:a16="http://schemas.microsoft.com/office/drawing/2014/main" id="{2CFA2765-A18E-A8CD-67FB-1F302367B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8793" y="1045657"/>
            <a:ext cx="7914413" cy="4957120"/>
          </a:xfrm>
          <a:prstGeom prst="rect">
            <a:avLst/>
          </a:prstGeom>
        </p:spPr>
      </p:pic>
    </p:spTree>
    <p:extLst>
      <p:ext uri="{BB962C8B-B14F-4D97-AF65-F5344CB8AC3E}">
        <p14:creationId xmlns:p14="http://schemas.microsoft.com/office/powerpoint/2010/main" val="4064962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11688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473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57644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verskrift og to objekter">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4" name="Pladsholder til indhold 3"/>
          <p:cNvSpPr>
            <a:spLocks noGrp="1"/>
          </p:cNvSpPr>
          <p:nvPr>
            <p:ph sz="half" idx="2"/>
          </p:nvPr>
        </p:nvSpPr>
        <p:spPr>
          <a:xfrm>
            <a:off x="6197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80687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skrift og et objekt">
    <p:bg>
      <p:bgPr>
        <a:solidFill>
          <a:srgbClr val="234B5A"/>
        </a:solidFill>
        <a:effectLst/>
      </p:bgPr>
    </p:bg>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10670976"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74576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o på fuld side">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0" y="0"/>
            <a:ext cx="12192000" cy="6021288"/>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1527459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283923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20679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7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3C666-EFBA-672F-8CB2-436FA9226ABA}"/>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pic>
        <p:nvPicPr>
          <p:cNvPr id="3" name="Billede 2" descr="Et billede, der indeholder tekst, person, indendørs, computer&#10;&#10;Automatisk genereret beskrivelse">
            <a:extLst>
              <a:ext uri="{FF2B5EF4-FFF2-40B4-BE49-F238E27FC236}">
                <a16:creationId xmlns:a16="http://schemas.microsoft.com/office/drawing/2014/main" id="{9BC5043C-4950-3DF6-C96A-5D5A5101C2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92875"/>
          </a:xfrm>
          <a:prstGeom prst="rect">
            <a:avLst/>
          </a:prstGeom>
        </p:spPr>
      </p:pic>
    </p:spTree>
    <p:extLst>
      <p:ext uri="{BB962C8B-B14F-4D97-AF65-F5344CB8AC3E}">
        <p14:creationId xmlns:p14="http://schemas.microsoft.com/office/powerpoint/2010/main" val="3383076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9" name="Billede 8">
            <a:extLst>
              <a:ext uri="{FF2B5EF4-FFF2-40B4-BE49-F238E27FC236}">
                <a16:creationId xmlns:a16="http://schemas.microsoft.com/office/drawing/2014/main" id="{44D00EAD-CDE9-4073-85DA-DA96FC164B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7950"/>
          </a:xfrm>
          <a:prstGeom prst="rect">
            <a:avLst/>
          </a:prstGeom>
        </p:spPr>
      </p:pic>
    </p:spTree>
    <p:extLst>
      <p:ext uri="{BB962C8B-B14F-4D97-AF65-F5344CB8AC3E}">
        <p14:creationId xmlns:p14="http://schemas.microsoft.com/office/powerpoint/2010/main" val="3840137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0DA189BA-9B99-2C2F-BF95-81096A9FFA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0" y="0"/>
            <a:ext cx="12192000" cy="6467475"/>
          </a:xfrm>
          <a:prstGeom prst="rect">
            <a:avLst/>
          </a:prstGeom>
        </p:spPr>
      </p:pic>
    </p:spTree>
    <p:extLst>
      <p:ext uri="{BB962C8B-B14F-4D97-AF65-F5344CB8AC3E}">
        <p14:creationId xmlns:p14="http://schemas.microsoft.com/office/powerpoint/2010/main" val="10848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EIS">
    <p:spTree>
      <p:nvGrpSpPr>
        <p:cNvPr id="1" name=""/>
        <p:cNvGrpSpPr/>
        <p:nvPr/>
      </p:nvGrpSpPr>
      <p:grpSpPr>
        <a:xfrm>
          <a:off x="0" y="0"/>
          <a:ext cx="0" cy="0"/>
          <a:chOff x="0" y="0"/>
          <a:chExt cx="0" cy="0"/>
        </a:xfrm>
      </p:grpSpPr>
      <p:pic>
        <p:nvPicPr>
          <p:cNvPr id="4" name="Billede 3" descr="Et billede, der indeholder person, indendørs&#10;&#10;Automatisk genereret beskrivelse">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4842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65564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theme" Target="../theme/theme2.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88B5319-1C70-E8AF-37ED-3AF5973257E5}"/>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02B2B768-F9B5-B3E8-4AA8-5136DA53F29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Tree>
    <p:extLst>
      <p:ext uri="{BB962C8B-B14F-4D97-AF65-F5344CB8AC3E}">
        <p14:creationId xmlns:p14="http://schemas.microsoft.com/office/powerpoint/2010/main" val="13435235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5" r:id="rId3"/>
    <p:sldLayoutId id="2147483966"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561FA99-C678-4480-1C6B-D66C3670CA77}"/>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F8DD027E-65A8-8324-D2EA-4DE14280A55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4" name="Tekstfelt 3">
            <a:extLst>
              <a:ext uri="{FF2B5EF4-FFF2-40B4-BE49-F238E27FC236}">
                <a16:creationId xmlns:a16="http://schemas.microsoft.com/office/drawing/2014/main" id="{58896DD2-198E-5AAD-F1E3-73D2874B1E60}"/>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3815649992"/>
      </p:ext>
    </p:extLst>
  </p:cSld>
  <p:clrMap bg1="lt1" tx1="dk1" bg2="lt2" tx2="dk2" accent1="accent1" accent2="accent2" accent3="accent3" accent4="accent4" accent5="accent5" accent6="accent6" hlink="hlink" folHlink="folHlink"/>
  <p:sldLayoutIdLst>
    <p:sldLayoutId id="2147483958" r:id="rId1"/>
    <p:sldLayoutId id="2147483899" r:id="rId2"/>
    <p:sldLayoutId id="2147483856" r:id="rId3"/>
    <p:sldLayoutId id="2147483853" r:id="rId4"/>
    <p:sldLayoutId id="2147483928" r:id="rId5"/>
    <p:sldLayoutId id="2147483883" r:id="rId6"/>
    <p:sldLayoutId id="2147483854" r:id="rId7"/>
    <p:sldLayoutId id="2147483855" r:id="rId8"/>
    <p:sldLayoutId id="2147483878" r:id="rId9"/>
    <p:sldLayoutId id="2147483894" r:id="rId10"/>
    <p:sldLayoutId id="2147483897" r:id="rId11"/>
    <p:sldLayoutId id="2147483956" r:id="rId12"/>
    <p:sldLayoutId id="2147483877" r:id="rId13"/>
    <p:sldLayoutId id="2147483889" r:id="rId14"/>
    <p:sldLayoutId id="2147483890" r:id="rId15"/>
    <p:sldLayoutId id="2147483891" r:id="rId16"/>
    <p:sldLayoutId id="2147483874" r:id="rId17"/>
    <p:sldLayoutId id="2147483875" r:id="rId18"/>
    <p:sldLayoutId id="2147483872" r:id="rId19"/>
    <p:sldLayoutId id="2147483967" r:id="rId20"/>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34B5A"/>
        </a:solidFill>
        <a:effectLst/>
      </p:bgPr>
    </p:bg>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257EDFA9-65AA-77F6-1971-FE9BF0C7FF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2" name="Tekstfelt 1">
            <a:extLst>
              <a:ext uri="{FF2B5EF4-FFF2-40B4-BE49-F238E27FC236}">
                <a16:creationId xmlns:a16="http://schemas.microsoft.com/office/drawing/2014/main" id="{B8C3F95B-BBE1-DC03-83F2-E20201FF1E35}"/>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401161444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microsoft.com/office/2018/10/relationships/comments" Target="../comments/modernComment_7FE4E43C_26792B73.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7FE4E435_D4F27FFC.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lIns="91440" tIns="45720" rIns="91440" bIns="45720" anchor="t"/>
          <a:lstStyle/>
          <a:p>
            <a:r>
              <a:rPr lang="da-DK">
                <a:latin typeface="BetonEF-Bold"/>
              </a:rPr>
              <a:t>Engineering Day 2026</a:t>
            </a:r>
            <a:endParaRPr lang="da-DK"/>
          </a:p>
          <a:p>
            <a:r>
              <a:rPr lang="da-DK">
                <a:solidFill>
                  <a:schemeClr val="bg1"/>
                </a:solidFill>
                <a:latin typeface="BetonEF-Bold"/>
              </a:rPr>
              <a:t>Hvad vil du fange?</a:t>
            </a:r>
          </a:p>
        </p:txBody>
      </p:sp>
    </p:spTree>
    <p:extLst>
      <p:ext uri="{BB962C8B-B14F-4D97-AF65-F5344CB8AC3E}">
        <p14:creationId xmlns:p14="http://schemas.microsoft.com/office/powerpoint/2010/main" val="62425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056D641-C2EF-F742-C975-BDDF1C0202C8}"/>
              </a:ext>
            </a:extLst>
          </p:cNvPr>
          <p:cNvSpPr>
            <a:spLocks noGrp="1"/>
          </p:cNvSpPr>
          <p:nvPr>
            <p:ph type="body" sz="quarter" idx="10"/>
          </p:nvPr>
        </p:nvSpPr>
        <p:spPr/>
        <p:txBody>
          <a:bodyPr/>
          <a:lstStyle/>
          <a:p>
            <a:r>
              <a:rPr lang="da-DK"/>
              <a:t>Hvad skal vi fange?</a:t>
            </a:r>
          </a:p>
        </p:txBody>
      </p:sp>
      <p:pic>
        <p:nvPicPr>
          <p:cNvPr id="6" name="Pladsholder til indhold 5" descr="Et billede, der indeholder Grafik, logo, tekst, Font/skrifttype&#10;&#10;Automatisk genereret beskrivelse">
            <a:extLst>
              <a:ext uri="{FF2B5EF4-FFF2-40B4-BE49-F238E27FC236}">
                <a16:creationId xmlns:a16="http://schemas.microsoft.com/office/drawing/2014/main" id="{5B235843-AC4B-F560-7989-96D802EC6D1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0129227" y="500189"/>
            <a:ext cx="1664211" cy="1658115"/>
          </a:xfrm>
          <a:prstGeom prst="rect">
            <a:avLst/>
          </a:prstGeom>
        </p:spPr>
      </p:pic>
      <p:sp>
        <p:nvSpPr>
          <p:cNvPr id="7" name="Tekstfelt 6">
            <a:extLst>
              <a:ext uri="{FF2B5EF4-FFF2-40B4-BE49-F238E27FC236}">
                <a16:creationId xmlns:a16="http://schemas.microsoft.com/office/drawing/2014/main" id="{6A1E3AB6-325B-97D8-4928-6C0019AAE542}"/>
              </a:ext>
            </a:extLst>
          </p:cNvPr>
          <p:cNvSpPr txBox="1"/>
          <p:nvPr/>
        </p:nvSpPr>
        <p:spPr>
          <a:xfrm>
            <a:off x="4591662" y="1783080"/>
            <a:ext cx="5110122" cy="2308324"/>
          </a:xfrm>
          <a:prstGeom prst="rect">
            <a:avLst/>
          </a:prstGeom>
          <a:noFill/>
        </p:spPr>
        <p:txBody>
          <a:bodyPr wrap="square" rtlCol="0">
            <a:spAutoFit/>
          </a:bodyPr>
          <a:lstStyle/>
          <a:p>
            <a:r>
              <a:rPr lang="da-DK" dirty="0"/>
              <a:t>Tegn ideer til noget, der kunne være sjovt at fange. </a:t>
            </a:r>
          </a:p>
          <a:p>
            <a:endParaRPr lang="da-DK" dirty="0"/>
          </a:p>
          <a:p>
            <a:endParaRPr lang="da-DK" dirty="0"/>
          </a:p>
          <a:p>
            <a:r>
              <a:rPr lang="da-DK" dirty="0"/>
              <a:t>Når I har tegner jeres ideer skal I præsenter dem hinanden i jeres grupper.</a:t>
            </a:r>
          </a:p>
          <a:p>
            <a:endParaRPr lang="da-DK" dirty="0"/>
          </a:p>
          <a:p>
            <a:r>
              <a:rPr lang="da-DK" dirty="0"/>
              <a:t>Når I har præsenteret alle ideer i gruppen, skal I vælge hvilken ide i vil arbejde videre med</a:t>
            </a:r>
          </a:p>
        </p:txBody>
      </p:sp>
      <p:sp>
        <p:nvSpPr>
          <p:cNvPr id="2" name="Tekstfelt 1">
            <a:extLst>
              <a:ext uri="{FF2B5EF4-FFF2-40B4-BE49-F238E27FC236}">
                <a16:creationId xmlns:a16="http://schemas.microsoft.com/office/drawing/2014/main" id="{B9BDD198-1EBA-9422-9A66-DEA49FC66181}"/>
              </a:ext>
            </a:extLst>
          </p:cNvPr>
          <p:cNvSpPr txBox="1"/>
          <p:nvPr/>
        </p:nvSpPr>
        <p:spPr>
          <a:xfrm>
            <a:off x="9144058" y="3694176"/>
            <a:ext cx="2649380" cy="369332"/>
          </a:xfrm>
          <a:prstGeom prst="rect">
            <a:avLst/>
          </a:prstGeom>
          <a:noFill/>
        </p:spPr>
        <p:txBody>
          <a:bodyPr wrap="none" rtlCol="0">
            <a:spAutoFit/>
          </a:bodyPr>
          <a:lstStyle/>
          <a:p>
            <a:r>
              <a:rPr lang="da-DK">
                <a:solidFill>
                  <a:srgbClr val="FF0000"/>
                </a:solidFill>
              </a:rPr>
              <a:t>Indsæt billede af elevark 1</a:t>
            </a:r>
          </a:p>
        </p:txBody>
      </p:sp>
    </p:spTree>
    <p:extLst>
      <p:ext uri="{BB962C8B-B14F-4D97-AF65-F5344CB8AC3E}">
        <p14:creationId xmlns:p14="http://schemas.microsoft.com/office/powerpoint/2010/main" val="2468418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F6AC8-5D45-942D-DC8F-7177A023D49F}"/>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EACA6F1-E57A-F6C0-625E-7801CFA69D20}"/>
              </a:ext>
            </a:extLst>
          </p:cNvPr>
          <p:cNvSpPr>
            <a:spLocks noGrp="1"/>
          </p:cNvSpPr>
          <p:nvPr>
            <p:ph type="body" sz="quarter" idx="10"/>
          </p:nvPr>
        </p:nvSpPr>
        <p:spPr/>
        <p:txBody>
          <a:bodyPr/>
          <a:lstStyle/>
          <a:p>
            <a:r>
              <a:rPr lang="da-DK"/>
              <a:t>Timeout</a:t>
            </a:r>
          </a:p>
        </p:txBody>
      </p:sp>
      <p:sp>
        <p:nvSpPr>
          <p:cNvPr id="5" name="Pladsholder til indhold 4">
            <a:extLst>
              <a:ext uri="{FF2B5EF4-FFF2-40B4-BE49-F238E27FC236}">
                <a16:creationId xmlns:a16="http://schemas.microsoft.com/office/drawing/2014/main" id="{638BC215-A9C9-2F9A-C209-B7FEA751D167}"/>
              </a:ext>
            </a:extLst>
          </p:cNvPr>
          <p:cNvSpPr>
            <a:spLocks noGrp="1"/>
          </p:cNvSpPr>
          <p:nvPr>
            <p:ph sz="half" idx="2"/>
          </p:nvPr>
        </p:nvSpPr>
        <p:spPr/>
        <p:txBody>
          <a:bodyPr/>
          <a:lstStyle/>
          <a:p>
            <a:r>
              <a:rPr lang="da-DK" dirty="0"/>
              <a:t>Fortæl, hvad I har valgt.</a:t>
            </a:r>
          </a:p>
        </p:txBody>
      </p:sp>
      <p:pic>
        <p:nvPicPr>
          <p:cNvPr id="3" name="Billede 2">
            <a:extLst>
              <a:ext uri="{FF2B5EF4-FFF2-40B4-BE49-F238E27FC236}">
                <a16:creationId xmlns:a16="http://schemas.microsoft.com/office/drawing/2014/main" id="{4C909AD1-3538-E6C2-57CE-3479FEAF95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0">
            <a:off x="9658576" y="511617"/>
            <a:ext cx="1978139" cy="1978139"/>
          </a:xfrm>
          <a:prstGeom prst="rect">
            <a:avLst/>
          </a:prstGeom>
        </p:spPr>
      </p:pic>
    </p:spTree>
    <p:extLst>
      <p:ext uri="{BB962C8B-B14F-4D97-AF65-F5344CB8AC3E}">
        <p14:creationId xmlns:p14="http://schemas.microsoft.com/office/powerpoint/2010/main" val="234339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12A1834-9982-1107-E1DF-4438C8DC83AD}"/>
              </a:ext>
            </a:extLst>
          </p:cNvPr>
          <p:cNvSpPr>
            <a:spLocks noGrp="1"/>
          </p:cNvSpPr>
          <p:nvPr>
            <p:ph type="body" sz="quarter" idx="10"/>
          </p:nvPr>
        </p:nvSpPr>
        <p:spPr/>
        <p:txBody>
          <a:bodyPr/>
          <a:lstStyle/>
          <a:p>
            <a:r>
              <a:rPr lang="da-DK" dirty="0"/>
              <a:t>Hvordan skal jeres fælde virke?</a:t>
            </a:r>
          </a:p>
        </p:txBody>
      </p:sp>
      <p:sp>
        <p:nvSpPr>
          <p:cNvPr id="3" name="Pladsholder til indhold 2">
            <a:extLst>
              <a:ext uri="{FF2B5EF4-FFF2-40B4-BE49-F238E27FC236}">
                <a16:creationId xmlns:a16="http://schemas.microsoft.com/office/drawing/2014/main" id="{5C080530-2257-AED5-ADA7-76BB7D854425}"/>
              </a:ext>
            </a:extLst>
          </p:cNvPr>
          <p:cNvSpPr>
            <a:spLocks noGrp="1"/>
          </p:cNvSpPr>
          <p:nvPr>
            <p:ph sz="half" idx="2"/>
          </p:nvPr>
        </p:nvSpPr>
        <p:spPr>
          <a:xfrm>
            <a:off x="4591662" y="1895475"/>
            <a:ext cx="7220181" cy="3809090"/>
          </a:xfrm>
        </p:spPr>
        <p:txBody>
          <a:bodyPr/>
          <a:lstStyle/>
          <a:p>
            <a:r>
              <a:rPr lang="da-DK" dirty="0"/>
              <a:t>Nu skal I få ideer til hvordan jeres fælde skal virke.</a:t>
            </a:r>
            <a:br>
              <a:rPr lang="da-DK" dirty="0"/>
            </a:br>
            <a:br>
              <a:rPr lang="da-DK" dirty="0"/>
            </a:br>
            <a:endParaRPr lang="da-DK" dirty="0"/>
          </a:p>
          <a:p>
            <a:endParaRPr lang="da-DK" dirty="0"/>
          </a:p>
          <a:p>
            <a:endParaRPr lang="da-DK" dirty="0"/>
          </a:p>
          <a:p>
            <a:r>
              <a:rPr lang="da-DK" dirty="0">
                <a:solidFill>
                  <a:srgbClr val="FF0000"/>
                </a:solidFill>
              </a:rPr>
              <a:t>Indsæt billede af elevark ‘Hvordan skal fælden virke?’</a:t>
            </a:r>
          </a:p>
        </p:txBody>
      </p:sp>
      <p:pic>
        <p:nvPicPr>
          <p:cNvPr id="4" name="Pladsholder til indhold 5" descr="Et billede, der indeholder Grafik, logo, tekst, Font/skrifttype&#10;&#10;Automatisk genereret beskrivelse">
            <a:extLst>
              <a:ext uri="{FF2B5EF4-FFF2-40B4-BE49-F238E27FC236}">
                <a16:creationId xmlns:a16="http://schemas.microsoft.com/office/drawing/2014/main" id="{7804B9A6-A27D-4F49-0072-60FE69A72E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9227" y="1329247"/>
            <a:ext cx="1664211" cy="1658115"/>
          </a:xfrm>
          <a:prstGeom prst="rect">
            <a:avLst/>
          </a:prstGeom>
        </p:spPr>
      </p:pic>
    </p:spTree>
    <p:extLst>
      <p:ext uri="{BB962C8B-B14F-4D97-AF65-F5344CB8AC3E}">
        <p14:creationId xmlns:p14="http://schemas.microsoft.com/office/powerpoint/2010/main" val="2703582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C8F3C-97DC-D91B-FD37-771FACF9F229}"/>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080B5C21-8DC6-A2FC-049D-119F87162256}"/>
              </a:ext>
            </a:extLst>
          </p:cNvPr>
          <p:cNvSpPr>
            <a:spLocks noGrp="1"/>
          </p:cNvSpPr>
          <p:nvPr>
            <p:ph type="body" sz="quarter" idx="10"/>
          </p:nvPr>
        </p:nvSpPr>
        <p:spPr/>
        <p:txBody>
          <a:bodyPr/>
          <a:lstStyle/>
          <a:p>
            <a:r>
              <a:rPr lang="da-DK"/>
              <a:t>Timeout</a:t>
            </a:r>
          </a:p>
        </p:txBody>
      </p:sp>
      <p:sp>
        <p:nvSpPr>
          <p:cNvPr id="5" name="Pladsholder til indhold 4">
            <a:extLst>
              <a:ext uri="{FF2B5EF4-FFF2-40B4-BE49-F238E27FC236}">
                <a16:creationId xmlns:a16="http://schemas.microsoft.com/office/drawing/2014/main" id="{1C9BCD69-377F-CD41-89B4-E5CBCAA04366}"/>
              </a:ext>
            </a:extLst>
          </p:cNvPr>
          <p:cNvSpPr>
            <a:spLocks noGrp="1"/>
          </p:cNvSpPr>
          <p:nvPr>
            <p:ph sz="half" idx="2"/>
          </p:nvPr>
        </p:nvSpPr>
        <p:spPr/>
        <p:txBody>
          <a:bodyPr/>
          <a:lstStyle/>
          <a:p>
            <a:r>
              <a:rPr lang="da-DK" dirty="0"/>
              <a:t>Hvad lokker ‘byttet’ i fælden?</a:t>
            </a:r>
          </a:p>
          <a:p>
            <a:endParaRPr lang="da-DK" dirty="0"/>
          </a:p>
          <a:p>
            <a:r>
              <a:rPr lang="da-DK" dirty="0"/>
              <a:t>Hvordan lukker fælden?</a:t>
            </a:r>
          </a:p>
          <a:p>
            <a:endParaRPr lang="da-DK" dirty="0"/>
          </a:p>
          <a:p>
            <a:r>
              <a:rPr lang="da-DK" dirty="0"/>
              <a:t>Hvordan sikrer vi, at ‘byttet’ ikke kommer til skade?</a:t>
            </a:r>
          </a:p>
          <a:p>
            <a:endParaRPr lang="da-DK" dirty="0"/>
          </a:p>
        </p:txBody>
      </p:sp>
      <p:pic>
        <p:nvPicPr>
          <p:cNvPr id="3" name="Billede 2">
            <a:extLst>
              <a:ext uri="{FF2B5EF4-FFF2-40B4-BE49-F238E27FC236}">
                <a16:creationId xmlns:a16="http://schemas.microsoft.com/office/drawing/2014/main" id="{3535438A-30CA-ADA9-8864-1B4124FC9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0">
            <a:off x="9658576" y="511617"/>
            <a:ext cx="1978139" cy="1978139"/>
          </a:xfrm>
          <a:prstGeom prst="rect">
            <a:avLst/>
          </a:prstGeom>
        </p:spPr>
      </p:pic>
    </p:spTree>
    <p:extLst>
      <p:ext uri="{BB962C8B-B14F-4D97-AF65-F5344CB8AC3E}">
        <p14:creationId xmlns:p14="http://schemas.microsoft.com/office/powerpoint/2010/main" val="3048630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C4F7DBBA-6486-DC32-4BF3-D27951B7613E}"/>
              </a:ext>
            </a:extLst>
          </p:cNvPr>
          <p:cNvSpPr>
            <a:spLocks noGrp="1"/>
          </p:cNvSpPr>
          <p:nvPr>
            <p:ph type="body" sz="quarter" idx="10"/>
          </p:nvPr>
        </p:nvSpPr>
        <p:spPr>
          <a:xfrm>
            <a:off x="398562" y="393143"/>
            <a:ext cx="11394876" cy="936104"/>
          </a:xfrm>
        </p:spPr>
        <p:txBody>
          <a:bodyPr/>
          <a:lstStyle/>
          <a:p>
            <a:r>
              <a:rPr lang="da-DK" dirty="0"/>
              <a:t>Konkretisere</a:t>
            </a:r>
          </a:p>
          <a:p>
            <a:endParaRPr lang="da-DK" dirty="0"/>
          </a:p>
        </p:txBody>
      </p:sp>
      <p:sp>
        <p:nvSpPr>
          <p:cNvPr id="2" name="Pladsholder til indhold 2">
            <a:extLst>
              <a:ext uri="{FF2B5EF4-FFF2-40B4-BE49-F238E27FC236}">
                <a16:creationId xmlns:a16="http://schemas.microsoft.com/office/drawing/2014/main" id="{D3562F5F-07D7-B59E-DD0E-FFB73B5A03E9}"/>
              </a:ext>
            </a:extLst>
          </p:cNvPr>
          <p:cNvSpPr>
            <a:spLocks noGrp="1"/>
          </p:cNvSpPr>
          <p:nvPr>
            <p:ph sz="half" idx="2"/>
          </p:nvPr>
        </p:nvSpPr>
        <p:spPr>
          <a:xfrm>
            <a:off x="559899" y="1329247"/>
            <a:ext cx="4227095" cy="4137323"/>
          </a:xfrm>
        </p:spPr>
        <p:txBody>
          <a:bodyPr lIns="91440" tIns="45720" rIns="91440" bIns="45720" anchor="t"/>
          <a:lstStyle/>
          <a:p>
            <a:pPr>
              <a:spcAft>
                <a:spcPts val="1000"/>
              </a:spcAft>
            </a:pPr>
            <a:r>
              <a:rPr lang="da-DK" sz="1600" dirty="0">
                <a:effectLst/>
                <a:latin typeface="Work Sans"/>
                <a:ea typeface="Segoe UI" panose="020B0502040204020203" pitchFamily="34" charset="0"/>
                <a:cs typeface="Times New Roman"/>
              </a:rPr>
              <a:t>I skal samle jeres ideer til en, og lave en tegning af hvordan I kan konstruere jeres protype. </a:t>
            </a:r>
            <a:endParaRPr lang="da-DK" sz="1600" dirty="0">
              <a:cs typeface="Times New Roman" panose="02020603050405020304" pitchFamily="18" charset="0"/>
            </a:endParaRPr>
          </a:p>
          <a:p>
            <a:pPr>
              <a:spcAft>
                <a:spcPts val="1000"/>
              </a:spcAft>
            </a:pPr>
            <a:br>
              <a:rPr lang="da-DK" sz="1600" dirty="0">
                <a:cs typeface="Times New Roman" panose="02020603050405020304" pitchFamily="18" charset="0"/>
              </a:rPr>
            </a:br>
            <a:r>
              <a:rPr lang="da-DK" sz="1600" dirty="0">
                <a:latin typeface="Work Sans"/>
                <a:cs typeface="Times New Roman"/>
              </a:rPr>
              <a:t>Tegn en ide til hele jeres fælde på elevarket ‘Tegn jeres fælde’</a:t>
            </a:r>
          </a:p>
          <a:p>
            <a:pPr>
              <a:spcAft>
                <a:spcPts val="1000"/>
              </a:spcAft>
            </a:pPr>
            <a:r>
              <a:rPr lang="da-DK" sz="1600" dirty="0">
                <a:latin typeface="Work Sans"/>
                <a:cs typeface="Times New Roman"/>
              </a:rPr>
              <a:t>Når I har tegnet jeres bud, skal I vise den til hinanden og forklare hvordan de virker </a:t>
            </a:r>
          </a:p>
          <a:p>
            <a:pPr>
              <a:spcAft>
                <a:spcPts val="1000"/>
              </a:spcAft>
            </a:pPr>
            <a:r>
              <a:rPr lang="da-DK" sz="1600">
                <a:solidFill>
                  <a:srgbClr val="FF0000"/>
                </a:solidFill>
                <a:latin typeface="Work Sans"/>
                <a:cs typeface="Times New Roman"/>
              </a:rPr>
              <a:t>Forslag: </a:t>
            </a:r>
          </a:p>
          <a:p>
            <a:pPr>
              <a:spcAft>
                <a:spcPts val="1000"/>
              </a:spcAft>
            </a:pPr>
            <a:r>
              <a:rPr lang="da-DK" sz="1600">
                <a:latin typeface="Segoe UI" panose="020B0502040204020203" pitchFamily="34" charset="0"/>
              </a:rPr>
              <a:t>1. Vælg én ide sammen i gruppen</a:t>
            </a:r>
            <a:br>
              <a:rPr lang="da-DK" sz="1600">
                <a:latin typeface="Segoe UI" panose="020B0502040204020203" pitchFamily="34" charset="0"/>
              </a:rPr>
            </a:br>
            <a:r>
              <a:rPr lang="da-DK" sz="1600">
                <a:latin typeface="Segoe UI" panose="020B0502040204020203" pitchFamily="34" charset="0"/>
              </a:rPr>
              <a:t>2. Tegn jeres fælde</a:t>
            </a:r>
            <a:br>
              <a:rPr lang="da-DK" sz="1600">
                <a:latin typeface="Segoe UI" panose="020B0502040204020203" pitchFamily="34" charset="0"/>
              </a:rPr>
            </a:br>
            <a:r>
              <a:rPr lang="da-DK" sz="1600">
                <a:latin typeface="Segoe UI" panose="020B0502040204020203" pitchFamily="34" charset="0"/>
              </a:rPr>
              <a:t>3. Vis tegningen til hinanden</a:t>
            </a:r>
            <a:br>
              <a:rPr lang="da-DK" sz="1600">
                <a:latin typeface="Segoe UI" panose="020B0502040204020203" pitchFamily="34" charset="0"/>
              </a:rPr>
            </a:br>
            <a:r>
              <a:rPr lang="da-DK" sz="1600">
                <a:latin typeface="Segoe UI" panose="020B0502040204020203" pitchFamily="34" charset="0"/>
              </a:rPr>
              <a:t>4. Fortæl, hvordan den virker</a:t>
            </a:r>
          </a:p>
          <a:p>
            <a:pPr>
              <a:spcAft>
                <a:spcPts val="1000"/>
              </a:spcAft>
            </a:pPr>
            <a:endParaRPr lang="da-DK" sz="1600">
              <a:solidFill>
                <a:srgbClr val="FF0000"/>
              </a:solidFill>
              <a:latin typeface="Work Sans"/>
              <a:cs typeface="Times New Roman"/>
            </a:endParaRPr>
          </a:p>
          <a:p>
            <a:pPr>
              <a:spcAft>
                <a:spcPts val="1000"/>
              </a:spcAft>
            </a:pPr>
            <a:endParaRPr lang="da-DK" sz="1600" dirty="0">
              <a:cs typeface="Times New Roman" panose="02020603050405020304" pitchFamily="18" charset="0"/>
            </a:endParaRPr>
          </a:p>
          <a:p>
            <a:pPr>
              <a:spcAft>
                <a:spcPts val="1000"/>
              </a:spcAft>
            </a:pPr>
            <a:endParaRPr lang="da-DK" sz="1600" dirty="0">
              <a:cs typeface="Times New Roman" panose="02020603050405020304" pitchFamily="18" charset="0"/>
            </a:endParaRPr>
          </a:p>
          <a:p>
            <a:pPr>
              <a:spcAft>
                <a:spcPts val="1000"/>
              </a:spcAft>
            </a:pPr>
            <a:endParaRPr lang="da-DK" sz="1600" dirty="0">
              <a:cs typeface="Times New Roman" panose="02020603050405020304" pitchFamily="18" charset="0"/>
            </a:endParaRPr>
          </a:p>
          <a:p>
            <a:pPr>
              <a:spcAft>
                <a:spcPts val="1000"/>
              </a:spcAft>
            </a:pPr>
            <a:endParaRPr lang="da-DK" sz="1600" dirty="0">
              <a:cs typeface="Times New Roman" panose="02020603050405020304" pitchFamily="18" charset="0"/>
            </a:endParaRPr>
          </a:p>
        </p:txBody>
      </p:sp>
      <p:pic>
        <p:nvPicPr>
          <p:cNvPr id="6" name="Billede 5" descr="Et billede, der indeholder tekst, Font/skrifttype, skærmbillede, cirkel&#10;&#10;Automatisk genereret beskrivelse">
            <a:extLst>
              <a:ext uri="{FF2B5EF4-FFF2-40B4-BE49-F238E27FC236}">
                <a16:creationId xmlns:a16="http://schemas.microsoft.com/office/drawing/2014/main" id="{FE7B3CE0-44D2-C57D-77AE-09E34782C2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2025" y="463882"/>
            <a:ext cx="1587989" cy="1593517"/>
          </a:xfrm>
          <a:prstGeom prst="rect">
            <a:avLst/>
          </a:prstGeom>
        </p:spPr>
      </p:pic>
      <p:sp>
        <p:nvSpPr>
          <p:cNvPr id="7" name="Tekstfelt 6">
            <a:extLst>
              <a:ext uri="{FF2B5EF4-FFF2-40B4-BE49-F238E27FC236}">
                <a16:creationId xmlns:a16="http://schemas.microsoft.com/office/drawing/2014/main" id="{227E781E-403C-82CE-8345-A557CFA37C3B}"/>
              </a:ext>
            </a:extLst>
          </p:cNvPr>
          <p:cNvSpPr txBox="1"/>
          <p:nvPr/>
        </p:nvSpPr>
        <p:spPr>
          <a:xfrm>
            <a:off x="5867663" y="2059678"/>
            <a:ext cx="3495675" cy="2094228"/>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p>
          <a:p>
            <a:pPr>
              <a:lnSpc>
                <a:spcPts val="1800"/>
              </a:lnSpc>
              <a:spcAft>
                <a:spcPts val="1000"/>
              </a:spcAft>
            </a:pPr>
            <a:r>
              <a:rPr lang="da-DK" dirty="0"/>
              <a:t>I skal bygge en model af en fælde, som kan fange noget, I selv vælger</a:t>
            </a:r>
            <a:r>
              <a:rPr lang="da-DK"/>
              <a:t>.</a:t>
            </a:r>
            <a:endParaRPr lang="da-DK" sz="1800">
              <a:effectLst/>
              <a:latin typeface="Segoe UI" panose="020B0502040204020203" pitchFamily="34" charset="0"/>
              <a:ea typeface="Segoe UI" panose="020B0502040204020203" pitchFamily="34" charset="0"/>
              <a:cs typeface="Times New Roman" panose="02020603050405020304" pitchFamily="18" charset="0"/>
            </a:endParaRP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pPr>
              <a:lnSpc>
                <a:spcPts val="1800"/>
              </a:lnSpc>
              <a:spcAft>
                <a:spcPts val="1000"/>
              </a:spcAft>
            </a:pPr>
            <a:r>
              <a:rPr lang="da-DK" dirty="0"/>
              <a:t>Fælden må ikke skade det, den skal fange, og den skal være automatisk</a:t>
            </a:r>
            <a:r>
              <a:rPr lang="da-DK"/>
              <a:t>.</a:t>
            </a:r>
            <a:endParaRPr lang="da-DK" dirty="0">
              <a:latin typeface="Segoe UI" panose="020B0502040204020203" pitchFamily="34" charset="0"/>
              <a:cs typeface="Times New Roman" panose="02020603050405020304" pitchFamily="18" charset="0"/>
            </a:endParaRPr>
          </a:p>
        </p:txBody>
      </p:sp>
      <p:sp>
        <p:nvSpPr>
          <p:cNvPr id="8" name="Taleboble: rektangel 7">
            <a:extLst>
              <a:ext uri="{FF2B5EF4-FFF2-40B4-BE49-F238E27FC236}">
                <a16:creationId xmlns:a16="http://schemas.microsoft.com/office/drawing/2014/main" id="{28E56F6B-D533-37E1-03C7-9A7291505D9D}"/>
              </a:ext>
            </a:extLst>
          </p:cNvPr>
          <p:cNvSpPr/>
          <p:nvPr/>
        </p:nvSpPr>
        <p:spPr>
          <a:xfrm>
            <a:off x="5672401" y="1778853"/>
            <a:ext cx="3886200" cy="2480326"/>
          </a:xfrm>
          <a:prstGeom prst="wedgeRectCallout">
            <a:avLst>
              <a:gd name="adj1" fmla="val -36180"/>
              <a:gd name="adj2" fmla="val 76060"/>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033055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dsholder til tekst 10">
            <a:extLst>
              <a:ext uri="{FF2B5EF4-FFF2-40B4-BE49-F238E27FC236}">
                <a16:creationId xmlns:a16="http://schemas.microsoft.com/office/drawing/2014/main" id="{3E123721-F03E-2737-7383-2343453A5F5C}"/>
              </a:ext>
            </a:extLst>
          </p:cNvPr>
          <p:cNvSpPr>
            <a:spLocks noGrp="1"/>
          </p:cNvSpPr>
          <p:nvPr>
            <p:ph type="body" sz="quarter" idx="10"/>
          </p:nvPr>
        </p:nvSpPr>
        <p:spPr>
          <a:xfrm>
            <a:off x="962024" y="393143"/>
            <a:ext cx="10831413" cy="936104"/>
          </a:xfrm>
        </p:spPr>
        <p:txBody>
          <a:bodyPr/>
          <a:lstStyle/>
          <a:p>
            <a:r>
              <a:rPr lang="da-DK"/>
              <a:t>Konstruere og forbedre</a:t>
            </a:r>
          </a:p>
        </p:txBody>
      </p:sp>
      <p:sp>
        <p:nvSpPr>
          <p:cNvPr id="10" name="Pladsholder til indhold 9">
            <a:extLst>
              <a:ext uri="{FF2B5EF4-FFF2-40B4-BE49-F238E27FC236}">
                <a16:creationId xmlns:a16="http://schemas.microsoft.com/office/drawing/2014/main" id="{80DE8D3F-0358-3653-501E-20276B54EEEE}"/>
              </a:ext>
            </a:extLst>
          </p:cNvPr>
          <p:cNvSpPr>
            <a:spLocks noGrp="1"/>
          </p:cNvSpPr>
          <p:nvPr>
            <p:ph sz="half" idx="2"/>
          </p:nvPr>
        </p:nvSpPr>
        <p:spPr>
          <a:xfrm>
            <a:off x="980431" y="1567242"/>
            <a:ext cx="5229870" cy="1953197"/>
          </a:xfrm>
        </p:spPr>
        <p:txBody>
          <a:bodyPr/>
          <a:lstStyle/>
          <a:p>
            <a:pPr algn="l"/>
            <a:r>
              <a:rPr lang="da-DK"/>
              <a:t>Nu skal I konstruere jeres prototype.</a:t>
            </a:r>
          </a:p>
          <a:p>
            <a:pPr algn="l">
              <a:spcBef>
                <a:spcPts val="600"/>
              </a:spcBef>
            </a:pPr>
            <a:endParaRPr lang="da-DK"/>
          </a:p>
          <a:p>
            <a:pPr algn="l">
              <a:spcBef>
                <a:spcPts val="600"/>
              </a:spcBef>
            </a:pPr>
            <a:r>
              <a:rPr lang="da-DK"/>
              <a:t>Husk at teste jeres prototype undervejs. </a:t>
            </a:r>
          </a:p>
          <a:p>
            <a:pPr algn="l">
              <a:spcBef>
                <a:spcPts val="600"/>
              </a:spcBef>
            </a:pPr>
            <a:endParaRPr lang="da-DK"/>
          </a:p>
          <a:p>
            <a:pPr algn="l">
              <a:spcBef>
                <a:spcPts val="600"/>
              </a:spcBef>
            </a:pPr>
            <a:r>
              <a:rPr lang="da-DK"/>
              <a:t>Stop op, når I har lavet en eller flere dele, og test om løsningen fungerer som planlagt.</a:t>
            </a:r>
          </a:p>
          <a:p>
            <a:endParaRPr lang="da-DK"/>
          </a:p>
          <a:p>
            <a:endParaRPr lang="da-DK"/>
          </a:p>
        </p:txBody>
      </p:sp>
      <p:pic>
        <p:nvPicPr>
          <p:cNvPr id="6" name="Billede 5" descr="Et billede, der indeholder cirkel, Font/skrifttype, Grafik, skærmbillede&#10;&#10;Automatisk genereret beskrivelse">
            <a:extLst>
              <a:ext uri="{FF2B5EF4-FFF2-40B4-BE49-F238E27FC236}">
                <a16:creationId xmlns:a16="http://schemas.microsoft.com/office/drawing/2014/main" id="{FA779484-F542-CC1E-EEEB-93CDCB93E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9850" y="406346"/>
            <a:ext cx="1338758" cy="1333845"/>
          </a:xfrm>
          <a:prstGeom prst="rect">
            <a:avLst/>
          </a:prstGeom>
        </p:spPr>
      </p:pic>
      <p:pic>
        <p:nvPicPr>
          <p:cNvPr id="7" name="Billede 6" descr="Et billede, der indeholder cirkel, Font/skrifttype, Grafik, logo&#10;&#10;Automatisk genereret beskrivelse">
            <a:extLst>
              <a:ext uri="{FF2B5EF4-FFF2-40B4-BE49-F238E27FC236}">
                <a16:creationId xmlns:a16="http://schemas.microsoft.com/office/drawing/2014/main" id="{00809765-C3B5-F266-57AE-65B0D98C4B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29850" y="1978186"/>
            <a:ext cx="1338758" cy="1348656"/>
          </a:xfrm>
          <a:prstGeom prst="rect">
            <a:avLst/>
          </a:prstGeom>
        </p:spPr>
      </p:pic>
    </p:spTree>
    <p:extLst>
      <p:ext uri="{BB962C8B-B14F-4D97-AF65-F5344CB8AC3E}">
        <p14:creationId xmlns:p14="http://schemas.microsoft.com/office/powerpoint/2010/main" val="3190393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61C92-B000-53AA-A243-C500369763EC}"/>
            </a:ext>
          </a:extLst>
        </p:cNvPr>
        <p:cNvGrpSpPr/>
        <p:nvPr/>
      </p:nvGrpSpPr>
      <p:grpSpPr>
        <a:xfrm>
          <a:off x="0" y="0"/>
          <a:ext cx="0" cy="0"/>
          <a:chOff x="0" y="0"/>
          <a:chExt cx="0" cy="0"/>
        </a:xfrm>
      </p:grpSpPr>
      <p:sp>
        <p:nvSpPr>
          <p:cNvPr id="6" name="Pladsholder til indhold 1">
            <a:extLst>
              <a:ext uri="{FF2B5EF4-FFF2-40B4-BE49-F238E27FC236}">
                <a16:creationId xmlns:a16="http://schemas.microsoft.com/office/drawing/2014/main" id="{AE270A35-C647-EF44-C35C-E3E1DC036CB5}"/>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dirty="0">
                <a:solidFill>
                  <a:schemeClr val="tx1"/>
                </a:solidFill>
                <a:latin typeface="+mn-lt"/>
              </a:rPr>
              <a:t>Som afslutning på Engineering Day, skal I præsentere jeres prototype. </a:t>
            </a:r>
          </a:p>
          <a:p>
            <a:pPr>
              <a:spcBef>
                <a:spcPts val="1200"/>
              </a:spcBef>
            </a:pPr>
            <a:r>
              <a:rPr lang="da-DK" sz="1800" dirty="0">
                <a:solidFill>
                  <a:schemeClr val="tx1"/>
                </a:solidFill>
                <a:latin typeface="+mn-lt"/>
              </a:rPr>
              <a:t>Her skal I fortælle om:</a:t>
            </a:r>
          </a:p>
          <a:p>
            <a:pPr marL="180000" indent="-180000">
              <a:spcBef>
                <a:spcPts val="600"/>
              </a:spcBef>
              <a:buFont typeface="Arial" panose="020B0604020202020204" pitchFamily="34" charset="0"/>
              <a:buChar char="•"/>
            </a:pPr>
            <a:r>
              <a:rPr lang="da-DK" sz="1800" dirty="0">
                <a:solidFill>
                  <a:schemeClr val="tx1"/>
                </a:solidFill>
                <a:latin typeface="+mn-lt"/>
              </a:rPr>
              <a:t>Hvordan jeres fælde virker?</a:t>
            </a:r>
          </a:p>
          <a:p>
            <a:pPr marL="180000" indent="-180000">
              <a:spcBef>
                <a:spcPts val="600"/>
              </a:spcBef>
              <a:buFont typeface="Arial" panose="020B0604020202020204" pitchFamily="34" charset="0"/>
              <a:buChar char="•"/>
            </a:pPr>
            <a:r>
              <a:rPr lang="da-DK" sz="1800" dirty="0">
                <a:solidFill>
                  <a:schemeClr val="tx1"/>
                </a:solidFill>
                <a:latin typeface="+mn-lt"/>
              </a:rPr>
              <a:t>Hvad den skal fange?</a:t>
            </a:r>
          </a:p>
          <a:p>
            <a:pPr marL="180000" indent="-180000">
              <a:spcBef>
                <a:spcPts val="600"/>
              </a:spcBef>
              <a:buFont typeface="Arial" panose="020B0604020202020204" pitchFamily="34" charset="0"/>
              <a:buChar char="•"/>
            </a:pPr>
            <a:r>
              <a:rPr lang="da-DK" sz="1800" dirty="0">
                <a:solidFill>
                  <a:schemeClr val="tx1"/>
                </a:solidFill>
                <a:latin typeface="+mn-lt"/>
              </a:rPr>
              <a:t>Hvordan undgår I, at det I fanger, tager skade?</a:t>
            </a:r>
          </a:p>
          <a:p>
            <a:pPr marL="180000" indent="-180000">
              <a:spcBef>
                <a:spcPts val="600"/>
              </a:spcBef>
              <a:buFont typeface="Arial" panose="020B0604020202020204" pitchFamily="34" charset="0"/>
              <a:buChar char="•"/>
            </a:pPr>
            <a:r>
              <a:rPr lang="da-DK" sz="1800" dirty="0">
                <a:solidFill>
                  <a:schemeClr val="tx1"/>
                </a:solidFill>
                <a:latin typeface="+mn-lt"/>
              </a:rPr>
              <a:t>Hvad ville I forbedre, hvis I havde mere tid?</a:t>
            </a:r>
          </a:p>
          <a:p>
            <a:endParaRPr lang="da-DK" dirty="0">
              <a:latin typeface="+mn-lt"/>
            </a:endParaRPr>
          </a:p>
        </p:txBody>
      </p:sp>
      <p:sp>
        <p:nvSpPr>
          <p:cNvPr id="3" name="Pladsholder til tekst 2">
            <a:extLst>
              <a:ext uri="{FF2B5EF4-FFF2-40B4-BE49-F238E27FC236}">
                <a16:creationId xmlns:a16="http://schemas.microsoft.com/office/drawing/2014/main" id="{6E1DB53D-4B8E-C107-72D8-2157C6B6C8B6}"/>
              </a:ext>
            </a:extLst>
          </p:cNvPr>
          <p:cNvSpPr>
            <a:spLocks noGrp="1"/>
          </p:cNvSpPr>
          <p:nvPr>
            <p:ph type="body" sz="quarter" idx="10"/>
          </p:nvPr>
        </p:nvSpPr>
        <p:spPr/>
        <p:txBody>
          <a:bodyPr/>
          <a:lstStyle/>
          <a:p>
            <a:r>
              <a:rPr lang="da-DK">
                <a:solidFill>
                  <a:srgbClr val="234B5A"/>
                </a:solidFill>
              </a:rPr>
              <a:t>Præsentere</a:t>
            </a:r>
          </a:p>
        </p:txBody>
      </p:sp>
      <p:pic>
        <p:nvPicPr>
          <p:cNvPr id="5" name="Billede 4" descr="Et billede, der indeholder tekst, cirkel, Font/skrifttype, skærmbillede&#10;&#10;AI-genereret indhold kan være ukorrekt.">
            <a:extLst>
              <a:ext uri="{FF2B5EF4-FFF2-40B4-BE49-F238E27FC236}">
                <a16:creationId xmlns:a16="http://schemas.microsoft.com/office/drawing/2014/main" id="{2BEE3C38-EE82-A755-2DDD-03F7ADB85D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3007" y="1107490"/>
            <a:ext cx="6138886" cy="3845035"/>
          </a:xfrm>
          <a:prstGeom prst="rect">
            <a:avLst/>
          </a:prstGeom>
        </p:spPr>
      </p:pic>
    </p:spTree>
    <p:extLst>
      <p:ext uri="{BB962C8B-B14F-4D97-AF65-F5344CB8AC3E}">
        <p14:creationId xmlns:p14="http://schemas.microsoft.com/office/powerpoint/2010/main" val="329681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a:lstStyle/>
          <a:p>
            <a:r>
              <a:rPr lang="da-DK"/>
              <a:t>EngineeringDay.dk</a:t>
            </a:r>
            <a:endParaRPr lang="da-DK">
              <a:solidFill>
                <a:schemeClr val="bg1"/>
              </a:solidFill>
            </a:endParaRPr>
          </a:p>
        </p:txBody>
      </p:sp>
      <p:sp>
        <p:nvSpPr>
          <p:cNvPr id="3" name="Rektangel 2">
            <a:extLst>
              <a:ext uri="{FF2B5EF4-FFF2-40B4-BE49-F238E27FC236}">
                <a16:creationId xmlns:a16="http://schemas.microsoft.com/office/drawing/2014/main" id="{63DFEBCA-8596-631E-9BC7-BB0B0582A00E}"/>
              </a:ext>
            </a:extLst>
          </p:cNvPr>
          <p:cNvSpPr/>
          <p:nvPr/>
        </p:nvSpPr>
        <p:spPr>
          <a:xfrm>
            <a:off x="0" y="5677469"/>
            <a:ext cx="12192000" cy="118053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6" name="Picture 2">
            <a:extLst>
              <a:ext uri="{FF2B5EF4-FFF2-40B4-BE49-F238E27FC236}">
                <a16:creationId xmlns:a16="http://schemas.microsoft.com/office/drawing/2014/main" id="{5D1008D1-40E8-90DD-BB23-46A4362225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0" y="5977626"/>
            <a:ext cx="2666375" cy="580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C0C9472-1753-19FF-8B82-4383828B0D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3153" y="5797735"/>
            <a:ext cx="1129684" cy="9178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8DECD6D-4E94-7A2A-5CE0-626778E19E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8086" y="5797735"/>
            <a:ext cx="2447924" cy="1223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61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2BFE3A3-11B0-CAC0-FD36-8A3F9FB78A3F}"/>
              </a:ext>
            </a:extLst>
          </p:cNvPr>
          <p:cNvSpPr>
            <a:spLocks noGrp="1"/>
          </p:cNvSpPr>
          <p:nvPr>
            <p:ph type="body" sz="quarter" idx="10"/>
          </p:nvPr>
        </p:nvSpPr>
        <p:spPr/>
        <p:txBody>
          <a:bodyPr/>
          <a:lstStyle/>
          <a:p>
            <a:r>
              <a:rPr lang="da-DK"/>
              <a:t>Indsæt forsideelementer</a:t>
            </a:r>
          </a:p>
        </p:txBody>
      </p:sp>
    </p:spTree>
    <p:extLst>
      <p:ext uri="{BB962C8B-B14F-4D97-AF65-F5344CB8AC3E}">
        <p14:creationId xmlns:p14="http://schemas.microsoft.com/office/powerpoint/2010/main" val="109794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838E86C0-63F2-4139-38FD-586801CA3886}"/>
              </a:ext>
            </a:extLst>
          </p:cNvPr>
          <p:cNvSpPr>
            <a:spLocks noGrp="1"/>
          </p:cNvSpPr>
          <p:nvPr>
            <p:ph type="body" sz="quarter" idx="10"/>
          </p:nvPr>
        </p:nvSpPr>
        <p:spPr/>
        <p:txBody>
          <a:bodyPr/>
          <a:lstStyle/>
          <a:p>
            <a:r>
              <a:rPr lang="da-DK"/>
              <a:t>Hvad vil du fange?</a:t>
            </a:r>
          </a:p>
        </p:txBody>
      </p:sp>
      <p:sp>
        <p:nvSpPr>
          <p:cNvPr id="2" name="Pladsholder til indhold 1">
            <a:extLst>
              <a:ext uri="{FF2B5EF4-FFF2-40B4-BE49-F238E27FC236}">
                <a16:creationId xmlns:a16="http://schemas.microsoft.com/office/drawing/2014/main" id="{5DD4F736-4F94-85DB-E58B-CF652E439576}"/>
              </a:ext>
            </a:extLst>
          </p:cNvPr>
          <p:cNvSpPr>
            <a:spLocks noGrp="1"/>
          </p:cNvSpPr>
          <p:nvPr>
            <p:ph sz="half" idx="2"/>
          </p:nvPr>
        </p:nvSpPr>
        <p:spPr>
          <a:xfrm>
            <a:off x="318783" y="1567242"/>
            <a:ext cx="5159228" cy="2938083"/>
          </a:xfrm>
        </p:spPr>
        <p:txBody>
          <a:bodyPr lIns="91440" tIns="45720" rIns="91440" bIns="45720" anchor="t"/>
          <a:lstStyle/>
          <a:p>
            <a:r>
              <a:rPr lang="da-DK"/>
              <a:t>Nadia ser tit en spændende bille i hjørnet af loftet på sit værelse. Den har prikker, sjove ben og noget, der ligner følehorn. Den er fascinerende og lidt mystisk. Nogle gange er den pludselig væk fra loftet, men den vender altid tilbage til sit hjørne. Nadia forestiller sig, at den bevæger sig rundt på hendes værelse, når hun ikke er hjemme. Hun vil gerne kunne se den tæt på og måske finde ud af, hvad det er for en slags bille. Tænk, hvis det er en sjælden art.</a:t>
            </a:r>
          </a:p>
          <a:p>
            <a:r>
              <a:rPr lang="da-DK"/>
              <a:t>Hun vil bygge en fælde, som kan fange billen, uden at den tager skade og slippe den løs igen, når hun har undersøgt den. Måske har I også noget, I gerne vil fange?</a:t>
            </a:r>
          </a:p>
          <a:p>
            <a:pPr>
              <a:spcAft>
                <a:spcPts val="1000"/>
              </a:spcAft>
            </a:pPr>
            <a:endParaRPr lang="da-DK" sz="1800">
              <a:latin typeface="Segoe UI"/>
              <a:cs typeface="Times New Roman"/>
            </a:endParaRPr>
          </a:p>
        </p:txBody>
      </p:sp>
      <p:sp>
        <p:nvSpPr>
          <p:cNvPr id="7" name="Tekstfelt 6">
            <a:extLst>
              <a:ext uri="{FF2B5EF4-FFF2-40B4-BE49-F238E27FC236}">
                <a16:creationId xmlns:a16="http://schemas.microsoft.com/office/drawing/2014/main" id="{39202AA5-B97E-9E95-97C7-807FDED084E4}"/>
              </a:ext>
            </a:extLst>
          </p:cNvPr>
          <p:cNvSpPr txBox="1"/>
          <p:nvPr/>
        </p:nvSpPr>
        <p:spPr>
          <a:xfrm>
            <a:off x="6291262" y="1861157"/>
            <a:ext cx="3495675" cy="2094228"/>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p>
          <a:p>
            <a:pPr>
              <a:lnSpc>
                <a:spcPts val="1800"/>
              </a:lnSpc>
              <a:spcAft>
                <a:spcPts val="1000"/>
              </a:spcAft>
            </a:pPr>
            <a:r>
              <a:rPr lang="da-DK" dirty="0"/>
              <a:t>I skal bygge en model af en fælde, som kan fange noget, I selv vælger</a:t>
            </a:r>
            <a:r>
              <a:rPr lang="da-DK"/>
              <a:t>.</a:t>
            </a:r>
            <a:endParaRPr lang="da-DK" sz="1800">
              <a:effectLst/>
              <a:latin typeface="Segoe UI" panose="020B0502040204020203" pitchFamily="34" charset="0"/>
              <a:ea typeface="Segoe UI" panose="020B0502040204020203" pitchFamily="34" charset="0"/>
              <a:cs typeface="Times New Roman" panose="02020603050405020304" pitchFamily="18" charset="0"/>
            </a:endParaRP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pPr>
              <a:lnSpc>
                <a:spcPts val="1800"/>
              </a:lnSpc>
              <a:spcAft>
                <a:spcPts val="1000"/>
              </a:spcAft>
            </a:pPr>
            <a:r>
              <a:rPr lang="da-DK" dirty="0"/>
              <a:t>Fælden må ikke skade det, den skal fange, og den skal være automatisk</a:t>
            </a:r>
            <a:r>
              <a:rPr lang="da-DK"/>
              <a:t>.</a:t>
            </a:r>
            <a:endParaRPr lang="da-DK" dirty="0">
              <a:latin typeface="Segoe UI" panose="020B0502040204020203" pitchFamily="34" charset="0"/>
              <a:cs typeface="Times New Roman" panose="02020603050405020304" pitchFamily="18" charset="0"/>
            </a:endParaRPr>
          </a:p>
        </p:txBody>
      </p:sp>
      <p:pic>
        <p:nvPicPr>
          <p:cNvPr id="10" name="Billede 9" descr="Et billede, der indeholder cirkel, Font/skrifttype, logo, Grafik&#10;&#10;Automatisk genereret beskrivelse">
            <a:extLst>
              <a:ext uri="{FF2B5EF4-FFF2-40B4-BE49-F238E27FC236}">
                <a16:creationId xmlns:a16="http://schemas.microsoft.com/office/drawing/2014/main" id="{0562AD6E-8D1C-5CEE-1F96-86DC8A35F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924" y="199993"/>
            <a:ext cx="1654293" cy="1661164"/>
          </a:xfrm>
          <a:prstGeom prst="rect">
            <a:avLst/>
          </a:prstGeom>
        </p:spPr>
      </p:pic>
      <p:sp>
        <p:nvSpPr>
          <p:cNvPr id="6" name="Taleboble: rektangel 5">
            <a:extLst>
              <a:ext uri="{FF2B5EF4-FFF2-40B4-BE49-F238E27FC236}">
                <a16:creationId xmlns:a16="http://schemas.microsoft.com/office/drawing/2014/main" id="{3C9510F6-F4CD-9D13-9B54-1B1D1E4D203D}"/>
              </a:ext>
            </a:extLst>
          </p:cNvPr>
          <p:cNvSpPr/>
          <p:nvPr/>
        </p:nvSpPr>
        <p:spPr>
          <a:xfrm>
            <a:off x="6096000" y="1580332"/>
            <a:ext cx="3886200" cy="3442908"/>
          </a:xfrm>
          <a:prstGeom prst="wedgeRectCallout">
            <a:avLst>
              <a:gd name="adj1" fmla="val -36180"/>
              <a:gd name="adj2" fmla="val 76060"/>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48389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30B64B-631F-0282-C04B-D8FB8C25D94E}"/>
              </a:ext>
            </a:extLst>
          </p:cNvPr>
          <p:cNvSpPr>
            <a:spLocks noGrp="1"/>
          </p:cNvSpPr>
          <p:nvPr>
            <p:ph type="body" sz="quarter" idx="10"/>
          </p:nvPr>
        </p:nvSpPr>
        <p:spPr/>
        <p:txBody>
          <a:bodyPr lIns="91440" tIns="45720" rIns="91440" bIns="45720" anchor="t"/>
          <a:lstStyle/>
          <a:p>
            <a:r>
              <a:rPr lang="en-US">
                <a:latin typeface="BetonEF-Bold"/>
              </a:rPr>
              <a:t>FILM-slide</a:t>
            </a:r>
            <a:endParaRPr lang="en-US"/>
          </a:p>
        </p:txBody>
      </p:sp>
    </p:spTree>
    <p:extLst>
      <p:ext uri="{BB962C8B-B14F-4D97-AF65-F5344CB8AC3E}">
        <p14:creationId xmlns:p14="http://schemas.microsoft.com/office/powerpoint/2010/main" val="3274866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F0F78D-6541-AAF3-1523-C947ABB9C9CB}"/>
              </a:ext>
            </a:extLst>
          </p:cNvPr>
          <p:cNvSpPr>
            <a:spLocks noGrp="1"/>
          </p:cNvSpPr>
          <p:nvPr>
            <p:ph type="body" sz="quarter" idx="10"/>
          </p:nvPr>
        </p:nvSpPr>
        <p:spPr/>
        <p:txBody>
          <a:bodyPr lIns="91440" tIns="45720" rIns="91440" bIns="45720" anchor="t"/>
          <a:lstStyle/>
          <a:p>
            <a:r>
              <a:rPr lang="en-US">
                <a:latin typeface="BetonEF-Bold"/>
              </a:rPr>
              <a:t>Reflektioner over film</a:t>
            </a:r>
            <a:endParaRPr lang="en-US"/>
          </a:p>
        </p:txBody>
      </p:sp>
      <p:sp>
        <p:nvSpPr>
          <p:cNvPr id="3" name="Content Placeholder 2">
            <a:extLst>
              <a:ext uri="{FF2B5EF4-FFF2-40B4-BE49-F238E27FC236}">
                <a16:creationId xmlns:a16="http://schemas.microsoft.com/office/drawing/2014/main" id="{0C12A1E3-8B58-DB9E-12E3-23378A3EFBBB}"/>
              </a:ext>
            </a:extLst>
          </p:cNvPr>
          <p:cNvSpPr>
            <a:spLocks noGrp="1"/>
          </p:cNvSpPr>
          <p:nvPr>
            <p:ph sz="half" idx="2"/>
          </p:nvPr>
        </p:nvSpPr>
        <p:spPr/>
        <p:txBody>
          <a:bodyPr lIns="91440" tIns="45720" rIns="91440" bIns="45720" anchor="t"/>
          <a:lstStyle/>
          <a:p>
            <a:endParaRPr lang="da-DK">
              <a:highlight>
                <a:srgbClr val="FFFF00"/>
              </a:highlight>
              <a:latin typeface="Work Sans"/>
              <a:cs typeface="Arial"/>
            </a:endParaRPr>
          </a:p>
          <a:p>
            <a:r>
              <a:rPr lang="da-DK">
                <a:highlight>
                  <a:srgbClr val="FFFF00"/>
                </a:highlight>
                <a:latin typeface="Work Sans"/>
                <a:cs typeface="Arial"/>
              </a:rPr>
              <a:t>Indsæt klassesamtale om pointer fra film:</a:t>
            </a:r>
            <a:endParaRPr lang="da-DK">
              <a:highlight>
                <a:srgbClr val="FFFF00"/>
              </a:highlight>
            </a:endParaRPr>
          </a:p>
          <a:p>
            <a:endParaRPr lang="en-US">
              <a:highlight>
                <a:srgbClr val="FFFF00"/>
              </a:highlight>
            </a:endParaRPr>
          </a:p>
          <a:p>
            <a:endParaRPr lang="en-US">
              <a:highlight>
                <a:srgbClr val="FFFF00"/>
              </a:highlight>
            </a:endParaRPr>
          </a:p>
          <a:p>
            <a:r>
              <a:rPr lang="en-US">
                <a:highlight>
                  <a:srgbClr val="FFFF00"/>
                </a:highlight>
              </a:rPr>
              <a:t>Laves </a:t>
            </a:r>
            <a:r>
              <a:rPr lang="en-US" err="1">
                <a:highlight>
                  <a:srgbClr val="FFFF00"/>
                </a:highlight>
              </a:rPr>
              <a:t>når</a:t>
            </a:r>
            <a:r>
              <a:rPr lang="en-US">
                <a:highlight>
                  <a:srgbClr val="FFFF00"/>
                </a:highlight>
              </a:rPr>
              <a:t> film er </a:t>
            </a:r>
            <a:r>
              <a:rPr lang="en-US" err="1">
                <a:highlight>
                  <a:srgbClr val="FFFF00"/>
                </a:highlight>
              </a:rPr>
              <a:t>færdig</a:t>
            </a:r>
            <a:endParaRPr lang="en-US">
              <a:highlight>
                <a:srgbClr val="FFFF00"/>
              </a:highlight>
            </a:endParaRPr>
          </a:p>
        </p:txBody>
      </p:sp>
    </p:spTree>
    <p:extLst>
      <p:ext uri="{BB962C8B-B14F-4D97-AF65-F5344CB8AC3E}">
        <p14:creationId xmlns:p14="http://schemas.microsoft.com/office/powerpoint/2010/main" val="3741289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43612318-207A-484A-BE01-34AE297AF7C8}"/>
              </a:ext>
            </a:extLst>
          </p:cNvPr>
          <p:cNvSpPr>
            <a:spLocks noGrp="1"/>
          </p:cNvSpPr>
          <p:nvPr>
            <p:ph type="body" sz="quarter" idx="10"/>
          </p:nvPr>
        </p:nvSpPr>
        <p:spPr/>
        <p:txBody>
          <a:bodyPr/>
          <a:lstStyle/>
          <a:p>
            <a:r>
              <a:rPr lang="da-DK"/>
              <a:t>Engineering designprocessen</a:t>
            </a:r>
          </a:p>
          <a:p>
            <a:endParaRPr lang="da-DK"/>
          </a:p>
        </p:txBody>
      </p:sp>
    </p:spTree>
    <p:extLst>
      <p:ext uri="{BB962C8B-B14F-4D97-AF65-F5344CB8AC3E}">
        <p14:creationId xmlns:p14="http://schemas.microsoft.com/office/powerpoint/2010/main" val="1502370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462A9-9BCF-14DB-61A3-88E6D2662679}"/>
            </a:ext>
          </a:extLst>
        </p:cNvPr>
        <p:cNvGrpSpPr/>
        <p:nvPr/>
      </p:nvGrpSpPr>
      <p:grpSpPr>
        <a:xfrm>
          <a:off x="0" y="0"/>
          <a:ext cx="0" cy="0"/>
          <a:chOff x="0" y="0"/>
          <a:chExt cx="0" cy="0"/>
        </a:xfrm>
      </p:grpSpPr>
      <p:sp>
        <p:nvSpPr>
          <p:cNvPr id="6" name="Pladsholder til indhold 1">
            <a:extLst>
              <a:ext uri="{FF2B5EF4-FFF2-40B4-BE49-F238E27FC236}">
                <a16:creationId xmlns:a16="http://schemas.microsoft.com/office/drawing/2014/main" id="{4DDD5BE3-EAAC-A8A7-BE28-2F13FEE07C75}"/>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dirty="0">
                <a:solidFill>
                  <a:schemeClr val="tx1"/>
                </a:solidFill>
                <a:latin typeface="+mn-lt"/>
              </a:rPr>
              <a:t>Som afslutning på Engineering Day, skal I præsentere jeres prototype. </a:t>
            </a:r>
          </a:p>
          <a:p>
            <a:pPr>
              <a:spcBef>
                <a:spcPts val="1200"/>
              </a:spcBef>
            </a:pPr>
            <a:r>
              <a:rPr lang="da-DK" sz="1800" dirty="0">
                <a:solidFill>
                  <a:schemeClr val="tx1"/>
                </a:solidFill>
                <a:latin typeface="+mn-lt"/>
              </a:rPr>
              <a:t>Her skal I fortælle om:</a:t>
            </a:r>
          </a:p>
          <a:p>
            <a:pPr marL="180000" indent="-180000">
              <a:spcBef>
                <a:spcPts val="600"/>
              </a:spcBef>
              <a:buFont typeface="Arial" panose="020B0604020202020204" pitchFamily="34" charset="0"/>
              <a:buChar char="•"/>
            </a:pPr>
            <a:r>
              <a:rPr lang="da-DK" sz="1800" dirty="0">
                <a:solidFill>
                  <a:schemeClr val="tx1"/>
                </a:solidFill>
              </a:rPr>
              <a:t>Hvordan jeres fælde virker?</a:t>
            </a:r>
          </a:p>
          <a:p>
            <a:pPr marL="180000" indent="-180000">
              <a:spcBef>
                <a:spcPts val="600"/>
              </a:spcBef>
              <a:buFont typeface="Arial" panose="020B0604020202020204" pitchFamily="34" charset="0"/>
              <a:buChar char="•"/>
            </a:pPr>
            <a:r>
              <a:rPr lang="da-DK" sz="1800" dirty="0">
                <a:solidFill>
                  <a:schemeClr val="tx1"/>
                </a:solidFill>
              </a:rPr>
              <a:t>Hvad den skal fange?</a:t>
            </a:r>
          </a:p>
          <a:p>
            <a:pPr marL="180000" indent="-180000">
              <a:spcBef>
                <a:spcPts val="600"/>
              </a:spcBef>
              <a:buFont typeface="Arial" panose="020B0604020202020204" pitchFamily="34" charset="0"/>
              <a:buChar char="•"/>
            </a:pPr>
            <a:r>
              <a:rPr lang="da-DK" sz="1800" dirty="0">
                <a:solidFill>
                  <a:schemeClr val="tx1"/>
                </a:solidFill>
              </a:rPr>
              <a:t>Hvordan undgår I, at det I fanger, tager skade?</a:t>
            </a:r>
          </a:p>
          <a:p>
            <a:pPr marL="180000" indent="-180000">
              <a:spcBef>
                <a:spcPts val="600"/>
              </a:spcBef>
              <a:buFont typeface="Arial" panose="020B0604020202020204" pitchFamily="34" charset="0"/>
              <a:buChar char="•"/>
            </a:pPr>
            <a:r>
              <a:rPr lang="da-DK" sz="1800" dirty="0">
                <a:solidFill>
                  <a:schemeClr val="tx1"/>
                </a:solidFill>
              </a:rPr>
              <a:t>Hvad ville I forbedre, hvis I havde mere tid?</a:t>
            </a:r>
          </a:p>
          <a:p>
            <a:pPr marL="180000" indent="-180000">
              <a:spcBef>
                <a:spcPts val="600"/>
              </a:spcBef>
              <a:buFont typeface="Arial" panose="020B0604020202020204" pitchFamily="34" charset="0"/>
              <a:buChar char="•"/>
            </a:pPr>
            <a:endParaRPr lang="da-DK" sz="1800" dirty="0">
              <a:solidFill>
                <a:schemeClr val="tx1"/>
              </a:solidFill>
              <a:latin typeface="+mn-lt"/>
            </a:endParaRPr>
          </a:p>
          <a:p>
            <a:endParaRPr lang="da-DK" dirty="0">
              <a:latin typeface="+mn-lt"/>
            </a:endParaRPr>
          </a:p>
        </p:txBody>
      </p:sp>
      <p:sp>
        <p:nvSpPr>
          <p:cNvPr id="3" name="Pladsholder til tekst 2">
            <a:extLst>
              <a:ext uri="{FF2B5EF4-FFF2-40B4-BE49-F238E27FC236}">
                <a16:creationId xmlns:a16="http://schemas.microsoft.com/office/drawing/2014/main" id="{FF9E5D8D-5F02-0B85-1E67-983532D2C575}"/>
              </a:ext>
            </a:extLst>
          </p:cNvPr>
          <p:cNvSpPr>
            <a:spLocks noGrp="1"/>
          </p:cNvSpPr>
          <p:nvPr>
            <p:ph type="body" sz="quarter" idx="10"/>
          </p:nvPr>
        </p:nvSpPr>
        <p:spPr/>
        <p:txBody>
          <a:bodyPr/>
          <a:lstStyle/>
          <a:p>
            <a:r>
              <a:rPr lang="da-DK">
                <a:solidFill>
                  <a:srgbClr val="234B5A"/>
                </a:solidFill>
              </a:rPr>
              <a:t>Engineering designprocessen</a:t>
            </a:r>
          </a:p>
        </p:txBody>
      </p:sp>
      <p:pic>
        <p:nvPicPr>
          <p:cNvPr id="5" name="Billede 4" descr="Et billede, der indeholder tekst, cirkel, Font/skrifttype, skærmbillede&#10;&#10;AI-genereret indhold kan være ukorrekt.">
            <a:extLst>
              <a:ext uri="{FF2B5EF4-FFF2-40B4-BE49-F238E27FC236}">
                <a16:creationId xmlns:a16="http://schemas.microsoft.com/office/drawing/2014/main" id="{0CE39B77-5E35-4BCD-C8F7-17AAADDB09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3007" y="1107490"/>
            <a:ext cx="6138886" cy="3845035"/>
          </a:xfrm>
          <a:prstGeom prst="rect">
            <a:avLst/>
          </a:prstGeom>
        </p:spPr>
      </p:pic>
    </p:spTree>
    <p:extLst>
      <p:ext uri="{BB962C8B-B14F-4D97-AF65-F5344CB8AC3E}">
        <p14:creationId xmlns:p14="http://schemas.microsoft.com/office/powerpoint/2010/main" val="645475187"/>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CE7F7ACF-82F4-5380-A7A0-FFDCEDDA049F}"/>
              </a:ext>
            </a:extLst>
          </p:cNvPr>
          <p:cNvSpPr>
            <a:spLocks noGrp="1"/>
          </p:cNvSpPr>
          <p:nvPr>
            <p:ph type="body" sz="quarter" idx="10"/>
          </p:nvPr>
        </p:nvSpPr>
        <p:spPr/>
        <p:txBody>
          <a:bodyPr/>
          <a:lstStyle/>
          <a:p>
            <a:r>
              <a:rPr lang="da-DK"/>
              <a:t>Hvilke fælder kender I?</a:t>
            </a:r>
          </a:p>
        </p:txBody>
      </p:sp>
      <p:sp>
        <p:nvSpPr>
          <p:cNvPr id="4" name="Pladsholder til indhold 3">
            <a:extLst>
              <a:ext uri="{FF2B5EF4-FFF2-40B4-BE49-F238E27FC236}">
                <a16:creationId xmlns:a16="http://schemas.microsoft.com/office/drawing/2014/main" id="{7F1C50E0-B679-D0DC-CD4B-06871FEEC56A}"/>
              </a:ext>
            </a:extLst>
          </p:cNvPr>
          <p:cNvSpPr>
            <a:spLocks noGrp="1"/>
          </p:cNvSpPr>
          <p:nvPr>
            <p:ph sz="half" idx="2"/>
          </p:nvPr>
        </p:nvSpPr>
        <p:spPr/>
        <p:txBody>
          <a:bodyPr/>
          <a:lstStyle/>
          <a:p>
            <a:endParaRPr lang="da-DK"/>
          </a:p>
        </p:txBody>
      </p:sp>
      <p:pic>
        <p:nvPicPr>
          <p:cNvPr id="6" name="Pladsholder til billede 14">
            <a:extLst>
              <a:ext uri="{FF2B5EF4-FFF2-40B4-BE49-F238E27FC236}">
                <a16:creationId xmlns:a16="http://schemas.microsoft.com/office/drawing/2014/main" id="{1023C8F9-7939-EABF-C2C0-2725151905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9446" y="861195"/>
            <a:ext cx="1612640" cy="1612640"/>
          </a:xfrm>
          <a:prstGeom prst="ellipse">
            <a:avLst/>
          </a:prstGeom>
        </p:spPr>
      </p:pic>
    </p:spTree>
    <p:extLst>
      <p:ext uri="{BB962C8B-B14F-4D97-AF65-F5344CB8AC3E}">
        <p14:creationId xmlns:p14="http://schemas.microsoft.com/office/powerpoint/2010/main" val="3419687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7620B53-6B0E-02ED-7B86-8D1846F78ED8}"/>
              </a:ext>
            </a:extLst>
          </p:cNvPr>
          <p:cNvSpPr>
            <a:spLocks noGrp="1"/>
          </p:cNvSpPr>
          <p:nvPr>
            <p:ph type="body" sz="quarter" idx="10"/>
          </p:nvPr>
        </p:nvSpPr>
        <p:spPr/>
        <p:txBody>
          <a:bodyPr/>
          <a:lstStyle/>
          <a:p>
            <a:r>
              <a:rPr lang="da-DK" dirty="0"/>
              <a:t>Hvornår er noget en fælde?</a:t>
            </a:r>
          </a:p>
        </p:txBody>
      </p:sp>
      <p:sp>
        <p:nvSpPr>
          <p:cNvPr id="3" name="Pladsholder til indhold 2">
            <a:extLst>
              <a:ext uri="{FF2B5EF4-FFF2-40B4-BE49-F238E27FC236}">
                <a16:creationId xmlns:a16="http://schemas.microsoft.com/office/drawing/2014/main" id="{B196CE37-2285-46CF-EC22-36BDF33D557D}"/>
              </a:ext>
            </a:extLst>
          </p:cNvPr>
          <p:cNvSpPr>
            <a:spLocks noGrp="1"/>
          </p:cNvSpPr>
          <p:nvPr>
            <p:ph sz="half" idx="2"/>
          </p:nvPr>
        </p:nvSpPr>
        <p:spPr/>
        <p:txBody>
          <a:bodyPr/>
          <a:lstStyle/>
          <a:p>
            <a:r>
              <a:rPr lang="da-DK" dirty="0">
                <a:latin typeface="Segoe UI" panose="020B0502040204020203" pitchFamily="34" charset="0"/>
              </a:rPr>
              <a:t>Hvad er fælles for de fælder, vi har set på? </a:t>
            </a:r>
          </a:p>
          <a:p>
            <a:endParaRPr lang="da-DK" dirty="0">
              <a:latin typeface="Segoe UI" panose="020B0502040204020203" pitchFamily="34" charset="0"/>
            </a:endParaRPr>
          </a:p>
          <a:p>
            <a:r>
              <a:rPr lang="da-DK" dirty="0">
                <a:latin typeface="Segoe UI" panose="020B0502040204020203" pitchFamily="34" charset="0"/>
              </a:rPr>
              <a:t>Hvad er helt nødvendigt, for at noget er en fælde? </a:t>
            </a:r>
          </a:p>
          <a:p>
            <a:endParaRPr lang="da-DK" dirty="0">
              <a:latin typeface="Segoe UI" panose="020B0502040204020203" pitchFamily="34" charset="0"/>
            </a:endParaRPr>
          </a:p>
          <a:p>
            <a:r>
              <a:rPr lang="da-DK" dirty="0">
                <a:latin typeface="Segoe UI" panose="020B0502040204020203" pitchFamily="34" charset="0"/>
              </a:rPr>
              <a:t>Kan I komme på eksempler på særlige egenskaber hos det man vil fange, som vil sætte flere krav til fælden?</a:t>
            </a:r>
          </a:p>
          <a:p>
            <a:endParaRPr lang="da-DK" dirty="0">
              <a:solidFill>
                <a:srgbClr val="FF0000"/>
              </a:solidFill>
            </a:endParaRPr>
          </a:p>
        </p:txBody>
      </p:sp>
      <p:pic>
        <p:nvPicPr>
          <p:cNvPr id="4" name="Pladsholder til billede 14">
            <a:extLst>
              <a:ext uri="{FF2B5EF4-FFF2-40B4-BE49-F238E27FC236}">
                <a16:creationId xmlns:a16="http://schemas.microsoft.com/office/drawing/2014/main" id="{2F538463-0BD2-64E4-7A7F-7E920B93E3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940" y="1042800"/>
            <a:ext cx="1612640" cy="1612640"/>
          </a:xfrm>
          <a:prstGeom prst="ellipse">
            <a:avLst/>
          </a:prstGeom>
        </p:spPr>
      </p:pic>
    </p:spTree>
    <p:extLst>
      <p:ext uri="{BB962C8B-B14F-4D97-AF65-F5344CB8AC3E}">
        <p14:creationId xmlns:p14="http://schemas.microsoft.com/office/powerpoint/2010/main" val="3572662268"/>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1_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øn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9556b18-80b3-495f-bf06-e7a3be1966d2">
      <Terms xmlns="http://schemas.microsoft.com/office/infopath/2007/PartnerControls"/>
    </lcf76f155ced4ddcb4097134ff3c332f>
    <TaxCatchAll xmlns="a182a518-1075-4414-b33f-9ae5c587f5b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24A62435C14A4286DB020D2DE62476" ma:contentTypeVersion="19" ma:contentTypeDescription="Create a new document." ma:contentTypeScope="" ma:versionID="e0ccf87171acdd082e0fa4d0f22a97b2">
  <xsd:schema xmlns:xsd="http://www.w3.org/2001/XMLSchema" xmlns:xs="http://www.w3.org/2001/XMLSchema" xmlns:p="http://schemas.microsoft.com/office/2006/metadata/properties" xmlns:ns2="c9556b18-80b3-495f-bf06-e7a3be1966d2" xmlns:ns3="a182a518-1075-4414-b33f-9ae5c587f5b3" targetNamespace="http://schemas.microsoft.com/office/2006/metadata/properties" ma:root="true" ma:fieldsID="a893559a8696822b2f291f681c643d67" ns2:_="" ns3:_="">
    <xsd:import namespace="c9556b18-80b3-495f-bf06-e7a3be1966d2"/>
    <xsd:import namespace="a182a518-1075-4414-b33f-9ae5c587f5b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56b18-80b3-495f-bf06-e7a3be1966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8568548-9f5a-4e35-9c17-968ba1d5feab"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82a518-1075-4414-b33f-9ae5c587f5b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5b5a254-60cb-4216-8964-bd87b223acca}" ma:internalName="TaxCatchAll" ma:showField="CatchAllData" ma:web="a182a518-1075-4414-b33f-9ae5c587f5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B903B5-7819-48B3-BDE7-5A2A094A0464}">
  <ds:schemaRefs>
    <ds:schemaRef ds:uri="http://schemas.microsoft.com/sharepoint/v3/contenttype/forms"/>
  </ds:schemaRefs>
</ds:datastoreItem>
</file>

<file path=customXml/itemProps2.xml><?xml version="1.0" encoding="utf-8"?>
<ds:datastoreItem xmlns:ds="http://schemas.openxmlformats.org/officeDocument/2006/customXml" ds:itemID="{19861F33-8CF6-4C0E-845F-6B313744A3FF}">
  <ds:schemaRefs>
    <ds:schemaRef ds:uri="c9556b18-80b3-495f-bf06-e7a3be1966d2"/>
    <ds:schemaRef ds:uri="http://purl.org/dc/terms/"/>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a182a518-1075-4414-b33f-9ae5c587f5b3"/>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22CBBA08-723E-4512-8A8B-F4A9323CB6E4}">
  <ds:schemaRefs>
    <ds:schemaRef ds:uri="a182a518-1075-4414-b33f-9ae5c587f5b3"/>
    <ds:schemaRef ds:uri="c9556b18-80b3-495f-bf06-e7a3be1966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Tema1</Template>
  <TotalTime>165</TotalTime>
  <Words>1082</Words>
  <Application>Microsoft Office PowerPoint</Application>
  <PresentationFormat>Widescreen</PresentationFormat>
  <Paragraphs>114</Paragraphs>
  <Slides>17</Slides>
  <Notes>9</Notes>
  <HiddenSlides>0</HiddenSlides>
  <MMClips>0</MMClips>
  <ScaleCrop>false</ScaleCrop>
  <HeadingPairs>
    <vt:vector size="6" baseType="variant">
      <vt:variant>
        <vt:lpstr>Benyttede skrifttyper</vt:lpstr>
      </vt:variant>
      <vt:variant>
        <vt:i4>10</vt:i4>
      </vt:variant>
      <vt:variant>
        <vt:lpstr>Tema</vt:lpstr>
      </vt:variant>
      <vt:variant>
        <vt:i4>3</vt:i4>
      </vt:variant>
      <vt:variant>
        <vt:lpstr>Slidetitler</vt:lpstr>
      </vt:variant>
      <vt:variant>
        <vt:i4>17</vt:i4>
      </vt:variant>
    </vt:vector>
  </HeadingPairs>
  <TitlesOfParts>
    <vt:vector size="30" baseType="lpstr">
      <vt:lpstr>Arial</vt:lpstr>
      <vt:lpstr>BetonEF-Bold</vt:lpstr>
      <vt:lpstr>Calibri</vt:lpstr>
      <vt:lpstr>Rockwell</vt:lpstr>
      <vt:lpstr>Segoe UI</vt:lpstr>
      <vt:lpstr>Times New Roman</vt:lpstr>
      <vt:lpstr>Trade Gothic</vt:lpstr>
      <vt:lpstr>Trade Gothic LT Std</vt:lpstr>
      <vt:lpstr>Wingdings</vt:lpstr>
      <vt:lpstr>Work Sans</vt:lpstr>
      <vt:lpstr>1_Hvid baggrund lille hjørnelogo</vt:lpstr>
      <vt:lpstr>Hvid baggrund lille hjørnelogo</vt:lpstr>
      <vt:lpstr>Grøn baggrund lille hjørnelogo</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IDA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Marie Langskov</dc:creator>
  <cp:lastModifiedBy>David Russel</cp:lastModifiedBy>
  <cp:revision>1</cp:revision>
  <cp:lastPrinted>2013-03-20T07:57:09Z</cp:lastPrinted>
  <dcterms:created xsi:type="dcterms:W3CDTF">2013-03-25T08:44:40Z</dcterms:created>
  <dcterms:modified xsi:type="dcterms:W3CDTF">2026-06-02T07:59:53Z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0x010100B824A62435C14A4286DB020D2DE62476</vt:lpwstr>
  </property>
  <property fmtid="{D5CDD505-2E9C-101B-9397-08002B2CF9AE}" pid="3" name="MediaServiceImageTags">
    <vt:lpwstr/>
  </property>
</Properties>
</file>