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2" r:id="rId5"/>
  </p:sldMasterIdLst>
  <p:notesMasterIdLst>
    <p:notesMasterId r:id="rId11"/>
  </p:notesMasterIdLst>
  <p:handoutMasterIdLst>
    <p:handoutMasterId r:id="rId12"/>
  </p:handoutMasterIdLst>
  <p:sldIdLst>
    <p:sldId id="368" r:id="rId6"/>
    <p:sldId id="2145707702" r:id="rId7"/>
    <p:sldId id="631" r:id="rId8"/>
    <p:sldId id="611" r:id="rId9"/>
    <p:sldId id="518" r:id="rId10"/>
  </p:sldIdLst>
  <p:sldSz cx="12192000" cy="6858000"/>
  <p:notesSz cx="7099300" cy="10234613"/>
  <p:embeddedFontLst>
    <p:embeddedFont>
      <p:font typeface="BetonEF" panose="020B0604020202020204" charset="0"/>
      <p:bold r:id="rId13"/>
    </p:embeddedFont>
    <p:embeddedFont>
      <p:font typeface="Rockwell" panose="02060603020205020403" pitchFamily="18" charset="0"/>
      <p:regular r:id="rId14"/>
      <p:bold r:id="rId15"/>
      <p:italic r:id="rId16"/>
      <p:boldItalic r:id="rId17"/>
    </p:embeddedFont>
    <p:embeddedFont>
      <p:font typeface="Segoe UI" panose="020B0502040204020203" pitchFamily="34" charset="0"/>
      <p:regular r:id="rId18"/>
      <p:bold r:id="rId19"/>
      <p:italic r:id="rId20"/>
      <p:boldItalic r:id="rId21"/>
    </p:embeddedFont>
    <p:embeddedFont>
      <p:font typeface="Work Sans" pitchFamily="2" charset="0"/>
      <p:regular r:id="rId22"/>
      <p:bold r:id="rId23"/>
      <p:italic r:id="rId24"/>
      <p:boldItalic r:id="rId25"/>
    </p:embeddedFont>
  </p:embeddedFontLst>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ACE94E-ECF4-E241-7E36-6077B8C55A02}" name="Mie Kristensen" initials="MK" userId="c038b87fdeb07ab8" providerId="Windows Live"/>
  <p188:author id="{15E9368B-9465-A641-50A4-679762620EA6}" name="Lene Pfeiffer Petersen" initials="LP" userId="S::lepe@ida.dk::439a8ccb-d765-4615-bc48-393399cfc205" providerId="AD"/>
  <p188:author id="{EC3AD5A5-A365-C8C2-23FB-51EC20DA7C11}" name="Julie Lindholm" initials="JL" userId="S::jlin@ida.dk::583f570d-385d-4314-a92b-bccc1b7483cc" providerId="AD"/>
  <p188:author id="{E09934F0-7672-1D0E-92EB-C62A6E24B57F}" name="Anne Hansen" initials="AH" userId="S::ahn@ida.dk::79c0fedb-d4af-4a03-8b2f-01ca42853b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5A"/>
    <a:srgbClr val="37AFB5"/>
    <a:srgbClr val="FBF9F9"/>
    <a:srgbClr val="EAE9EF"/>
    <a:srgbClr val="92C8CE"/>
    <a:srgbClr val="BCCF00"/>
    <a:srgbClr val="F881BC"/>
    <a:srgbClr val="FFE600"/>
    <a:srgbClr val="9DC3E6"/>
    <a:srgbClr val="587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468F4-6DC8-48A0-B93E-2B35590D7009}" v="13" dt="2026-01-08T12:49:48.61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6910" autoAdjust="0"/>
  </p:normalViewPr>
  <p:slideViewPr>
    <p:cSldViewPr snapToGrid="0">
      <p:cViewPr varScale="1">
        <p:scale>
          <a:sx n="49" d="100"/>
          <a:sy n="49" d="100"/>
        </p:scale>
        <p:origin x="1336"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9" d="100"/>
          <a:sy n="109" d="100"/>
        </p:scale>
        <p:origin x="43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indholm" userId="583f570d-385d-4314-a92b-bccc1b7483cc" providerId="ADAL" clId="{AE4BE1FD-E0C3-4F98-BFC5-118EA0054766}"/>
    <pc:docChg chg="undo custSel addSld delSld modSld">
      <pc:chgData name="Julie Lindholm" userId="583f570d-385d-4314-a92b-bccc1b7483cc" providerId="ADAL" clId="{AE4BE1FD-E0C3-4F98-BFC5-118EA0054766}" dt="2026-01-09T13:28:58.144" v="283" actId="1076"/>
      <pc:docMkLst>
        <pc:docMk/>
      </pc:docMkLst>
      <pc:sldChg chg="modSp mod">
        <pc:chgData name="Julie Lindholm" userId="583f570d-385d-4314-a92b-bccc1b7483cc" providerId="ADAL" clId="{AE4BE1FD-E0C3-4F98-BFC5-118EA0054766}" dt="2026-01-08T13:30:34.874" v="111" actId="1076"/>
        <pc:sldMkLst>
          <pc:docMk/>
          <pc:sldMk cId="805315524" sldId="368"/>
        </pc:sldMkLst>
        <pc:picChg chg="mod">
          <ac:chgData name="Julie Lindholm" userId="583f570d-385d-4314-a92b-bccc1b7483cc" providerId="ADAL" clId="{AE4BE1FD-E0C3-4F98-BFC5-118EA0054766}" dt="2026-01-08T13:30:34.874" v="111" actId="1076"/>
          <ac:picMkLst>
            <pc:docMk/>
            <pc:sldMk cId="805315524" sldId="368"/>
            <ac:picMk id="5" creationId="{073EB85B-ABDD-67EB-C437-791E9DBD0C87}"/>
          </ac:picMkLst>
        </pc:picChg>
      </pc:sldChg>
      <pc:sldChg chg="del">
        <pc:chgData name="Julie Lindholm" userId="583f570d-385d-4314-a92b-bccc1b7483cc" providerId="ADAL" clId="{AE4BE1FD-E0C3-4F98-BFC5-118EA0054766}" dt="2026-01-08T12:53:48.559" v="104" actId="47"/>
        <pc:sldMkLst>
          <pc:docMk/>
          <pc:sldMk cId="3174641472" sldId="398"/>
        </pc:sldMkLst>
      </pc:sldChg>
      <pc:sldChg chg="del">
        <pc:chgData name="Julie Lindholm" userId="583f570d-385d-4314-a92b-bccc1b7483cc" providerId="ADAL" clId="{AE4BE1FD-E0C3-4F98-BFC5-118EA0054766}" dt="2026-01-08T12:51:46.450" v="93" actId="47"/>
        <pc:sldMkLst>
          <pc:docMk/>
          <pc:sldMk cId="2446165926" sldId="610"/>
        </pc:sldMkLst>
      </pc:sldChg>
      <pc:sldChg chg="modSp mod">
        <pc:chgData name="Julie Lindholm" userId="583f570d-385d-4314-a92b-bccc1b7483cc" providerId="ADAL" clId="{AE4BE1FD-E0C3-4F98-BFC5-118EA0054766}" dt="2026-01-08T12:54:13.054" v="107" actId="1076"/>
        <pc:sldMkLst>
          <pc:docMk/>
          <pc:sldMk cId="1750525621" sldId="611"/>
        </pc:sldMkLst>
        <pc:spChg chg="mod">
          <ac:chgData name="Julie Lindholm" userId="583f570d-385d-4314-a92b-bccc1b7483cc" providerId="ADAL" clId="{AE4BE1FD-E0C3-4F98-BFC5-118EA0054766}" dt="2026-01-08T12:54:05.673" v="105" actId="12"/>
          <ac:spMkLst>
            <pc:docMk/>
            <pc:sldMk cId="1750525621" sldId="611"/>
            <ac:spMk id="4" creationId="{A4D452FA-FA21-CE9E-69DE-B55ADAE6ECA0}"/>
          </ac:spMkLst>
        </pc:spChg>
        <pc:grpChg chg="mod">
          <ac:chgData name="Julie Lindholm" userId="583f570d-385d-4314-a92b-bccc1b7483cc" providerId="ADAL" clId="{AE4BE1FD-E0C3-4F98-BFC5-118EA0054766}" dt="2026-01-08T12:54:13.054" v="107" actId="1076"/>
          <ac:grpSpMkLst>
            <pc:docMk/>
            <pc:sldMk cId="1750525621" sldId="611"/>
            <ac:grpSpMk id="10" creationId="{A2043E44-2F79-4F32-DB40-DC0E57D4D8E9}"/>
          </ac:grpSpMkLst>
        </pc:grpChg>
      </pc:sldChg>
      <pc:sldChg chg="delSp modSp mod">
        <pc:chgData name="Julie Lindholm" userId="583f570d-385d-4314-a92b-bccc1b7483cc" providerId="ADAL" clId="{AE4BE1FD-E0C3-4F98-BFC5-118EA0054766}" dt="2026-01-09T13:28:58.144" v="283" actId="1076"/>
        <pc:sldMkLst>
          <pc:docMk/>
          <pc:sldMk cId="1604471781" sldId="631"/>
        </pc:sldMkLst>
        <pc:spChg chg="mod">
          <ac:chgData name="Julie Lindholm" userId="583f570d-385d-4314-a92b-bccc1b7483cc" providerId="ADAL" clId="{AE4BE1FD-E0C3-4F98-BFC5-118EA0054766}" dt="2026-01-09T13:28:51.892" v="282" actId="1076"/>
          <ac:spMkLst>
            <pc:docMk/>
            <pc:sldMk cId="1604471781" sldId="631"/>
            <ac:spMk id="2" creationId="{AC5D9C3E-08D1-3A62-CF61-8E636A60D9D2}"/>
          </ac:spMkLst>
        </pc:spChg>
        <pc:spChg chg="mod">
          <ac:chgData name="Julie Lindholm" userId="583f570d-385d-4314-a92b-bccc1b7483cc" providerId="ADAL" clId="{AE4BE1FD-E0C3-4F98-BFC5-118EA0054766}" dt="2026-01-08T12:53:12.385" v="97" actId="255"/>
          <ac:spMkLst>
            <pc:docMk/>
            <pc:sldMk cId="1604471781" sldId="631"/>
            <ac:spMk id="3" creationId="{6D146B39-5DCA-1732-C349-C406ECC42448}"/>
          </ac:spMkLst>
        </pc:spChg>
        <pc:spChg chg="mod">
          <ac:chgData name="Julie Lindholm" userId="583f570d-385d-4314-a92b-bccc1b7483cc" providerId="ADAL" clId="{AE4BE1FD-E0C3-4F98-BFC5-118EA0054766}" dt="2026-01-09T13:28:32.667" v="280" actId="14100"/>
          <ac:spMkLst>
            <pc:docMk/>
            <pc:sldMk cId="1604471781" sldId="631"/>
            <ac:spMk id="4" creationId="{4D702EB5-C33D-CF0A-326E-F0F4327864B9}"/>
          </ac:spMkLst>
        </pc:spChg>
        <pc:spChg chg="del">
          <ac:chgData name="Julie Lindholm" userId="583f570d-385d-4314-a92b-bccc1b7483cc" providerId="ADAL" clId="{AE4BE1FD-E0C3-4F98-BFC5-118EA0054766}" dt="2026-01-08T12:52:40.430" v="94" actId="478"/>
          <ac:spMkLst>
            <pc:docMk/>
            <pc:sldMk cId="1604471781" sldId="631"/>
            <ac:spMk id="8" creationId="{488D5D28-BF9D-3DCF-BDFF-CA8C32AC18E6}"/>
          </ac:spMkLst>
        </pc:spChg>
        <pc:picChg chg="mod">
          <ac:chgData name="Julie Lindholm" userId="583f570d-385d-4314-a92b-bccc1b7483cc" providerId="ADAL" clId="{AE4BE1FD-E0C3-4F98-BFC5-118EA0054766}" dt="2026-01-09T13:28:58.144" v="283" actId="1076"/>
          <ac:picMkLst>
            <pc:docMk/>
            <pc:sldMk cId="1604471781" sldId="631"/>
            <ac:picMk id="11" creationId="{4CA85685-27FF-0A9C-2CAA-2AF3A053943F}"/>
          </ac:picMkLst>
        </pc:picChg>
      </pc:sldChg>
      <pc:sldChg chg="del">
        <pc:chgData name="Julie Lindholm" userId="583f570d-385d-4314-a92b-bccc1b7483cc" providerId="ADAL" clId="{AE4BE1FD-E0C3-4F98-BFC5-118EA0054766}" dt="2026-01-08T12:47:16.092" v="51" actId="2696"/>
        <pc:sldMkLst>
          <pc:docMk/>
          <pc:sldMk cId="1424000011" sldId="2145707167"/>
        </pc:sldMkLst>
      </pc:sldChg>
      <pc:sldChg chg="addSp delSp modSp add mod delAnim">
        <pc:chgData name="Julie Lindholm" userId="583f570d-385d-4314-a92b-bccc1b7483cc" providerId="ADAL" clId="{AE4BE1FD-E0C3-4F98-BFC5-118EA0054766}" dt="2026-01-08T12:53:34.300" v="101" actId="255"/>
        <pc:sldMkLst>
          <pc:docMk/>
          <pc:sldMk cId="755671232" sldId="2145707702"/>
        </pc:sldMkLst>
        <pc:spChg chg="mod">
          <ac:chgData name="Julie Lindholm" userId="583f570d-385d-4314-a92b-bccc1b7483cc" providerId="ADAL" clId="{AE4BE1FD-E0C3-4F98-BFC5-118EA0054766}" dt="2026-01-08T12:53:34.300" v="101" actId="255"/>
          <ac:spMkLst>
            <pc:docMk/>
            <pc:sldMk cId="755671232" sldId="2145707702"/>
            <ac:spMk id="5" creationId="{24FEC80C-DA31-F8A0-E905-C48AAF4BA6A7}"/>
          </ac:spMkLst>
        </pc:spChg>
        <pc:spChg chg="mod">
          <ac:chgData name="Julie Lindholm" userId="583f570d-385d-4314-a92b-bccc1b7483cc" providerId="ADAL" clId="{AE4BE1FD-E0C3-4F98-BFC5-118EA0054766}" dt="2026-01-08T12:51:17.790" v="91" actId="20577"/>
          <ac:spMkLst>
            <pc:docMk/>
            <pc:sldMk cId="755671232" sldId="2145707702"/>
            <ac:spMk id="6" creationId="{7803D922-4B21-5F14-1F40-9F0007772416}"/>
          </ac:spMkLst>
        </pc:spChg>
        <pc:spChg chg="del mod">
          <ac:chgData name="Julie Lindholm" userId="583f570d-385d-4314-a92b-bccc1b7483cc" providerId="ADAL" clId="{AE4BE1FD-E0C3-4F98-BFC5-118EA0054766}" dt="2026-01-08T12:49:15.080" v="57" actId="478"/>
          <ac:spMkLst>
            <pc:docMk/>
            <pc:sldMk cId="755671232" sldId="2145707702"/>
            <ac:spMk id="13" creationId="{B54A8A54-DA07-EC0B-B67A-95FEB06FA631}"/>
          </ac:spMkLst>
        </pc:spChg>
        <pc:spChg chg="add mod">
          <ac:chgData name="Julie Lindholm" userId="583f570d-385d-4314-a92b-bccc1b7483cc" providerId="ADAL" clId="{AE4BE1FD-E0C3-4F98-BFC5-118EA0054766}" dt="2026-01-08T12:51:24.730" v="92" actId="1076"/>
          <ac:spMkLst>
            <pc:docMk/>
            <pc:sldMk cId="755671232" sldId="2145707702"/>
            <ac:spMk id="24" creationId="{55BE0C2C-6D72-843E-CD18-2D35FD9B148A}"/>
          </ac:spMkLst>
        </pc:spChg>
        <pc:picChg chg="add mod">
          <ac:chgData name="Julie Lindholm" userId="583f570d-385d-4314-a92b-bccc1b7483cc" providerId="ADAL" clId="{AE4BE1FD-E0C3-4F98-BFC5-118EA0054766}" dt="2026-01-08T12:45:10.129" v="36" actId="1076"/>
          <ac:picMkLst>
            <pc:docMk/>
            <pc:sldMk cId="755671232" sldId="2145707702"/>
            <ac:picMk id="2" creationId="{B573BF49-7686-5D83-7291-B72C9FF74B80}"/>
          </ac:picMkLst>
        </pc:picChg>
        <pc:picChg chg="add del mod">
          <ac:chgData name="Julie Lindholm" userId="583f570d-385d-4314-a92b-bccc1b7483cc" providerId="ADAL" clId="{AE4BE1FD-E0C3-4F98-BFC5-118EA0054766}" dt="2026-01-08T12:44:07.805" v="15" actId="478"/>
          <ac:picMkLst>
            <pc:docMk/>
            <pc:sldMk cId="755671232" sldId="2145707702"/>
            <ac:picMk id="3" creationId="{2646EDA7-B35C-A33A-0CCB-A58E2C2DCE04}"/>
          </ac:picMkLst>
        </pc:picChg>
        <pc:picChg chg="add del mod">
          <ac:chgData name="Julie Lindholm" userId="583f570d-385d-4314-a92b-bccc1b7483cc" providerId="ADAL" clId="{AE4BE1FD-E0C3-4F98-BFC5-118EA0054766}" dt="2026-01-08T12:44:35.781" v="26" actId="478"/>
          <ac:picMkLst>
            <pc:docMk/>
            <pc:sldMk cId="755671232" sldId="2145707702"/>
            <ac:picMk id="4" creationId="{3DC7D5F0-4382-5EC8-85C4-AB146BE9A0F0}"/>
          </ac:picMkLst>
        </pc:picChg>
        <pc:picChg chg="add del mod">
          <ac:chgData name="Julie Lindholm" userId="583f570d-385d-4314-a92b-bccc1b7483cc" providerId="ADAL" clId="{AE4BE1FD-E0C3-4F98-BFC5-118EA0054766}" dt="2026-01-08T12:44:18.114" v="19" actId="478"/>
          <ac:picMkLst>
            <pc:docMk/>
            <pc:sldMk cId="755671232" sldId="2145707702"/>
            <ac:picMk id="7" creationId="{6CC1E461-15ED-D007-2F7D-C5D969A3051F}"/>
          </ac:picMkLst>
        </pc:picChg>
        <pc:picChg chg="add del mod">
          <ac:chgData name="Julie Lindholm" userId="583f570d-385d-4314-a92b-bccc1b7483cc" providerId="ADAL" clId="{AE4BE1FD-E0C3-4F98-BFC5-118EA0054766}" dt="2026-01-08T12:44:05.025" v="14" actId="478"/>
          <ac:picMkLst>
            <pc:docMk/>
            <pc:sldMk cId="755671232" sldId="2145707702"/>
            <ac:picMk id="8" creationId="{342342FF-29A8-F8A1-43E7-9889BF038D60}"/>
          </ac:picMkLst>
        </pc:picChg>
        <pc:picChg chg="mod">
          <ac:chgData name="Julie Lindholm" userId="583f570d-385d-4314-a92b-bccc1b7483cc" providerId="ADAL" clId="{AE4BE1FD-E0C3-4F98-BFC5-118EA0054766}" dt="2026-01-08T12:44:11.594" v="16" actId="1076"/>
          <ac:picMkLst>
            <pc:docMk/>
            <pc:sldMk cId="755671232" sldId="2145707702"/>
            <ac:picMk id="9" creationId="{F4FEF00A-A235-73BA-D76A-EB6323F1D11E}"/>
          </ac:picMkLst>
        </pc:picChg>
        <pc:picChg chg="mod">
          <ac:chgData name="Julie Lindholm" userId="583f570d-385d-4314-a92b-bccc1b7483cc" providerId="ADAL" clId="{AE4BE1FD-E0C3-4F98-BFC5-118EA0054766}" dt="2026-01-08T12:45:07.211" v="35" actId="1076"/>
          <ac:picMkLst>
            <pc:docMk/>
            <pc:sldMk cId="755671232" sldId="2145707702"/>
            <ac:picMk id="10" creationId="{E9247DD4-4E64-9663-700B-CD0CE57244AB}"/>
          </ac:picMkLst>
        </pc:picChg>
        <pc:picChg chg="mod">
          <ac:chgData name="Julie Lindholm" userId="583f570d-385d-4314-a92b-bccc1b7483cc" providerId="ADAL" clId="{AE4BE1FD-E0C3-4F98-BFC5-118EA0054766}" dt="2026-01-08T12:44:53.665" v="30" actId="1076"/>
          <ac:picMkLst>
            <pc:docMk/>
            <pc:sldMk cId="755671232" sldId="2145707702"/>
            <ac:picMk id="11" creationId="{24D9EFFE-436F-B94A-AAE1-1CF479F096ED}"/>
          </ac:picMkLst>
        </pc:picChg>
        <pc:picChg chg="mod">
          <ac:chgData name="Julie Lindholm" userId="583f570d-385d-4314-a92b-bccc1b7483cc" providerId="ADAL" clId="{AE4BE1FD-E0C3-4F98-BFC5-118EA0054766}" dt="2026-01-08T12:44:45.984" v="29" actId="1076"/>
          <ac:picMkLst>
            <pc:docMk/>
            <pc:sldMk cId="755671232" sldId="2145707702"/>
            <ac:picMk id="12" creationId="{9A1B6F1E-7260-8A4A-5555-92ADEE48AABC}"/>
          </ac:picMkLst>
        </pc:picChg>
        <pc:picChg chg="mod">
          <ac:chgData name="Julie Lindholm" userId="583f570d-385d-4314-a92b-bccc1b7483cc" providerId="ADAL" clId="{AE4BE1FD-E0C3-4F98-BFC5-118EA0054766}" dt="2026-01-08T12:44:13.684" v="17" actId="1076"/>
          <ac:picMkLst>
            <pc:docMk/>
            <pc:sldMk cId="755671232" sldId="2145707702"/>
            <ac:picMk id="14" creationId="{620C2F45-28EB-8845-5BFE-EA97D899DEBF}"/>
          </ac:picMkLst>
        </pc:picChg>
        <pc:picChg chg="add mod">
          <ac:chgData name="Julie Lindholm" userId="583f570d-385d-4314-a92b-bccc1b7483cc" providerId="ADAL" clId="{AE4BE1FD-E0C3-4F98-BFC5-118EA0054766}" dt="2026-01-08T12:44:16.078" v="18" actId="1076"/>
          <ac:picMkLst>
            <pc:docMk/>
            <pc:sldMk cId="755671232" sldId="2145707702"/>
            <ac:picMk id="15" creationId="{A4029F90-F26C-9DC4-7216-4FA3EB166C2E}"/>
          </ac:picMkLst>
        </pc:picChg>
        <pc:picChg chg="del mod">
          <ac:chgData name="Julie Lindholm" userId="583f570d-385d-4314-a92b-bccc1b7483cc" providerId="ADAL" clId="{AE4BE1FD-E0C3-4F98-BFC5-118EA0054766}" dt="2026-01-08T12:44:21.196" v="21" actId="478"/>
          <ac:picMkLst>
            <pc:docMk/>
            <pc:sldMk cId="755671232" sldId="2145707702"/>
            <ac:picMk id="16" creationId="{DA69BC4B-B986-9E7B-143A-3C49D0478782}"/>
          </ac:picMkLst>
        </pc:picChg>
        <pc:picChg chg="add del mod">
          <ac:chgData name="Julie Lindholm" userId="583f570d-385d-4314-a92b-bccc1b7483cc" providerId="ADAL" clId="{AE4BE1FD-E0C3-4F98-BFC5-118EA0054766}" dt="2026-01-08T12:45:00.844" v="33" actId="478"/>
          <ac:picMkLst>
            <pc:docMk/>
            <pc:sldMk cId="755671232" sldId="2145707702"/>
            <ac:picMk id="17" creationId="{ECB90019-FEB4-C669-BD5A-323264903EA5}"/>
          </ac:picMkLst>
        </pc:picChg>
        <pc:picChg chg="add mod">
          <ac:chgData name="Julie Lindholm" userId="583f570d-385d-4314-a92b-bccc1b7483cc" providerId="ADAL" clId="{AE4BE1FD-E0C3-4F98-BFC5-118EA0054766}" dt="2026-01-08T12:43:53.844" v="11" actId="571"/>
          <ac:picMkLst>
            <pc:docMk/>
            <pc:sldMk cId="755671232" sldId="2145707702"/>
            <ac:picMk id="18" creationId="{355759C1-8A59-A5F7-74C2-B966767871DA}"/>
          </ac:picMkLst>
        </pc:picChg>
        <pc:picChg chg="add mod">
          <ac:chgData name="Julie Lindholm" userId="583f570d-385d-4314-a92b-bccc1b7483cc" providerId="ADAL" clId="{AE4BE1FD-E0C3-4F98-BFC5-118EA0054766}" dt="2026-01-08T12:43:53.844" v="11" actId="571"/>
          <ac:picMkLst>
            <pc:docMk/>
            <pc:sldMk cId="755671232" sldId="2145707702"/>
            <ac:picMk id="19" creationId="{835C0612-BF0F-EE8E-0A85-E64E754E9E31}"/>
          </ac:picMkLst>
        </pc:picChg>
        <pc:picChg chg="add mod">
          <ac:chgData name="Julie Lindholm" userId="583f570d-385d-4314-a92b-bccc1b7483cc" providerId="ADAL" clId="{AE4BE1FD-E0C3-4F98-BFC5-118EA0054766}" dt="2026-01-08T12:43:53.844" v="11" actId="571"/>
          <ac:picMkLst>
            <pc:docMk/>
            <pc:sldMk cId="755671232" sldId="2145707702"/>
            <ac:picMk id="20" creationId="{9256B66D-C097-30CB-DC75-36346B847F18}"/>
          </ac:picMkLst>
        </pc:picChg>
        <pc:picChg chg="add mod">
          <ac:chgData name="Julie Lindholm" userId="583f570d-385d-4314-a92b-bccc1b7483cc" providerId="ADAL" clId="{AE4BE1FD-E0C3-4F98-BFC5-118EA0054766}" dt="2026-01-08T12:43:53.844" v="11" actId="571"/>
          <ac:picMkLst>
            <pc:docMk/>
            <pc:sldMk cId="755671232" sldId="2145707702"/>
            <ac:picMk id="21" creationId="{1149D2C3-33E4-28E6-D8E9-57C4AD22BDE5}"/>
          </ac:picMkLst>
        </pc:picChg>
        <pc:picChg chg="add mod">
          <ac:chgData name="Julie Lindholm" userId="583f570d-385d-4314-a92b-bccc1b7483cc" providerId="ADAL" clId="{AE4BE1FD-E0C3-4F98-BFC5-118EA0054766}" dt="2026-01-08T12:43:53.844" v="11" actId="571"/>
          <ac:picMkLst>
            <pc:docMk/>
            <pc:sldMk cId="755671232" sldId="2145707702"/>
            <ac:picMk id="22" creationId="{A9E7A052-B3CA-B891-5572-8692A620676A}"/>
          </ac:picMkLst>
        </pc:picChg>
        <pc:picChg chg="add mod">
          <ac:chgData name="Julie Lindholm" userId="583f570d-385d-4314-a92b-bccc1b7483cc" providerId="ADAL" clId="{AE4BE1FD-E0C3-4F98-BFC5-118EA0054766}" dt="2026-01-08T12:43:53.844" v="11" actId="571"/>
          <ac:picMkLst>
            <pc:docMk/>
            <pc:sldMk cId="755671232" sldId="2145707702"/>
            <ac:picMk id="23" creationId="{4D189B86-3DD8-5C31-415A-6703A352F517}"/>
          </ac:picMkLst>
        </pc:picChg>
      </pc:sldChg>
      <pc:sldChg chg="new del">
        <pc:chgData name="Julie Lindholm" userId="583f570d-385d-4314-a92b-bccc1b7483cc" providerId="ADAL" clId="{AE4BE1FD-E0C3-4F98-BFC5-118EA0054766}" dt="2026-01-08T12:51:11.445" v="83" actId="680"/>
        <pc:sldMkLst>
          <pc:docMk/>
          <pc:sldMk cId="1550409191" sldId="21457077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024CC2-8A94-4790-A552-E3300D6D1425}"/>
              </a:ext>
            </a:extLst>
          </p:cNvPr>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a:extLst>
              <a:ext uri="{FF2B5EF4-FFF2-40B4-BE49-F238E27FC236}">
                <a16:creationId xmlns:a16="http://schemas.microsoft.com/office/drawing/2014/main" id="{5B156EF4-D5EE-468C-8CCD-52937D72C275}"/>
              </a:ext>
            </a:extLst>
          </p:cNvPr>
          <p:cNvSpPr>
            <a:spLocks noGrp="1"/>
          </p:cNvSpPr>
          <p:nvPr>
            <p:ph type="dt" sz="quarter" idx="1"/>
          </p:nvPr>
        </p:nvSpPr>
        <p:spPr>
          <a:xfrm>
            <a:off x="4021294" y="0"/>
            <a:ext cx="3076363" cy="513508"/>
          </a:xfrm>
          <a:prstGeom prst="rect">
            <a:avLst/>
          </a:prstGeom>
        </p:spPr>
        <p:txBody>
          <a:bodyPr vert="horz" lIns="94622" tIns="47311" rIns="94622" bIns="47311" rtlCol="0"/>
          <a:lstStyle>
            <a:lvl1pPr algn="r">
              <a:defRPr sz="1200"/>
            </a:lvl1pPr>
          </a:lstStyle>
          <a:p>
            <a:fld id="{6D02588A-AC79-4251-B685-C1A0CC72ED50}" type="datetimeFigureOut">
              <a:rPr lang="da-DK" smtClean="0"/>
              <a:t>08-01-2026</a:t>
            </a:fld>
            <a:endParaRPr lang="da-DK"/>
          </a:p>
        </p:txBody>
      </p:sp>
      <p:sp>
        <p:nvSpPr>
          <p:cNvPr id="4" name="Pladsholder til sidefod 3">
            <a:extLst>
              <a:ext uri="{FF2B5EF4-FFF2-40B4-BE49-F238E27FC236}">
                <a16:creationId xmlns:a16="http://schemas.microsoft.com/office/drawing/2014/main" id="{16AE9312-86FF-4CC6-A1EF-0B31640A04BE}"/>
              </a:ext>
            </a:extLst>
          </p:cNvPr>
          <p:cNvSpPr>
            <a:spLocks noGrp="1"/>
          </p:cNvSpPr>
          <p:nvPr>
            <p:ph type="ftr" sz="quarter" idx="2"/>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E2E29FB-C70E-488A-9244-2DB244460B28}"/>
              </a:ext>
            </a:extLst>
          </p:cNvPr>
          <p:cNvSpPr>
            <a:spLocks noGrp="1"/>
          </p:cNvSpPr>
          <p:nvPr>
            <p:ph type="sldNum" sz="quarter" idx="3"/>
          </p:nvPr>
        </p:nvSpPr>
        <p:spPr>
          <a:xfrm>
            <a:off x="4021294" y="9721108"/>
            <a:ext cx="3076363" cy="513507"/>
          </a:xfrm>
          <a:prstGeom prst="rect">
            <a:avLst/>
          </a:prstGeom>
        </p:spPr>
        <p:txBody>
          <a:bodyPr vert="horz" lIns="94622" tIns="47311" rIns="94622" bIns="47311" rtlCol="0" anchor="b"/>
          <a:lstStyle>
            <a:lvl1pPr algn="r">
              <a:defRPr sz="1200"/>
            </a:lvl1pPr>
          </a:lstStyle>
          <a:p>
            <a:fld id="{70E263FF-CBEE-4909-8FCD-39A24ADE86EE}" type="slidenum">
              <a:rPr lang="da-DK" smtClean="0"/>
              <a:t>‹nr.›</a:t>
            </a:fld>
            <a:endParaRPr lang="da-DK"/>
          </a:p>
        </p:txBody>
      </p:sp>
    </p:spTree>
    <p:extLst>
      <p:ext uri="{BB962C8B-B14F-4D97-AF65-F5344CB8AC3E}">
        <p14:creationId xmlns:p14="http://schemas.microsoft.com/office/powerpoint/2010/main" val="30937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9A176239-8A12-476A-9EC6-735ABE0B8511}" type="datetimeFigureOut">
              <a:rPr lang="da-DK" smtClean="0"/>
              <a:t>08-01-2026</a:t>
            </a:fld>
            <a:endParaRPr lang="da-DK"/>
          </a:p>
        </p:txBody>
      </p:sp>
      <p:sp>
        <p:nvSpPr>
          <p:cNvPr id="4" name="Pladsholder til slidebille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da-DK"/>
          </a:p>
        </p:txBody>
      </p:sp>
      <p:sp>
        <p:nvSpPr>
          <p:cNvPr id="5" name="Pladsholder til not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7" name="Pladsholder til slidenumm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lve.com/insights/from-quills-to-precision-the-ingenious-engineering-behind-ballpoint-pe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a:t>
            </a:fld>
            <a:endParaRPr lang="da-DK"/>
          </a:p>
        </p:txBody>
      </p:sp>
    </p:spTree>
    <p:extLst>
      <p:ext uri="{BB962C8B-B14F-4D97-AF65-F5344CB8AC3E}">
        <p14:creationId xmlns:p14="http://schemas.microsoft.com/office/powerpoint/2010/main" val="210199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268663" y="803275"/>
            <a:ext cx="3859212" cy="21701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Engineering er en problembaseret designproces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defTabSz="925464"/>
            <a:fld id="{42BFAEE5-5162-4E7C-984C-99AD4925BC67}" type="slidenum">
              <a:rPr lang="da-DK">
                <a:solidFill>
                  <a:prstClr val="black"/>
                </a:solidFill>
                <a:latin typeface="Calibri" panose="020F0502020204030204"/>
              </a:rPr>
              <a:pPr defTabSz="925464"/>
              <a:t>2</a:t>
            </a:fld>
            <a:endParaRPr lang="da-DK">
              <a:solidFill>
                <a:prstClr val="black"/>
              </a:solidFill>
              <a:latin typeface="Calibri" panose="020F0502020204030204"/>
            </a:endParaRPr>
          </a:p>
        </p:txBody>
      </p:sp>
    </p:spTree>
    <p:extLst>
      <p:ext uri="{BB962C8B-B14F-4D97-AF65-F5344CB8AC3E}">
        <p14:creationId xmlns:p14="http://schemas.microsoft.com/office/powerpoint/2010/main" val="187608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7C139-E838-A96D-7379-513CF145C47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8C0C8CD-7C4A-0527-2D1B-CD7C3BE6C26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F19CE23-8CFC-A224-026E-EBBB8C79F677}"/>
              </a:ext>
            </a:extLst>
          </p:cNvPr>
          <p:cNvSpPr>
            <a:spLocks noGrp="1"/>
          </p:cNvSpPr>
          <p:nvPr>
            <p:ph type="body" idx="1"/>
          </p:nvPr>
        </p:nvSpPr>
        <p:spPr/>
        <p:txBody>
          <a:bodyPr/>
          <a:lstStyle/>
          <a:p>
            <a:pPr marL="0" marR="0" lvl="0" indent="0" algn="l" defTabSz="924130" rtl="0" eaLnBrk="1" fontAlgn="auto" latinLnBrk="0" hangingPunct="1">
              <a:lnSpc>
                <a:spcPct val="100000"/>
              </a:lnSpc>
              <a:spcBef>
                <a:spcPts val="0"/>
              </a:spcBef>
              <a:spcAft>
                <a:spcPts val="0"/>
              </a:spcAft>
              <a:buClrTx/>
              <a:buSzTx/>
              <a:buFontTx/>
              <a:buNone/>
              <a:tabLst/>
              <a:defRPr/>
            </a:pPr>
            <a:r>
              <a:rPr lang="da-DK" dirty="0">
                <a:latin typeface="Segoe UI" panose="020B0502040204020203" pitchFamily="34" charset="0"/>
                <a:cs typeface="Segoe UI" panose="020B0502040204020203" pitchFamily="34" charset="0"/>
              </a:rPr>
              <a:t>Lille stykke ingeniørkunst – læs mere her: </a:t>
            </a:r>
            <a:r>
              <a:rPr lang="da-DK" dirty="0" err="1">
                <a:latin typeface="Segoe UI" panose="020B0502040204020203" pitchFamily="34" charset="0"/>
                <a:cs typeface="Segoe UI" panose="020B0502040204020203" pitchFamily="34" charset="0"/>
                <a:hlinkClick r:id="rId3"/>
              </a:rPr>
              <a:t>Ingenious</a:t>
            </a:r>
            <a:r>
              <a:rPr lang="da-DK" dirty="0">
                <a:latin typeface="Segoe UI" panose="020B0502040204020203" pitchFamily="34" charset="0"/>
                <a:cs typeface="Segoe UI" panose="020B0502040204020203" pitchFamily="34" charset="0"/>
                <a:hlinkClick r:id="rId3"/>
              </a:rPr>
              <a:t> Engineering: </a:t>
            </a:r>
            <a:r>
              <a:rPr lang="da-DK" dirty="0" err="1">
                <a:latin typeface="Segoe UI" panose="020B0502040204020203" pitchFamily="34" charset="0"/>
                <a:cs typeface="Segoe UI" panose="020B0502040204020203" pitchFamily="34" charset="0"/>
                <a:hlinkClick r:id="rId3"/>
              </a:rPr>
              <a:t>Ballpoint</a:t>
            </a:r>
            <a:r>
              <a:rPr lang="da-DK" dirty="0">
                <a:latin typeface="Segoe UI" panose="020B0502040204020203" pitchFamily="34" charset="0"/>
                <a:cs typeface="Segoe UI" panose="020B0502040204020203" pitchFamily="34" charset="0"/>
                <a:hlinkClick r:id="rId3"/>
              </a:rPr>
              <a:t> Pens | Delve</a:t>
            </a:r>
            <a:endParaRPr lang="da-DK" dirty="0">
              <a:latin typeface="Segoe UI" panose="020B0502040204020203" pitchFamily="34" charset="0"/>
              <a:cs typeface="Segoe UI" panose="020B0502040204020203" pitchFamily="34" charset="0"/>
            </a:endParaRPr>
          </a:p>
          <a:p>
            <a:pPr defTabSz="924130">
              <a:defRPr/>
            </a:pPr>
            <a:endParaRPr lang="da-DK" dirty="0">
              <a:latin typeface="Segoe UI" panose="020B0502040204020203" pitchFamily="34" charset="0"/>
              <a:ea typeface="Calibri"/>
              <a:cs typeface="Segoe UI" panose="020B0502040204020203" pitchFamily="34" charset="0"/>
            </a:endParaRPr>
          </a:p>
          <a:p>
            <a:r>
              <a:rPr lang="da-DK" dirty="0">
                <a:latin typeface="Segoe UI" panose="020B0502040204020203" pitchFamily="34" charset="0"/>
                <a:cs typeface="Segoe UI" panose="020B0502040204020203" pitchFamily="34" charset="0"/>
              </a:rPr>
              <a:t>Samtale med eller mellem eleverne om: Hvilken funktion har de forskellige dele – hvor meget engineering kan man få ud af en kuglepen?</a:t>
            </a:r>
            <a:endParaRPr lang="da-DK" dirty="0">
              <a:latin typeface="Segoe UI" panose="020B0502040204020203" pitchFamily="34" charset="0"/>
              <a:ea typeface="Calibri"/>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da-DK" dirty="0">
                <a:latin typeface="Segoe UI" panose="020B0502040204020203" pitchFamily="34" charset="0"/>
                <a:cs typeface="Segoe UI" panose="020B0502040204020203" pitchFamily="34" charset="0"/>
              </a:rPr>
              <a:t>Hvem tør den skille den ad? Og kan samle den igen? Vise læreren noget om deres elever</a:t>
            </a:r>
            <a:endParaRPr lang="da-DK" dirty="0">
              <a:latin typeface="Segoe UI" panose="020B0502040204020203" pitchFamily="34" charset="0"/>
              <a:ea typeface="Calibri"/>
              <a:cs typeface="Segoe UI" panose="020B0502040204020203" pitchFamily="34" charset="0"/>
            </a:endParaRPr>
          </a:p>
          <a:p>
            <a:r>
              <a:rPr lang="da-DK" dirty="0">
                <a:latin typeface="Segoe UI" panose="020B0502040204020203" pitchFamily="34" charset="0"/>
                <a:cs typeface="Segoe UI" panose="020B0502040204020203" pitchFamily="34" charset="0"/>
              </a:rPr>
              <a:t>Skabe mod til at tale, skille ting ad, undersøge ting. Skabe nysgerrighed.</a:t>
            </a:r>
            <a:endParaRPr lang="da-DK" dirty="0">
              <a:latin typeface="Segoe UI" panose="020B0502040204020203" pitchFamily="34" charset="0"/>
              <a:ea typeface="Calibri"/>
              <a:cs typeface="Segoe UI" panose="020B0502040204020203" pitchFamily="34" charset="0"/>
            </a:endParaRPr>
          </a:p>
          <a:p>
            <a:endParaRPr lang="da-DK" dirty="0">
              <a:latin typeface="Segoe UI" panose="020B0502040204020203" pitchFamily="34" charset="0"/>
              <a:cs typeface="Segoe UI" panose="020B0502040204020203" pitchFamily="34" charset="0"/>
            </a:endParaRPr>
          </a:p>
          <a:p>
            <a:r>
              <a:rPr lang="da-DK" dirty="0">
                <a:latin typeface="Segoe UI" panose="020B0502040204020203" pitchFamily="34" charset="0"/>
                <a:cs typeface="Segoe UI" panose="020B0502040204020203" pitchFamily="34" charset="0"/>
              </a:rPr>
              <a:t>Lidt om kuglepennen og dens dele og funktioner:</a:t>
            </a:r>
          </a:p>
          <a:p>
            <a:pPr algn="l"/>
            <a:r>
              <a:rPr lang="en-US" b="0" i="0" dirty="0">
                <a:solidFill>
                  <a:srgbClr val="0A1717"/>
                </a:solidFill>
                <a:effectLst/>
                <a:highlight>
                  <a:srgbClr val="FFFFFF"/>
                </a:highlight>
                <a:latin typeface="Segoe UI" panose="020B0502040204020203" pitchFamily="34" charset="0"/>
                <a:cs typeface="Segoe UI" panose="020B0502040204020203" pitchFamily="34" charset="0"/>
              </a:rPr>
              <a:t>The precision engineering of ballpoint pens results in many benefits for the user:</a:t>
            </a:r>
          </a:p>
          <a:p>
            <a:pPr algn="l">
              <a:buFont typeface="Arial" panose="020B0604020202020204" pitchFamily="34" charset="0"/>
              <a:buChar char="•"/>
            </a:pPr>
            <a:r>
              <a:rPr lang="en-US" b="0" i="0" dirty="0">
                <a:solidFill>
                  <a:srgbClr val="0A1717"/>
                </a:solidFill>
                <a:effectLst/>
                <a:highlight>
                  <a:srgbClr val="FFFFFF"/>
                </a:highlight>
                <a:latin typeface="Segoe UI" panose="020B0502040204020203" pitchFamily="34" charset="0"/>
                <a:cs typeface="Segoe UI" panose="020B0502040204020203" pitchFamily="34" charset="0"/>
              </a:rPr>
              <a:t>Simplicity and Reliability: The precise fit of the ball bearing in its housing minimizes the risk of leakage, clogging, or drying out, ensuring that the pen works consistently over a long period.</a:t>
            </a:r>
          </a:p>
          <a:p>
            <a:pPr algn="l">
              <a:buFont typeface="Arial" panose="020B0604020202020204" pitchFamily="34" charset="0"/>
              <a:buChar char="•"/>
            </a:pPr>
            <a:r>
              <a:rPr lang="en-US" b="0" i="0" dirty="0">
                <a:solidFill>
                  <a:srgbClr val="0A1717"/>
                </a:solidFill>
                <a:effectLst/>
                <a:highlight>
                  <a:srgbClr val="FFFFFF"/>
                </a:highlight>
                <a:latin typeface="Segoe UI" panose="020B0502040204020203" pitchFamily="34" charset="0"/>
                <a:cs typeface="Segoe UI" panose="020B0502040204020203" pitchFamily="34" charset="0"/>
              </a:rPr>
              <a:t>Ease of use: Ballpoint pens rely on </a:t>
            </a:r>
            <a:r>
              <a:rPr lang="en-US" b="1" i="0" dirty="0">
                <a:solidFill>
                  <a:srgbClr val="0A1717"/>
                </a:solidFill>
                <a:effectLst/>
                <a:highlight>
                  <a:srgbClr val="FFFFFF"/>
                </a:highlight>
                <a:latin typeface="Segoe UI" panose="020B0502040204020203" pitchFamily="34" charset="0"/>
                <a:cs typeface="Segoe UI" panose="020B0502040204020203" pitchFamily="34" charset="0"/>
              </a:rPr>
              <a:t>capillary action </a:t>
            </a:r>
            <a:r>
              <a:rPr lang="en-US" b="0" i="0" dirty="0">
                <a:solidFill>
                  <a:srgbClr val="0A1717"/>
                </a:solidFill>
                <a:effectLst/>
                <a:highlight>
                  <a:srgbClr val="FFFFFF"/>
                </a:highlight>
                <a:latin typeface="Segoe UI" panose="020B0502040204020203" pitchFamily="34" charset="0"/>
                <a:cs typeface="Segoe UI" panose="020B0502040204020203" pitchFamily="34" charset="0"/>
              </a:rPr>
              <a:t>to draw ink from the reservoir and onto the paper. This means that the ink flows through the tiny gap between the ball and the paper due to the capillary forces, ensuring a consistent and controlled ink flow without the need for constant pressure on the pen.</a:t>
            </a:r>
          </a:p>
          <a:p>
            <a:pPr algn="l"/>
            <a:r>
              <a:rPr lang="en-US" b="0" i="0" dirty="0">
                <a:solidFill>
                  <a:srgbClr val="0A1717"/>
                </a:solidFill>
                <a:effectLst/>
                <a:highlight>
                  <a:srgbClr val="FFFFFF"/>
                </a:highlight>
                <a:latin typeface="Segoe UI" panose="020B0502040204020203" pitchFamily="34" charset="0"/>
                <a:cs typeface="Segoe UI" panose="020B0502040204020203" pitchFamily="34" charset="0"/>
              </a:rPr>
              <a:t>Ballpoint pens rely on capillary action to draw ink from the reservoir and onto the paper. Ink flows through the tiny gap between the ball and the paper due to the capillary forces, ensuring a consistent and controlled ink flow without the need for constant pressure on the pen.</a:t>
            </a:r>
          </a:p>
          <a:p>
            <a:pPr algn="l">
              <a:buFont typeface="Arial" panose="020B0604020202020204" pitchFamily="34" charset="0"/>
              <a:buChar char="•"/>
            </a:pPr>
            <a:r>
              <a:rPr lang="en-US" b="0" i="0" dirty="0">
                <a:solidFill>
                  <a:srgbClr val="0A1717"/>
                </a:solidFill>
                <a:effectLst/>
                <a:highlight>
                  <a:srgbClr val="FFFFFF"/>
                </a:highlight>
                <a:latin typeface="Segoe UI" panose="020B0502040204020203" pitchFamily="34" charset="0"/>
                <a:cs typeface="Segoe UI" panose="020B0502040204020203" pitchFamily="34" charset="0"/>
              </a:rPr>
              <a:t>Precision: The design of ballpoint pens allows for precise control of ink flow. When pressure is applied to the pen, the ball rotates, and the ink is released onto the paper. This controlled release of ink ensures that lines are crisp and uniform, making ballpoint pens suitable for precise writing and drawing.</a:t>
            </a:r>
          </a:p>
          <a:p>
            <a:pPr algn="l">
              <a:buFont typeface="Arial" panose="020B0604020202020204" pitchFamily="34" charset="0"/>
              <a:buChar char="•"/>
            </a:pPr>
            <a:r>
              <a:rPr lang="en-US" b="0" i="0" dirty="0">
                <a:solidFill>
                  <a:srgbClr val="0A1717"/>
                </a:solidFill>
                <a:effectLst/>
                <a:highlight>
                  <a:srgbClr val="FFFFFF"/>
                </a:highlight>
                <a:latin typeface="Segoe UI" panose="020B0502040204020203" pitchFamily="34" charset="0"/>
                <a:cs typeface="Segoe UI" panose="020B0502040204020203" pitchFamily="34" charset="0"/>
              </a:rPr>
              <a:t>Longevity: Ballpoint pens typically have a longer lifespan compared to other types of pens like gel or fountain pens. They can write for extended periods without the need for refilling, and the ink inside the reservoir can last for years without drying out.</a:t>
            </a:r>
          </a:p>
          <a:p>
            <a:pPr algn="l">
              <a:buFont typeface="Arial" panose="020B0604020202020204" pitchFamily="34" charset="0"/>
              <a:buChar char="•"/>
            </a:pPr>
            <a:r>
              <a:rPr lang="en-US" b="0" i="0" dirty="0">
                <a:solidFill>
                  <a:srgbClr val="0A1717"/>
                </a:solidFill>
                <a:effectLst/>
                <a:highlight>
                  <a:srgbClr val="FFFFFF"/>
                </a:highlight>
                <a:latin typeface="Segoe UI" panose="020B0502040204020203" pitchFamily="34" charset="0"/>
                <a:cs typeface="Segoe UI" panose="020B0502040204020203" pitchFamily="34" charset="0"/>
              </a:rPr>
              <a:t>Portable and mess-free: Their design allows them to be stored in pockets, purses, or pen holders without the risk of leakage or mess.</a:t>
            </a:r>
          </a:p>
          <a:p>
            <a:pPr algn="l">
              <a:buFont typeface="Arial" panose="020B0604020202020204" pitchFamily="34" charset="0"/>
              <a:buChar char="•"/>
            </a:pPr>
            <a:r>
              <a:rPr lang="en-US" b="0" i="0" dirty="0">
                <a:solidFill>
                  <a:srgbClr val="0A1717"/>
                </a:solidFill>
                <a:effectLst/>
                <a:highlight>
                  <a:srgbClr val="FFFFFF"/>
                </a:highlight>
                <a:latin typeface="Segoe UI" panose="020B0502040204020203" pitchFamily="34" charset="0"/>
                <a:cs typeface="Segoe UI" panose="020B0502040204020203" pitchFamily="34" charset="0"/>
              </a:rPr>
              <a:t>Versatility: Ballpoint pens can write on a wide range of surfaces, including paper, cardboard, plastic, and more. They are suitable for various applications, from note-taking and document signing to artistic endeavors and technical drawings.</a:t>
            </a:r>
          </a:p>
          <a:p>
            <a:pPr algn="l">
              <a:buFont typeface="Arial" panose="020B0604020202020204" pitchFamily="34" charset="0"/>
              <a:buChar char="•"/>
            </a:pPr>
            <a:r>
              <a:rPr lang="en-US" b="0" i="0" dirty="0">
                <a:solidFill>
                  <a:srgbClr val="0A1717"/>
                </a:solidFill>
                <a:effectLst/>
                <a:highlight>
                  <a:srgbClr val="FFFFFF"/>
                </a:highlight>
                <a:latin typeface="Segoe UI" panose="020B0502040204020203" pitchFamily="34" charset="0"/>
                <a:cs typeface="Segoe UI" panose="020B0502040204020203" pitchFamily="34" charset="0"/>
              </a:rPr>
              <a:t>Cost-Effectiveness: Ballpoint pens are relatively inexpensive to produce, making them an economical choice for writing instruments.</a:t>
            </a:r>
          </a:p>
          <a:p>
            <a:endParaRPr lang="da-DK" dirty="0"/>
          </a:p>
        </p:txBody>
      </p:sp>
      <p:sp>
        <p:nvSpPr>
          <p:cNvPr id="4" name="Pladsholder til slidenummer 3">
            <a:extLst>
              <a:ext uri="{FF2B5EF4-FFF2-40B4-BE49-F238E27FC236}">
                <a16:creationId xmlns:a16="http://schemas.microsoft.com/office/drawing/2014/main" id="{FD513A6A-DDFC-C635-5E1A-61C55F52AE99}"/>
              </a:ext>
            </a:extLst>
          </p:cNvPr>
          <p:cNvSpPr>
            <a:spLocks noGrp="1"/>
          </p:cNvSpPr>
          <p:nvPr>
            <p:ph type="sldNum" sz="quarter" idx="5"/>
          </p:nvPr>
        </p:nvSpPr>
        <p:spPr/>
        <p:txBody>
          <a:bodyPr/>
          <a:lstStyle/>
          <a:p>
            <a:fld id="{BC484C3B-1DE0-4716-9C40-656C83D4A94D}" type="slidenum">
              <a:rPr lang="da-DK" smtClean="0"/>
              <a:t>3</a:t>
            </a:fld>
            <a:endParaRPr lang="da-DK"/>
          </a:p>
        </p:txBody>
      </p:sp>
    </p:spTree>
    <p:extLst>
      <p:ext uri="{BB962C8B-B14F-4D97-AF65-F5344CB8AC3E}">
        <p14:creationId xmlns:p14="http://schemas.microsoft.com/office/powerpoint/2010/main" val="185047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solidFill>
                  <a:srgbClr val="FF0000"/>
                </a:solidFill>
                <a:latin typeface="Segoe UI" panose="020B0502040204020203" pitchFamily="34" charset="0"/>
                <a:cs typeface="Segoe UI" panose="020B0502040204020203" pitchFamily="34" charset="0"/>
              </a:rPr>
              <a:t>Eleverne/deltagerne drøfter (5-10 min.) – med fælles opsamling bagefter (5-10 min.):</a:t>
            </a:r>
            <a:endParaRPr lang="da-DK" dirty="0">
              <a:latin typeface="Segoe UI" panose="020B0502040204020203" pitchFamily="34" charset="0"/>
              <a:cs typeface="Segoe UI" panose="020B0502040204020203" pitchFamily="34" charset="0"/>
            </a:endParaRPr>
          </a:p>
          <a:p>
            <a:r>
              <a:rPr lang="da-DK" b="0" i="0" u="none" strike="noStrike" dirty="0">
                <a:solidFill>
                  <a:srgbClr val="000000"/>
                </a:solidFill>
                <a:effectLst/>
                <a:latin typeface="Segoe UI" panose="020B0502040204020203" pitchFamily="34" charset="0"/>
                <a:ea typeface="Calibri"/>
                <a:cs typeface="Segoe UI" panose="020B0502040204020203" pitchFamily="34" charset="0"/>
              </a:rPr>
              <a:t>Hvilke </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problemer/behov </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adresseres? </a:t>
            </a:r>
            <a:r>
              <a:rPr lang="da-DK" b="0" i="0" u="none" strike="noStrike" dirty="0">
                <a:solidFill>
                  <a:srgbClr val="FF0000"/>
                </a:solidFill>
                <a:effectLst/>
                <a:latin typeface="Segoe UI" panose="020B0502040204020203" pitchFamily="34" charset="0"/>
                <a:ea typeface="Calibri"/>
                <a:cs typeface="Segoe UI" panose="020B0502040204020203" pitchFamily="34" charset="0"/>
              </a:rPr>
              <a:t>(forstå udfordringen)</a:t>
            </a:r>
            <a:r>
              <a:rPr lang="en-US" b="0" i="0" dirty="0">
                <a:solidFill>
                  <a:srgbClr val="444444"/>
                </a:solidFill>
                <a:effectLst/>
                <a:latin typeface="Segoe UI" panose="020B0502040204020203" pitchFamily="34" charset="0"/>
                <a:ea typeface="Calibri"/>
                <a:cs typeface="Segoe UI" panose="020B0502040204020203" pitchFamily="34" charset="0"/>
              </a:rPr>
              <a:t>​</a:t>
            </a:r>
            <a:endParaRPr lang="en-US" dirty="0">
              <a:latin typeface="Segoe UI" panose="020B0502040204020203" pitchFamily="34" charset="0"/>
              <a:ea typeface="Calibri"/>
              <a:cs typeface="Segoe UI" panose="020B0502040204020203" pitchFamily="34" charset="0"/>
            </a:endParaRPr>
          </a:p>
          <a:p>
            <a:pPr marL="0" marR="0" lvl="0" indent="0" algn="l" defTabSz="914377" rtl="0" eaLnBrk="1" fontAlgn="base" latinLnBrk="0" hangingPunct="1">
              <a:lnSpc>
                <a:spcPct val="100000"/>
              </a:lnSpc>
              <a:spcBef>
                <a:spcPts val="0"/>
              </a:spcBef>
              <a:spcAft>
                <a:spcPts val="0"/>
              </a:spcAft>
              <a:buClrTx/>
              <a:buSzTx/>
              <a:buFontTx/>
              <a:buNone/>
              <a:tabLst/>
              <a:defRPr/>
            </a:pPr>
            <a:r>
              <a:rPr lang="da-DK" b="0" i="0" u="none" strike="noStrike" dirty="0">
                <a:solidFill>
                  <a:srgbClr val="000000"/>
                </a:solidFill>
                <a:effectLst/>
                <a:latin typeface="Segoe UI" panose="020B0502040204020203" pitchFamily="34" charset="0"/>
                <a:ea typeface="Calibri"/>
                <a:cs typeface="Segoe UI" panose="020B0502040204020203" pitchFamily="34" charset="0"/>
              </a:rPr>
              <a:t>Hvilke former for </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naturvidenskabelig</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teknisk</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faglig viden og undersøgelser er der bag? </a:t>
            </a:r>
            <a:r>
              <a:rPr lang="da-DK" b="0" i="0" u="none" strike="noStrike" dirty="0">
                <a:solidFill>
                  <a:srgbClr val="FF0000"/>
                </a:solidFill>
                <a:effectLst/>
                <a:latin typeface="Segoe UI" panose="020B0502040204020203" pitchFamily="34" charset="0"/>
                <a:ea typeface="Calibri"/>
                <a:cs typeface="Segoe UI" panose="020B0502040204020203" pitchFamily="34" charset="0"/>
              </a:rPr>
              <a:t>(undersøge)</a:t>
            </a:r>
            <a:r>
              <a:rPr lang="da-DK" b="0" i="0" dirty="0">
                <a:solidFill>
                  <a:srgbClr val="444444"/>
                </a:solidFill>
                <a:effectLst/>
                <a:latin typeface="Segoe UI" panose="020B0502040204020203" pitchFamily="34" charset="0"/>
                <a:ea typeface="Calibri"/>
                <a:cs typeface="Segoe UI" panose="020B0502040204020203" pitchFamily="34" charset="0"/>
              </a:rPr>
              <a:t>​</a:t>
            </a:r>
          </a:p>
          <a:p>
            <a:pPr algn="l" rtl="0" fontAlgn="base"/>
            <a:r>
              <a:rPr lang="da-DK" b="0" i="0" u="none" strike="noStrike" dirty="0">
                <a:solidFill>
                  <a:srgbClr val="000000"/>
                </a:solidFill>
                <a:effectLst/>
                <a:latin typeface="Segoe UI" panose="020B0502040204020203" pitchFamily="34" charset="0"/>
                <a:ea typeface="Calibri"/>
                <a:cs typeface="Segoe UI" panose="020B0502040204020203" pitchFamily="34" charset="0"/>
              </a:rPr>
              <a:t>Hvilke </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undersøgelsesprocesser </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ligger bag? </a:t>
            </a:r>
            <a:r>
              <a:rPr lang="da-DK" b="0" i="0" u="none" strike="noStrike" dirty="0">
                <a:solidFill>
                  <a:srgbClr val="FF0000"/>
                </a:solidFill>
                <a:effectLst/>
                <a:latin typeface="Segoe UI" panose="020B0502040204020203" pitchFamily="34" charset="0"/>
                <a:ea typeface="Calibri"/>
                <a:cs typeface="Segoe UI" panose="020B0502040204020203" pitchFamily="34" charset="0"/>
              </a:rPr>
              <a:t>(undersøge)</a:t>
            </a:r>
            <a:r>
              <a:rPr lang="da-DK" b="0" i="0" dirty="0">
                <a:solidFill>
                  <a:srgbClr val="444444"/>
                </a:solidFill>
                <a:effectLst/>
                <a:latin typeface="Segoe UI" panose="020B0502040204020203" pitchFamily="34" charset="0"/>
                <a:ea typeface="Calibri"/>
                <a:cs typeface="Segoe UI" panose="020B0502040204020203" pitchFamily="34" charset="0"/>
              </a:rPr>
              <a:t>​</a:t>
            </a:r>
          </a:p>
          <a:p>
            <a:pPr marL="0" marR="0" lvl="0" indent="0" algn="l" defTabSz="914377" rtl="0" eaLnBrk="1" fontAlgn="base" latinLnBrk="0" hangingPunct="1">
              <a:lnSpc>
                <a:spcPct val="100000"/>
              </a:lnSpc>
              <a:spcBef>
                <a:spcPts val="0"/>
              </a:spcBef>
              <a:spcAft>
                <a:spcPts val="0"/>
              </a:spcAft>
              <a:buClrTx/>
              <a:buSzTx/>
              <a:buFontTx/>
              <a:buNone/>
              <a:tabLst/>
              <a:defRPr/>
            </a:pPr>
            <a:r>
              <a:rPr lang="da-DK" b="0" i="0" u="none" strike="noStrike" dirty="0">
                <a:solidFill>
                  <a:srgbClr val="000000"/>
                </a:solidFill>
                <a:effectLst/>
                <a:latin typeface="Segoe UI" panose="020B0502040204020203" pitchFamily="34" charset="0"/>
                <a:ea typeface="Calibri"/>
                <a:cs typeface="Segoe UI" panose="020B0502040204020203" pitchFamily="34" charset="0"/>
              </a:rPr>
              <a:t>Hvilke </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kriterier</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 og </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krav </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er der til kuglepennen? (</a:t>
            </a:r>
            <a:r>
              <a:rPr lang="da-DK" b="0" i="0" u="none" strike="noStrike" dirty="0">
                <a:solidFill>
                  <a:srgbClr val="FF0000"/>
                </a:solidFill>
                <a:effectLst/>
                <a:latin typeface="Segoe UI" panose="020B0502040204020203" pitchFamily="34" charset="0"/>
                <a:ea typeface="Calibri"/>
                <a:cs typeface="Segoe UI" panose="020B0502040204020203" pitchFamily="34" charset="0"/>
              </a:rPr>
              <a:t>konkretisere) (</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 forskellige kriterier for forskellige penne?)</a:t>
            </a:r>
            <a:r>
              <a:rPr lang="da-DK" b="0" i="0" dirty="0">
                <a:solidFill>
                  <a:srgbClr val="444444"/>
                </a:solidFill>
                <a:effectLst/>
                <a:latin typeface="Segoe UI" panose="020B0502040204020203" pitchFamily="34" charset="0"/>
                <a:ea typeface="Calibri"/>
                <a:cs typeface="Segoe UI" panose="020B0502040204020203" pitchFamily="34" charset="0"/>
              </a:rPr>
              <a:t>​</a:t>
            </a:r>
          </a:p>
          <a:p>
            <a:pPr marL="0" marR="0" lvl="0" indent="0" algn="l" defTabSz="914377" rtl="0" eaLnBrk="1" fontAlgn="base" latinLnBrk="0" hangingPunct="1">
              <a:lnSpc>
                <a:spcPct val="100000"/>
              </a:lnSpc>
              <a:spcBef>
                <a:spcPts val="0"/>
              </a:spcBef>
              <a:spcAft>
                <a:spcPts val="0"/>
              </a:spcAft>
              <a:buClrTx/>
              <a:buSzTx/>
              <a:buFontTx/>
              <a:buNone/>
              <a:tabLst/>
              <a:defRPr/>
            </a:pPr>
            <a:r>
              <a:rPr lang="da-DK" b="0" i="0" u="none" strike="noStrike" dirty="0">
                <a:solidFill>
                  <a:srgbClr val="000000"/>
                </a:solidFill>
                <a:effectLst/>
                <a:latin typeface="Segoe UI" panose="020B0502040204020203" pitchFamily="34" charset="0"/>
                <a:ea typeface="Calibri"/>
                <a:cs typeface="Segoe UI" panose="020B0502040204020203" pitchFamily="34" charset="0"/>
              </a:rPr>
              <a:t>Hvilke aspekter kan undersøges igennem en </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prototype? </a:t>
            </a:r>
            <a:r>
              <a:rPr lang="da-DK" b="0" i="0" u="none" strike="noStrike" dirty="0">
                <a:solidFill>
                  <a:srgbClr val="FF0000"/>
                </a:solidFill>
                <a:effectLst/>
                <a:latin typeface="Segoe UI" panose="020B0502040204020203" pitchFamily="34" charset="0"/>
                <a:ea typeface="Calibri"/>
                <a:cs typeface="Segoe UI" panose="020B0502040204020203" pitchFamily="34" charset="0"/>
              </a:rPr>
              <a:t>(konstruere, konkretisere)</a:t>
            </a:r>
            <a:r>
              <a:rPr lang="en-US" b="0" i="0" dirty="0">
                <a:solidFill>
                  <a:srgbClr val="444444"/>
                </a:solidFill>
                <a:effectLst/>
                <a:latin typeface="Segoe UI" panose="020B0502040204020203" pitchFamily="34" charset="0"/>
                <a:ea typeface="Calibri"/>
                <a:cs typeface="Segoe UI" panose="020B0502040204020203" pitchFamily="34" charset="0"/>
              </a:rPr>
              <a:t>​</a:t>
            </a:r>
          </a:p>
          <a:p>
            <a:pPr algn="l" rtl="0" fontAlgn="base"/>
            <a:r>
              <a:rPr lang="da-DK" b="0" i="0" u="none" strike="noStrike" dirty="0">
                <a:solidFill>
                  <a:srgbClr val="000000"/>
                </a:solidFill>
                <a:effectLst/>
                <a:latin typeface="Segoe UI" panose="020B0502040204020203" pitchFamily="34" charset="0"/>
                <a:ea typeface="Calibri"/>
                <a:cs typeface="Segoe UI" panose="020B0502040204020203" pitchFamily="34" charset="0"/>
              </a:rPr>
              <a:t>Hvilken nye problemer kan der være opstået undervejs – hvilke forbedringer har været nødvendige? </a:t>
            </a:r>
            <a:r>
              <a:rPr lang="da-DK" b="0" i="0" u="none" strike="noStrike" dirty="0">
                <a:solidFill>
                  <a:srgbClr val="FF0000"/>
                </a:solidFill>
                <a:effectLst/>
                <a:latin typeface="Segoe UI" panose="020B0502040204020203" pitchFamily="34" charset="0"/>
                <a:ea typeface="Calibri"/>
                <a:cs typeface="Segoe UI" panose="020B0502040204020203" pitchFamily="34" charset="0"/>
              </a:rPr>
              <a:t>(undersøge)</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 </a:t>
            </a:r>
            <a:r>
              <a:rPr lang="da-DK" b="0" i="0" dirty="0">
                <a:solidFill>
                  <a:srgbClr val="444444"/>
                </a:solidFill>
                <a:effectLst/>
                <a:latin typeface="Segoe UI" panose="020B0502040204020203" pitchFamily="34" charset="0"/>
                <a:ea typeface="Calibri"/>
                <a:cs typeface="Segoe UI" panose="020B0502040204020203" pitchFamily="34" charset="0"/>
              </a:rPr>
              <a:t>​</a:t>
            </a:r>
          </a:p>
          <a:p>
            <a:pPr algn="l" rtl="0" fontAlgn="base"/>
            <a:r>
              <a:rPr lang="da-DK" b="0" i="0" u="none" strike="noStrike" dirty="0">
                <a:solidFill>
                  <a:srgbClr val="000000"/>
                </a:solidFill>
                <a:effectLst/>
                <a:latin typeface="Segoe UI" panose="020B0502040204020203" pitchFamily="34" charset="0"/>
                <a:ea typeface="Calibri"/>
                <a:cs typeface="Segoe UI" panose="020B0502040204020203" pitchFamily="34" charset="0"/>
              </a:rPr>
              <a:t>Hvordan skal artefaktet </a:t>
            </a:r>
            <a:r>
              <a:rPr lang="da-DK" b="1" i="0" u="none" strike="noStrike" dirty="0">
                <a:solidFill>
                  <a:srgbClr val="000000"/>
                </a:solidFill>
                <a:effectLst/>
                <a:latin typeface="Segoe UI" panose="020B0502040204020203" pitchFamily="34" charset="0"/>
                <a:ea typeface="Calibri"/>
                <a:cs typeface="Segoe UI" panose="020B0502040204020203" pitchFamily="34" charset="0"/>
              </a:rPr>
              <a:t>konstrueres</a:t>
            </a:r>
            <a:r>
              <a:rPr lang="da-DK" b="0" i="0" u="none" strike="noStrike" dirty="0">
                <a:solidFill>
                  <a:srgbClr val="000000"/>
                </a:solidFill>
                <a:effectLst/>
                <a:latin typeface="Segoe UI" panose="020B0502040204020203" pitchFamily="34" charset="0"/>
                <a:ea typeface="Calibri"/>
                <a:cs typeface="Segoe UI" panose="020B0502040204020203" pitchFamily="34" charset="0"/>
              </a:rPr>
              <a:t>? Hvad er vigtigst? (</a:t>
            </a:r>
            <a:r>
              <a:rPr lang="da-DK" b="0" i="0" u="none" strike="noStrike" dirty="0">
                <a:solidFill>
                  <a:srgbClr val="FF0000"/>
                </a:solidFill>
                <a:effectLst/>
                <a:latin typeface="Segoe UI" panose="020B0502040204020203" pitchFamily="34" charset="0"/>
                <a:ea typeface="Calibri"/>
                <a:cs typeface="Segoe UI" panose="020B0502040204020203" pitchFamily="34" charset="0"/>
              </a:rPr>
              <a:t>Konstruere, konkretisere)</a:t>
            </a:r>
            <a:r>
              <a:rPr lang="en-US" b="0" i="0" dirty="0">
                <a:solidFill>
                  <a:srgbClr val="444444"/>
                </a:solidFill>
                <a:effectLst/>
                <a:latin typeface="Segoe UI" panose="020B0502040204020203" pitchFamily="34" charset="0"/>
                <a:ea typeface="Calibri"/>
                <a:cs typeface="Segoe UI" panose="020B0502040204020203" pitchFamily="34" charset="0"/>
              </a:rPr>
              <a:t>​</a:t>
            </a:r>
          </a:p>
        </p:txBody>
      </p:sp>
      <p:sp>
        <p:nvSpPr>
          <p:cNvPr id="4" name="Pladsholder til slidenummer 3"/>
          <p:cNvSpPr>
            <a:spLocks noGrp="1"/>
          </p:cNvSpPr>
          <p:nvPr>
            <p:ph type="sldNum" sz="quarter" idx="5"/>
          </p:nvPr>
        </p:nvSpPr>
        <p:spPr/>
        <p:txBody>
          <a:bodyPr/>
          <a:lstStyle/>
          <a:p>
            <a:fld id="{BC484C3B-1DE0-4716-9C40-656C83D4A94D}" type="slidenum">
              <a:rPr lang="da-DK" smtClean="0"/>
              <a:t>4</a:t>
            </a:fld>
            <a:endParaRPr lang="da-DK"/>
          </a:p>
        </p:txBody>
      </p:sp>
    </p:spTree>
    <p:extLst>
      <p:ext uri="{BB962C8B-B14F-4D97-AF65-F5344CB8AC3E}">
        <p14:creationId xmlns:p14="http://schemas.microsoft.com/office/powerpoint/2010/main" val="356928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b="1" dirty="0"/>
              <a:t>Del 2 (5-10 min.): </a:t>
            </a:r>
          </a:p>
          <a:p>
            <a:pPr marL="0" marR="0" lvl="0" indent="0" algn="l" defTabSz="914377" rtl="0" eaLnBrk="1" fontAlgn="auto" latinLnBrk="0" hangingPunct="1">
              <a:lnSpc>
                <a:spcPct val="100000"/>
              </a:lnSpc>
              <a:spcBef>
                <a:spcPts val="0"/>
              </a:spcBef>
              <a:spcAft>
                <a:spcPts val="0"/>
              </a:spcAft>
              <a:buClrTx/>
              <a:buSzTx/>
              <a:buFontTx/>
              <a:buNone/>
              <a:tabLst/>
              <a:defRPr/>
            </a:pPr>
            <a:r>
              <a:rPr lang="da-DK" b="0" dirty="0"/>
              <a:t>Bed eleverne7deltagerne overveje, hvordan et skriveredskab også kunne se ud eller fungere</a:t>
            </a:r>
          </a:p>
          <a:p>
            <a:pPr marL="0" marR="0" lvl="0" indent="0" algn="l" defTabSz="914377"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377" rtl="0" eaLnBrk="1" fontAlgn="auto" latinLnBrk="0" hangingPunct="1">
              <a:lnSpc>
                <a:spcPct val="100000"/>
              </a:lnSpc>
              <a:spcBef>
                <a:spcPts val="0"/>
              </a:spcBef>
              <a:spcAft>
                <a:spcPts val="0"/>
              </a:spcAft>
              <a:buClrTx/>
              <a:buSzTx/>
              <a:buFontTx/>
              <a:buNone/>
              <a:tabLst/>
              <a:defRPr/>
            </a:pPr>
            <a:r>
              <a:rPr lang="da-DK" b="0" dirty="0"/>
              <a:t>Eller bed dem drøfte:</a:t>
            </a:r>
          </a:p>
          <a:p>
            <a:pPr marL="0" marR="0" lvl="0" indent="0" algn="l" defTabSz="914377" rtl="0" eaLnBrk="1" fontAlgn="auto" latinLnBrk="0" hangingPunct="1">
              <a:lnSpc>
                <a:spcPct val="100000"/>
              </a:lnSpc>
              <a:spcBef>
                <a:spcPts val="0"/>
              </a:spcBef>
              <a:spcAft>
                <a:spcPts val="0"/>
              </a:spcAft>
              <a:buClrTx/>
              <a:buSzTx/>
              <a:buFontTx/>
              <a:buNone/>
              <a:tabLst/>
              <a:defRPr/>
            </a:pPr>
            <a:r>
              <a:rPr lang="da-DK" b="0" dirty="0"/>
              <a:t>Hvis de skulle forbedre den kuglepen, de sidder med,  hvad ville de så udvikle/forbedre?</a:t>
            </a:r>
          </a:p>
          <a:p>
            <a:pPr marL="0" marR="0" lvl="0" indent="0" algn="l" defTabSz="914377"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5</a:t>
            </a:fld>
            <a:endParaRPr lang="da-DK"/>
          </a:p>
        </p:txBody>
      </p:sp>
    </p:spTree>
    <p:extLst>
      <p:ext uri="{BB962C8B-B14F-4D97-AF65-F5344CB8AC3E}">
        <p14:creationId xmlns:p14="http://schemas.microsoft.com/office/powerpoint/2010/main" val="2741476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6" name="Billede 5" descr="Et billede, der indeholder person, tøj, indendørs, køkken&#10;&#10;Automatisk genereret beskrivelse">
            <a:extLst>
              <a:ext uri="{FF2B5EF4-FFF2-40B4-BE49-F238E27FC236}">
                <a16:creationId xmlns:a16="http://schemas.microsoft.com/office/drawing/2014/main" id="{3CBFF866-5FA6-53C4-0BD8-B050063109C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 t="7115" r="2609" b="17445"/>
          <a:stretch/>
        </p:blipFill>
        <p:spPr>
          <a:xfrm>
            <a:off x="-1" y="1"/>
            <a:ext cx="12192001" cy="6522440"/>
          </a:xfrm>
          <a:prstGeom prst="rect">
            <a:avLst/>
          </a:prstGeom>
        </p:spPr>
      </p:pic>
      <p:sp>
        <p:nvSpPr>
          <p:cNvPr id="2" name="Tekstfelt 1">
            <a:extLst>
              <a:ext uri="{FF2B5EF4-FFF2-40B4-BE49-F238E27FC236}">
                <a16:creationId xmlns:a16="http://schemas.microsoft.com/office/drawing/2014/main" id="{2CDFB9E3-989E-FC17-5EF4-A53BDACB92ED}"/>
              </a:ext>
            </a:extLst>
          </p:cNvPr>
          <p:cNvSpPr txBox="1"/>
          <p:nvPr userDrawn="1"/>
        </p:nvSpPr>
        <p:spPr>
          <a:xfrm>
            <a:off x="1352375" y="2139584"/>
            <a:ext cx="9487249" cy="1384995"/>
          </a:xfrm>
          <a:prstGeom prst="rect">
            <a:avLst/>
          </a:prstGeom>
          <a:noFill/>
        </p:spPr>
        <p:txBody>
          <a:bodyPr wrap="square" rtlCol="0">
            <a:spAutoFit/>
          </a:bodyPr>
          <a:lstStyle/>
          <a:p>
            <a:pPr algn="ctr"/>
            <a:r>
              <a:rPr lang="da-DK" sz="4800" dirty="0">
                <a:solidFill>
                  <a:schemeClr val="bg1"/>
                </a:solidFill>
                <a:effectLst/>
                <a:latin typeface="BetonEF" pitchFamily="50" charset="0"/>
              </a:rPr>
              <a:t>Design din egen chokolademousse</a:t>
            </a:r>
          </a:p>
          <a:p>
            <a:pPr algn="ctr"/>
            <a:r>
              <a:rPr lang="da-DK" sz="3600" dirty="0">
                <a:solidFill>
                  <a:schemeClr val="bg1"/>
                </a:solidFill>
                <a:effectLst/>
                <a:latin typeface="BetonEF" pitchFamily="50" charset="0"/>
                <a:ea typeface="Times New Roman" panose="02020603050405020304" pitchFamily="18" charset="0"/>
              </a:rPr>
              <a:t>– et </a:t>
            </a:r>
            <a:r>
              <a:rPr lang="da-DK" sz="3600" dirty="0" err="1">
                <a:solidFill>
                  <a:schemeClr val="bg1"/>
                </a:solidFill>
                <a:effectLst/>
                <a:latin typeface="BetonEF" pitchFamily="50" charset="0"/>
                <a:ea typeface="Times New Roman" panose="02020603050405020304" pitchFamily="18" charset="0"/>
              </a:rPr>
              <a:t>engineeringforløb</a:t>
            </a:r>
            <a:r>
              <a:rPr lang="da-DK" sz="3600" dirty="0">
                <a:solidFill>
                  <a:schemeClr val="bg1"/>
                </a:solidFill>
                <a:effectLst/>
                <a:latin typeface="BetonEF" pitchFamily="50" charset="0"/>
                <a:ea typeface="Times New Roman" panose="02020603050405020304" pitchFamily="18" charset="0"/>
              </a:rPr>
              <a:t> til kemi B</a:t>
            </a:r>
            <a:endParaRPr lang="da-DK" sz="3600" dirty="0">
              <a:solidFill>
                <a:schemeClr val="bg1"/>
              </a:solidFill>
              <a:latin typeface="BetonEF" pitchFamily="50" charset="0"/>
            </a:endParaRPr>
          </a:p>
        </p:txBody>
      </p:sp>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226E0-82D7-A53C-4889-8C4ED3406F03}"/>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CEB01DC-D4D7-E86E-77C4-E230F9308A0A}"/>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4" name="Pladsholder til sidefod 3">
            <a:extLst>
              <a:ext uri="{FF2B5EF4-FFF2-40B4-BE49-F238E27FC236}">
                <a16:creationId xmlns:a16="http://schemas.microsoft.com/office/drawing/2014/main" id="{806234F6-C373-5F27-9E8F-E28D26C0C28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937C949D-6398-DBA6-89F4-1A1517D4D58B}"/>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63162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5FC584F-D275-256D-4620-476239D2460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3" name="Pladsholder til sidefod 2">
            <a:extLst>
              <a:ext uri="{FF2B5EF4-FFF2-40B4-BE49-F238E27FC236}">
                <a16:creationId xmlns:a16="http://schemas.microsoft.com/office/drawing/2014/main" id="{EA49C971-5718-ABAC-0DD2-9B3BCE2ED18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EEABE769-E4BC-A8E8-356F-BC91034B31D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889282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B5A0F-B451-8480-1169-92F4D9CC51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FC75EC-5A27-1F18-449C-E65CBD9BE7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ABDEB18-10A6-A553-FE5E-14E8798C8A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7B816D-6B77-5755-25B7-B0F87CFF32F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6" name="Pladsholder til sidefod 5">
            <a:extLst>
              <a:ext uri="{FF2B5EF4-FFF2-40B4-BE49-F238E27FC236}">
                <a16:creationId xmlns:a16="http://schemas.microsoft.com/office/drawing/2014/main" id="{687F0733-D9B1-42A8-1B10-A19CAEEEAA5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DB77AB7D-737B-7839-94E8-49540AD2813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614366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27F72-73C2-49C3-7DF6-003E218F91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8B16253-DACF-38C2-CDCE-5ACBDD4DA9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97942-F000-81E6-61D5-1F3581F2A3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544B83-C954-AABA-8D23-CF006A50492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6" name="Pladsholder til sidefod 5">
            <a:extLst>
              <a:ext uri="{FF2B5EF4-FFF2-40B4-BE49-F238E27FC236}">
                <a16:creationId xmlns:a16="http://schemas.microsoft.com/office/drawing/2014/main" id="{57743EEA-2531-CF26-75F5-4159A128F7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6A60EE9-278E-69E1-40AE-67534863CB1F}"/>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168200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8C272-C1B9-7FC7-F682-D9D1CD5F37FF}"/>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E4F044-172F-76B9-72E1-3C114F55C208}"/>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1FE038-9FFA-A552-2FBF-B0A4DD59012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5" name="Pladsholder til sidefod 4">
            <a:extLst>
              <a:ext uri="{FF2B5EF4-FFF2-40B4-BE49-F238E27FC236}">
                <a16:creationId xmlns:a16="http://schemas.microsoft.com/office/drawing/2014/main" id="{E4632C6B-EA3E-4A57-BD09-48978F69848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8238BEE-1244-BBAE-5160-884EABA724AA}"/>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77140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F912191-B94C-D2C4-40E8-4B860C77640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8C3B32-E932-6B02-0BCA-886A3423F55B}"/>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46BDB8-E71A-3EF1-4620-63F6EB2559BF}"/>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5" name="Pladsholder til sidefod 4">
            <a:extLst>
              <a:ext uri="{FF2B5EF4-FFF2-40B4-BE49-F238E27FC236}">
                <a16:creationId xmlns:a16="http://schemas.microsoft.com/office/drawing/2014/main" id="{D221B96E-D8E3-7326-7241-CEC76C4B7EB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A6CB550-788C-302E-1FD2-5BD75F155703}"/>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294791"/>
            <a:ext cx="8265795" cy="923183"/>
          </a:xfrm>
        </p:spPr>
        <p:txBody>
          <a:bodyPr anchor="t" anchorCtr="0"/>
          <a:lstStyle>
            <a:lvl1pPr>
              <a:defRPr>
                <a:solidFill>
                  <a:srgbClr val="224B5A"/>
                </a:solidFill>
              </a:defRPr>
            </a:lvl1pPr>
          </a:lstStyle>
          <a:p>
            <a:r>
              <a:rPr lang="da-DK" dirty="0"/>
              <a:t>Klik for at redigere i master</a:t>
            </a:r>
          </a:p>
        </p:txBody>
      </p:sp>
      <p:sp>
        <p:nvSpPr>
          <p:cNvPr id="3" name="Pladsholder til indhold 2"/>
          <p:cNvSpPr>
            <a:spLocks noGrp="1"/>
          </p:cNvSpPr>
          <p:nvPr>
            <p:ph idx="1"/>
          </p:nvPr>
        </p:nvSpPr>
        <p:spPr/>
        <p:txBody>
          <a:bodyPr/>
          <a:lstStyle>
            <a:lvl1pPr>
              <a:defRPr sz="1700">
                <a:latin typeface="Work Sans" pitchFamily="2" charset="0"/>
              </a:defRPr>
            </a:lvl1pPr>
            <a:lvl2pPr>
              <a:defRPr sz="1700">
                <a:latin typeface="Work Sans" pitchFamily="2" charset="0"/>
              </a:defRPr>
            </a:lvl2pPr>
            <a:lvl3pPr>
              <a:defRPr sz="1700">
                <a:latin typeface="Work Sans" pitchFamily="2" charset="0"/>
              </a:defRPr>
            </a:lvl3pPr>
            <a:lvl4pPr>
              <a:defRPr sz="1700">
                <a:latin typeface="Work Sans" pitchFamily="2" charset="0"/>
              </a:defRPr>
            </a:lvl4pPr>
            <a:lvl5pPr>
              <a:defRPr sz="1700">
                <a:latin typeface="Work Sans"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095475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10722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10670976"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52811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6D9A9-2478-0346-E9DB-16BA4712F0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F58E5F-9283-DF99-3C2B-513186952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2C95B25-528A-AAEA-2B11-103A8D1756C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5" name="Pladsholder til sidefod 4">
            <a:extLst>
              <a:ext uri="{FF2B5EF4-FFF2-40B4-BE49-F238E27FC236}">
                <a16:creationId xmlns:a16="http://schemas.microsoft.com/office/drawing/2014/main" id="{FEF20094-D28C-7C45-0E05-25B6B981822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1963A2A-8242-1385-F285-EC6F04E4E63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0382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A3B2D-3085-C3BF-299A-E565590815F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CAD51B-F216-8D00-954F-1190326A4BD3}"/>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64EA82-05CF-52E9-F167-4E672301AA9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5" name="Pladsholder til sidefod 4">
            <a:extLst>
              <a:ext uri="{FF2B5EF4-FFF2-40B4-BE49-F238E27FC236}">
                <a16:creationId xmlns:a16="http://schemas.microsoft.com/office/drawing/2014/main" id="{6126D3E9-6083-1660-F81A-59E134FFCB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D3754D7-840C-CE10-D9DE-5DF3FDFEC68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06073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7B24C-3843-31C6-A82D-0542B5B85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82683B-3C61-2FBD-4FEA-13CFC1540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D4F9AC-E621-28A4-BE2D-4ED7C17A2CE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5" name="Pladsholder til sidefod 4">
            <a:extLst>
              <a:ext uri="{FF2B5EF4-FFF2-40B4-BE49-F238E27FC236}">
                <a16:creationId xmlns:a16="http://schemas.microsoft.com/office/drawing/2014/main" id="{40BC4482-6F31-0342-5D7B-856C319000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E5C3957-FFD4-46A0-1D6C-4C44A23F26C9}"/>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37697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D3E7-D607-2D75-A186-88BAD6B9FF0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130924A-55A9-2AFE-5B2D-CADFBDB4E52A}"/>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1910CC9-8D3D-82F7-30F9-9E4DE53EC23A}"/>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7709D7E-7D51-C30B-04E2-266B23E91101}"/>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6" name="Pladsholder til sidefod 5">
            <a:extLst>
              <a:ext uri="{FF2B5EF4-FFF2-40B4-BE49-F238E27FC236}">
                <a16:creationId xmlns:a16="http://schemas.microsoft.com/office/drawing/2014/main" id="{999B59BD-32C1-1196-3FF2-E44FB33319A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705676A2-2301-8B5A-BF84-15F765B6891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407850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D562-4E11-F934-00CC-2499C148AA9E}"/>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E0DE134-8EED-3C90-658E-F4A19F7D3D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5D4877A-09B4-E0B0-A4FE-F416A6BBD1FB}"/>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D985DC3-07F9-7475-E081-9A67848E26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D6EE08E-8729-2E4C-70A0-0A9F6CEFE9A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3450F13-D61E-CB21-E193-73C9A21F6B8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08-01-2026</a:t>
            </a:fld>
            <a:endParaRPr lang="da-DK"/>
          </a:p>
        </p:txBody>
      </p:sp>
      <p:sp>
        <p:nvSpPr>
          <p:cNvPr id="8" name="Pladsholder til sidefod 7">
            <a:extLst>
              <a:ext uri="{FF2B5EF4-FFF2-40B4-BE49-F238E27FC236}">
                <a16:creationId xmlns:a16="http://schemas.microsoft.com/office/drawing/2014/main" id="{48B453DB-2472-0A95-4477-7C71672870E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7F7A2ECE-EFA7-EF1B-C606-52CEA63521E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484963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95325" y="176035"/>
            <a:ext cx="10801350" cy="923183"/>
          </a:xfrm>
          <a:prstGeom prst="rect">
            <a:avLst/>
          </a:prstGeom>
        </p:spPr>
        <p:txBody>
          <a:bodyPr vert="horz" lIns="0" tIns="108000" rIns="91440" bIns="45720" rtlCol="0" anchor="ctr">
            <a:noAutofit/>
          </a:bodyPr>
          <a:lstStyle/>
          <a:p>
            <a:r>
              <a:rPr lang="da-DK" dirty="0"/>
              <a:t>Klik for at redigere i master</a:t>
            </a:r>
          </a:p>
        </p:txBody>
      </p:sp>
      <p:sp>
        <p:nvSpPr>
          <p:cNvPr id="3" name="Pladsholder til tekst 2"/>
          <p:cNvSpPr>
            <a:spLocks noGrp="1"/>
          </p:cNvSpPr>
          <p:nvPr>
            <p:ph type="body" idx="1"/>
          </p:nvPr>
        </p:nvSpPr>
        <p:spPr>
          <a:xfrm>
            <a:off x="695325" y="1332000"/>
            <a:ext cx="8101013" cy="4248000"/>
          </a:xfrm>
          <a:prstGeom prst="rect">
            <a:avLst/>
          </a:prstGeom>
        </p:spPr>
        <p:txBody>
          <a:bodyPr vert="horz" lIns="0" tIns="45720" rIns="91440" bIns="4572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ktangel 3">
            <a:extLst>
              <a:ext uri="{FF2B5EF4-FFF2-40B4-BE49-F238E27FC236}">
                <a16:creationId xmlns:a16="http://schemas.microsoft.com/office/drawing/2014/main" id="{2631930D-6E52-99ED-0EB5-A2032B27A027}"/>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4D4A2916-8282-3C33-C5D2-2263BA4E3C6B}"/>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6" name="Tekstfelt 5">
            <a:extLst>
              <a:ext uri="{FF2B5EF4-FFF2-40B4-BE49-F238E27FC236}">
                <a16:creationId xmlns:a16="http://schemas.microsoft.com/office/drawing/2014/main" id="{B9B4740B-8C55-DE43-AA64-60BB8E7184D9}"/>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165156011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4" r:id="rId3"/>
    <p:sldLayoutId id="2147483674" r:id="rId4"/>
  </p:sldLayoutIdLst>
  <p:transition>
    <p:fade/>
  </p:transition>
  <p:hf hdr="0"/>
  <p:txStyles>
    <p:title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p:titleStyle>
    <p:body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242">
          <p15:clr>
            <a:srgbClr val="F26B43"/>
          </p15:clr>
        </p15:guide>
        <p15:guide id="6" pos="438">
          <p15:clr>
            <a:srgbClr val="F26B43"/>
          </p15:clr>
        </p15:guide>
        <p15:guide id="7" orient="horz" pos="835">
          <p15:clr>
            <a:srgbClr val="F26B43"/>
          </p15:clr>
        </p15:guide>
        <p15:guide id="8" orient="horz" pos="3521">
          <p15:clr>
            <a:srgbClr val="F26B43"/>
          </p15:clr>
        </p15:guide>
        <p15:guide id="10" pos="5541">
          <p15:clr>
            <a:srgbClr val="F26B43"/>
          </p15:clr>
        </p15:guide>
        <p15:guide id="11" orient="horz" pos="37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98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073EB85B-ABDD-67EB-C437-791E9DBD0C87}"/>
              </a:ext>
            </a:extLst>
          </p:cNvPr>
          <p:cNvPicPr>
            <a:picLocks noChangeAspect="1"/>
          </p:cNvPicPr>
          <p:nvPr/>
        </p:nvPicPr>
        <p:blipFill>
          <a:blip r:embed="rId3">
            <a:extLst>
              <a:ext uri="{28A0092B-C50C-407E-A947-70E740481C1C}">
                <a14:useLocalDpi xmlns:a14="http://schemas.microsoft.com/office/drawing/2010/main" val="0"/>
              </a:ext>
            </a:extLst>
          </a:blip>
          <a:srcRect t="398" b="398"/>
          <a:stretch/>
        </p:blipFill>
        <p:spPr>
          <a:xfrm>
            <a:off x="737277" y="196967"/>
            <a:ext cx="9125712" cy="6035328"/>
          </a:xfrm>
          <a:prstGeom prst="rect">
            <a:avLst/>
          </a:prstGeom>
        </p:spPr>
      </p:pic>
      <p:sp>
        <p:nvSpPr>
          <p:cNvPr id="2" name="Titel 1">
            <a:extLst>
              <a:ext uri="{FF2B5EF4-FFF2-40B4-BE49-F238E27FC236}">
                <a16:creationId xmlns:a16="http://schemas.microsoft.com/office/drawing/2014/main" id="{649BB1E1-ED61-1CDD-B40F-DF7AE0BE7376}"/>
              </a:ext>
            </a:extLst>
          </p:cNvPr>
          <p:cNvSpPr txBox="1">
            <a:spLocks/>
          </p:cNvSpPr>
          <p:nvPr/>
        </p:nvSpPr>
        <p:spPr>
          <a:xfrm>
            <a:off x="1373342" y="3429000"/>
            <a:ext cx="9445315" cy="1477537"/>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b="1" dirty="0">
                <a:solidFill>
                  <a:schemeClr val="bg1"/>
                </a:solidFill>
                <a:latin typeface="Segoe UI" panose="020B0502040204020203" pitchFamily="34" charset="0"/>
                <a:cs typeface="Segoe UI" panose="020B0502040204020203" pitchFamily="34" charset="0"/>
              </a:rPr>
              <a:t>Hvor meget </a:t>
            </a:r>
            <a:r>
              <a:rPr lang="da-DK" b="1" dirty="0" err="1">
                <a:solidFill>
                  <a:schemeClr val="bg1"/>
                </a:solidFill>
                <a:latin typeface="Segoe UI" panose="020B0502040204020203" pitchFamily="34" charset="0"/>
                <a:cs typeface="Segoe UI" panose="020B0502040204020203" pitchFamily="34" charset="0"/>
              </a:rPr>
              <a:t>engineering</a:t>
            </a:r>
            <a:r>
              <a:rPr lang="da-DK" b="1" dirty="0">
                <a:solidFill>
                  <a:schemeClr val="bg1"/>
                </a:solidFill>
                <a:latin typeface="Segoe UI" panose="020B0502040204020203" pitchFamily="34" charset="0"/>
                <a:cs typeface="Segoe UI" panose="020B0502040204020203" pitchFamily="34" charset="0"/>
              </a:rPr>
              <a:t> er der </a:t>
            </a:r>
          </a:p>
          <a:p>
            <a:pPr algn="ctr"/>
            <a:r>
              <a:rPr lang="da-DK" b="1" dirty="0">
                <a:solidFill>
                  <a:schemeClr val="bg1"/>
                </a:solidFill>
                <a:latin typeface="Segoe UI" panose="020B0502040204020203" pitchFamily="34" charset="0"/>
                <a:cs typeface="Segoe UI" panose="020B0502040204020203" pitchFamily="34" charset="0"/>
              </a:rPr>
              <a:t>i en kuglepen?</a:t>
            </a:r>
          </a:p>
        </p:txBody>
      </p:sp>
      <p:sp>
        <p:nvSpPr>
          <p:cNvPr id="3" name="Pladsholder til indhold 2">
            <a:extLst>
              <a:ext uri="{FF2B5EF4-FFF2-40B4-BE49-F238E27FC236}">
                <a16:creationId xmlns:a16="http://schemas.microsoft.com/office/drawing/2014/main" id="{C67F1898-7240-B7AE-D978-EC8BACCD07C9}"/>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4" name="Tekstfelt 3">
            <a:extLst>
              <a:ext uri="{FF2B5EF4-FFF2-40B4-BE49-F238E27FC236}">
                <a16:creationId xmlns:a16="http://schemas.microsoft.com/office/drawing/2014/main" id="{1FD3820C-B4C9-DC6F-502C-95EA40D58B83}"/>
              </a:ext>
            </a:extLst>
          </p:cNvPr>
          <p:cNvSpPr txBox="1"/>
          <p:nvPr/>
        </p:nvSpPr>
        <p:spPr>
          <a:xfrm>
            <a:off x="2718398" y="5200608"/>
            <a:ext cx="6544310" cy="525886"/>
          </a:xfrm>
          <a:prstGeom prst="rect">
            <a:avLst/>
          </a:prstGeom>
          <a:solidFill>
            <a:srgbClr val="37AFB5"/>
          </a:solidFill>
        </p:spPr>
        <p:txBody>
          <a:bodyPr wrap="square" tIns="108000" bIns="108000" rtlCol="0">
            <a:spAutoFit/>
          </a:bodyPr>
          <a:lstStyle/>
          <a:p>
            <a:pPr algn="ctr"/>
            <a:r>
              <a:rPr lang="da-DK" sz="2000" b="1" dirty="0">
                <a:solidFill>
                  <a:schemeClr val="bg1"/>
                </a:solidFill>
                <a:latin typeface="Segoe UI" panose="020B0502040204020203" pitchFamily="34" charset="0"/>
                <a:cs typeface="Segoe UI" panose="020B0502040204020203" pitchFamily="34" charset="0"/>
              </a:rPr>
              <a:t>Engineering-øvelse</a:t>
            </a:r>
          </a:p>
        </p:txBody>
      </p:sp>
    </p:spTree>
    <p:extLst>
      <p:ext uri="{BB962C8B-B14F-4D97-AF65-F5344CB8AC3E}">
        <p14:creationId xmlns:p14="http://schemas.microsoft.com/office/powerpoint/2010/main" val="8053155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24FEC80C-DA31-F8A0-E905-C48AAF4BA6A7}"/>
              </a:ext>
            </a:extLst>
          </p:cNvPr>
          <p:cNvSpPr>
            <a:spLocks noGrp="1"/>
          </p:cNvSpPr>
          <p:nvPr>
            <p:ph type="body" sz="quarter" idx="10"/>
          </p:nvPr>
        </p:nvSpPr>
        <p:spPr/>
        <p:txBody>
          <a:bodyPr/>
          <a:lstStyle/>
          <a:p>
            <a:r>
              <a:rPr lang="da-DK" sz="3600" b="1" dirty="0">
                <a:latin typeface="Segoe UI" panose="020B0502040204020203" pitchFamily="34" charset="0"/>
                <a:cs typeface="Segoe UI" panose="020B0502040204020203" pitchFamily="34" charset="0"/>
              </a:rPr>
              <a:t>Hvad karakteriserer </a:t>
            </a:r>
            <a:r>
              <a:rPr lang="da-DK" sz="3600" b="1" dirty="0" err="1">
                <a:latin typeface="Segoe UI" panose="020B0502040204020203" pitchFamily="34" charset="0"/>
                <a:cs typeface="Segoe UI" panose="020B0502040204020203" pitchFamily="34" charset="0"/>
              </a:rPr>
              <a:t>engineering</a:t>
            </a:r>
            <a:r>
              <a:rPr lang="da-DK" sz="3600" b="1" dirty="0">
                <a:latin typeface="Segoe UI" panose="020B0502040204020203" pitchFamily="34" charset="0"/>
                <a:cs typeface="Segoe UI" panose="020B0502040204020203" pitchFamily="34" charset="0"/>
              </a:rPr>
              <a:t> i undervisningen?</a:t>
            </a:r>
          </a:p>
        </p:txBody>
      </p:sp>
      <p:sp>
        <p:nvSpPr>
          <p:cNvPr id="6" name="Pladsholder til indhold 6">
            <a:extLst>
              <a:ext uri="{FF2B5EF4-FFF2-40B4-BE49-F238E27FC236}">
                <a16:creationId xmlns:a16="http://schemas.microsoft.com/office/drawing/2014/main" id="{7803D922-4B21-5F14-1F40-9F0007772416}"/>
              </a:ext>
            </a:extLst>
          </p:cNvPr>
          <p:cNvSpPr>
            <a:spLocks noGrp="1"/>
          </p:cNvSpPr>
          <p:nvPr>
            <p:ph idx="1"/>
          </p:nvPr>
        </p:nvSpPr>
        <p:spPr>
          <a:xfrm>
            <a:off x="1347787" y="1644599"/>
            <a:ext cx="8770571" cy="4256422"/>
          </a:xfrm>
        </p:spPr>
        <p:txBody>
          <a:bodyPr lIns="91440" tIns="45720" rIns="91440" bIns="45720" anchor="t">
            <a:noAutofit/>
          </a:bodyPr>
          <a:lstStyle/>
          <a:p>
            <a:pPr marL="285750" indent="-285750">
              <a:lnSpc>
                <a:spcPct val="150000"/>
              </a:lnSpc>
              <a:spcAft>
                <a:spcPts val="300"/>
              </a:spcAft>
              <a:buSzPct val="100000"/>
              <a:buFont typeface="Arial" panose="020B0604020202020204" pitchFamily="34" charset="0"/>
              <a:buChar char="•"/>
            </a:pPr>
            <a:r>
              <a:rPr lang="da-DK" sz="1800" kern="0" dirty="0">
                <a:latin typeface="Segoe UI" panose="020B0502040204020203" pitchFamily="34" charset="0"/>
                <a:cs typeface="Segoe UI" panose="020B0502040204020203" pitchFamily="34" charset="0"/>
              </a:rPr>
              <a:t>At løse et </a:t>
            </a:r>
            <a:r>
              <a:rPr lang="da-DK" sz="1800" b="1" kern="0" dirty="0">
                <a:latin typeface="Segoe UI" panose="020B0502040204020203" pitchFamily="34" charset="0"/>
                <a:cs typeface="Segoe UI" panose="020B0502040204020203" pitchFamily="34" charset="0"/>
              </a:rPr>
              <a:t>virkelighedsnært (globalt/lokalt/personligt) problem/behov</a:t>
            </a:r>
          </a:p>
          <a:p>
            <a:pPr marL="285750" indent="-285750">
              <a:lnSpc>
                <a:spcPct val="150000"/>
              </a:lnSpc>
              <a:spcAft>
                <a:spcPts val="300"/>
              </a:spcAft>
              <a:buSzPct val="100000"/>
              <a:buFont typeface="Arial" panose="020B0604020202020204" pitchFamily="34" charset="0"/>
              <a:buChar char="•"/>
            </a:pPr>
            <a:r>
              <a:rPr lang="da-DK" sz="1800" kern="0" dirty="0">
                <a:latin typeface="Segoe UI" panose="020B0502040204020203" pitchFamily="34" charset="0"/>
                <a:cs typeface="Segoe UI" panose="020B0502040204020203" pitchFamily="34" charset="0"/>
              </a:rPr>
              <a:t>Ved hjælp af </a:t>
            </a:r>
            <a:r>
              <a:rPr lang="da-DK" sz="1800" b="1" kern="0" dirty="0">
                <a:latin typeface="Segoe UI" panose="020B0502040204020203" pitchFamily="34" charset="0"/>
                <a:cs typeface="Segoe UI" panose="020B0502040204020203" pitchFamily="34" charset="0"/>
              </a:rPr>
              <a:t>naturfaglig og teknisk viden og undersøgelser</a:t>
            </a:r>
          </a:p>
          <a:p>
            <a:pPr marL="285750" indent="-285750">
              <a:lnSpc>
                <a:spcPct val="150000"/>
              </a:lnSpc>
              <a:spcAft>
                <a:spcPts val="300"/>
              </a:spcAft>
              <a:buSzPct val="100000"/>
              <a:buFont typeface="Arial" panose="020B0604020202020204" pitchFamily="34" charset="0"/>
              <a:buChar char="•"/>
            </a:pPr>
            <a:r>
              <a:rPr lang="da-DK" sz="1800" kern="0" dirty="0">
                <a:latin typeface="Segoe UI" panose="020B0502040204020203" pitchFamily="34" charset="0"/>
                <a:cs typeface="Segoe UI" panose="020B0502040204020203" pitchFamily="34" charset="0"/>
              </a:rPr>
              <a:t>Under hensyntagen til </a:t>
            </a:r>
            <a:r>
              <a:rPr lang="da-DK" sz="1800" b="1" kern="0" dirty="0">
                <a:latin typeface="Segoe UI" panose="020B0502040204020203" pitchFamily="34" charset="0"/>
                <a:cs typeface="Segoe UI" panose="020B0502040204020203" pitchFamily="34" charset="0"/>
              </a:rPr>
              <a:t>kriterier</a:t>
            </a:r>
            <a:r>
              <a:rPr lang="da-DK" sz="1800" kern="0" dirty="0">
                <a:latin typeface="Segoe UI" panose="020B0502040204020203" pitchFamily="34" charset="0"/>
                <a:cs typeface="Segoe UI" panose="020B0502040204020203" pitchFamily="34" charset="0"/>
              </a:rPr>
              <a:t> (hvad skal prototypen leve op til), og</a:t>
            </a:r>
            <a:r>
              <a:rPr lang="da-DK" sz="1800" b="1" kern="0" dirty="0">
                <a:latin typeface="Segoe UI" panose="020B0502040204020203" pitchFamily="34" charset="0"/>
                <a:cs typeface="Segoe UI" panose="020B0502040204020203" pitchFamily="34" charset="0"/>
              </a:rPr>
              <a:t> krav         </a:t>
            </a:r>
            <a:r>
              <a:rPr lang="da-DK" sz="1800" kern="0" dirty="0">
                <a:latin typeface="Segoe UI" panose="020B0502040204020203" pitchFamily="34" charset="0"/>
                <a:cs typeface="Segoe UI" panose="020B0502040204020203" pitchFamily="34" charset="0"/>
              </a:rPr>
              <a:t>(tid, materialer og udstyr, metoder, dokumentation)</a:t>
            </a:r>
          </a:p>
          <a:p>
            <a:pPr marL="285750" indent="-285750">
              <a:lnSpc>
                <a:spcPct val="150000"/>
              </a:lnSpc>
              <a:spcAft>
                <a:spcPts val="300"/>
              </a:spcAft>
              <a:buSzPct val="100000"/>
              <a:buFont typeface="Arial" panose="020B0604020202020204" pitchFamily="34" charset="0"/>
              <a:buChar char="•"/>
            </a:pPr>
            <a:r>
              <a:rPr lang="da-DK" sz="1800" kern="0" dirty="0">
                <a:latin typeface="Segoe UI" panose="020B0502040204020203" pitchFamily="34" charset="0"/>
                <a:cs typeface="Segoe UI" panose="020B0502040204020203" pitchFamily="34" charset="0"/>
              </a:rPr>
              <a:t>I en </a:t>
            </a:r>
            <a:r>
              <a:rPr lang="da-DK" sz="1800" b="1" kern="0" dirty="0">
                <a:latin typeface="Segoe UI" panose="020B0502040204020203" pitchFamily="34" charset="0"/>
                <a:cs typeface="Segoe UI" panose="020B0502040204020203" pitchFamily="34" charset="0"/>
              </a:rPr>
              <a:t>iterativ, systematisk </a:t>
            </a:r>
            <a:r>
              <a:rPr lang="da-DK" sz="1800" kern="0" dirty="0">
                <a:latin typeface="Segoe UI" panose="020B0502040204020203" pitchFamily="34" charset="0"/>
                <a:cs typeface="Segoe UI" panose="020B0502040204020203" pitchFamily="34" charset="0"/>
              </a:rPr>
              <a:t>proces</a:t>
            </a:r>
          </a:p>
          <a:p>
            <a:pPr marL="285750" indent="-285750">
              <a:lnSpc>
                <a:spcPct val="150000"/>
              </a:lnSpc>
              <a:spcAft>
                <a:spcPts val="300"/>
              </a:spcAft>
              <a:buSzPct val="100000"/>
              <a:buFont typeface="Arial" panose="020B0604020202020204" pitchFamily="34" charset="0"/>
              <a:buChar char="•"/>
            </a:pPr>
            <a:r>
              <a:rPr lang="da-DK" sz="1800" kern="0" dirty="0">
                <a:latin typeface="Segoe UI" panose="020B0502040204020203" pitchFamily="34" charset="0"/>
                <a:cs typeface="Segoe UI" panose="020B0502040204020203" pitchFamily="34" charset="0"/>
              </a:rPr>
              <a:t>Udvikles en </a:t>
            </a:r>
            <a:r>
              <a:rPr lang="da-DK" sz="1800" b="1" kern="0" dirty="0">
                <a:latin typeface="Segoe UI" panose="020B0502040204020203" pitchFamily="34" charset="0"/>
                <a:cs typeface="Segoe UI" panose="020B0502040204020203" pitchFamily="34" charset="0"/>
              </a:rPr>
              <a:t>prototype</a:t>
            </a:r>
            <a:r>
              <a:rPr lang="da-DK" sz="1800" kern="0" dirty="0">
                <a:latin typeface="Segoe UI" panose="020B0502040204020203" pitchFamily="34" charset="0"/>
                <a:cs typeface="Segoe UI" panose="020B0502040204020203" pitchFamily="34" charset="0"/>
              </a:rPr>
              <a:t>, der kan testes og forbedres og som løser problem/behov ”godt nok”</a:t>
            </a:r>
          </a:p>
          <a:p>
            <a:pPr marL="285750" indent="-285750">
              <a:lnSpc>
                <a:spcPct val="150000"/>
              </a:lnSpc>
              <a:spcAft>
                <a:spcPts val="300"/>
              </a:spcAft>
              <a:buSzPct val="100000"/>
              <a:buFont typeface="Arial" panose="020B0604020202020204" pitchFamily="34" charset="0"/>
              <a:buChar char="•"/>
            </a:pPr>
            <a:r>
              <a:rPr lang="da-DK" sz="1800" kern="0" dirty="0">
                <a:latin typeface="Segoe UI" panose="020B0502040204020203" pitchFamily="34" charset="0"/>
                <a:cs typeface="Segoe UI" panose="020B0502040204020203" pitchFamily="34" charset="0"/>
              </a:rPr>
              <a:t>Løsningen </a:t>
            </a:r>
            <a:r>
              <a:rPr lang="da-DK" sz="1800" b="1" kern="0" dirty="0">
                <a:latin typeface="Segoe UI" panose="020B0502040204020203" pitchFamily="34" charset="0"/>
                <a:cs typeface="Segoe UI" panose="020B0502040204020203" pitchFamily="34" charset="0"/>
              </a:rPr>
              <a:t>kommunikeres og begrundes</a:t>
            </a:r>
            <a:r>
              <a:rPr lang="da-DK" sz="1800" kern="0" dirty="0">
                <a:latin typeface="Segoe UI" panose="020B0502040204020203" pitchFamily="34" charset="0"/>
                <a:cs typeface="Segoe UI" panose="020B0502040204020203" pitchFamily="34" charset="0"/>
              </a:rPr>
              <a:t> ud fra faglige argumenter og designproces.</a:t>
            </a:r>
          </a:p>
        </p:txBody>
      </p:sp>
      <p:pic>
        <p:nvPicPr>
          <p:cNvPr id="9" name="Billede 8" descr="Et billede, der indeholder cirkel, Grafik, logo&#10;&#10;Automatisk genereret beskrivelse">
            <a:extLst>
              <a:ext uri="{FF2B5EF4-FFF2-40B4-BE49-F238E27FC236}">
                <a16:creationId xmlns:a16="http://schemas.microsoft.com/office/drawing/2014/main" id="{F4FEF00A-A235-73BA-D76A-EB6323F1D1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855" y="730226"/>
            <a:ext cx="1512000" cy="1512000"/>
          </a:xfrm>
          <a:prstGeom prst="rect">
            <a:avLst/>
          </a:prstGeom>
        </p:spPr>
      </p:pic>
      <p:pic>
        <p:nvPicPr>
          <p:cNvPr id="10" name="Billede 9" descr="Et billede, der indeholder skærmbillede, Grafik, Font/skrifttype, logo&#10;&#10;Automatisk genereret beskrivelse">
            <a:extLst>
              <a:ext uri="{FF2B5EF4-FFF2-40B4-BE49-F238E27FC236}">
                <a16:creationId xmlns:a16="http://schemas.microsoft.com/office/drawing/2014/main" id="{E9247DD4-4E64-9663-700B-CD0CE57244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55" y="4489950"/>
            <a:ext cx="1512000" cy="1512000"/>
          </a:xfrm>
          <a:prstGeom prst="rect">
            <a:avLst/>
          </a:prstGeom>
        </p:spPr>
      </p:pic>
      <p:pic>
        <p:nvPicPr>
          <p:cNvPr id="11" name="Billede 10" descr="Et billede, der indeholder cirkel, skærmbillede, Grafik, design&#10;&#10;Automatisk genereret beskrivelse">
            <a:extLst>
              <a:ext uri="{FF2B5EF4-FFF2-40B4-BE49-F238E27FC236}">
                <a16:creationId xmlns:a16="http://schemas.microsoft.com/office/drawing/2014/main" id="{24D9EFFE-436F-B94A-AAE1-1CF479F096E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855" y="3714949"/>
            <a:ext cx="1512000" cy="1512000"/>
          </a:xfrm>
          <a:prstGeom prst="rect">
            <a:avLst/>
          </a:prstGeom>
        </p:spPr>
      </p:pic>
      <p:pic>
        <p:nvPicPr>
          <p:cNvPr id="12" name="Billede 11" descr="Et billede, der indeholder cirkel, Grafik, logo, skærmbillede&#10;&#10;Automatisk genereret beskrivelse">
            <a:extLst>
              <a:ext uri="{FF2B5EF4-FFF2-40B4-BE49-F238E27FC236}">
                <a16:creationId xmlns:a16="http://schemas.microsoft.com/office/drawing/2014/main" id="{9A1B6F1E-7260-8A4A-5555-92ADEE48AA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855" y="3020405"/>
            <a:ext cx="1512000" cy="1512000"/>
          </a:xfrm>
          <a:prstGeom prst="rect">
            <a:avLst/>
          </a:prstGeom>
        </p:spPr>
      </p:pic>
      <p:pic>
        <p:nvPicPr>
          <p:cNvPr id="14" name="Billede 13" descr="Et billede, der indeholder cirkel, Grafik, skærmbillede, design&#10;&#10;Automatisk genereret beskrivelse">
            <a:extLst>
              <a:ext uri="{FF2B5EF4-FFF2-40B4-BE49-F238E27FC236}">
                <a16:creationId xmlns:a16="http://schemas.microsoft.com/office/drawing/2014/main" id="{620C2F45-28EB-8845-5BFE-EA97D899DEB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855" y="1485809"/>
            <a:ext cx="1512000" cy="1512000"/>
          </a:xfrm>
          <a:prstGeom prst="rect">
            <a:avLst/>
          </a:prstGeom>
        </p:spPr>
      </p:pic>
      <p:pic>
        <p:nvPicPr>
          <p:cNvPr id="2" name="Billede 1" descr="Et billede, der indeholder cirkel, Farverigt&#10;&#10;AI-genereret indhold kan være ukorrekt.">
            <a:extLst>
              <a:ext uri="{FF2B5EF4-FFF2-40B4-BE49-F238E27FC236}">
                <a16:creationId xmlns:a16="http://schemas.microsoft.com/office/drawing/2014/main" id="{B573BF49-7686-5D83-7291-B72C9FF74B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55" y="5271179"/>
            <a:ext cx="1512000" cy="1512000"/>
          </a:xfrm>
          <a:prstGeom prst="rect">
            <a:avLst/>
          </a:prstGeom>
        </p:spPr>
      </p:pic>
      <p:pic>
        <p:nvPicPr>
          <p:cNvPr id="15" name="Billede 14" descr="Et billede, der indeholder Grafik, logo, tekst, Font/skrifttype&#10;&#10;Automatisk genereret beskrivelse">
            <a:extLst>
              <a:ext uri="{FF2B5EF4-FFF2-40B4-BE49-F238E27FC236}">
                <a16:creationId xmlns:a16="http://schemas.microsoft.com/office/drawing/2014/main" id="{A4029F90-F26C-9DC4-7216-4FA3EB166C2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5591" y="2655809"/>
            <a:ext cx="686527" cy="684000"/>
          </a:xfrm>
          <a:prstGeom prst="rect">
            <a:avLst/>
          </a:prstGeom>
        </p:spPr>
      </p:pic>
      <p:sp>
        <p:nvSpPr>
          <p:cNvPr id="24" name="Ellipse 23">
            <a:extLst>
              <a:ext uri="{FF2B5EF4-FFF2-40B4-BE49-F238E27FC236}">
                <a16:creationId xmlns:a16="http://schemas.microsoft.com/office/drawing/2014/main" id="{55BE0C2C-6D72-843E-CD18-2D35FD9B148A}"/>
              </a:ext>
            </a:extLst>
          </p:cNvPr>
          <p:cNvSpPr/>
          <p:nvPr/>
        </p:nvSpPr>
        <p:spPr>
          <a:xfrm>
            <a:off x="9503725" y="1713004"/>
            <a:ext cx="2502009" cy="2440318"/>
          </a:xfrm>
          <a:prstGeom prst="ellipse">
            <a:avLst/>
          </a:prstGeom>
          <a:solidFill>
            <a:srgbClr val="37A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700" i="1" dirty="0">
                <a:solidFill>
                  <a:schemeClr val="bg1"/>
                </a:solidFill>
                <a:latin typeface="Segoe UI" panose="020B0502040204020203" pitchFamily="34" charset="0"/>
                <a:cs typeface="Segoe UI" panose="020B0502040204020203" pitchFamily="34" charset="0"/>
              </a:rPr>
              <a:t>Fx fysisk produkt, forsøgsprotokol, manual, kode, program, proces (medicin, fødevarer, elektronik…)</a:t>
            </a:r>
          </a:p>
        </p:txBody>
      </p:sp>
    </p:spTree>
    <p:extLst>
      <p:ext uri="{BB962C8B-B14F-4D97-AF65-F5344CB8AC3E}">
        <p14:creationId xmlns:p14="http://schemas.microsoft.com/office/powerpoint/2010/main" val="7556712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370E6-D4B1-54C9-72E6-EE62794B3BB5}"/>
            </a:ext>
          </a:extLst>
        </p:cNvPr>
        <p:cNvGrpSpPr/>
        <p:nvPr/>
      </p:nvGrpSpPr>
      <p:grpSpPr>
        <a:xfrm>
          <a:off x="0" y="0"/>
          <a:ext cx="0" cy="0"/>
          <a:chOff x="0" y="0"/>
          <a:chExt cx="0" cy="0"/>
        </a:xfrm>
      </p:grpSpPr>
      <p:pic>
        <p:nvPicPr>
          <p:cNvPr id="11" name="Billede 10">
            <a:extLst>
              <a:ext uri="{FF2B5EF4-FFF2-40B4-BE49-F238E27FC236}">
                <a16:creationId xmlns:a16="http://schemas.microsoft.com/office/drawing/2014/main" id="{4CA85685-27FF-0A9C-2CAA-2AF3A053943F}"/>
              </a:ext>
            </a:extLst>
          </p:cNvPr>
          <p:cNvPicPr>
            <a:picLocks noChangeAspect="1"/>
          </p:cNvPicPr>
          <p:nvPr/>
        </p:nvPicPr>
        <p:blipFill>
          <a:blip r:embed="rId3">
            <a:extLst>
              <a:ext uri="{28A0092B-C50C-407E-A947-70E740481C1C}">
                <a14:useLocalDpi xmlns:a14="http://schemas.microsoft.com/office/drawing/2010/main" val="0"/>
              </a:ext>
            </a:extLst>
          </a:blip>
          <a:srcRect t="7" b="7"/>
          <a:stretch/>
        </p:blipFill>
        <p:spPr>
          <a:xfrm>
            <a:off x="0" y="1165722"/>
            <a:ext cx="8151223" cy="5130614"/>
          </a:xfrm>
          <a:prstGeom prst="rect">
            <a:avLst/>
          </a:prstGeom>
          <a:ln>
            <a:solidFill>
              <a:srgbClr val="224B5A"/>
            </a:solidFill>
          </a:ln>
          <a:effectLst>
            <a:softEdge rad="12700"/>
          </a:effectLst>
        </p:spPr>
      </p:pic>
      <p:sp>
        <p:nvSpPr>
          <p:cNvPr id="4" name="Ellipse 3">
            <a:extLst>
              <a:ext uri="{FF2B5EF4-FFF2-40B4-BE49-F238E27FC236}">
                <a16:creationId xmlns:a16="http://schemas.microsoft.com/office/drawing/2014/main" id="{4D702EB5-C33D-CF0A-326E-F0F4327864B9}"/>
              </a:ext>
            </a:extLst>
          </p:cNvPr>
          <p:cNvSpPr/>
          <p:nvPr/>
        </p:nvSpPr>
        <p:spPr>
          <a:xfrm>
            <a:off x="8464731" y="1580399"/>
            <a:ext cx="3396567" cy="3187543"/>
          </a:xfrm>
          <a:prstGeom prst="ellipse">
            <a:avLst/>
          </a:prstGeom>
          <a:solidFill>
            <a:srgbClr val="37A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a:extLst>
              <a:ext uri="{FF2B5EF4-FFF2-40B4-BE49-F238E27FC236}">
                <a16:creationId xmlns:a16="http://schemas.microsoft.com/office/drawing/2014/main" id="{6D146B39-5DCA-1732-C349-C406ECC42448}"/>
              </a:ext>
            </a:extLst>
          </p:cNvPr>
          <p:cNvSpPr>
            <a:spLocks noGrp="1"/>
          </p:cNvSpPr>
          <p:nvPr>
            <p:ph type="title"/>
          </p:nvPr>
        </p:nvSpPr>
        <p:spPr>
          <a:xfrm>
            <a:off x="695324" y="294791"/>
            <a:ext cx="11080364" cy="923183"/>
          </a:xfrm>
        </p:spPr>
        <p:txBody>
          <a:bodyPr/>
          <a:lstStyle/>
          <a:p>
            <a:r>
              <a:rPr lang="da-DK" sz="4000" b="1" dirty="0">
                <a:latin typeface="Segoe UI" panose="020B0502040204020203" pitchFamily="34" charset="0"/>
                <a:cs typeface="Segoe UI" panose="020B0502040204020203" pitchFamily="34" charset="0"/>
              </a:rPr>
              <a:t>Hvor meget </a:t>
            </a:r>
            <a:r>
              <a:rPr lang="da-DK" sz="4000" b="1" dirty="0" err="1">
                <a:latin typeface="Segoe UI" panose="020B0502040204020203" pitchFamily="34" charset="0"/>
                <a:cs typeface="Segoe UI" panose="020B0502040204020203" pitchFamily="34" charset="0"/>
              </a:rPr>
              <a:t>engineering</a:t>
            </a:r>
            <a:r>
              <a:rPr lang="da-DK" sz="4000" b="1" dirty="0">
                <a:latin typeface="Segoe UI" panose="020B0502040204020203" pitchFamily="34" charset="0"/>
                <a:cs typeface="Segoe UI" panose="020B0502040204020203" pitchFamily="34" charset="0"/>
              </a:rPr>
              <a:t> er der i en kuglepen?</a:t>
            </a:r>
          </a:p>
        </p:txBody>
      </p:sp>
      <p:sp>
        <p:nvSpPr>
          <p:cNvPr id="2" name="Tekstfelt 1">
            <a:extLst>
              <a:ext uri="{FF2B5EF4-FFF2-40B4-BE49-F238E27FC236}">
                <a16:creationId xmlns:a16="http://schemas.microsoft.com/office/drawing/2014/main" id="{AC5D9C3E-08D1-3A62-CF61-8E636A60D9D2}"/>
              </a:ext>
            </a:extLst>
          </p:cNvPr>
          <p:cNvSpPr txBox="1"/>
          <p:nvPr/>
        </p:nvSpPr>
        <p:spPr>
          <a:xfrm>
            <a:off x="8611874" y="2428726"/>
            <a:ext cx="3102280" cy="2000548"/>
          </a:xfrm>
          <a:prstGeom prst="rect">
            <a:avLst/>
          </a:prstGeom>
          <a:noFill/>
        </p:spPr>
        <p:txBody>
          <a:bodyPr wrap="square" rtlCol="0">
            <a:spAutoFit/>
          </a:bodyPr>
          <a:lstStyle/>
          <a:p>
            <a:pPr algn="ctr"/>
            <a:r>
              <a:rPr lang="en-US" i="1" dirty="0">
                <a:solidFill>
                  <a:schemeClr val="bg1"/>
                </a:solidFill>
                <a:latin typeface="Segoe UI" panose="020B0502040204020203" pitchFamily="34" charset="0"/>
                <a:cs typeface="Segoe UI" panose="020B0502040204020203" pitchFamily="34" charset="0"/>
              </a:rPr>
              <a:t>“It is an engineering marvel due to its simple yet highly effective design, precision manufacturing, reliability, controlled ink flow, and versatility.”</a:t>
            </a:r>
          </a:p>
          <a:p>
            <a:endParaRPr lang="da-DK"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044717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202DA63-C60C-85AE-0C2B-14A142B419D7}"/>
              </a:ext>
            </a:extLst>
          </p:cNvPr>
          <p:cNvSpPr txBox="1">
            <a:spLocks/>
          </p:cNvSpPr>
          <p:nvPr/>
        </p:nvSpPr>
        <p:spPr>
          <a:xfrm>
            <a:off x="695325" y="294791"/>
            <a:ext cx="11028290" cy="983209"/>
          </a:xfrm>
          <a:prstGeom prst="rect">
            <a:avLst/>
          </a:prstGeom>
        </p:spPr>
        <p:txBody>
          <a:bodyPr vert="horz" lIns="0" tIns="108000" rIns="91440" bIns="45720" rtlCol="0" anchor="ctr">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r>
              <a:rPr lang="da-DK" b="1" dirty="0">
                <a:solidFill>
                  <a:srgbClr val="224B5A"/>
                </a:solidFill>
                <a:latin typeface="Segoe UI" panose="020B0502040204020203" pitchFamily="34" charset="0"/>
                <a:cs typeface="Segoe UI" panose="020B0502040204020203" pitchFamily="34" charset="0"/>
              </a:rPr>
              <a:t>Design af en kuglepen</a:t>
            </a:r>
          </a:p>
        </p:txBody>
      </p:sp>
      <p:sp>
        <p:nvSpPr>
          <p:cNvPr id="4" name="Pladsholder til indhold 2">
            <a:extLst>
              <a:ext uri="{FF2B5EF4-FFF2-40B4-BE49-F238E27FC236}">
                <a16:creationId xmlns:a16="http://schemas.microsoft.com/office/drawing/2014/main" id="{A4D452FA-FA21-CE9E-69DE-B55ADAE6ECA0}"/>
              </a:ext>
            </a:extLst>
          </p:cNvPr>
          <p:cNvSpPr txBox="1">
            <a:spLocks/>
          </p:cNvSpPr>
          <p:nvPr/>
        </p:nvSpPr>
        <p:spPr>
          <a:xfrm>
            <a:off x="695325" y="1277999"/>
            <a:ext cx="10604577" cy="4793605"/>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300"/>
              </a:spcAft>
              <a:buSzPct val="100000"/>
              <a:buNone/>
            </a:pPr>
            <a:r>
              <a:rPr lang="da-DK" b="1" dirty="0">
                <a:solidFill>
                  <a:srgbClr val="37AFB5"/>
                </a:solidFill>
                <a:latin typeface="Segoe UI" panose="020B0502040204020203" pitchFamily="34" charset="0"/>
                <a:cs typeface="Segoe UI" panose="020B0502040204020203" pitchFamily="34" charset="0"/>
              </a:rPr>
              <a:t>DEL 1: Kan I genkende designprocessen fra kuglepennen?</a:t>
            </a:r>
          </a:p>
          <a:p>
            <a:pPr>
              <a:lnSpc>
                <a:spcPct val="150000"/>
              </a:lnSpc>
              <a:spcAft>
                <a:spcPts val="300"/>
              </a:spcAft>
              <a:buSzPct val="100000"/>
            </a:pPr>
            <a:r>
              <a:rPr lang="da-DK" dirty="0">
                <a:latin typeface="Segoe UI" panose="020B0502040204020203" pitchFamily="34" charset="0"/>
                <a:cs typeface="Segoe UI" panose="020B0502040204020203" pitchFamily="34" charset="0"/>
              </a:rPr>
              <a:t>Hvilke </a:t>
            </a:r>
            <a:r>
              <a:rPr lang="da-DK" b="1" dirty="0">
                <a:latin typeface="Segoe UI" panose="020B0502040204020203" pitchFamily="34" charset="0"/>
                <a:cs typeface="Segoe UI" panose="020B0502040204020203" pitchFamily="34" charset="0"/>
              </a:rPr>
              <a:t>problemer/behov </a:t>
            </a:r>
            <a:r>
              <a:rPr lang="da-DK" dirty="0">
                <a:latin typeface="Segoe UI" panose="020B0502040204020203" pitchFamily="34" charset="0"/>
                <a:cs typeface="Segoe UI" panose="020B0502040204020203" pitchFamily="34" charset="0"/>
              </a:rPr>
              <a:t>adresseres?</a:t>
            </a:r>
          </a:p>
          <a:p>
            <a:pPr>
              <a:lnSpc>
                <a:spcPct val="150000"/>
              </a:lnSpc>
              <a:spcAft>
                <a:spcPts val="300"/>
              </a:spcAft>
              <a:buSzPct val="100000"/>
            </a:pPr>
            <a:r>
              <a:rPr lang="da-DK" dirty="0">
                <a:latin typeface="Segoe UI" panose="020B0502040204020203" pitchFamily="34" charset="0"/>
                <a:cs typeface="Segoe UI" panose="020B0502040204020203" pitchFamily="34" charset="0"/>
              </a:rPr>
              <a:t>Hvilke former for </a:t>
            </a:r>
            <a:r>
              <a:rPr lang="da-DK" b="1" dirty="0">
                <a:latin typeface="Segoe UI" panose="020B0502040204020203" pitchFamily="34" charset="0"/>
                <a:cs typeface="Segoe UI" panose="020B0502040204020203" pitchFamily="34" charset="0"/>
              </a:rPr>
              <a:t>naturvidenskabelig/faglig viden </a:t>
            </a:r>
            <a:r>
              <a:rPr lang="da-DK" dirty="0">
                <a:latin typeface="Segoe UI" panose="020B0502040204020203" pitchFamily="34" charset="0"/>
                <a:cs typeface="Segoe UI" panose="020B0502040204020203" pitchFamily="34" charset="0"/>
              </a:rPr>
              <a:t>er indgået i udviklingen?</a:t>
            </a:r>
          </a:p>
          <a:p>
            <a:pPr>
              <a:lnSpc>
                <a:spcPct val="150000"/>
              </a:lnSpc>
              <a:spcAft>
                <a:spcPts val="300"/>
              </a:spcAft>
              <a:buSzPct val="100000"/>
            </a:pPr>
            <a:r>
              <a:rPr lang="da-DK" dirty="0">
                <a:latin typeface="Segoe UI" panose="020B0502040204020203" pitchFamily="34" charset="0"/>
                <a:cs typeface="Segoe UI" panose="020B0502040204020203" pitchFamily="34" charset="0"/>
              </a:rPr>
              <a:t>Hvilke </a:t>
            </a:r>
            <a:r>
              <a:rPr lang="da-DK" b="1" dirty="0">
                <a:latin typeface="Segoe UI" panose="020B0502040204020203" pitchFamily="34" charset="0"/>
                <a:cs typeface="Segoe UI" panose="020B0502040204020203" pitchFamily="34" charset="0"/>
              </a:rPr>
              <a:t>undersøgelsesprocesser</a:t>
            </a:r>
            <a:r>
              <a:rPr lang="da-DK" dirty="0">
                <a:latin typeface="Segoe UI" panose="020B0502040204020203" pitchFamily="34" charset="0"/>
                <a:cs typeface="Segoe UI" panose="020B0502040204020203" pitchFamily="34" charset="0"/>
              </a:rPr>
              <a:t> ligger bag? </a:t>
            </a:r>
          </a:p>
          <a:p>
            <a:pPr>
              <a:lnSpc>
                <a:spcPct val="150000"/>
              </a:lnSpc>
              <a:spcAft>
                <a:spcPts val="300"/>
              </a:spcAft>
              <a:buSzPct val="100000"/>
            </a:pPr>
            <a:r>
              <a:rPr lang="da-DK" dirty="0">
                <a:latin typeface="Segoe UI" panose="020B0502040204020203" pitchFamily="34" charset="0"/>
                <a:cs typeface="Segoe UI" panose="020B0502040204020203" pitchFamily="34" charset="0"/>
              </a:rPr>
              <a:t>Hvilke </a:t>
            </a:r>
            <a:r>
              <a:rPr lang="da-DK" b="1" dirty="0">
                <a:latin typeface="Segoe UI" panose="020B0502040204020203" pitchFamily="34" charset="0"/>
                <a:cs typeface="Segoe UI" panose="020B0502040204020203" pitchFamily="34" charset="0"/>
              </a:rPr>
              <a:t>kriterier</a:t>
            </a:r>
            <a:r>
              <a:rPr lang="da-DK" dirty="0">
                <a:latin typeface="Segoe UI" panose="020B0502040204020203" pitchFamily="34" charset="0"/>
                <a:cs typeface="Segoe UI" panose="020B0502040204020203" pitchFamily="34" charset="0"/>
              </a:rPr>
              <a:t> og </a:t>
            </a:r>
            <a:r>
              <a:rPr lang="da-DK" b="1" dirty="0">
                <a:latin typeface="Segoe UI" panose="020B0502040204020203" pitchFamily="34" charset="0"/>
                <a:cs typeface="Segoe UI" panose="020B0502040204020203" pitchFamily="34" charset="0"/>
              </a:rPr>
              <a:t>krav</a:t>
            </a:r>
            <a:r>
              <a:rPr lang="da-DK" dirty="0">
                <a:latin typeface="Segoe UI" panose="020B0502040204020203" pitchFamily="34" charset="0"/>
                <a:cs typeface="Segoe UI" panose="020B0502040204020203" pitchFamily="34" charset="0"/>
              </a:rPr>
              <a:t> er der til en kuglepen?</a:t>
            </a:r>
          </a:p>
          <a:p>
            <a:pPr>
              <a:lnSpc>
                <a:spcPct val="150000"/>
              </a:lnSpc>
              <a:spcAft>
                <a:spcPts val="200"/>
              </a:spcAft>
              <a:buSzPct val="100000"/>
            </a:pPr>
            <a:r>
              <a:rPr lang="da-DK" dirty="0">
                <a:latin typeface="Segoe UI" panose="020B0502040204020203" pitchFamily="34" charset="0"/>
                <a:cs typeface="Segoe UI" panose="020B0502040204020203" pitchFamily="34" charset="0"/>
              </a:rPr>
              <a:t>Hvilke aspekter kan undersøges igennem en </a:t>
            </a:r>
            <a:r>
              <a:rPr lang="da-DK" b="1" dirty="0">
                <a:latin typeface="Segoe UI" panose="020B0502040204020203" pitchFamily="34" charset="0"/>
                <a:cs typeface="Segoe UI" panose="020B0502040204020203" pitchFamily="34" charset="0"/>
              </a:rPr>
              <a:t>prototype</a:t>
            </a:r>
            <a:r>
              <a:rPr lang="da-DK" dirty="0">
                <a:latin typeface="Segoe UI" panose="020B0502040204020203" pitchFamily="34" charset="0"/>
                <a:cs typeface="Segoe UI" panose="020B0502040204020203" pitchFamily="34" charset="0"/>
              </a:rPr>
              <a:t>?</a:t>
            </a:r>
          </a:p>
          <a:p>
            <a:pPr>
              <a:lnSpc>
                <a:spcPct val="150000"/>
              </a:lnSpc>
              <a:spcAft>
                <a:spcPts val="300"/>
              </a:spcAft>
              <a:buSzPct val="100000"/>
            </a:pPr>
            <a:r>
              <a:rPr lang="da-DK" dirty="0">
                <a:latin typeface="Segoe UI" panose="020B0502040204020203" pitchFamily="34" charset="0"/>
                <a:cs typeface="Segoe UI" panose="020B0502040204020203" pitchFamily="34" charset="0"/>
              </a:rPr>
              <a:t>Hvilken nye problemer kan der være opstået undervejs – hvilke forbedringer har været nødvendige?</a:t>
            </a:r>
          </a:p>
          <a:p>
            <a:pPr>
              <a:lnSpc>
                <a:spcPct val="125000"/>
              </a:lnSpc>
              <a:spcAft>
                <a:spcPts val="0"/>
              </a:spcAft>
              <a:buSzPct val="100000"/>
            </a:pPr>
            <a:r>
              <a:rPr lang="da-DK" dirty="0">
                <a:latin typeface="Segoe UI" panose="020B0502040204020203" pitchFamily="34" charset="0"/>
                <a:cs typeface="Segoe UI" panose="020B0502040204020203" pitchFamily="34" charset="0"/>
              </a:rPr>
              <a:t>Hvordan skal artefaktet </a:t>
            </a:r>
            <a:r>
              <a:rPr lang="da-DK" b="1" dirty="0">
                <a:latin typeface="Segoe UI" panose="020B0502040204020203" pitchFamily="34" charset="0"/>
                <a:cs typeface="Segoe UI" panose="020B0502040204020203" pitchFamily="34" charset="0"/>
              </a:rPr>
              <a:t>konstrueres</a:t>
            </a:r>
            <a:r>
              <a:rPr lang="da-DK" dirty="0">
                <a:latin typeface="Segoe UI" panose="020B0502040204020203" pitchFamily="34" charset="0"/>
                <a:cs typeface="Segoe UI" panose="020B0502040204020203" pitchFamily="34" charset="0"/>
              </a:rPr>
              <a:t>? </a:t>
            </a:r>
          </a:p>
          <a:p>
            <a:pPr marL="0" indent="0">
              <a:lnSpc>
                <a:spcPct val="125000"/>
              </a:lnSpc>
              <a:spcAft>
                <a:spcPts val="0"/>
              </a:spcAft>
              <a:buSzPct val="100000"/>
              <a:buNone/>
            </a:pPr>
            <a:endParaRPr lang="da-DK" dirty="0">
              <a:latin typeface="Segoe UI" panose="020B0502040204020203" pitchFamily="34" charset="0"/>
              <a:cs typeface="Segoe UI" panose="020B0502040204020203" pitchFamily="34" charset="0"/>
            </a:endParaRPr>
          </a:p>
          <a:p>
            <a:pPr marL="0" indent="0">
              <a:lnSpc>
                <a:spcPct val="125000"/>
              </a:lnSpc>
              <a:spcAft>
                <a:spcPts val="0"/>
              </a:spcAft>
              <a:buSzPct val="100000"/>
              <a:buNone/>
            </a:pPr>
            <a:r>
              <a:rPr lang="da-DK" b="1" dirty="0">
                <a:solidFill>
                  <a:srgbClr val="37AFB5"/>
                </a:solidFill>
                <a:latin typeface="Segoe UI" panose="020B0502040204020203" pitchFamily="34" charset="0"/>
                <a:cs typeface="Segoe UI" panose="020B0502040204020203" pitchFamily="34" charset="0"/>
              </a:rPr>
              <a:t>Snak sammen 2 og 2. Sammenlign evt. med jeres naboers kuglepen. </a:t>
            </a:r>
            <a:endParaRPr lang="da-DK" dirty="0">
              <a:solidFill>
                <a:srgbClr val="37AFB5"/>
              </a:solidFill>
              <a:latin typeface="Segoe UI" panose="020B0502040204020203" pitchFamily="34" charset="0"/>
              <a:cs typeface="Segoe UI" panose="020B0502040204020203" pitchFamily="34" charset="0"/>
            </a:endParaRPr>
          </a:p>
        </p:txBody>
      </p:sp>
      <p:grpSp>
        <p:nvGrpSpPr>
          <p:cNvPr id="10" name="Gruppe 9">
            <a:extLst>
              <a:ext uri="{FF2B5EF4-FFF2-40B4-BE49-F238E27FC236}">
                <a16:creationId xmlns:a16="http://schemas.microsoft.com/office/drawing/2014/main" id="{A2043E44-2F79-4F32-DB40-DC0E57D4D8E9}"/>
              </a:ext>
            </a:extLst>
          </p:cNvPr>
          <p:cNvGrpSpPr/>
          <p:nvPr/>
        </p:nvGrpSpPr>
        <p:grpSpPr>
          <a:xfrm>
            <a:off x="8848399" y="596928"/>
            <a:ext cx="3019380" cy="3077874"/>
            <a:chOff x="8851761" y="587160"/>
            <a:chExt cx="2787832" cy="2841840"/>
          </a:xfrm>
        </p:grpSpPr>
        <p:pic>
          <p:nvPicPr>
            <p:cNvPr id="2" name="Billede 1" descr="Et billede, der indeholder Grafik, logo, tekst, Font/skrifttype&#10;&#10;Automatisk genereret beskrivelse">
              <a:extLst>
                <a:ext uri="{FF2B5EF4-FFF2-40B4-BE49-F238E27FC236}">
                  <a16:creationId xmlns:a16="http://schemas.microsoft.com/office/drawing/2014/main" id="{0223429F-B6B4-39B6-EEA2-659E5CD6FF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51761" y="1694385"/>
              <a:ext cx="903311" cy="900000"/>
            </a:xfrm>
            <a:prstGeom prst="rect">
              <a:avLst/>
            </a:prstGeom>
          </p:spPr>
        </p:pic>
        <p:pic>
          <p:nvPicPr>
            <p:cNvPr id="5" name="Billede 4" descr="Et billede, der indeholder cirkel, Font/skrifttype, logo, Grafik&#10;&#10;Automatisk genereret beskrivelse">
              <a:extLst>
                <a:ext uri="{FF2B5EF4-FFF2-40B4-BE49-F238E27FC236}">
                  <a16:creationId xmlns:a16="http://schemas.microsoft.com/office/drawing/2014/main" id="{32B5AB5B-1BCE-A773-BF9B-F4D2D2AE4C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50565" y="1513763"/>
              <a:ext cx="896278" cy="900000"/>
            </a:xfrm>
            <a:prstGeom prst="rect">
              <a:avLst/>
            </a:prstGeom>
          </p:spPr>
        </p:pic>
        <p:pic>
          <p:nvPicPr>
            <p:cNvPr id="6" name="Billede 5" descr="Et billede, der indeholder tekst, Font/skrifttype, skærmbillede, cirkel&#10;&#10;Automatisk genereret beskrivelse">
              <a:extLst>
                <a:ext uri="{FF2B5EF4-FFF2-40B4-BE49-F238E27FC236}">
                  <a16:creationId xmlns:a16="http://schemas.microsoft.com/office/drawing/2014/main" id="{02F16856-D344-5A7C-D668-ABC6A5D8B7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94282" y="2529000"/>
              <a:ext cx="896690" cy="900000"/>
            </a:xfrm>
            <a:prstGeom prst="rect">
              <a:avLst/>
            </a:prstGeom>
          </p:spPr>
        </p:pic>
        <p:pic>
          <p:nvPicPr>
            <p:cNvPr id="7" name="Billede 6" descr="Et billede, der indeholder cirkel, Font/skrifttype, Grafik, skærmbillede&#10;&#10;Automatisk genereret beskrivelse">
              <a:extLst>
                <a:ext uri="{FF2B5EF4-FFF2-40B4-BE49-F238E27FC236}">
                  <a16:creationId xmlns:a16="http://schemas.microsoft.com/office/drawing/2014/main" id="{0418C733-2234-D1A3-CDC7-2EC3675BB1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59029" y="866332"/>
              <a:ext cx="903313" cy="900000"/>
            </a:xfrm>
            <a:prstGeom prst="rect">
              <a:avLst/>
            </a:prstGeom>
          </p:spPr>
        </p:pic>
        <p:pic>
          <p:nvPicPr>
            <p:cNvPr id="8" name="Billede 7" descr="Et billede, der indeholder cirkel, Font/skrifttype, Grafik, logo&#10;&#10;Automatisk genereret beskrivelse">
              <a:extLst>
                <a:ext uri="{FF2B5EF4-FFF2-40B4-BE49-F238E27FC236}">
                  <a16:creationId xmlns:a16="http://schemas.microsoft.com/office/drawing/2014/main" id="{33AD4A47-7E75-D389-D147-7975E95BB4E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746200" y="2046550"/>
              <a:ext cx="893393" cy="900000"/>
            </a:xfrm>
            <a:prstGeom prst="rect">
              <a:avLst/>
            </a:prstGeom>
          </p:spPr>
        </p:pic>
        <p:pic>
          <p:nvPicPr>
            <p:cNvPr id="9" name="Billede 8" descr="Et billede, der indeholder cirkel, Font/skrifttype, Grafik, logo&#10;&#10;Automatisk genereret beskrivelse">
              <a:extLst>
                <a:ext uri="{FF2B5EF4-FFF2-40B4-BE49-F238E27FC236}">
                  <a16:creationId xmlns:a16="http://schemas.microsoft.com/office/drawing/2014/main" id="{1512EFF6-44FC-713E-527D-01059B4999B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96912" y="587160"/>
              <a:ext cx="900000" cy="900000"/>
            </a:xfrm>
            <a:prstGeom prst="rect">
              <a:avLst/>
            </a:prstGeom>
          </p:spPr>
        </p:pic>
      </p:grpSp>
    </p:spTree>
    <p:extLst>
      <p:ext uri="{BB962C8B-B14F-4D97-AF65-F5344CB8AC3E}">
        <p14:creationId xmlns:p14="http://schemas.microsoft.com/office/powerpoint/2010/main" val="17505256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D7AFB-29FE-8863-146F-A90C1015E141}"/>
              </a:ext>
            </a:extLst>
          </p:cNvPr>
          <p:cNvSpPr>
            <a:spLocks noGrp="1"/>
          </p:cNvSpPr>
          <p:nvPr>
            <p:ph type="title"/>
          </p:nvPr>
        </p:nvSpPr>
        <p:spPr>
          <a:xfrm>
            <a:off x="695325" y="294791"/>
            <a:ext cx="9942938" cy="923183"/>
          </a:xfrm>
        </p:spPr>
        <p:txBody>
          <a:bodyPr/>
          <a:lstStyle/>
          <a:p>
            <a:r>
              <a:rPr lang="da-DK" b="1" dirty="0">
                <a:latin typeface="Segoe UI" panose="020B0502040204020203" pitchFamily="34" charset="0"/>
                <a:cs typeface="Segoe UI" panose="020B0502040204020203" pitchFamily="34" charset="0"/>
              </a:rPr>
              <a:t>Et problem, mange løsninger</a:t>
            </a:r>
            <a:endParaRPr lang="da-DK" b="1" i="1" dirty="0">
              <a:latin typeface="Segoe UI" panose="020B0502040204020203" pitchFamily="34" charset="0"/>
              <a:cs typeface="Segoe UI" panose="020B0502040204020203" pitchFamily="34" charset="0"/>
            </a:endParaRPr>
          </a:p>
        </p:txBody>
      </p:sp>
      <p:sp>
        <p:nvSpPr>
          <p:cNvPr id="3" name="Pladsholder til indhold 2">
            <a:extLst>
              <a:ext uri="{FF2B5EF4-FFF2-40B4-BE49-F238E27FC236}">
                <a16:creationId xmlns:a16="http://schemas.microsoft.com/office/drawing/2014/main" id="{45DA046A-B13C-3D7A-3C52-3D58F34EEB00}"/>
              </a:ext>
            </a:extLst>
          </p:cNvPr>
          <p:cNvSpPr>
            <a:spLocks noGrp="1"/>
          </p:cNvSpPr>
          <p:nvPr>
            <p:ph idx="1"/>
          </p:nvPr>
        </p:nvSpPr>
        <p:spPr>
          <a:xfrm>
            <a:off x="695325" y="1332000"/>
            <a:ext cx="6835466" cy="4248000"/>
          </a:xfrm>
        </p:spPr>
        <p:txBody>
          <a:bodyPr/>
          <a:lstStyle/>
          <a:p>
            <a:pPr marL="180000" indent="-180000">
              <a:lnSpc>
                <a:spcPct val="150000"/>
              </a:lnSpc>
            </a:pPr>
            <a:r>
              <a:rPr lang="da-DK" sz="1800" dirty="0">
                <a:latin typeface="Segoe UI" panose="020B0502040204020203" pitchFamily="34" charset="0"/>
                <a:cs typeface="Segoe UI" panose="020B0502040204020203" pitchFamily="34" charset="0"/>
              </a:rPr>
              <a:t>Hvordan kunne problemet også være løst</a:t>
            </a:r>
          </a:p>
          <a:p>
            <a:pPr marL="180000" indent="-180000">
              <a:lnSpc>
                <a:spcPct val="150000"/>
              </a:lnSpc>
            </a:pPr>
            <a:r>
              <a:rPr lang="da-DK" sz="1800" dirty="0">
                <a:latin typeface="Segoe UI" panose="020B0502040204020203" pitchFamily="34" charset="0"/>
                <a:cs typeface="Segoe UI" panose="020B0502040204020203" pitchFamily="34" charset="0"/>
              </a:rPr>
              <a:t>Hvordan kunne ”kuglepennen” også have set ud eller fungeret?</a:t>
            </a:r>
          </a:p>
          <a:p>
            <a:pPr marL="0" indent="0">
              <a:lnSpc>
                <a:spcPct val="150000"/>
              </a:lnSpc>
              <a:buNone/>
            </a:pPr>
            <a:r>
              <a:rPr lang="da-DK" sz="1800" dirty="0">
                <a:latin typeface="Segoe UI" panose="020B0502040204020203" pitchFamily="34" charset="0"/>
                <a:cs typeface="Segoe UI" panose="020B0502040204020203" pitchFamily="34" charset="0"/>
              </a:rPr>
              <a:t>ELLER</a:t>
            </a:r>
          </a:p>
          <a:p>
            <a:pPr marL="180000" indent="-180000">
              <a:lnSpc>
                <a:spcPct val="150000"/>
              </a:lnSpc>
            </a:pPr>
            <a:r>
              <a:rPr lang="da-DK" sz="1800" dirty="0">
                <a:latin typeface="Segoe UI" panose="020B0502040204020203" pitchFamily="34" charset="0"/>
                <a:cs typeface="Segoe UI" panose="020B0502040204020203" pitchFamily="34" charset="0"/>
              </a:rPr>
              <a:t>Hvis I skulle forbedre jeres kuglepen, hvad ville I forbedre?</a:t>
            </a:r>
          </a:p>
          <a:p>
            <a:pPr marL="0" indent="0">
              <a:spcBef>
                <a:spcPts val="600"/>
              </a:spcBef>
              <a:buNone/>
            </a:pPr>
            <a:r>
              <a:rPr lang="da-DK" sz="1800" dirty="0">
                <a:latin typeface="Segoe UI" panose="020B0502040204020203" pitchFamily="34" charset="0"/>
                <a:cs typeface="Segoe UI" panose="020B0502040204020203" pitchFamily="34" charset="0"/>
              </a:rPr>
              <a:t>Snak sammen 2 og 2. </a:t>
            </a:r>
          </a:p>
        </p:txBody>
      </p:sp>
      <p:pic>
        <p:nvPicPr>
          <p:cNvPr id="4" name="Picture 2">
            <a:extLst>
              <a:ext uri="{FF2B5EF4-FFF2-40B4-BE49-F238E27FC236}">
                <a16:creationId xmlns:a16="http://schemas.microsoft.com/office/drawing/2014/main" id="{B72D7D22-F8AE-4C58-078F-B2161052F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6" b="1016"/>
          <a:stretch/>
        </p:blipFill>
        <p:spPr bwMode="auto">
          <a:xfrm>
            <a:off x="7051309" y="1403976"/>
            <a:ext cx="5031998" cy="492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60805"/>
      </p:ext>
    </p:extLst>
  </p:cSld>
  <p:clrMapOvr>
    <a:masterClrMapping/>
  </p:clrMapOvr>
  <p:transition>
    <p:fade/>
  </p:transition>
</p:sld>
</file>

<file path=ppt/theme/theme1.xml><?xml version="1.0" encoding="utf-8"?>
<a:theme xmlns:a="http://schemas.openxmlformats.org/drawingml/2006/main" name="EIS template">
  <a:themeElements>
    <a:clrScheme name="EIS">
      <a:dk1>
        <a:sysClr val="windowText" lastClr="000000"/>
      </a:dk1>
      <a:lt1>
        <a:sysClr val="window" lastClr="FFFFFF"/>
      </a:lt1>
      <a:dk2>
        <a:srgbClr val="000000"/>
      </a:dk2>
      <a:lt2>
        <a:srgbClr val="FFFFFF"/>
      </a:lt2>
      <a:accent1>
        <a:srgbClr val="587F8A"/>
      </a:accent1>
      <a:accent2>
        <a:srgbClr val="BCCF00"/>
      </a:accent2>
      <a:accent3>
        <a:srgbClr val="AEBAC0"/>
      </a:accent3>
      <a:accent4>
        <a:srgbClr val="40ACB6"/>
      </a:accent4>
      <a:accent5>
        <a:srgbClr val="234B5A"/>
      </a:accent5>
      <a:accent6>
        <a:srgbClr val="DDDDDD"/>
      </a:accent6>
      <a:hlink>
        <a:srgbClr val="BCCF00"/>
      </a:hlink>
      <a:folHlink>
        <a:srgbClr val="7F7F7F"/>
      </a:folHlink>
    </a:clrScheme>
    <a:fontScheme name="EIS">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182a518-1075-4414-b33f-9ae5c587f5b3">
      <UserInfo>
        <DisplayName>Ghita Wolf Andreasen</DisplayName>
        <AccountId>12</AccountId>
        <AccountType/>
      </UserInfo>
    </SharedWithUsers>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9" ma:contentTypeDescription="Opret et nyt dokument." ma:contentTypeScope="" ma:versionID="a211590b934f6b052659b6a2032f4bfa">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dc6d567bb6032c9b8fe77d974af65555"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C3EF39-3305-44D2-9B77-D5B5CFFA3B7F}">
  <ds:schemaRefs>
    <ds:schemaRef ds:uri="a182a518-1075-4414-b33f-9ae5c587f5b3"/>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c9556b18-80b3-495f-bf06-e7a3be1966d2"/>
    <ds:schemaRef ds:uri="http://www.w3.org/XML/1998/namespace"/>
  </ds:schemaRefs>
</ds:datastoreItem>
</file>

<file path=customXml/itemProps2.xml><?xml version="1.0" encoding="utf-8"?>
<ds:datastoreItem xmlns:ds="http://schemas.openxmlformats.org/officeDocument/2006/customXml" ds:itemID="{1049E860-A1F9-4338-86CB-579FCF0E4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56b18-80b3-495f-bf06-e7a3be1966d2"/>
    <ds:schemaRef ds:uri="a182a518-1075-4414-b33f-9ae5c587f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2CE1CC-95F7-4584-9450-33F63802AB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5341</TotalTime>
  <Words>905</Words>
  <Application>Microsoft Office PowerPoint</Application>
  <PresentationFormat>Widescreen</PresentationFormat>
  <Paragraphs>65</Paragraphs>
  <Slides>5</Slides>
  <Notes>5</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5</vt:i4>
      </vt:variant>
    </vt:vector>
  </HeadingPairs>
  <TitlesOfParts>
    <vt:vector size="14" baseType="lpstr">
      <vt:lpstr>Work Sans</vt:lpstr>
      <vt:lpstr>Segoe UI</vt:lpstr>
      <vt:lpstr>Rockwell</vt:lpstr>
      <vt:lpstr>BetonEF</vt:lpstr>
      <vt:lpstr>BetonEF-Bold</vt:lpstr>
      <vt:lpstr>Calibri</vt:lpstr>
      <vt:lpstr>Arial</vt:lpstr>
      <vt:lpstr>EIS template</vt:lpstr>
      <vt:lpstr>Brugerdefineret design</vt:lpstr>
      <vt:lpstr>PowerPoint-præsentation</vt:lpstr>
      <vt:lpstr>PowerPoint-præsentation</vt:lpstr>
      <vt:lpstr>Hvor meget engineering er der i en kuglepen?</vt:lpstr>
      <vt:lpstr>PowerPoint-præsentation</vt:lpstr>
      <vt:lpstr>Et problem, mange løsninger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Julie Lindholm</cp:lastModifiedBy>
  <cp:revision>156</cp:revision>
  <cp:lastPrinted>2023-08-23T11:29:47Z</cp:lastPrinted>
  <dcterms:created xsi:type="dcterms:W3CDTF">2017-11-20T16:02:28Z</dcterms:created>
  <dcterms:modified xsi:type="dcterms:W3CDTF">2026-01-09T13:29:03Z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