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9" r:id="rId4"/>
    <p:sldMasterId id="2147483703" r:id="rId5"/>
    <p:sldMasterId id="2147483942" r:id="rId6"/>
  </p:sldMasterIdLst>
  <p:notesMasterIdLst>
    <p:notesMasterId r:id="rId26"/>
  </p:notesMasterIdLst>
  <p:handoutMasterIdLst>
    <p:handoutMasterId r:id="rId27"/>
  </p:handoutMasterIdLst>
  <p:sldIdLst>
    <p:sldId id="2145707034" r:id="rId7"/>
    <p:sldId id="258" r:id="rId8"/>
    <p:sldId id="266" r:id="rId9"/>
    <p:sldId id="2145707035" r:id="rId10"/>
    <p:sldId id="2145707054" r:id="rId11"/>
    <p:sldId id="259" r:id="rId12"/>
    <p:sldId id="2145707061" r:id="rId13"/>
    <p:sldId id="2145707059" r:id="rId14"/>
    <p:sldId id="2145707055" r:id="rId15"/>
    <p:sldId id="2145707038" r:id="rId16"/>
    <p:sldId id="2145707053" r:id="rId17"/>
    <p:sldId id="2145707039" r:id="rId18"/>
    <p:sldId id="2145707057" r:id="rId19"/>
    <p:sldId id="2145707058" r:id="rId20"/>
    <p:sldId id="2145707046" r:id="rId21"/>
    <p:sldId id="2145707040" r:id="rId22"/>
    <p:sldId id="2145707044" r:id="rId23"/>
    <p:sldId id="375" r:id="rId24"/>
    <p:sldId id="2145707050" r:id="rId25"/>
  </p:sldIdLst>
  <p:sldSz cx="12192000" cy="6858000"/>
  <p:notesSz cx="6705600" cy="98425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0">
          <p15:clr>
            <a:srgbClr val="A4A3A4"/>
          </p15:clr>
        </p15:guide>
        <p15:guide id="2" pos="211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037F57-4D03-EACA-A1F0-B255BE3E63AE}" name="David Russel" initials="DR" userId="S::daru@ida.dk::99469b3f-e1d4-409d-aa44-2a8418279fcc" providerId="AD"/>
  <p188:author id="{BEE736D4-FE1A-3550-0075-AD26250D0FD6}" name="Nina Ahnstrøm" initials="NA" userId="S::niah@ida.dk::09669543-dc8d-4c2d-b804-47fea416e5c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10B"/>
    <a:srgbClr val="234B5A"/>
    <a:srgbClr val="587F8A"/>
    <a:srgbClr val="BCCF00"/>
    <a:srgbClr val="E1E500"/>
    <a:srgbClr val="0C0B0B"/>
    <a:srgbClr val="F5E6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5E0ED3-E68A-4AAF-A93C-FFD5DF912BC7}" v="15" dt="2025-08-14T12:45:20.5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24" y="72"/>
      </p:cViewPr>
      <p:guideLst>
        <p:guide orient="horz" pos="2160"/>
        <p:guide pos="3840"/>
      </p:guideLst>
    </p:cSldViewPr>
  </p:slideViewPr>
  <p:notesTextViewPr>
    <p:cViewPr>
      <p:scale>
        <a:sx n="3" d="2"/>
        <a:sy n="3" d="2"/>
      </p:scale>
      <p:origin x="0" y="0"/>
    </p:cViewPr>
  </p:notesTextViewPr>
  <p:notesViewPr>
    <p:cSldViewPr snapToGrid="0">
      <p:cViewPr varScale="1">
        <p:scale>
          <a:sx n="66" d="100"/>
          <a:sy n="66" d="100"/>
        </p:scale>
        <p:origin x="0" y="0"/>
      </p:cViewPr>
      <p:guideLst>
        <p:guide orient="horz" pos="3100"/>
        <p:guide pos="21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na Ahnstrøm" userId="09669543-dc8d-4c2d-b804-47fea416e5c0" providerId="ADAL" clId="{FD25C12C-5FC8-456E-B12C-6A6EAF7FB02C}"/>
    <pc:docChg chg="custSel addSld delSld modSld sldOrd">
      <pc:chgData name="Nina Ahnstrøm" userId="09669543-dc8d-4c2d-b804-47fea416e5c0" providerId="ADAL" clId="{FD25C12C-5FC8-456E-B12C-6A6EAF7FB02C}" dt="2025-05-27T12:25:37.255" v="541" actId="20577"/>
      <pc:docMkLst>
        <pc:docMk/>
      </pc:docMkLst>
      <pc:sldChg chg="modSp mod">
        <pc:chgData name="Nina Ahnstrøm" userId="09669543-dc8d-4c2d-b804-47fea416e5c0" providerId="ADAL" clId="{FD25C12C-5FC8-456E-B12C-6A6EAF7FB02C}" dt="2025-05-27T12:11:07.017" v="505"/>
        <pc:sldMkLst>
          <pc:docMk/>
          <pc:sldMk cId="3857543382" sldId="258"/>
        </pc:sldMkLst>
      </pc:sldChg>
      <pc:sldChg chg="modSp mod ord">
        <pc:chgData name="Nina Ahnstrøm" userId="09669543-dc8d-4c2d-b804-47fea416e5c0" providerId="ADAL" clId="{FD25C12C-5FC8-456E-B12C-6A6EAF7FB02C}" dt="2025-05-27T12:11:07.017" v="505"/>
        <pc:sldMkLst>
          <pc:docMk/>
          <pc:sldMk cId="3848389493" sldId="266"/>
        </pc:sldMkLst>
      </pc:sldChg>
      <pc:sldChg chg="ord">
        <pc:chgData name="Nina Ahnstrøm" userId="09669543-dc8d-4c2d-b804-47fea416e5c0" providerId="ADAL" clId="{FD25C12C-5FC8-456E-B12C-6A6EAF7FB02C}" dt="2025-05-07T09:01:23.561" v="124"/>
        <pc:sldMkLst>
          <pc:docMk/>
          <pc:sldMk cId="944702848" sldId="375"/>
        </pc:sldMkLst>
      </pc:sldChg>
      <pc:sldChg chg="modSp mod">
        <pc:chgData name="Nina Ahnstrøm" userId="09669543-dc8d-4c2d-b804-47fea416e5c0" providerId="ADAL" clId="{FD25C12C-5FC8-456E-B12C-6A6EAF7FB02C}" dt="2025-05-27T12:11:07.017" v="505"/>
        <pc:sldMkLst>
          <pc:docMk/>
          <pc:sldMk cId="624253031" sldId="2145707034"/>
        </pc:sldMkLst>
      </pc:sldChg>
      <pc:sldChg chg="modSp mod">
        <pc:chgData name="Nina Ahnstrøm" userId="09669543-dc8d-4c2d-b804-47fea416e5c0" providerId="ADAL" clId="{FD25C12C-5FC8-456E-B12C-6A6EAF7FB02C}" dt="2025-05-07T08:59:45.269" v="35" actId="207"/>
        <pc:sldMkLst>
          <pc:docMk/>
          <pc:sldMk cId="4251898102" sldId="2145707035"/>
        </pc:sldMkLst>
      </pc:sldChg>
      <pc:sldChg chg="del">
        <pc:chgData name="Nina Ahnstrøm" userId="09669543-dc8d-4c2d-b804-47fea416e5c0" providerId="ADAL" clId="{FD25C12C-5FC8-456E-B12C-6A6EAF7FB02C}" dt="2025-05-07T09:01:32.958" v="125" actId="2696"/>
        <pc:sldMkLst>
          <pc:docMk/>
          <pc:sldMk cId="3075635619" sldId="2145707043"/>
        </pc:sldMkLst>
      </pc:sldChg>
      <pc:sldChg chg="del">
        <pc:chgData name="Nina Ahnstrøm" userId="09669543-dc8d-4c2d-b804-47fea416e5c0" providerId="ADAL" clId="{FD25C12C-5FC8-456E-B12C-6A6EAF7FB02C}" dt="2025-05-07T11:24:08.586" v="136" actId="47"/>
        <pc:sldMkLst>
          <pc:docMk/>
          <pc:sldMk cId="3417403642" sldId="2145707051"/>
        </pc:sldMkLst>
      </pc:sldChg>
      <pc:sldChg chg="modSp mod">
        <pc:chgData name="Nina Ahnstrøm" userId="09669543-dc8d-4c2d-b804-47fea416e5c0" providerId="ADAL" clId="{FD25C12C-5FC8-456E-B12C-6A6EAF7FB02C}" dt="2025-05-27T12:25:37.255" v="541" actId="20577"/>
        <pc:sldMkLst>
          <pc:docMk/>
          <pc:sldMk cId="3627163643" sldId="2145707054"/>
        </pc:sldMkLst>
      </pc:sldChg>
      <pc:sldChg chg="del">
        <pc:chgData name="Nina Ahnstrøm" userId="09669543-dc8d-4c2d-b804-47fea416e5c0" providerId="ADAL" clId="{FD25C12C-5FC8-456E-B12C-6A6EAF7FB02C}" dt="2025-05-09T12:22:11.566" v="504" actId="2696"/>
        <pc:sldMkLst>
          <pc:docMk/>
          <pc:sldMk cId="4239436225" sldId="2145707056"/>
        </pc:sldMkLst>
      </pc:sldChg>
      <pc:sldChg chg="add del ord">
        <pc:chgData name="Nina Ahnstrøm" userId="09669543-dc8d-4c2d-b804-47fea416e5c0" providerId="ADAL" clId="{FD25C12C-5FC8-456E-B12C-6A6EAF7FB02C}" dt="2025-05-07T11:35:34.558" v="502" actId="47"/>
        <pc:sldMkLst>
          <pc:docMk/>
          <pc:sldMk cId="2326302366" sldId="2145707060"/>
        </pc:sldMkLst>
      </pc:sldChg>
      <pc:sldChg chg="add modNotesTx">
        <pc:chgData name="Nina Ahnstrøm" userId="09669543-dc8d-4c2d-b804-47fea416e5c0" providerId="ADAL" clId="{FD25C12C-5FC8-456E-B12C-6A6EAF7FB02C}" dt="2025-05-07T11:35:14.998" v="499" actId="20577"/>
        <pc:sldMkLst>
          <pc:docMk/>
          <pc:sldMk cId="645475187" sldId="2145707061"/>
        </pc:sldMkLst>
      </pc:sldChg>
      <pc:sldChg chg="addSp delSp modSp new del mod modClrScheme chgLayout">
        <pc:chgData name="Nina Ahnstrøm" userId="09669543-dc8d-4c2d-b804-47fea416e5c0" providerId="ADAL" clId="{FD25C12C-5FC8-456E-B12C-6A6EAF7FB02C}" dt="2025-05-07T11:33:19.039" v="242" actId="47"/>
        <pc:sldMkLst>
          <pc:docMk/>
          <pc:sldMk cId="295251429" sldId="2145707062"/>
        </pc:sldMkLst>
      </pc:sldChg>
    </pc:docChg>
  </pc:docChgLst>
  <pc:docChgLst>
    <pc:chgData name="Anne Dorte Spang-Thomsen" userId="ccdee058-c02e-43d1-89dc-2e19170d0de7" providerId="ADAL" clId="{264F96A3-5D7B-42C6-B147-CC8566BD4517}"/>
    <pc:docChg chg="custSel addSld delSld modSld modMainMaster">
      <pc:chgData name="Anne Dorte Spang-Thomsen" userId="ccdee058-c02e-43d1-89dc-2e19170d0de7" providerId="ADAL" clId="{264F96A3-5D7B-42C6-B147-CC8566BD4517}" dt="2024-06-18T06:36:41.062" v="3" actId="2696"/>
      <pc:docMkLst>
        <pc:docMk/>
      </pc:docMkLst>
      <pc:sldChg chg="add del">
        <pc:chgData name="Anne Dorte Spang-Thomsen" userId="ccdee058-c02e-43d1-89dc-2e19170d0de7" providerId="ADAL" clId="{264F96A3-5D7B-42C6-B147-CC8566BD4517}" dt="2024-06-18T06:36:41.062" v="3" actId="2696"/>
        <pc:sldMkLst>
          <pc:docMk/>
          <pc:sldMk cId="483182767" sldId="2145707037"/>
        </pc:sldMkLst>
      </pc:sldChg>
      <pc:sldMasterChg chg="addSldLayout delSldLayout modSldLayout">
        <pc:chgData name="Anne Dorte Spang-Thomsen" userId="ccdee058-c02e-43d1-89dc-2e19170d0de7" providerId="ADAL" clId="{264F96A3-5D7B-42C6-B147-CC8566BD4517}" dt="2024-05-28T18:28:00.181" v="1" actId="2696"/>
        <pc:sldMasterMkLst>
          <pc:docMk/>
          <pc:sldMasterMk cId="3815649992" sldId="2147483703"/>
        </pc:sldMasterMkLst>
        <pc:sldLayoutChg chg="add del mod modTransition">
          <pc:chgData name="Anne Dorte Spang-Thomsen" userId="ccdee058-c02e-43d1-89dc-2e19170d0de7" providerId="ADAL" clId="{264F96A3-5D7B-42C6-B147-CC8566BD4517}" dt="2024-05-28T18:28:00.181" v="1" actId="2696"/>
          <pc:sldLayoutMkLst>
            <pc:docMk/>
            <pc:sldMasterMk cId="3815649992" sldId="2147483703"/>
            <pc:sldLayoutMk cId="153280800" sldId="2147483959"/>
          </pc:sldLayoutMkLst>
        </pc:sldLayoutChg>
      </pc:sldMasterChg>
    </pc:docChg>
  </pc:docChgLst>
  <pc:docChgLst>
    <pc:chgData name="Nina Ahnstrøm" userId="09669543-dc8d-4c2d-b804-47fea416e5c0" providerId="ADAL" clId="{E56C8217-3618-4DE0-8502-CB436DBA7664}"/>
    <pc:docChg chg="undo custSel addSld delSld modSld sldOrd">
      <pc:chgData name="Nina Ahnstrøm" userId="09669543-dc8d-4c2d-b804-47fea416e5c0" providerId="ADAL" clId="{E56C8217-3618-4DE0-8502-CB436DBA7664}" dt="2025-03-06T11:50:36.019" v="1462" actId="20577"/>
      <pc:docMkLst>
        <pc:docMk/>
      </pc:docMkLst>
      <pc:sldChg chg="modSp mod">
        <pc:chgData name="Nina Ahnstrøm" userId="09669543-dc8d-4c2d-b804-47fea416e5c0" providerId="ADAL" clId="{E56C8217-3618-4DE0-8502-CB436DBA7664}" dt="2025-03-06T11:48:24.795" v="1373" actId="20577"/>
        <pc:sldMkLst>
          <pc:docMk/>
          <pc:sldMk cId="3848389493" sldId="266"/>
        </pc:sldMkLst>
      </pc:sldChg>
      <pc:sldChg chg="modSp mod">
        <pc:chgData name="Nina Ahnstrøm" userId="09669543-dc8d-4c2d-b804-47fea416e5c0" providerId="ADAL" clId="{E56C8217-3618-4DE0-8502-CB436DBA7664}" dt="2025-03-06T08:36:16.954" v="1310" actId="20577"/>
        <pc:sldMkLst>
          <pc:docMk/>
          <pc:sldMk cId="944702848" sldId="375"/>
        </pc:sldMkLst>
      </pc:sldChg>
      <pc:sldChg chg="addSp modSp mod">
        <pc:chgData name="Nina Ahnstrøm" userId="09669543-dc8d-4c2d-b804-47fea416e5c0" providerId="ADAL" clId="{E56C8217-3618-4DE0-8502-CB436DBA7664}" dt="2025-03-06T08:44:30.433" v="1370" actId="20577"/>
        <pc:sldMkLst>
          <pc:docMk/>
          <pc:sldMk cId="4251898102" sldId="2145707035"/>
        </pc:sldMkLst>
      </pc:sldChg>
      <pc:sldChg chg="addSp delSp modSp mod modNotesTx">
        <pc:chgData name="Nina Ahnstrøm" userId="09669543-dc8d-4c2d-b804-47fea416e5c0" providerId="ADAL" clId="{E56C8217-3618-4DE0-8502-CB436DBA7664}" dt="2025-03-06T08:29:18.866" v="1003" actId="20577"/>
        <pc:sldMkLst>
          <pc:docMk/>
          <pc:sldMk cId="119599556" sldId="2145707038"/>
        </pc:sldMkLst>
      </pc:sldChg>
      <pc:sldChg chg="modSp mod modClrScheme chgLayout">
        <pc:chgData name="Nina Ahnstrøm" userId="09669543-dc8d-4c2d-b804-47fea416e5c0" providerId="ADAL" clId="{E56C8217-3618-4DE0-8502-CB436DBA7664}" dt="2025-01-29T12:29:55.198" v="2" actId="700"/>
        <pc:sldMkLst>
          <pc:docMk/>
          <pc:sldMk cId="218028247" sldId="2145707039"/>
        </pc:sldMkLst>
      </pc:sldChg>
      <pc:sldChg chg="addSp delSp modSp mod ord">
        <pc:chgData name="Nina Ahnstrøm" userId="09669543-dc8d-4c2d-b804-47fea416e5c0" providerId="ADAL" clId="{E56C8217-3618-4DE0-8502-CB436DBA7664}" dt="2025-03-06T08:36:02.954" v="1277" actId="20577"/>
        <pc:sldMkLst>
          <pc:docMk/>
          <pc:sldMk cId="1987932308" sldId="2145707040"/>
        </pc:sldMkLst>
      </pc:sldChg>
      <pc:sldChg chg="del">
        <pc:chgData name="Nina Ahnstrøm" userId="09669543-dc8d-4c2d-b804-47fea416e5c0" providerId="ADAL" clId="{E56C8217-3618-4DE0-8502-CB436DBA7664}" dt="2025-01-29T15:12:54.423" v="416" actId="47"/>
        <pc:sldMkLst>
          <pc:docMk/>
          <pc:sldMk cId="1244518087" sldId="2145707042"/>
        </pc:sldMkLst>
      </pc:sldChg>
      <pc:sldChg chg="modSp mod">
        <pc:chgData name="Nina Ahnstrøm" userId="09669543-dc8d-4c2d-b804-47fea416e5c0" providerId="ADAL" clId="{E56C8217-3618-4DE0-8502-CB436DBA7664}" dt="2025-03-06T11:50:36.019" v="1462" actId="20577"/>
        <pc:sldMkLst>
          <pc:docMk/>
          <pc:sldMk cId="3075635619" sldId="2145707043"/>
        </pc:sldMkLst>
      </pc:sldChg>
      <pc:sldChg chg="delSp modSp mod">
        <pc:chgData name="Nina Ahnstrøm" userId="09669543-dc8d-4c2d-b804-47fea416e5c0" providerId="ADAL" clId="{E56C8217-3618-4DE0-8502-CB436DBA7664}" dt="2025-03-06T11:49:28.797" v="1422" actId="20577"/>
        <pc:sldMkLst>
          <pc:docMk/>
          <pc:sldMk cId="3190393928" sldId="2145707044"/>
        </pc:sldMkLst>
      </pc:sldChg>
      <pc:sldChg chg="modSp mod ord">
        <pc:chgData name="Nina Ahnstrøm" userId="09669543-dc8d-4c2d-b804-47fea416e5c0" providerId="ADAL" clId="{E56C8217-3618-4DE0-8502-CB436DBA7664}" dt="2025-03-06T11:48:44.030" v="1376"/>
        <pc:sldMkLst>
          <pc:docMk/>
          <pc:sldMk cId="3033055238" sldId="2145707046"/>
        </pc:sldMkLst>
      </pc:sldChg>
      <pc:sldChg chg="del">
        <pc:chgData name="Nina Ahnstrøm" userId="09669543-dc8d-4c2d-b804-47fea416e5c0" providerId="ADAL" clId="{E56C8217-3618-4DE0-8502-CB436DBA7664}" dt="2025-01-29T12:29:29.706" v="1" actId="47"/>
        <pc:sldMkLst>
          <pc:docMk/>
          <pc:sldMk cId="807162719" sldId="2145707052"/>
        </pc:sldMkLst>
      </pc:sldChg>
      <pc:sldChg chg="modSp mod modCm">
        <pc:chgData name="Nina Ahnstrøm" userId="09669543-dc8d-4c2d-b804-47fea416e5c0" providerId="ADAL" clId="{E56C8217-3618-4DE0-8502-CB436DBA7664}" dt="2025-03-06T08:11:41.097" v="887" actId="20577"/>
        <pc:sldMkLst>
          <pc:docMk/>
          <pc:sldMk cId="456080783" sldId="2145707053"/>
        </pc:sldMkLst>
        <pc:extLst>
          <p:ext xmlns:p="http://schemas.openxmlformats.org/presentationml/2006/main" uri="{D6D511B9-2390-475A-947B-AFAB55BFBCF1}">
            <pc226:cmChg xmlns:pc226="http://schemas.microsoft.com/office/powerpoint/2022/06/main/command" chg="mod">
              <pc226:chgData name="Nina Ahnstrøm" userId="09669543-dc8d-4c2d-b804-47fea416e5c0" providerId="ADAL" clId="{E56C8217-3618-4DE0-8502-CB436DBA7664}" dt="2025-03-06T08:11:41.097" v="887" actId="20577"/>
              <pc2:cmMkLst xmlns:pc2="http://schemas.microsoft.com/office/powerpoint/2019/9/main/command">
                <pc:docMk/>
                <pc:sldMk cId="456080783" sldId="2145707053"/>
                <pc2:cmMk id="{AC6FCB4E-65FD-4E35-A97A-E12D258D9DBF}"/>
              </pc2:cmMkLst>
            </pc226:cmChg>
          </p:ext>
        </pc:extLst>
      </pc:sldChg>
      <pc:sldChg chg="modSp mod">
        <pc:chgData name="Nina Ahnstrøm" userId="09669543-dc8d-4c2d-b804-47fea416e5c0" providerId="ADAL" clId="{E56C8217-3618-4DE0-8502-CB436DBA7664}" dt="2025-03-06T08:26:43.158" v="999" actId="20577"/>
        <pc:sldMkLst>
          <pc:docMk/>
          <pc:sldMk cId="3799528660" sldId="2145707055"/>
        </pc:sldMkLst>
      </pc:sldChg>
      <pc:sldChg chg="modSp add mod modShow">
        <pc:chgData name="Nina Ahnstrøm" userId="09669543-dc8d-4c2d-b804-47fea416e5c0" providerId="ADAL" clId="{E56C8217-3618-4DE0-8502-CB436DBA7664}" dt="2025-03-06T08:35:06.921" v="1244" actId="20577"/>
        <pc:sldMkLst>
          <pc:docMk/>
          <pc:sldMk cId="4239436225" sldId="2145707056"/>
        </pc:sldMkLst>
      </pc:sldChg>
      <pc:sldChg chg="addSp modSp new mod modNotesTx">
        <pc:chgData name="Nina Ahnstrøm" userId="09669543-dc8d-4c2d-b804-47fea416e5c0" providerId="ADAL" clId="{E56C8217-3618-4DE0-8502-CB436DBA7664}" dt="2025-03-06T08:33:25.962" v="1165" actId="20577"/>
        <pc:sldMkLst>
          <pc:docMk/>
          <pc:sldMk cId="714645266" sldId="2145707057"/>
        </pc:sldMkLst>
      </pc:sldChg>
      <pc:sldChg chg="modSp add mod">
        <pc:chgData name="Nina Ahnstrøm" userId="09669543-dc8d-4c2d-b804-47fea416e5c0" providerId="ADAL" clId="{E56C8217-3618-4DE0-8502-CB436DBA7664}" dt="2025-03-03T10:13:57.816" v="866" actId="20577"/>
        <pc:sldMkLst>
          <pc:docMk/>
          <pc:sldMk cId="3403148629" sldId="2145707058"/>
        </pc:sldMkLst>
      </pc:sldChg>
      <pc:sldMasterChg chg="delSldLayout">
        <pc:chgData name="Nina Ahnstrøm" userId="09669543-dc8d-4c2d-b804-47fea416e5c0" providerId="ADAL" clId="{E56C8217-3618-4DE0-8502-CB436DBA7664}" dt="2025-01-29T15:12:54.423" v="416" actId="47"/>
        <pc:sldMasterMkLst>
          <pc:docMk/>
          <pc:sldMasterMk cId="134352355" sldId="2147483959"/>
        </pc:sldMasterMkLst>
        <pc:sldLayoutChg chg="del">
          <pc:chgData name="Nina Ahnstrøm" userId="09669543-dc8d-4c2d-b804-47fea416e5c0" providerId="ADAL" clId="{E56C8217-3618-4DE0-8502-CB436DBA7664}" dt="2025-01-29T15:12:54.423" v="416" actId="47"/>
          <pc:sldLayoutMkLst>
            <pc:docMk/>
            <pc:sldMasterMk cId="134352355" sldId="2147483959"/>
            <pc:sldLayoutMk cId="1656709825" sldId="2147483964"/>
          </pc:sldLayoutMkLst>
        </pc:sldLayoutChg>
      </pc:sldMasterChg>
    </pc:docChg>
  </pc:docChgLst>
  <pc:docChgLst>
    <pc:chgData name="David Russel" userId="99469b3f-e1d4-409d-aa44-2a8418279fcc" providerId="ADAL" clId="{D59A9188-0BD7-4242-9BDA-0E65F769D086}"/>
    <pc:docChg chg="undo custSel addSld delSld modSld sldOrd addMainMaster delMainMaster">
      <pc:chgData name="David Russel" userId="99469b3f-e1d4-409d-aa44-2a8418279fcc" providerId="ADAL" clId="{D59A9188-0BD7-4242-9BDA-0E65F769D086}" dt="2025-04-10T13:03:56.945" v="1161" actId="20577"/>
      <pc:docMkLst>
        <pc:docMk/>
      </pc:docMkLst>
      <pc:sldChg chg="modSp add mod modClrScheme chgLayout">
        <pc:chgData name="David Russel" userId="99469b3f-e1d4-409d-aa44-2a8418279fcc" providerId="ADAL" clId="{D59A9188-0BD7-4242-9BDA-0E65F769D086}" dt="2025-01-29T12:27:48.325" v="9" actId="700"/>
        <pc:sldMkLst>
          <pc:docMk/>
          <pc:sldMk cId="3857543382" sldId="258"/>
        </pc:sldMkLst>
      </pc:sldChg>
      <pc:sldChg chg="modSp add mod modClrScheme chgLayout">
        <pc:chgData name="David Russel" userId="99469b3f-e1d4-409d-aa44-2a8418279fcc" providerId="ADAL" clId="{D59A9188-0BD7-4242-9BDA-0E65F769D086}" dt="2025-01-29T12:27:48.325" v="9" actId="700"/>
        <pc:sldMkLst>
          <pc:docMk/>
          <pc:sldMk cId="3200962694" sldId="259"/>
        </pc:sldMkLst>
      </pc:sldChg>
      <pc:sldChg chg="del">
        <pc:chgData name="David Russel" userId="99469b3f-e1d4-409d-aa44-2a8418279fcc" providerId="ADAL" clId="{D59A9188-0BD7-4242-9BDA-0E65F769D086}" dt="2025-01-29T12:27:24.015" v="6" actId="47"/>
        <pc:sldMkLst>
          <pc:docMk/>
          <pc:sldMk cId="4161818756" sldId="263"/>
        </pc:sldMkLst>
      </pc:sldChg>
      <pc:sldChg chg="addSp delSp modSp add mod modClrScheme chgLayout">
        <pc:chgData name="David Russel" userId="99469b3f-e1d4-409d-aa44-2a8418279fcc" providerId="ADAL" clId="{D59A9188-0BD7-4242-9BDA-0E65F769D086}" dt="2025-04-10T12:57:38.675" v="1151" actId="14100"/>
        <pc:sldMkLst>
          <pc:docMk/>
          <pc:sldMk cId="3848389493" sldId="266"/>
        </pc:sldMkLst>
      </pc:sldChg>
      <pc:sldChg chg="del">
        <pc:chgData name="David Russel" userId="99469b3f-e1d4-409d-aa44-2a8418279fcc" providerId="ADAL" clId="{D59A9188-0BD7-4242-9BDA-0E65F769D086}" dt="2025-01-29T12:27:24.015" v="6" actId="47"/>
        <pc:sldMkLst>
          <pc:docMk/>
          <pc:sldMk cId="1266164579" sldId="283"/>
        </pc:sldMkLst>
      </pc:sldChg>
      <pc:sldChg chg="modSp del">
        <pc:chgData name="David Russel" userId="99469b3f-e1d4-409d-aa44-2a8418279fcc" providerId="ADAL" clId="{D59A9188-0BD7-4242-9BDA-0E65F769D086}" dt="2025-01-29T12:27:24.015" v="6" actId="47"/>
        <pc:sldMkLst>
          <pc:docMk/>
          <pc:sldMk cId="2565817195" sldId="292"/>
        </pc:sldMkLst>
      </pc:sldChg>
      <pc:sldChg chg="modSp del">
        <pc:chgData name="David Russel" userId="99469b3f-e1d4-409d-aa44-2a8418279fcc" providerId="ADAL" clId="{D59A9188-0BD7-4242-9BDA-0E65F769D086}" dt="2025-01-29T12:27:24.015" v="6" actId="47"/>
        <pc:sldMkLst>
          <pc:docMk/>
          <pc:sldMk cId="1502370354" sldId="300"/>
        </pc:sldMkLst>
      </pc:sldChg>
      <pc:sldChg chg="modSp add mod modClrScheme chgLayout">
        <pc:chgData name="David Russel" userId="99469b3f-e1d4-409d-aa44-2a8418279fcc" providerId="ADAL" clId="{D59A9188-0BD7-4242-9BDA-0E65F769D086}" dt="2025-03-06T11:49:54.905" v="1130" actId="20577"/>
        <pc:sldMkLst>
          <pc:docMk/>
          <pc:sldMk cId="944702848" sldId="375"/>
        </pc:sldMkLst>
      </pc:sldChg>
      <pc:sldChg chg="modSp add mod setBg modClrScheme chgLayout">
        <pc:chgData name="David Russel" userId="99469b3f-e1d4-409d-aa44-2a8418279fcc" providerId="ADAL" clId="{D59A9188-0BD7-4242-9BDA-0E65F769D086}" dt="2025-01-29T12:28:12.411" v="10" actId="700"/>
        <pc:sldMkLst>
          <pc:docMk/>
          <pc:sldMk cId="624253031" sldId="2145707034"/>
        </pc:sldMkLst>
      </pc:sldChg>
      <pc:sldChg chg="del">
        <pc:chgData name="David Russel" userId="99469b3f-e1d4-409d-aa44-2a8418279fcc" providerId="ADAL" clId="{D59A9188-0BD7-4242-9BDA-0E65F769D086}" dt="2025-01-29T12:27:24.015" v="6" actId="47"/>
        <pc:sldMkLst>
          <pc:docMk/>
          <pc:sldMk cId="3821269420" sldId="2145707035"/>
        </pc:sldMkLst>
      </pc:sldChg>
      <pc:sldChg chg="modSp add mod modClrScheme chgLayout">
        <pc:chgData name="David Russel" userId="99469b3f-e1d4-409d-aa44-2a8418279fcc" providerId="ADAL" clId="{D59A9188-0BD7-4242-9BDA-0E65F769D086}" dt="2025-01-29T12:27:48.325" v="9" actId="700"/>
        <pc:sldMkLst>
          <pc:docMk/>
          <pc:sldMk cId="4251898102" sldId="2145707035"/>
        </pc:sldMkLst>
      </pc:sldChg>
      <pc:sldChg chg="del">
        <pc:chgData name="David Russel" userId="99469b3f-e1d4-409d-aa44-2a8418279fcc" providerId="ADAL" clId="{D59A9188-0BD7-4242-9BDA-0E65F769D086}" dt="2025-01-29T12:27:24.015" v="6" actId="47"/>
        <pc:sldMkLst>
          <pc:docMk/>
          <pc:sldMk cId="57495392" sldId="2145707036"/>
        </pc:sldMkLst>
      </pc:sldChg>
      <pc:sldChg chg="modSp add mod ord modClrScheme chgLayout modNotesTx">
        <pc:chgData name="David Russel" userId="99469b3f-e1d4-409d-aa44-2a8418279fcc" providerId="ADAL" clId="{D59A9188-0BD7-4242-9BDA-0E65F769D086}" dt="2025-03-06T08:31:24.918" v="1097" actId="1076"/>
        <pc:sldMkLst>
          <pc:docMk/>
          <pc:sldMk cId="119599556" sldId="2145707038"/>
        </pc:sldMkLst>
      </pc:sldChg>
      <pc:sldChg chg="modSp add mod modClrScheme chgLayout">
        <pc:chgData name="David Russel" userId="99469b3f-e1d4-409d-aa44-2a8418279fcc" providerId="ADAL" clId="{D59A9188-0BD7-4242-9BDA-0E65F769D086}" dt="2025-01-29T12:27:48.325" v="9" actId="700"/>
        <pc:sldMkLst>
          <pc:docMk/>
          <pc:sldMk cId="218028247" sldId="2145707039"/>
        </pc:sldMkLst>
      </pc:sldChg>
      <pc:sldChg chg="addSp delSp modSp add mod modClrScheme chgLayout">
        <pc:chgData name="David Russel" userId="99469b3f-e1d4-409d-aa44-2a8418279fcc" providerId="ADAL" clId="{D59A9188-0BD7-4242-9BDA-0E65F769D086}" dt="2025-01-29T15:13:15.601" v="860" actId="688"/>
        <pc:sldMkLst>
          <pc:docMk/>
          <pc:sldMk cId="1987932308" sldId="2145707040"/>
        </pc:sldMkLst>
      </pc:sldChg>
      <pc:sldChg chg="modSp add mod modClrScheme chgLayout">
        <pc:chgData name="David Russel" userId="99469b3f-e1d4-409d-aa44-2a8418279fcc" providerId="ADAL" clId="{D59A9188-0BD7-4242-9BDA-0E65F769D086}" dt="2025-01-29T12:27:48.325" v="9" actId="700"/>
        <pc:sldMkLst>
          <pc:docMk/>
          <pc:sldMk cId="1244518087" sldId="2145707042"/>
        </pc:sldMkLst>
      </pc:sldChg>
      <pc:sldChg chg="modSp add mod modClrScheme chgLayout">
        <pc:chgData name="David Russel" userId="99469b3f-e1d4-409d-aa44-2a8418279fcc" providerId="ADAL" clId="{D59A9188-0BD7-4242-9BDA-0E65F769D086}" dt="2025-03-06T11:50:19.609" v="1134" actId="5793"/>
        <pc:sldMkLst>
          <pc:docMk/>
          <pc:sldMk cId="3075635619" sldId="2145707043"/>
        </pc:sldMkLst>
      </pc:sldChg>
      <pc:sldChg chg="modSp add mod modClrScheme chgLayout">
        <pc:chgData name="David Russel" userId="99469b3f-e1d4-409d-aa44-2a8418279fcc" providerId="ADAL" clId="{D59A9188-0BD7-4242-9BDA-0E65F769D086}" dt="2025-03-06T08:36:45.117" v="1100" actId="404"/>
        <pc:sldMkLst>
          <pc:docMk/>
          <pc:sldMk cId="3190393928" sldId="2145707044"/>
        </pc:sldMkLst>
      </pc:sldChg>
      <pc:sldChg chg="delSp modSp add mod modClrScheme chgLayout">
        <pc:chgData name="David Russel" userId="99469b3f-e1d4-409d-aa44-2a8418279fcc" providerId="ADAL" clId="{D59A9188-0BD7-4242-9BDA-0E65F769D086}" dt="2025-04-10T13:03:56.945" v="1161" actId="20577"/>
        <pc:sldMkLst>
          <pc:docMk/>
          <pc:sldMk cId="3033055238" sldId="2145707046"/>
        </pc:sldMkLst>
      </pc:sldChg>
      <pc:sldChg chg="modSp add del mod setBg modClrScheme chgLayout">
        <pc:chgData name="David Russel" userId="99469b3f-e1d4-409d-aa44-2a8418279fcc" providerId="ADAL" clId="{D59A9188-0BD7-4242-9BDA-0E65F769D086}" dt="2025-01-29T15:15:50.201" v="909" actId="700"/>
        <pc:sldMkLst>
          <pc:docMk/>
          <pc:sldMk cId="2827619201" sldId="2145707050"/>
        </pc:sldMkLst>
      </pc:sldChg>
      <pc:sldChg chg="modSp add mod modClrScheme chgLayout">
        <pc:chgData name="David Russel" userId="99469b3f-e1d4-409d-aa44-2a8418279fcc" providerId="ADAL" clId="{D59A9188-0BD7-4242-9BDA-0E65F769D086}" dt="2025-01-29T12:27:48.325" v="9" actId="700"/>
        <pc:sldMkLst>
          <pc:docMk/>
          <pc:sldMk cId="3417403642" sldId="2145707051"/>
        </pc:sldMkLst>
      </pc:sldChg>
      <pc:sldChg chg="modSp add mod modClrScheme chgLayout">
        <pc:chgData name="David Russel" userId="99469b3f-e1d4-409d-aa44-2a8418279fcc" providerId="ADAL" clId="{D59A9188-0BD7-4242-9BDA-0E65F769D086}" dt="2025-01-29T12:27:48.325" v="9" actId="700"/>
        <pc:sldMkLst>
          <pc:docMk/>
          <pc:sldMk cId="807162719" sldId="2145707052"/>
        </pc:sldMkLst>
      </pc:sldChg>
      <pc:sldChg chg="addSp modSp add mod ord modClrScheme modAnim chgLayout">
        <pc:chgData name="David Russel" userId="99469b3f-e1d4-409d-aa44-2a8418279fcc" providerId="ADAL" clId="{D59A9188-0BD7-4242-9BDA-0E65F769D086}" dt="2025-03-06T08:19:10.341" v="936"/>
        <pc:sldMkLst>
          <pc:docMk/>
          <pc:sldMk cId="456080783" sldId="2145707053"/>
        </pc:sldMkLst>
      </pc:sldChg>
      <pc:sldChg chg="addSp delSp modSp add mod modClrScheme chgLayout">
        <pc:chgData name="David Russel" userId="99469b3f-e1d4-409d-aa44-2a8418279fcc" providerId="ADAL" clId="{D59A9188-0BD7-4242-9BDA-0E65F769D086}" dt="2025-01-29T12:27:48.325" v="9" actId="700"/>
        <pc:sldMkLst>
          <pc:docMk/>
          <pc:sldMk cId="3627163643" sldId="2145707054"/>
        </pc:sldMkLst>
      </pc:sldChg>
      <pc:sldChg chg="addSp delSp modSp add mod ord modClrScheme chgLayout">
        <pc:chgData name="David Russel" userId="99469b3f-e1d4-409d-aa44-2a8418279fcc" providerId="ADAL" clId="{D59A9188-0BD7-4242-9BDA-0E65F769D086}" dt="2025-03-06T08:27:05.203" v="976" actId="1076"/>
        <pc:sldMkLst>
          <pc:docMk/>
          <pc:sldMk cId="3799528660" sldId="2145707055"/>
        </pc:sldMkLst>
      </pc:sldChg>
      <pc:sldChg chg="modSp mod">
        <pc:chgData name="David Russel" userId="99469b3f-e1d4-409d-aa44-2a8418279fcc" providerId="ADAL" clId="{D59A9188-0BD7-4242-9BDA-0E65F769D086}" dt="2025-01-29T14:11:24.672" v="14" actId="20577"/>
        <pc:sldMkLst>
          <pc:docMk/>
          <pc:sldMk cId="4239436225" sldId="2145707056"/>
        </pc:sldMkLst>
      </pc:sldChg>
      <pc:sldChg chg="addSp delSp modSp new mod modClrScheme chgLayout">
        <pc:chgData name="David Russel" userId="99469b3f-e1d4-409d-aa44-2a8418279fcc" providerId="ADAL" clId="{D59A9188-0BD7-4242-9BDA-0E65F769D086}" dt="2025-03-06T08:20:45.321" v="968" actId="26606"/>
        <pc:sldMkLst>
          <pc:docMk/>
          <pc:sldMk cId="4188193056" sldId="2145707059"/>
        </pc:sldMkLst>
      </pc:sldChg>
      <pc:sldChg chg="del">
        <pc:chgData name="David Russel" userId="99469b3f-e1d4-409d-aa44-2a8418279fcc" providerId="ADAL" clId="{D59A9188-0BD7-4242-9BDA-0E65F769D086}" dt="2025-01-29T12:27:24.015" v="6" actId="47"/>
        <pc:sldMkLst>
          <pc:docMk/>
          <pc:sldMk cId="3203798215" sldId="2145707120"/>
        </pc:sldMkLst>
      </pc:sldChg>
      <pc:sldChg chg="del">
        <pc:chgData name="David Russel" userId="99469b3f-e1d4-409d-aa44-2a8418279fcc" providerId="ADAL" clId="{D59A9188-0BD7-4242-9BDA-0E65F769D086}" dt="2025-01-29T12:27:24.015" v="6" actId="47"/>
        <pc:sldMkLst>
          <pc:docMk/>
          <pc:sldMk cId="2687843570" sldId="2145707134"/>
        </pc:sldMkLst>
      </pc:sldChg>
      <pc:sldMasterChg chg="add del">
        <pc:chgData name="David Russel" userId="99469b3f-e1d4-409d-aa44-2a8418279fcc" providerId="ADAL" clId="{D59A9188-0BD7-4242-9BDA-0E65F769D086}" dt="2025-01-29T12:27:15.596" v="5" actId="2696"/>
        <pc:sldMasterMkLst>
          <pc:docMk/>
          <pc:sldMasterMk cId="134352355" sldId="2147483959"/>
        </pc:sldMasterMkLst>
      </pc:sldMasterChg>
      <pc:sldMasterChg chg="add del">
        <pc:chgData name="David Russel" userId="99469b3f-e1d4-409d-aa44-2a8418279fcc" providerId="ADAL" clId="{D59A9188-0BD7-4242-9BDA-0E65F769D086}" dt="2025-01-29T12:27:14.250" v="3" actId="2696"/>
        <pc:sldMasterMkLst>
          <pc:docMk/>
          <pc:sldMasterMk cId="3197498267" sldId="2147483961"/>
        </pc:sldMasterMkLst>
      </pc:sldMasterChg>
    </pc:docChg>
  </pc:docChgLst>
  <pc:docChgLst>
    <pc:chgData name="Nina Ahnstrøm" userId="09669543-dc8d-4c2d-b804-47fea416e5c0" providerId="ADAL" clId="{F7196B86-18C8-4DA4-A017-410AAAF3F5E9}"/>
    <pc:docChg chg="modSld">
      <pc:chgData name="Nina Ahnstrøm" userId="09669543-dc8d-4c2d-b804-47fea416e5c0" providerId="ADAL" clId="{F7196B86-18C8-4DA4-A017-410AAAF3F5E9}" dt="2025-03-28T10:12:05.766" v="0" actId="729"/>
      <pc:docMkLst>
        <pc:docMk/>
      </pc:docMkLst>
      <pc:sldChg chg="mod modShow">
        <pc:chgData name="Nina Ahnstrøm" userId="09669543-dc8d-4c2d-b804-47fea416e5c0" providerId="ADAL" clId="{F7196B86-18C8-4DA4-A017-410AAAF3F5E9}" dt="2025-03-28T10:12:05.766" v="0" actId="729"/>
        <pc:sldMkLst>
          <pc:docMk/>
          <pc:sldMk cId="3417403642" sldId="2145707051"/>
        </pc:sldMkLst>
      </pc:sldChg>
    </pc:docChg>
  </pc:docChgLst>
  <pc:docChgLst>
    <pc:chgData name="Marie Langskov" userId="67c23ec1-50db-4ad5-a075-439827788457" providerId="ADAL" clId="{D26C97AA-7C08-47AC-B1DD-EEC5AB2D75A7}"/>
    <pc:docChg chg="modSld sldOrd">
      <pc:chgData name="Marie Langskov" userId="67c23ec1-50db-4ad5-a075-439827788457" providerId="ADAL" clId="{D26C97AA-7C08-47AC-B1DD-EEC5AB2D75A7}" dt="2021-07-05T11:23:09.632" v="1"/>
      <pc:docMkLst>
        <pc:docMk/>
      </pc:docMkLst>
      <pc:sldChg chg="ord">
        <pc:chgData name="Marie Langskov" userId="67c23ec1-50db-4ad5-a075-439827788457" providerId="ADAL" clId="{D26C97AA-7C08-47AC-B1DD-EEC5AB2D75A7}" dt="2021-07-05T11:23:09.632" v="1"/>
        <pc:sldMkLst>
          <pc:docMk/>
          <pc:sldMk cId="3857543382" sldId="258"/>
        </pc:sldMkLst>
      </pc:sldChg>
    </pc:docChg>
  </pc:docChgLst>
  <pc:docChgLst>
    <pc:chgData name="Anne Dorte Spang-Thomsen" userId="ccdee058-c02e-43d1-89dc-2e19170d0de7" providerId="ADAL" clId="{FBF15E62-0A49-49DC-9C19-08CE348049A7}"/>
    <pc:docChg chg="undo custSel addSld delSld modSld sldOrd addMainMaster delMainMaster modMainMaster">
      <pc:chgData name="Anne Dorte Spang-Thomsen" userId="ccdee058-c02e-43d1-89dc-2e19170d0de7" providerId="ADAL" clId="{FBF15E62-0A49-49DC-9C19-08CE348049A7}" dt="2023-07-26T08:39:43.344" v="1038" actId="478"/>
      <pc:docMkLst>
        <pc:docMk/>
      </pc:docMkLst>
      <pc:sldChg chg="ord">
        <pc:chgData name="Anne Dorte Spang-Thomsen" userId="ccdee058-c02e-43d1-89dc-2e19170d0de7" providerId="ADAL" clId="{FBF15E62-0A49-49DC-9C19-08CE348049A7}" dt="2023-07-24T10:00:44.521" v="255"/>
        <pc:sldMkLst>
          <pc:docMk/>
          <pc:sldMk cId="2016672489" sldId="261"/>
        </pc:sldMkLst>
      </pc:sldChg>
      <pc:sldChg chg="addSp delSp modSp add del mod">
        <pc:chgData name="Anne Dorte Spang-Thomsen" userId="ccdee058-c02e-43d1-89dc-2e19170d0de7" providerId="ADAL" clId="{FBF15E62-0A49-49DC-9C19-08CE348049A7}" dt="2023-07-26T08:39:18.944" v="1032" actId="478"/>
        <pc:sldMkLst>
          <pc:docMk/>
          <pc:sldMk cId="4266580474" sldId="267"/>
        </pc:sldMkLst>
      </pc:sldChg>
      <pc:sldChg chg="addSp delSp modSp add del mod">
        <pc:chgData name="Anne Dorte Spang-Thomsen" userId="ccdee058-c02e-43d1-89dc-2e19170d0de7" providerId="ADAL" clId="{FBF15E62-0A49-49DC-9C19-08CE348049A7}" dt="2023-07-26T08:39:23.728" v="1033" actId="478"/>
        <pc:sldMkLst>
          <pc:docMk/>
          <pc:sldMk cId="2565817195" sldId="292"/>
        </pc:sldMkLst>
      </pc:sldChg>
      <pc:sldChg chg="addSp delSp modSp add del mod">
        <pc:chgData name="Anne Dorte Spang-Thomsen" userId="ccdee058-c02e-43d1-89dc-2e19170d0de7" providerId="ADAL" clId="{FBF15E62-0A49-49DC-9C19-08CE348049A7}" dt="2023-07-26T08:39:26.397" v="1034" actId="478"/>
        <pc:sldMkLst>
          <pc:docMk/>
          <pc:sldMk cId="605103947" sldId="293"/>
        </pc:sldMkLst>
      </pc:sldChg>
      <pc:sldChg chg="addSp delSp modSp add del mod">
        <pc:chgData name="Anne Dorte Spang-Thomsen" userId="ccdee058-c02e-43d1-89dc-2e19170d0de7" providerId="ADAL" clId="{FBF15E62-0A49-49DC-9C19-08CE348049A7}" dt="2023-07-26T08:39:32.679" v="1035" actId="478"/>
        <pc:sldMkLst>
          <pc:docMk/>
          <pc:sldMk cId="2682404190" sldId="294"/>
        </pc:sldMkLst>
      </pc:sldChg>
      <pc:sldChg chg="addSp delSp modSp add del mod">
        <pc:chgData name="Anne Dorte Spang-Thomsen" userId="ccdee058-c02e-43d1-89dc-2e19170d0de7" providerId="ADAL" clId="{FBF15E62-0A49-49DC-9C19-08CE348049A7}" dt="2023-07-26T08:39:39.025" v="1036" actId="478"/>
        <pc:sldMkLst>
          <pc:docMk/>
          <pc:sldMk cId="2545830184" sldId="295"/>
        </pc:sldMkLst>
      </pc:sldChg>
      <pc:sldChg chg="addSp delSp modSp add del mod">
        <pc:chgData name="Anne Dorte Spang-Thomsen" userId="ccdee058-c02e-43d1-89dc-2e19170d0de7" providerId="ADAL" clId="{FBF15E62-0A49-49DC-9C19-08CE348049A7}" dt="2023-07-26T08:39:43.344" v="1038" actId="478"/>
        <pc:sldMkLst>
          <pc:docMk/>
          <pc:sldMk cId="2197544697" sldId="310"/>
        </pc:sldMkLst>
      </pc:sldChg>
      <pc:sldChg chg="addSp delSp modSp add del mod ord chgLayout">
        <pc:chgData name="Anne Dorte Spang-Thomsen" userId="ccdee058-c02e-43d1-89dc-2e19170d0de7" providerId="ADAL" clId="{FBF15E62-0A49-49DC-9C19-08CE348049A7}" dt="2023-07-26T08:39:01.731" v="1025" actId="700"/>
        <pc:sldMkLst>
          <pc:docMk/>
          <pc:sldMk cId="3252007664" sldId="318"/>
        </pc:sldMkLst>
      </pc:sldChg>
      <pc:sldChg chg="addSp delSp modSp add del mod modClrScheme chgLayout modNotesTx">
        <pc:chgData name="Anne Dorte Spang-Thomsen" userId="ccdee058-c02e-43d1-89dc-2e19170d0de7" providerId="ADAL" clId="{FBF15E62-0A49-49DC-9C19-08CE348049A7}" dt="2023-07-26T08:39:08.542" v="1026" actId="700"/>
        <pc:sldMkLst>
          <pc:docMk/>
          <pc:sldMk cId="1260618560" sldId="325"/>
        </pc:sldMkLst>
      </pc:sldChg>
      <pc:sldChg chg="add del">
        <pc:chgData name="Anne Dorte Spang-Thomsen" userId="ccdee058-c02e-43d1-89dc-2e19170d0de7" providerId="ADAL" clId="{FBF15E62-0A49-49DC-9C19-08CE348049A7}" dt="2023-07-26T08:39:13.841" v="1029" actId="47"/>
        <pc:sldMkLst>
          <pc:docMk/>
          <pc:sldMk cId="1276503237" sldId="326"/>
        </pc:sldMkLst>
      </pc:sldChg>
      <pc:sldChg chg="add del">
        <pc:chgData name="Anne Dorte Spang-Thomsen" userId="ccdee058-c02e-43d1-89dc-2e19170d0de7" providerId="ADAL" clId="{FBF15E62-0A49-49DC-9C19-08CE348049A7}" dt="2023-07-26T08:39:13.433" v="1028" actId="47"/>
        <pc:sldMkLst>
          <pc:docMk/>
          <pc:sldMk cId="987318866" sldId="570"/>
        </pc:sldMkLst>
      </pc:sldChg>
      <pc:sldChg chg="modSp add del mod modClrScheme chgLayout">
        <pc:chgData name="Anne Dorte Spang-Thomsen" userId="ccdee058-c02e-43d1-89dc-2e19170d0de7" providerId="ADAL" clId="{FBF15E62-0A49-49DC-9C19-08CE348049A7}" dt="2023-07-26T08:39:15.848" v="1031" actId="47"/>
        <pc:sldMkLst>
          <pc:docMk/>
          <pc:sldMk cId="2839298375" sldId="571"/>
        </pc:sldMkLst>
      </pc:sldChg>
      <pc:sldChg chg="add del">
        <pc:chgData name="Anne Dorte Spang-Thomsen" userId="ccdee058-c02e-43d1-89dc-2e19170d0de7" providerId="ADAL" clId="{FBF15E62-0A49-49DC-9C19-08CE348049A7}" dt="2023-07-26T08:39:15.202" v="1030" actId="47"/>
        <pc:sldMkLst>
          <pc:docMk/>
          <pc:sldMk cId="1577384186" sldId="575"/>
        </pc:sldMkLst>
      </pc:sldChg>
      <pc:sldChg chg="modSp add del mod">
        <pc:chgData name="Anne Dorte Spang-Thomsen" userId="ccdee058-c02e-43d1-89dc-2e19170d0de7" providerId="ADAL" clId="{FBF15E62-0A49-49DC-9C19-08CE348049A7}" dt="2023-07-26T08:39:40.845" v="1037" actId="47"/>
        <pc:sldMkLst>
          <pc:docMk/>
          <pc:sldMk cId="2748243810" sldId="576"/>
        </pc:sldMkLst>
      </pc:sldChg>
      <pc:sldChg chg="modSp new add del mod modClrScheme chgLayout modNotesTx">
        <pc:chgData name="Anne Dorte Spang-Thomsen" userId="ccdee058-c02e-43d1-89dc-2e19170d0de7" providerId="ADAL" clId="{FBF15E62-0A49-49DC-9C19-08CE348049A7}" dt="2023-07-26T08:39:10.825" v="1027" actId="47"/>
        <pc:sldMkLst>
          <pc:docMk/>
          <pc:sldMk cId="2689424149" sldId="577"/>
        </pc:sldMkLst>
      </pc:sldChg>
      <pc:sldMasterChg chg="delSldLayout modSldLayout sldLayoutOrd">
        <pc:chgData name="Anne Dorte Spang-Thomsen" userId="ccdee058-c02e-43d1-89dc-2e19170d0de7" providerId="ADAL" clId="{FBF15E62-0A49-49DC-9C19-08CE348049A7}" dt="2023-07-25T08:02:40.491" v="257" actId="14100"/>
        <pc:sldMasterMkLst>
          <pc:docMk/>
          <pc:sldMasterMk cId="3815649992" sldId="2147483703"/>
        </pc:sldMasterMkLst>
        <pc:sldLayoutChg chg="addSp delSp modSp mod">
          <pc:chgData name="Anne Dorte Spang-Thomsen" userId="ccdee058-c02e-43d1-89dc-2e19170d0de7" providerId="ADAL" clId="{FBF15E62-0A49-49DC-9C19-08CE348049A7}" dt="2023-07-25T08:02:40.491" v="257" actId="14100"/>
          <pc:sldLayoutMkLst>
            <pc:docMk/>
            <pc:sldMasterMk cId="3815649992" sldId="2147483703"/>
            <pc:sldLayoutMk cId="1391486173" sldId="2147483842"/>
          </pc:sldLayoutMkLst>
        </pc:sldLayoutChg>
        <pc:sldLayoutChg chg="addSp delSp modSp mod">
          <pc:chgData name="Anne Dorte Spang-Thomsen" userId="ccdee058-c02e-43d1-89dc-2e19170d0de7" providerId="ADAL" clId="{FBF15E62-0A49-49DC-9C19-08CE348049A7}" dt="2023-07-24T09:53:36.799" v="223"/>
          <pc:sldLayoutMkLst>
            <pc:docMk/>
            <pc:sldMasterMk cId="3815649992" sldId="2147483703"/>
            <pc:sldLayoutMk cId="3945058042" sldId="2147483843"/>
          </pc:sldLayoutMkLst>
        </pc:sldLayoutChg>
        <pc:sldLayoutChg chg="addSp delSp modSp mod">
          <pc:chgData name="Anne Dorte Spang-Thomsen" userId="ccdee058-c02e-43d1-89dc-2e19170d0de7" providerId="ADAL" clId="{FBF15E62-0A49-49DC-9C19-08CE348049A7}" dt="2023-07-24T09:53:20.119" v="219"/>
          <pc:sldLayoutMkLst>
            <pc:docMk/>
            <pc:sldMasterMk cId="3815649992" sldId="2147483703"/>
            <pc:sldLayoutMk cId="1323491257" sldId="2147483844"/>
          </pc:sldLayoutMkLst>
        </pc:sldLayoutChg>
        <pc:sldLayoutChg chg="addSp delSp modSp mod">
          <pc:chgData name="Anne Dorte Spang-Thomsen" userId="ccdee058-c02e-43d1-89dc-2e19170d0de7" providerId="ADAL" clId="{FBF15E62-0A49-49DC-9C19-08CE348049A7}" dt="2023-07-24T09:55:44.656" v="235"/>
          <pc:sldLayoutMkLst>
            <pc:docMk/>
            <pc:sldMasterMk cId="3815649992" sldId="2147483703"/>
            <pc:sldLayoutMk cId="2194214560" sldId="2147483847"/>
          </pc:sldLayoutMkLst>
        </pc:sldLayoutChg>
        <pc:sldLayoutChg chg="addSp delSp modSp mod">
          <pc:chgData name="Anne Dorte Spang-Thomsen" userId="ccdee058-c02e-43d1-89dc-2e19170d0de7" providerId="ADAL" clId="{FBF15E62-0A49-49DC-9C19-08CE348049A7}" dt="2023-07-24T09:57:56.112" v="242"/>
          <pc:sldLayoutMkLst>
            <pc:docMk/>
            <pc:sldMasterMk cId="3815649992" sldId="2147483703"/>
            <pc:sldLayoutMk cId="1685307147" sldId="2147483848"/>
          </pc:sldLayoutMkLst>
        </pc:sldLayoutChg>
        <pc:sldLayoutChg chg="addSp delSp modSp mod">
          <pc:chgData name="Anne Dorte Spang-Thomsen" userId="ccdee058-c02e-43d1-89dc-2e19170d0de7" providerId="ADAL" clId="{FBF15E62-0A49-49DC-9C19-08CE348049A7}" dt="2023-07-24T09:57:13.838" v="239"/>
          <pc:sldLayoutMkLst>
            <pc:docMk/>
            <pc:sldMasterMk cId="3815649992" sldId="2147483703"/>
            <pc:sldLayoutMk cId="847505980" sldId="2147483849"/>
          </pc:sldLayoutMkLst>
        </pc:sldLayoutChg>
        <pc:sldLayoutChg chg="addSp delSp modSp mod ord">
          <pc:chgData name="Anne Dorte Spang-Thomsen" userId="ccdee058-c02e-43d1-89dc-2e19170d0de7" providerId="ADAL" clId="{FBF15E62-0A49-49DC-9C19-08CE348049A7}" dt="2023-07-24T09:52:25.211" v="208"/>
          <pc:sldLayoutMkLst>
            <pc:docMk/>
            <pc:sldMasterMk cId="3815649992" sldId="2147483703"/>
            <pc:sldLayoutMk cId="1436553654" sldId="2147483851"/>
          </pc:sldLayoutMkLst>
        </pc:sldLayoutChg>
        <pc:sldLayoutChg chg="addSp delSp modSp mod">
          <pc:chgData name="Anne Dorte Spang-Thomsen" userId="ccdee058-c02e-43d1-89dc-2e19170d0de7" providerId="ADAL" clId="{FBF15E62-0A49-49DC-9C19-08CE348049A7}" dt="2023-07-24T09:44:13.593" v="161"/>
          <pc:sldLayoutMkLst>
            <pc:docMk/>
            <pc:sldMasterMk cId="3815649992" sldId="2147483703"/>
            <pc:sldLayoutMk cId="655627270" sldId="2147483852"/>
          </pc:sldLayoutMkLst>
        </pc:sldLayoutChg>
        <pc:sldLayoutChg chg="addSp delSp modSp mod">
          <pc:chgData name="Anne Dorte Spang-Thomsen" userId="ccdee058-c02e-43d1-89dc-2e19170d0de7" providerId="ADAL" clId="{FBF15E62-0A49-49DC-9C19-08CE348049A7}" dt="2023-07-24T09:49:12.824" v="193"/>
          <pc:sldLayoutMkLst>
            <pc:docMk/>
            <pc:sldMasterMk cId="3815649992" sldId="2147483703"/>
            <pc:sldLayoutMk cId="108485187" sldId="2147483853"/>
          </pc:sldLayoutMkLst>
        </pc:sldLayoutChg>
        <pc:sldLayoutChg chg="addSp delSp modSp mod ord">
          <pc:chgData name="Anne Dorte Spang-Thomsen" userId="ccdee058-c02e-43d1-89dc-2e19170d0de7" providerId="ADAL" clId="{FBF15E62-0A49-49DC-9C19-08CE348049A7}" dt="2023-07-24T09:46:27.986" v="172"/>
          <pc:sldLayoutMkLst>
            <pc:docMk/>
            <pc:sldMasterMk cId="3815649992" sldId="2147483703"/>
            <pc:sldLayoutMk cId="3528325158" sldId="2147483854"/>
          </pc:sldLayoutMkLst>
        </pc:sldLayoutChg>
        <pc:sldLayoutChg chg="addSp delSp modSp mod ord">
          <pc:chgData name="Anne Dorte Spang-Thomsen" userId="ccdee058-c02e-43d1-89dc-2e19170d0de7" providerId="ADAL" clId="{FBF15E62-0A49-49DC-9C19-08CE348049A7}" dt="2023-07-24T09:48:38.890" v="188" actId="20578"/>
          <pc:sldLayoutMkLst>
            <pc:docMk/>
            <pc:sldMasterMk cId="3815649992" sldId="2147483703"/>
            <pc:sldLayoutMk cId="2760645889" sldId="2147483855"/>
          </pc:sldLayoutMkLst>
        </pc:sldLayoutChg>
        <pc:sldLayoutChg chg="addSp delSp modSp mod">
          <pc:chgData name="Anne Dorte Spang-Thomsen" userId="ccdee058-c02e-43d1-89dc-2e19170d0de7" providerId="ADAL" clId="{FBF15E62-0A49-49DC-9C19-08CE348049A7}" dt="2023-07-24T09:46:52.456" v="178"/>
          <pc:sldLayoutMkLst>
            <pc:docMk/>
            <pc:sldMasterMk cId="3815649992" sldId="2147483703"/>
            <pc:sldLayoutMk cId="3840137805" sldId="2147483856"/>
          </pc:sldLayoutMkLst>
        </pc:sldLayoutChg>
        <pc:sldLayoutChg chg="addSp delSp modSp mod">
          <pc:chgData name="Anne Dorte Spang-Thomsen" userId="ccdee058-c02e-43d1-89dc-2e19170d0de7" providerId="ADAL" clId="{FBF15E62-0A49-49DC-9C19-08CE348049A7}" dt="2023-07-24T09:54:01.258" v="225"/>
          <pc:sldLayoutMkLst>
            <pc:docMk/>
            <pc:sldMasterMk cId="3815649992" sldId="2147483703"/>
            <pc:sldLayoutMk cId="4161299460" sldId="2147483874"/>
          </pc:sldLayoutMkLst>
        </pc:sldLayoutChg>
        <pc:sldLayoutChg chg="addSp delSp modSp mod">
          <pc:chgData name="Anne Dorte Spang-Thomsen" userId="ccdee058-c02e-43d1-89dc-2e19170d0de7" providerId="ADAL" clId="{FBF15E62-0A49-49DC-9C19-08CE348049A7}" dt="2023-07-24T09:55:09.537" v="232"/>
          <pc:sldLayoutMkLst>
            <pc:docMk/>
            <pc:sldMasterMk cId="3815649992" sldId="2147483703"/>
            <pc:sldLayoutMk cId="2132835585" sldId="2147483875"/>
          </pc:sldLayoutMkLst>
        </pc:sldLayoutChg>
        <pc:sldLayoutChg chg="del">
          <pc:chgData name="Anne Dorte Spang-Thomsen" userId="ccdee058-c02e-43d1-89dc-2e19170d0de7" providerId="ADAL" clId="{FBF15E62-0A49-49DC-9C19-08CE348049A7}" dt="2023-07-24T09:50:55.131" v="197" actId="2696"/>
          <pc:sldLayoutMkLst>
            <pc:docMk/>
            <pc:sldMasterMk cId="3815649992" sldId="2147483703"/>
            <pc:sldLayoutMk cId="2587717891" sldId="2147483876"/>
          </pc:sldLayoutMkLst>
        </pc:sldLayoutChg>
        <pc:sldLayoutChg chg="addSp delSp modSp mod ord">
          <pc:chgData name="Anne Dorte Spang-Thomsen" userId="ccdee058-c02e-43d1-89dc-2e19170d0de7" providerId="ADAL" clId="{FBF15E62-0A49-49DC-9C19-08CE348049A7}" dt="2023-07-24T09:59:35.425" v="250" actId="20578"/>
          <pc:sldLayoutMkLst>
            <pc:docMk/>
            <pc:sldMasterMk cId="3815649992" sldId="2147483703"/>
            <pc:sldLayoutMk cId="110094400" sldId="2147483877"/>
          </pc:sldLayoutMkLst>
        </pc:sldLayoutChg>
        <pc:sldLayoutChg chg="addSp delSp modSp mod ord">
          <pc:chgData name="Anne Dorte Spang-Thomsen" userId="ccdee058-c02e-43d1-89dc-2e19170d0de7" providerId="ADAL" clId="{FBF15E62-0A49-49DC-9C19-08CE348049A7}" dt="2023-07-24T09:48:32.010" v="186"/>
          <pc:sldLayoutMkLst>
            <pc:docMk/>
            <pc:sldMasterMk cId="3815649992" sldId="2147483703"/>
            <pc:sldLayoutMk cId="4118932084" sldId="2147483878"/>
          </pc:sldLayoutMkLst>
        </pc:sldLayoutChg>
        <pc:sldLayoutChg chg="addSp delSp modSp mod">
          <pc:chgData name="Anne Dorte Spang-Thomsen" userId="ccdee058-c02e-43d1-89dc-2e19170d0de7" providerId="ADAL" clId="{FBF15E62-0A49-49DC-9C19-08CE348049A7}" dt="2023-07-24T09:50:53.279" v="196"/>
          <pc:sldLayoutMkLst>
            <pc:docMk/>
            <pc:sldMasterMk cId="3815649992" sldId="2147483703"/>
            <pc:sldLayoutMk cId="2487189375" sldId="2147483879"/>
          </pc:sldLayoutMkLst>
        </pc:sldLayoutChg>
        <pc:sldLayoutChg chg="del ord">
          <pc:chgData name="Anne Dorte Spang-Thomsen" userId="ccdee058-c02e-43d1-89dc-2e19170d0de7" providerId="ADAL" clId="{FBF15E62-0A49-49DC-9C19-08CE348049A7}" dt="2023-07-24T09:46:30.285" v="173" actId="2696"/>
          <pc:sldLayoutMkLst>
            <pc:docMk/>
            <pc:sldMasterMk cId="3815649992" sldId="2147483703"/>
            <pc:sldLayoutMk cId="2140551645" sldId="2147483882"/>
          </pc:sldLayoutMkLst>
        </pc:sldLayoutChg>
        <pc:sldLayoutChg chg="addSp delSp modSp mod">
          <pc:chgData name="Anne Dorte Spang-Thomsen" userId="ccdee058-c02e-43d1-89dc-2e19170d0de7" providerId="ADAL" clId="{FBF15E62-0A49-49DC-9C19-08CE348049A7}" dt="2023-07-24T09:52:43.858" v="213"/>
          <pc:sldLayoutMkLst>
            <pc:docMk/>
            <pc:sldMasterMk cId="3815649992" sldId="2147483703"/>
            <pc:sldLayoutMk cId="2598934801" sldId="2147483890"/>
          </pc:sldLayoutMkLst>
        </pc:sldLayoutChg>
        <pc:sldLayoutChg chg="addSp delSp modSp">
          <pc:chgData name="Anne Dorte Spang-Thomsen" userId="ccdee058-c02e-43d1-89dc-2e19170d0de7" providerId="ADAL" clId="{FBF15E62-0A49-49DC-9C19-08CE348049A7}" dt="2023-07-24T09:47:24.029" v="183"/>
          <pc:sldLayoutMkLst>
            <pc:docMk/>
            <pc:sldMasterMk cId="3815649992" sldId="2147483703"/>
            <pc:sldLayoutMk cId="3383076891" sldId="2147483899"/>
          </pc:sldLayoutMkLst>
        </pc:sldLayoutChg>
        <pc:sldLayoutChg chg="del">
          <pc:chgData name="Anne Dorte Spang-Thomsen" userId="ccdee058-c02e-43d1-89dc-2e19170d0de7" providerId="ADAL" clId="{FBF15E62-0A49-49DC-9C19-08CE348049A7}" dt="2023-07-24T09:57:07.829" v="237" actId="2696"/>
          <pc:sldLayoutMkLst>
            <pc:docMk/>
            <pc:sldMasterMk cId="3815649992" sldId="2147483703"/>
            <pc:sldLayoutMk cId="4014303068" sldId="2147483900"/>
          </pc:sldLayoutMkLst>
        </pc:sldLayoutChg>
        <pc:sldLayoutChg chg="del">
          <pc:chgData name="Anne Dorte Spang-Thomsen" userId="ccdee058-c02e-43d1-89dc-2e19170d0de7" providerId="ADAL" clId="{FBF15E62-0A49-49DC-9C19-08CE348049A7}" dt="2023-07-24T09:53:16.229" v="217" actId="2696"/>
          <pc:sldLayoutMkLst>
            <pc:docMk/>
            <pc:sldMasterMk cId="3815649992" sldId="2147483703"/>
            <pc:sldLayoutMk cId="3936651306" sldId="2147483901"/>
          </pc:sldLayoutMkLst>
        </pc:sldLayoutChg>
        <pc:sldLayoutChg chg="del">
          <pc:chgData name="Anne Dorte Spang-Thomsen" userId="ccdee058-c02e-43d1-89dc-2e19170d0de7" providerId="ADAL" clId="{FBF15E62-0A49-49DC-9C19-08CE348049A7}" dt="2023-07-24T09:54:44.198" v="227" actId="2696"/>
          <pc:sldLayoutMkLst>
            <pc:docMk/>
            <pc:sldMasterMk cId="3815649992" sldId="2147483703"/>
            <pc:sldLayoutMk cId="802449390" sldId="2147483902"/>
          </pc:sldLayoutMkLst>
        </pc:sldLayoutChg>
        <pc:sldLayoutChg chg="del">
          <pc:chgData name="Anne Dorte Spang-Thomsen" userId="ccdee058-c02e-43d1-89dc-2e19170d0de7" providerId="ADAL" clId="{FBF15E62-0A49-49DC-9C19-08CE348049A7}" dt="2023-07-24T09:55:02.491" v="230" actId="2696"/>
          <pc:sldLayoutMkLst>
            <pc:docMk/>
            <pc:sldMasterMk cId="3815649992" sldId="2147483703"/>
            <pc:sldLayoutMk cId="1919842795" sldId="2147483904"/>
          </pc:sldLayoutMkLst>
        </pc:sldLayoutChg>
        <pc:sldLayoutChg chg="modSp mod">
          <pc:chgData name="Anne Dorte Spang-Thomsen" userId="ccdee058-c02e-43d1-89dc-2e19170d0de7" providerId="ADAL" clId="{FBF15E62-0A49-49DC-9C19-08CE348049A7}" dt="2023-07-24T09:12:05.440" v="16" actId="196"/>
          <pc:sldLayoutMkLst>
            <pc:docMk/>
            <pc:sldMasterMk cId="3815649992" sldId="2147483703"/>
            <pc:sldLayoutMk cId="1200105826" sldId="2147483905"/>
          </pc:sldLayoutMkLst>
        </pc:sldLayoutChg>
        <pc:sldLayoutChg chg="modSp mod ord">
          <pc:chgData name="Anne Dorte Spang-Thomsen" userId="ccdee058-c02e-43d1-89dc-2e19170d0de7" providerId="ADAL" clId="{FBF15E62-0A49-49DC-9C19-08CE348049A7}" dt="2023-07-24T09:58:18.441" v="244" actId="20578"/>
          <pc:sldLayoutMkLst>
            <pc:docMk/>
            <pc:sldMasterMk cId="3815649992" sldId="2147483703"/>
            <pc:sldLayoutMk cId="3712332550" sldId="2147483906"/>
          </pc:sldLayoutMkLst>
        </pc:sldLayoutChg>
        <pc:sldLayoutChg chg="modSp del mod">
          <pc:chgData name="Anne Dorte Spang-Thomsen" userId="ccdee058-c02e-43d1-89dc-2e19170d0de7" providerId="ADAL" clId="{FBF15E62-0A49-49DC-9C19-08CE348049A7}" dt="2023-07-24T09:53:31.173" v="220" actId="2696"/>
          <pc:sldLayoutMkLst>
            <pc:docMk/>
            <pc:sldMasterMk cId="3815649992" sldId="2147483703"/>
            <pc:sldLayoutMk cId="3443342422" sldId="2147483907"/>
          </pc:sldLayoutMkLst>
        </pc:sldLayoutChg>
        <pc:sldLayoutChg chg="modSp del mod">
          <pc:chgData name="Anne Dorte Spang-Thomsen" userId="ccdee058-c02e-43d1-89dc-2e19170d0de7" providerId="ADAL" clId="{FBF15E62-0A49-49DC-9C19-08CE348049A7}" dt="2023-07-24T09:52:59.257" v="214" actId="2696"/>
          <pc:sldLayoutMkLst>
            <pc:docMk/>
            <pc:sldMasterMk cId="3815649992" sldId="2147483703"/>
            <pc:sldLayoutMk cId="1970921435" sldId="2147483908"/>
          </pc:sldLayoutMkLst>
        </pc:sldLayoutChg>
        <pc:sldLayoutChg chg="modSp del mod">
          <pc:chgData name="Anne Dorte Spang-Thomsen" userId="ccdee058-c02e-43d1-89dc-2e19170d0de7" providerId="ADAL" clId="{FBF15E62-0A49-49DC-9C19-08CE348049A7}" dt="2023-07-24T09:54:25.594" v="226" actId="2696"/>
          <pc:sldLayoutMkLst>
            <pc:docMk/>
            <pc:sldMasterMk cId="3815649992" sldId="2147483703"/>
            <pc:sldLayoutMk cId="2721303202" sldId="2147483909"/>
          </pc:sldLayoutMkLst>
        </pc:sldLayoutChg>
        <pc:sldLayoutChg chg="addSp delSp modSp mod">
          <pc:chgData name="Anne Dorte Spang-Thomsen" userId="ccdee058-c02e-43d1-89dc-2e19170d0de7" providerId="ADAL" clId="{FBF15E62-0A49-49DC-9C19-08CE348049A7}" dt="2023-07-24T09:17:42.093" v="45" actId="18131"/>
          <pc:sldLayoutMkLst>
            <pc:docMk/>
            <pc:sldMasterMk cId="3815649992" sldId="2147483703"/>
            <pc:sldLayoutMk cId="217847105" sldId="2147483910"/>
          </pc:sldLayoutMkLst>
        </pc:sldLayoutChg>
        <pc:sldLayoutChg chg="addSp delSp modSp mod">
          <pc:chgData name="Anne Dorte Spang-Thomsen" userId="ccdee058-c02e-43d1-89dc-2e19170d0de7" providerId="ADAL" clId="{FBF15E62-0A49-49DC-9C19-08CE348049A7}" dt="2023-07-24T09:21:14.400" v="60" actId="1076"/>
          <pc:sldLayoutMkLst>
            <pc:docMk/>
            <pc:sldMasterMk cId="3815649992" sldId="2147483703"/>
            <pc:sldLayoutMk cId="2968989810" sldId="2147483911"/>
          </pc:sldLayoutMkLst>
        </pc:sldLayoutChg>
        <pc:sldLayoutChg chg="addSp delSp modSp del mod">
          <pc:chgData name="Anne Dorte Spang-Thomsen" userId="ccdee058-c02e-43d1-89dc-2e19170d0de7" providerId="ADAL" clId="{FBF15E62-0A49-49DC-9C19-08CE348049A7}" dt="2023-07-24T09:55:37.616" v="233" actId="2696"/>
          <pc:sldLayoutMkLst>
            <pc:docMk/>
            <pc:sldMasterMk cId="3815649992" sldId="2147483703"/>
            <pc:sldLayoutMk cId="2384234129" sldId="2147483912"/>
          </pc:sldLayoutMkLst>
        </pc:sldLayoutChg>
        <pc:sldLayoutChg chg="addSp delSp modSp del mod">
          <pc:chgData name="Anne Dorte Spang-Thomsen" userId="ccdee058-c02e-43d1-89dc-2e19170d0de7" providerId="ADAL" clId="{FBF15E62-0A49-49DC-9C19-08CE348049A7}" dt="2023-07-24T09:52:32.449" v="209" actId="2696"/>
          <pc:sldLayoutMkLst>
            <pc:docMk/>
            <pc:sldMasterMk cId="3815649992" sldId="2147483703"/>
            <pc:sldLayoutMk cId="746367532" sldId="2147483913"/>
          </pc:sldLayoutMkLst>
        </pc:sldLayoutChg>
        <pc:sldLayoutChg chg="addSp delSp modSp del mod">
          <pc:chgData name="Anne Dorte Spang-Thomsen" userId="ccdee058-c02e-43d1-89dc-2e19170d0de7" providerId="ADAL" clId="{FBF15E62-0A49-49DC-9C19-08CE348049A7}" dt="2023-07-24T09:52:38.657" v="210" actId="2696"/>
          <pc:sldLayoutMkLst>
            <pc:docMk/>
            <pc:sldMasterMk cId="3815649992" sldId="2147483703"/>
            <pc:sldLayoutMk cId="654366200" sldId="2147483914"/>
          </pc:sldLayoutMkLst>
        </pc:sldLayoutChg>
        <pc:sldLayoutChg chg="modSp mod">
          <pc:chgData name="Anne Dorte Spang-Thomsen" userId="ccdee058-c02e-43d1-89dc-2e19170d0de7" providerId="ADAL" clId="{FBF15E62-0A49-49DC-9C19-08CE348049A7}" dt="2023-07-24T09:27:35.770" v="101" actId="18131"/>
          <pc:sldLayoutMkLst>
            <pc:docMk/>
            <pc:sldMasterMk cId="3815649992" sldId="2147483703"/>
            <pc:sldLayoutMk cId="1838493039" sldId="2147483915"/>
          </pc:sldLayoutMkLst>
        </pc:sldLayoutChg>
        <pc:sldLayoutChg chg="modSp del mod ord">
          <pc:chgData name="Anne Dorte Spang-Thomsen" userId="ccdee058-c02e-43d1-89dc-2e19170d0de7" providerId="ADAL" clId="{FBF15E62-0A49-49DC-9C19-08CE348049A7}" dt="2023-07-24T09:44:21.444" v="162" actId="2696"/>
          <pc:sldLayoutMkLst>
            <pc:docMk/>
            <pc:sldMasterMk cId="3815649992" sldId="2147483703"/>
            <pc:sldLayoutMk cId="1760858359" sldId="2147483916"/>
          </pc:sldLayoutMkLst>
        </pc:sldLayoutChg>
        <pc:sldLayoutChg chg="modSp del">
          <pc:chgData name="Anne Dorte Spang-Thomsen" userId="ccdee058-c02e-43d1-89dc-2e19170d0de7" providerId="ADAL" clId="{FBF15E62-0A49-49DC-9C19-08CE348049A7}" dt="2023-07-24T09:29:09.049" v="103" actId="2696"/>
          <pc:sldLayoutMkLst>
            <pc:docMk/>
            <pc:sldMasterMk cId="3815649992" sldId="2147483703"/>
            <pc:sldLayoutMk cId="3271772986" sldId="2147483916"/>
          </pc:sldLayoutMkLst>
        </pc:sldLayoutChg>
        <pc:sldLayoutChg chg="modSp del mod ord">
          <pc:chgData name="Anne Dorte Spang-Thomsen" userId="ccdee058-c02e-43d1-89dc-2e19170d0de7" providerId="ADAL" clId="{FBF15E62-0A49-49DC-9C19-08CE348049A7}" dt="2023-07-24T09:49:15.885" v="194" actId="2696"/>
          <pc:sldLayoutMkLst>
            <pc:docMk/>
            <pc:sldMasterMk cId="3815649992" sldId="2147483703"/>
            <pc:sldLayoutMk cId="818535919" sldId="2147483917"/>
          </pc:sldLayoutMkLst>
        </pc:sldLayoutChg>
        <pc:sldLayoutChg chg="del">
          <pc:chgData name="Anne Dorte Spang-Thomsen" userId="ccdee058-c02e-43d1-89dc-2e19170d0de7" providerId="ADAL" clId="{FBF15E62-0A49-49DC-9C19-08CE348049A7}" dt="2023-07-24T09:29:11.340" v="104" actId="2696"/>
          <pc:sldLayoutMkLst>
            <pc:docMk/>
            <pc:sldMasterMk cId="3815649992" sldId="2147483703"/>
            <pc:sldLayoutMk cId="943789148" sldId="2147483917"/>
          </pc:sldLayoutMkLst>
        </pc:sldLayoutChg>
        <pc:sldLayoutChg chg="modSp mod">
          <pc:chgData name="Anne Dorte Spang-Thomsen" userId="ccdee058-c02e-43d1-89dc-2e19170d0de7" providerId="ADAL" clId="{FBF15E62-0A49-49DC-9C19-08CE348049A7}" dt="2023-07-24T09:34:12.837" v="125" actId="18131"/>
          <pc:sldLayoutMkLst>
            <pc:docMk/>
            <pc:sldMasterMk cId="3815649992" sldId="2147483703"/>
            <pc:sldLayoutMk cId="1137130981" sldId="2147483918"/>
          </pc:sldLayoutMkLst>
        </pc:sldLayoutChg>
        <pc:sldLayoutChg chg="modSp mod">
          <pc:chgData name="Anne Dorte Spang-Thomsen" userId="ccdee058-c02e-43d1-89dc-2e19170d0de7" providerId="ADAL" clId="{FBF15E62-0A49-49DC-9C19-08CE348049A7}" dt="2023-07-24T09:36:48.735" v="131" actId="18131"/>
          <pc:sldLayoutMkLst>
            <pc:docMk/>
            <pc:sldMasterMk cId="3815649992" sldId="2147483703"/>
            <pc:sldLayoutMk cId="3790299069" sldId="2147483919"/>
          </pc:sldLayoutMkLst>
        </pc:sldLayoutChg>
        <pc:sldLayoutChg chg="modSp del mod">
          <pc:chgData name="Anne Dorte Spang-Thomsen" userId="ccdee058-c02e-43d1-89dc-2e19170d0de7" providerId="ADAL" clId="{FBF15E62-0A49-49DC-9C19-08CE348049A7}" dt="2023-07-24T09:46:54.272" v="179" actId="2696"/>
          <pc:sldLayoutMkLst>
            <pc:docMk/>
            <pc:sldMasterMk cId="3815649992" sldId="2147483703"/>
            <pc:sldLayoutMk cId="923965109" sldId="2147483920"/>
          </pc:sldLayoutMkLst>
        </pc:sldLayoutChg>
        <pc:sldLayoutChg chg="modSp mod ord">
          <pc:chgData name="Anne Dorte Spang-Thomsen" userId="ccdee058-c02e-43d1-89dc-2e19170d0de7" providerId="ADAL" clId="{FBF15E62-0A49-49DC-9C19-08CE348049A7}" dt="2023-07-24T09:45:52.865" v="168" actId="20578"/>
          <pc:sldLayoutMkLst>
            <pc:docMk/>
            <pc:sldMasterMk cId="3815649992" sldId="2147483703"/>
            <pc:sldLayoutMk cId="3474036180" sldId="2147483921"/>
          </pc:sldLayoutMkLst>
        </pc:sldLayoutChg>
        <pc:sldLayoutChg chg="modSp del mod ord">
          <pc:chgData name="Anne Dorte Spang-Thomsen" userId="ccdee058-c02e-43d1-89dc-2e19170d0de7" providerId="ADAL" clId="{FBF15E62-0A49-49DC-9C19-08CE348049A7}" dt="2023-07-24T09:48:34.208" v="187" actId="2696"/>
          <pc:sldLayoutMkLst>
            <pc:docMk/>
            <pc:sldMasterMk cId="3815649992" sldId="2147483703"/>
            <pc:sldLayoutMk cId="1005960383" sldId="2147483922"/>
          </pc:sldLayoutMkLst>
        </pc:sldLayoutChg>
        <pc:sldLayoutChg chg="modSp del mod">
          <pc:chgData name="Anne Dorte Spang-Thomsen" userId="ccdee058-c02e-43d1-89dc-2e19170d0de7" providerId="ADAL" clId="{FBF15E62-0A49-49DC-9C19-08CE348049A7}" dt="2023-07-24T09:45:35.417" v="165" actId="2696"/>
          <pc:sldLayoutMkLst>
            <pc:docMk/>
            <pc:sldMasterMk cId="3815649992" sldId="2147483703"/>
            <pc:sldLayoutMk cId="1021825780" sldId="2147483923"/>
          </pc:sldLayoutMkLst>
        </pc:sldLayoutChg>
        <pc:sldLayoutChg chg="del">
          <pc:chgData name="Anne Dorte Spang-Thomsen" userId="ccdee058-c02e-43d1-89dc-2e19170d0de7" providerId="ADAL" clId="{FBF15E62-0A49-49DC-9C19-08CE348049A7}" dt="2023-07-24T09:59:07.172" v="245" actId="2696"/>
          <pc:sldLayoutMkLst>
            <pc:docMk/>
            <pc:sldMasterMk cId="3815649992" sldId="2147483703"/>
            <pc:sldLayoutMk cId="1631621867" sldId="2147483934"/>
          </pc:sldLayoutMkLst>
        </pc:sldLayoutChg>
        <pc:sldLayoutChg chg="del">
          <pc:chgData name="Anne Dorte Spang-Thomsen" userId="ccdee058-c02e-43d1-89dc-2e19170d0de7" providerId="ADAL" clId="{FBF15E62-0A49-49DC-9C19-08CE348049A7}" dt="2023-07-24T09:56:20.756" v="236" actId="2696"/>
          <pc:sldLayoutMkLst>
            <pc:docMk/>
            <pc:sldMasterMk cId="3815649992" sldId="2147483703"/>
            <pc:sldLayoutMk cId="4025802004" sldId="2147483936"/>
          </pc:sldLayoutMkLst>
        </pc:sldLayoutChg>
        <pc:sldLayoutChg chg="del">
          <pc:chgData name="Anne Dorte Spang-Thomsen" userId="ccdee058-c02e-43d1-89dc-2e19170d0de7" providerId="ADAL" clId="{FBF15E62-0A49-49DC-9C19-08CE348049A7}" dt="2023-07-24T09:59:47.188" v="251" actId="2696"/>
          <pc:sldLayoutMkLst>
            <pc:docMk/>
            <pc:sldMasterMk cId="3815649992" sldId="2147483703"/>
            <pc:sldLayoutMk cId="1755618924" sldId="2147483937"/>
          </pc:sldLayoutMkLst>
        </pc:sldLayoutChg>
        <pc:sldLayoutChg chg="del">
          <pc:chgData name="Anne Dorte Spang-Thomsen" userId="ccdee058-c02e-43d1-89dc-2e19170d0de7" providerId="ADAL" clId="{FBF15E62-0A49-49DC-9C19-08CE348049A7}" dt="2023-07-24T09:57:57.957" v="243" actId="2696"/>
          <pc:sldLayoutMkLst>
            <pc:docMk/>
            <pc:sldMasterMk cId="3815649992" sldId="2147483703"/>
            <pc:sldLayoutMk cId="3447945835" sldId="2147483938"/>
          </pc:sldLayoutMkLst>
        </pc:sldLayoutChg>
        <pc:sldLayoutChg chg="del">
          <pc:chgData name="Anne Dorte Spang-Thomsen" userId="ccdee058-c02e-43d1-89dc-2e19170d0de7" providerId="ADAL" clId="{FBF15E62-0A49-49DC-9C19-08CE348049A7}" dt="2023-07-24T09:57:26.458" v="240" actId="2696"/>
          <pc:sldLayoutMkLst>
            <pc:docMk/>
            <pc:sldMasterMk cId="3815649992" sldId="2147483703"/>
            <pc:sldLayoutMk cId="1722148112" sldId="2147483939"/>
          </pc:sldLayoutMkLst>
        </pc:sldLayoutChg>
      </pc:sldMasterChg>
      <pc:sldMasterChg chg="addSldLayout delSldLayout">
        <pc:chgData name="Anne Dorte Spang-Thomsen" userId="ccdee058-c02e-43d1-89dc-2e19170d0de7" providerId="ADAL" clId="{FBF15E62-0A49-49DC-9C19-08CE348049A7}" dt="2023-07-26T08:38:47.692" v="1020" actId="47"/>
        <pc:sldMasterMkLst>
          <pc:docMk/>
          <pc:sldMasterMk cId="2583097306" sldId="2147483858"/>
        </pc:sldMasterMkLst>
        <pc:sldLayoutChg chg="add del">
          <pc:chgData name="Anne Dorte Spang-Thomsen" userId="ccdee058-c02e-43d1-89dc-2e19170d0de7" providerId="ADAL" clId="{FBF15E62-0A49-49DC-9C19-08CE348049A7}" dt="2023-07-26T08:38:47.692" v="1020" actId="47"/>
          <pc:sldLayoutMkLst>
            <pc:docMk/>
            <pc:sldMasterMk cId="2583097306" sldId="2147483858"/>
            <pc:sldLayoutMk cId="4090814156" sldId="2147483936"/>
          </pc:sldLayoutMkLst>
        </pc:sldLayoutChg>
      </pc:sldMasterChg>
      <pc:sldMasterChg chg="new del mod addSldLayout delSldLayout">
        <pc:chgData name="Anne Dorte Spang-Thomsen" userId="ccdee058-c02e-43d1-89dc-2e19170d0de7" providerId="ADAL" clId="{FBF15E62-0A49-49DC-9C19-08CE348049A7}" dt="2023-07-24T09:42:51.293" v="158" actId="6938"/>
        <pc:sldMasterMkLst>
          <pc:docMk/>
          <pc:sldMasterMk cId="1332598886" sldId="2147483924"/>
        </pc:sldMasterMkLst>
        <pc:sldLayoutChg chg="new del replId">
          <pc:chgData name="Anne Dorte Spang-Thomsen" userId="ccdee058-c02e-43d1-89dc-2e19170d0de7" providerId="ADAL" clId="{FBF15E62-0A49-49DC-9C19-08CE348049A7}" dt="2023-07-24T09:42:51.293" v="158" actId="6938"/>
          <pc:sldLayoutMkLst>
            <pc:docMk/>
            <pc:sldMasterMk cId="1332598886" sldId="2147483924"/>
            <pc:sldLayoutMk cId="3108240609" sldId="2147483925"/>
          </pc:sldLayoutMkLst>
        </pc:sldLayoutChg>
        <pc:sldLayoutChg chg="new del replId">
          <pc:chgData name="Anne Dorte Spang-Thomsen" userId="ccdee058-c02e-43d1-89dc-2e19170d0de7" providerId="ADAL" clId="{FBF15E62-0A49-49DC-9C19-08CE348049A7}" dt="2023-07-24T09:42:51.293" v="158" actId="6938"/>
          <pc:sldLayoutMkLst>
            <pc:docMk/>
            <pc:sldMasterMk cId="1332598886" sldId="2147483924"/>
            <pc:sldLayoutMk cId="3562123411" sldId="2147483926"/>
          </pc:sldLayoutMkLst>
        </pc:sldLayoutChg>
        <pc:sldLayoutChg chg="new del replId">
          <pc:chgData name="Anne Dorte Spang-Thomsen" userId="ccdee058-c02e-43d1-89dc-2e19170d0de7" providerId="ADAL" clId="{FBF15E62-0A49-49DC-9C19-08CE348049A7}" dt="2023-07-24T09:42:51.293" v="158" actId="6938"/>
          <pc:sldLayoutMkLst>
            <pc:docMk/>
            <pc:sldMasterMk cId="1332598886" sldId="2147483924"/>
            <pc:sldLayoutMk cId="2452903506" sldId="2147483927"/>
          </pc:sldLayoutMkLst>
        </pc:sldLayoutChg>
        <pc:sldLayoutChg chg="new del replId">
          <pc:chgData name="Anne Dorte Spang-Thomsen" userId="ccdee058-c02e-43d1-89dc-2e19170d0de7" providerId="ADAL" clId="{FBF15E62-0A49-49DC-9C19-08CE348049A7}" dt="2023-07-24T09:42:51.293" v="158" actId="6938"/>
          <pc:sldLayoutMkLst>
            <pc:docMk/>
            <pc:sldMasterMk cId="1332598886" sldId="2147483924"/>
            <pc:sldLayoutMk cId="341880352" sldId="2147483928"/>
          </pc:sldLayoutMkLst>
        </pc:sldLayoutChg>
        <pc:sldLayoutChg chg="new del replId">
          <pc:chgData name="Anne Dorte Spang-Thomsen" userId="ccdee058-c02e-43d1-89dc-2e19170d0de7" providerId="ADAL" clId="{FBF15E62-0A49-49DC-9C19-08CE348049A7}" dt="2023-07-24T09:42:51.293" v="158" actId="6938"/>
          <pc:sldLayoutMkLst>
            <pc:docMk/>
            <pc:sldMasterMk cId="1332598886" sldId="2147483924"/>
            <pc:sldLayoutMk cId="1197159537" sldId="2147483929"/>
          </pc:sldLayoutMkLst>
        </pc:sldLayoutChg>
        <pc:sldLayoutChg chg="new del replId">
          <pc:chgData name="Anne Dorte Spang-Thomsen" userId="ccdee058-c02e-43d1-89dc-2e19170d0de7" providerId="ADAL" clId="{FBF15E62-0A49-49DC-9C19-08CE348049A7}" dt="2023-07-24T09:42:51.293" v="158" actId="6938"/>
          <pc:sldLayoutMkLst>
            <pc:docMk/>
            <pc:sldMasterMk cId="1332598886" sldId="2147483924"/>
            <pc:sldLayoutMk cId="291548325" sldId="2147483930"/>
          </pc:sldLayoutMkLst>
        </pc:sldLayoutChg>
        <pc:sldLayoutChg chg="new del replId">
          <pc:chgData name="Anne Dorte Spang-Thomsen" userId="ccdee058-c02e-43d1-89dc-2e19170d0de7" providerId="ADAL" clId="{FBF15E62-0A49-49DC-9C19-08CE348049A7}" dt="2023-07-24T09:42:51.293" v="158" actId="6938"/>
          <pc:sldLayoutMkLst>
            <pc:docMk/>
            <pc:sldMasterMk cId="1332598886" sldId="2147483924"/>
            <pc:sldLayoutMk cId="3806932261" sldId="2147483931"/>
          </pc:sldLayoutMkLst>
        </pc:sldLayoutChg>
        <pc:sldLayoutChg chg="new del replId">
          <pc:chgData name="Anne Dorte Spang-Thomsen" userId="ccdee058-c02e-43d1-89dc-2e19170d0de7" providerId="ADAL" clId="{FBF15E62-0A49-49DC-9C19-08CE348049A7}" dt="2023-07-24T09:42:51.293" v="158" actId="6938"/>
          <pc:sldLayoutMkLst>
            <pc:docMk/>
            <pc:sldMasterMk cId="1332598886" sldId="2147483924"/>
            <pc:sldLayoutMk cId="688341682" sldId="2147483932"/>
          </pc:sldLayoutMkLst>
        </pc:sldLayoutChg>
        <pc:sldLayoutChg chg="new del replId">
          <pc:chgData name="Anne Dorte Spang-Thomsen" userId="ccdee058-c02e-43d1-89dc-2e19170d0de7" providerId="ADAL" clId="{FBF15E62-0A49-49DC-9C19-08CE348049A7}" dt="2023-07-24T09:42:51.293" v="158" actId="6938"/>
          <pc:sldLayoutMkLst>
            <pc:docMk/>
            <pc:sldMasterMk cId="1332598886" sldId="2147483924"/>
            <pc:sldLayoutMk cId="553015453" sldId="2147483933"/>
          </pc:sldLayoutMkLst>
        </pc:sldLayoutChg>
        <pc:sldLayoutChg chg="new del replId">
          <pc:chgData name="Anne Dorte Spang-Thomsen" userId="ccdee058-c02e-43d1-89dc-2e19170d0de7" providerId="ADAL" clId="{FBF15E62-0A49-49DC-9C19-08CE348049A7}" dt="2023-07-24T09:42:51.293" v="158" actId="6938"/>
          <pc:sldLayoutMkLst>
            <pc:docMk/>
            <pc:sldMasterMk cId="1332598886" sldId="2147483924"/>
            <pc:sldLayoutMk cId="2329645685" sldId="2147483934"/>
          </pc:sldLayoutMkLst>
        </pc:sldLayoutChg>
        <pc:sldLayoutChg chg="new del replId">
          <pc:chgData name="Anne Dorte Spang-Thomsen" userId="ccdee058-c02e-43d1-89dc-2e19170d0de7" providerId="ADAL" clId="{FBF15E62-0A49-49DC-9C19-08CE348049A7}" dt="2023-07-24T09:42:51.293" v="158" actId="6938"/>
          <pc:sldLayoutMkLst>
            <pc:docMk/>
            <pc:sldMasterMk cId="1332598886" sldId="2147483924"/>
            <pc:sldLayoutMk cId="4262547342" sldId="2147483935"/>
          </pc:sldLayoutMkLst>
        </pc:sldLayoutChg>
      </pc:sldMasterChg>
    </pc:docChg>
  </pc:docChgLst>
  <pc:docChgLst>
    <pc:chgData name="Ida Steinicke" userId="cd0a9c52-b166-4545-9576-1df912e60eef" providerId="ADAL" clId="{F2AE1FC5-0B46-4F2D-8254-3E5D061A9441}"/>
    <pc:docChg chg="undo custSel addSld delSld modSld">
      <pc:chgData name="Ida Steinicke" userId="cd0a9c52-b166-4545-9576-1df912e60eef" providerId="ADAL" clId="{F2AE1FC5-0B46-4F2D-8254-3E5D061A9441}" dt="2021-11-29T14:31:43.565" v="35" actId="700"/>
      <pc:docMkLst>
        <pc:docMk/>
      </pc:docMkLst>
      <pc:sldChg chg="add del">
        <pc:chgData name="Ida Steinicke" userId="cd0a9c52-b166-4545-9576-1df912e60eef" providerId="ADAL" clId="{F2AE1FC5-0B46-4F2D-8254-3E5D061A9441}" dt="2021-11-29T14:29:51.008" v="15" actId="47"/>
        <pc:sldMkLst>
          <pc:docMk/>
          <pc:sldMk cId="3857543382" sldId="258"/>
        </pc:sldMkLst>
      </pc:sldChg>
      <pc:sldChg chg="add del">
        <pc:chgData name="Ida Steinicke" userId="cd0a9c52-b166-4545-9576-1df912e60eef" providerId="ADAL" clId="{F2AE1FC5-0B46-4F2D-8254-3E5D061A9441}" dt="2021-11-29T14:31:39.531" v="29" actId="47"/>
        <pc:sldMkLst>
          <pc:docMk/>
          <pc:sldMk cId="2016672489" sldId="261"/>
        </pc:sldMkLst>
      </pc:sldChg>
      <pc:sldChg chg="add del">
        <pc:chgData name="Ida Steinicke" userId="cd0a9c52-b166-4545-9576-1df912e60eef" providerId="ADAL" clId="{F2AE1FC5-0B46-4F2D-8254-3E5D061A9441}" dt="2021-11-29T14:31:41.597" v="33" actId="47"/>
        <pc:sldMkLst>
          <pc:docMk/>
          <pc:sldMk cId="2940122239" sldId="262"/>
        </pc:sldMkLst>
      </pc:sldChg>
      <pc:sldChg chg="add del">
        <pc:chgData name="Ida Steinicke" userId="cd0a9c52-b166-4545-9576-1df912e60eef" providerId="ADAL" clId="{F2AE1FC5-0B46-4F2D-8254-3E5D061A9441}" dt="2021-11-29T14:31:39.959" v="30" actId="47"/>
        <pc:sldMkLst>
          <pc:docMk/>
          <pc:sldMk cId="4161818756" sldId="263"/>
        </pc:sldMkLst>
      </pc:sldChg>
      <pc:sldChg chg="add del">
        <pc:chgData name="Ida Steinicke" userId="cd0a9c52-b166-4545-9576-1df912e60eef" providerId="ADAL" clId="{F2AE1FC5-0B46-4F2D-8254-3E5D061A9441}" dt="2021-11-29T14:31:40.777" v="31" actId="47"/>
        <pc:sldMkLst>
          <pc:docMk/>
          <pc:sldMk cId="594196053" sldId="276"/>
        </pc:sldMkLst>
      </pc:sldChg>
      <pc:sldChg chg="add del">
        <pc:chgData name="Ida Steinicke" userId="cd0a9c52-b166-4545-9576-1df912e60eef" providerId="ADAL" clId="{F2AE1FC5-0B46-4F2D-8254-3E5D061A9441}" dt="2021-11-29T14:31:41.011" v="32" actId="47"/>
        <pc:sldMkLst>
          <pc:docMk/>
          <pc:sldMk cId="4003858846" sldId="286"/>
        </pc:sldMkLst>
      </pc:sldChg>
      <pc:sldChg chg="delSp mod">
        <pc:chgData name="Ida Steinicke" userId="cd0a9c52-b166-4545-9576-1df912e60eef" providerId="ADAL" clId="{F2AE1FC5-0B46-4F2D-8254-3E5D061A9441}" dt="2021-11-25T14:28:46.430" v="2" actId="478"/>
        <pc:sldMkLst>
          <pc:docMk/>
          <pc:sldMk cId="3520747815" sldId="291"/>
        </pc:sldMkLst>
      </pc:sldChg>
      <pc:sldChg chg="add del">
        <pc:chgData name="Ida Steinicke" userId="cd0a9c52-b166-4545-9576-1df912e60eef" providerId="ADAL" clId="{F2AE1FC5-0B46-4F2D-8254-3E5D061A9441}" dt="2021-11-29T14:29:50.218" v="14" actId="47"/>
        <pc:sldMkLst>
          <pc:docMk/>
          <pc:sldMk cId="3059538632" sldId="296"/>
        </pc:sldMkLst>
      </pc:sldChg>
      <pc:sldChg chg="del">
        <pc:chgData name="Ida Steinicke" userId="cd0a9c52-b166-4545-9576-1df912e60eef" providerId="ADAL" clId="{F2AE1FC5-0B46-4F2D-8254-3E5D061A9441}" dt="2021-11-29T14:30:57.026" v="21" actId="47"/>
        <pc:sldMkLst>
          <pc:docMk/>
          <pc:sldMk cId="3660933886" sldId="312"/>
        </pc:sldMkLst>
      </pc:sldChg>
      <pc:sldChg chg="addSp delSp modSp add del mod modClrScheme chgLayout">
        <pc:chgData name="Ida Steinicke" userId="cd0a9c52-b166-4545-9576-1df912e60eef" providerId="ADAL" clId="{F2AE1FC5-0B46-4F2D-8254-3E5D061A9441}" dt="2021-11-29T14:31:43.565" v="35" actId="700"/>
        <pc:sldMkLst>
          <pc:docMk/>
          <pc:sldMk cId="4127554736" sldId="313"/>
        </pc:sldMkLst>
      </pc:sldChg>
      <pc:sldChg chg="add del">
        <pc:chgData name="Ida Steinicke" userId="cd0a9c52-b166-4545-9576-1df912e60eef" providerId="ADAL" clId="{F2AE1FC5-0B46-4F2D-8254-3E5D061A9441}" dt="2021-11-29T14:31:42.266" v="34" actId="47"/>
        <pc:sldMkLst>
          <pc:docMk/>
          <pc:sldMk cId="2699859276" sldId="315"/>
        </pc:sldMkLst>
      </pc:sldChg>
      <pc:sldChg chg="del">
        <pc:chgData name="Ida Steinicke" userId="cd0a9c52-b166-4545-9576-1df912e60eef" providerId="ADAL" clId="{F2AE1FC5-0B46-4F2D-8254-3E5D061A9441}" dt="2021-11-25T13:54:22.763" v="0" actId="2696"/>
        <pc:sldMkLst>
          <pc:docMk/>
          <pc:sldMk cId="4029172654" sldId="319"/>
        </pc:sldMkLst>
      </pc:sldChg>
      <pc:sldMasterChg chg="addSldLayout delSldLayout">
        <pc:chgData name="Ida Steinicke" userId="cd0a9c52-b166-4545-9576-1df912e60eef" providerId="ADAL" clId="{F2AE1FC5-0B46-4F2D-8254-3E5D061A9441}" dt="2021-11-29T14:31:42.266" v="34" actId="47"/>
        <pc:sldMasterMkLst>
          <pc:docMk/>
          <pc:sldMasterMk cId="3815649992" sldId="2147483703"/>
        </pc:sldMasterMkLst>
        <pc:sldLayoutChg chg="add del">
          <pc:chgData name="Ida Steinicke" userId="cd0a9c52-b166-4545-9576-1df912e60eef" providerId="ADAL" clId="{F2AE1FC5-0B46-4F2D-8254-3E5D061A9441}" dt="2021-11-29T14:29:51.008" v="15" actId="47"/>
          <pc:sldLayoutMkLst>
            <pc:docMk/>
            <pc:sldMasterMk cId="3815649992" sldId="2147483703"/>
            <pc:sldLayoutMk cId="3945058042" sldId="2147483843"/>
          </pc:sldLayoutMkLst>
        </pc:sldLayoutChg>
        <pc:sldLayoutChg chg="add del">
          <pc:chgData name="Ida Steinicke" userId="cd0a9c52-b166-4545-9576-1df912e60eef" providerId="ADAL" clId="{F2AE1FC5-0B46-4F2D-8254-3E5D061A9441}" dt="2021-11-29T14:31:42.266" v="34" actId="47"/>
          <pc:sldLayoutMkLst>
            <pc:docMk/>
            <pc:sldMasterMk cId="3815649992" sldId="2147483703"/>
            <pc:sldLayoutMk cId="4128941129" sldId="2147483846"/>
          </pc:sldLayoutMkLst>
        </pc:sldLayoutChg>
        <pc:sldLayoutChg chg="add del">
          <pc:chgData name="Ida Steinicke" userId="cd0a9c52-b166-4545-9576-1df912e60eef" providerId="ADAL" clId="{F2AE1FC5-0B46-4F2D-8254-3E5D061A9441}" dt="2021-11-29T14:31:41.597" v="33" actId="47"/>
          <pc:sldLayoutMkLst>
            <pc:docMk/>
            <pc:sldMasterMk cId="3815649992" sldId="2147483703"/>
            <pc:sldLayoutMk cId="2194214560" sldId="2147483847"/>
          </pc:sldLayoutMkLst>
        </pc:sldLayoutChg>
        <pc:sldLayoutChg chg="add del">
          <pc:chgData name="Ida Steinicke" userId="cd0a9c52-b166-4545-9576-1df912e60eef" providerId="ADAL" clId="{F2AE1FC5-0B46-4F2D-8254-3E5D061A9441}" dt="2021-11-29T14:31:41.011" v="32" actId="47"/>
          <pc:sldLayoutMkLst>
            <pc:docMk/>
            <pc:sldMasterMk cId="3815649992" sldId="2147483703"/>
            <pc:sldLayoutMk cId="1685307147" sldId="2147483848"/>
          </pc:sldLayoutMkLst>
        </pc:sldLayoutChg>
        <pc:sldLayoutChg chg="add del">
          <pc:chgData name="Ida Steinicke" userId="cd0a9c52-b166-4545-9576-1df912e60eef" providerId="ADAL" clId="{F2AE1FC5-0B46-4F2D-8254-3E5D061A9441}" dt="2021-11-29T14:31:40.777" v="31" actId="47"/>
          <pc:sldLayoutMkLst>
            <pc:docMk/>
            <pc:sldMasterMk cId="3815649992" sldId="2147483703"/>
            <pc:sldLayoutMk cId="847505980" sldId="2147483849"/>
          </pc:sldLayoutMkLst>
        </pc:sldLayoutChg>
        <pc:sldLayoutChg chg="add del">
          <pc:chgData name="Ida Steinicke" userId="cd0a9c52-b166-4545-9576-1df912e60eef" providerId="ADAL" clId="{F2AE1FC5-0B46-4F2D-8254-3E5D061A9441}" dt="2021-11-29T14:31:39.959" v="30" actId="47"/>
          <pc:sldLayoutMkLst>
            <pc:docMk/>
            <pc:sldMasterMk cId="3815649992" sldId="2147483703"/>
            <pc:sldLayoutMk cId="1673574652" sldId="2147483850"/>
          </pc:sldLayoutMkLst>
        </pc:sldLayoutChg>
        <pc:sldLayoutChg chg="add del">
          <pc:chgData name="Ida Steinicke" userId="cd0a9c52-b166-4545-9576-1df912e60eef" providerId="ADAL" clId="{F2AE1FC5-0B46-4F2D-8254-3E5D061A9441}" dt="2021-11-29T14:31:39.531" v="29" actId="47"/>
          <pc:sldLayoutMkLst>
            <pc:docMk/>
            <pc:sldMasterMk cId="3815649992" sldId="2147483703"/>
            <pc:sldLayoutMk cId="1436553654" sldId="2147483851"/>
          </pc:sldLayoutMkLst>
        </pc:sldLayoutChg>
      </pc:sldMasterChg>
    </pc:docChg>
  </pc:docChgLst>
  <pc:docChgLst>
    <pc:chgData name="Anne Dorte Spang-Thomsen" userId="ccdee058-c02e-43d1-89dc-2e19170d0de7" providerId="ADAL" clId="{CFA4B547-A17F-419A-BF5B-4F3EC077197E}"/>
    <pc:docChg chg="custSel modSld">
      <pc:chgData name="Anne Dorte Spang-Thomsen" userId="ccdee058-c02e-43d1-89dc-2e19170d0de7" providerId="ADAL" clId="{CFA4B547-A17F-419A-BF5B-4F3EC077197E}" dt="2021-07-01T11:06:12.741" v="54" actId="404"/>
      <pc:docMkLst>
        <pc:docMk/>
      </pc:docMkLst>
      <pc:sldChg chg="modSp mod">
        <pc:chgData name="Anne Dorte Spang-Thomsen" userId="ccdee058-c02e-43d1-89dc-2e19170d0de7" providerId="ADAL" clId="{CFA4B547-A17F-419A-BF5B-4F3EC077197E}" dt="2021-07-01T11:06:12.741" v="54" actId="404"/>
        <pc:sldMkLst>
          <pc:docMk/>
          <pc:sldMk cId="3059538632" sldId="296"/>
        </pc:sldMkLst>
      </pc:sldChg>
    </pc:docChg>
  </pc:docChgLst>
  <pc:docChgLst>
    <pc:chgData name="Ida Steinicke" userId="cd0a9c52-b166-4545-9576-1df912e60eef" providerId="ADAL" clId="{6458CA71-B57E-4A65-BFB8-6A0499632C8F}"/>
    <pc:docChg chg="custSel modSld">
      <pc:chgData name="Ida Steinicke" userId="cd0a9c52-b166-4545-9576-1df912e60eef" providerId="ADAL" clId="{6458CA71-B57E-4A65-BFB8-6A0499632C8F}" dt="2024-10-29T09:44:05.383" v="11" actId="1036"/>
      <pc:docMkLst>
        <pc:docMk/>
      </pc:docMkLst>
      <pc:sldChg chg="addSp delSp modSp mod">
        <pc:chgData name="Ida Steinicke" userId="cd0a9c52-b166-4545-9576-1df912e60eef" providerId="ADAL" clId="{6458CA71-B57E-4A65-BFB8-6A0499632C8F}" dt="2024-10-29T09:44:05.383" v="11" actId="1036"/>
        <pc:sldMkLst>
          <pc:docMk/>
          <pc:sldMk cId="3203798215" sldId="2145707120"/>
        </pc:sldMkLst>
      </pc:sldChg>
    </pc:docChg>
  </pc:docChgLst>
  <pc:docChgLst>
    <pc:chgData name="Artcome - Grethe Kofoed" userId="S::info_artcome.dk#ext#@ingeniorforeningenidanmark.onmicrosoft.com::7f0c92ae-3209-4b57-a30b-5e3fda7be509" providerId="AD" clId="Web-{C51D4AB4-4FC6-682B-5F7C-A4FBD8EC5A05}"/>
    <pc:docChg chg="modSld">
      <pc:chgData name="Artcome - Grethe Kofoed" userId="S::info_artcome.dk#ext#@ingeniorforeningenidanmark.onmicrosoft.com::7f0c92ae-3209-4b57-a30b-5e3fda7be509" providerId="AD" clId="Web-{C51D4AB4-4FC6-682B-5F7C-A4FBD8EC5A05}" dt="2021-11-17T11:21:04.120" v="1"/>
      <pc:docMkLst>
        <pc:docMk/>
      </pc:docMkLst>
      <pc:sldChg chg="addSp">
        <pc:chgData name="Artcome - Grethe Kofoed" userId="S::info_artcome.dk#ext#@ingeniorforeningenidanmark.onmicrosoft.com::7f0c92ae-3209-4b57-a30b-5e3fda7be509" providerId="AD" clId="Web-{C51D4AB4-4FC6-682B-5F7C-A4FBD8EC5A05}" dt="2021-11-17T11:21:04.120" v="1"/>
        <pc:sldMkLst>
          <pc:docMk/>
          <pc:sldMk cId="3520747815" sldId="291"/>
        </pc:sldMkLst>
      </pc:sldChg>
    </pc:docChg>
  </pc:docChgLst>
  <pc:docChgLst>
    <pc:chgData name="Anne Dorte Spang-Thomsen" userId="ccdee058-c02e-43d1-89dc-2e19170d0de7" providerId="ADAL" clId="{98B26946-1877-49EB-90DE-64E0D68A4B80}"/>
    <pc:docChg chg="undo custSel addSld modSld sldOrd modMainMaster">
      <pc:chgData name="Anne Dorte Spang-Thomsen" userId="ccdee058-c02e-43d1-89dc-2e19170d0de7" providerId="ADAL" clId="{98B26946-1877-49EB-90DE-64E0D68A4B80}" dt="2021-10-28T11:06:36.069" v="109" actId="700"/>
      <pc:docMkLst>
        <pc:docMk/>
      </pc:docMkLst>
      <pc:sldChg chg="addSp delSp modSp add mod modClrScheme chgLayout">
        <pc:chgData name="Anne Dorte Spang-Thomsen" userId="ccdee058-c02e-43d1-89dc-2e19170d0de7" providerId="ADAL" clId="{98B26946-1877-49EB-90DE-64E0D68A4B80}" dt="2021-10-28T10:57:29.582" v="97" actId="700"/>
        <pc:sldMkLst>
          <pc:docMk/>
          <pc:sldMk cId="2606317430" sldId="316"/>
        </pc:sldMkLst>
      </pc:sldChg>
      <pc:sldChg chg="addSp delSp modSp new mod ord modClrScheme chgLayout">
        <pc:chgData name="Anne Dorte Spang-Thomsen" userId="ccdee058-c02e-43d1-89dc-2e19170d0de7" providerId="ADAL" clId="{98B26946-1877-49EB-90DE-64E0D68A4B80}" dt="2021-10-28T10:57:44.173" v="100"/>
        <pc:sldMkLst>
          <pc:docMk/>
          <pc:sldMk cId="3939603337" sldId="317"/>
        </pc:sldMkLst>
      </pc:sldChg>
      <pc:sldChg chg="addSp delSp modSp new mod modClrScheme chgLayout">
        <pc:chgData name="Anne Dorte Spang-Thomsen" userId="ccdee058-c02e-43d1-89dc-2e19170d0de7" providerId="ADAL" clId="{98B26946-1877-49EB-90DE-64E0D68A4B80}" dt="2021-10-28T10:56:41.707" v="96" actId="700"/>
        <pc:sldMkLst>
          <pc:docMk/>
          <pc:sldMk cId="3252007664" sldId="318"/>
        </pc:sldMkLst>
      </pc:sldChg>
      <pc:sldChg chg="add">
        <pc:chgData name="Anne Dorte Spang-Thomsen" userId="ccdee058-c02e-43d1-89dc-2e19170d0de7" providerId="ADAL" clId="{98B26946-1877-49EB-90DE-64E0D68A4B80}" dt="2021-10-28T11:06:03.658" v="101"/>
        <pc:sldMkLst>
          <pc:docMk/>
          <pc:sldMk cId="4029172654" sldId="319"/>
        </pc:sldMkLst>
      </pc:sldChg>
      <pc:sldChg chg="addSp delSp modSp add mod modClrScheme chgLayout">
        <pc:chgData name="Anne Dorte Spang-Thomsen" userId="ccdee058-c02e-43d1-89dc-2e19170d0de7" providerId="ADAL" clId="{98B26946-1877-49EB-90DE-64E0D68A4B80}" dt="2021-10-28T11:06:11.781" v="104" actId="700"/>
        <pc:sldMkLst>
          <pc:docMk/>
          <pc:sldMk cId="2255513817" sldId="320"/>
        </pc:sldMkLst>
      </pc:sldChg>
      <pc:sldChg chg="addSp delSp modSp add mod modClrScheme chgLayout">
        <pc:chgData name="Anne Dorte Spang-Thomsen" userId="ccdee058-c02e-43d1-89dc-2e19170d0de7" providerId="ADAL" clId="{98B26946-1877-49EB-90DE-64E0D68A4B80}" dt="2021-10-28T11:06:15.990" v="105" actId="700"/>
        <pc:sldMkLst>
          <pc:docMk/>
          <pc:sldMk cId="949189535" sldId="321"/>
        </pc:sldMkLst>
      </pc:sldChg>
      <pc:sldChg chg="addSp delSp modSp add mod modClrScheme chgLayout">
        <pc:chgData name="Anne Dorte Spang-Thomsen" userId="ccdee058-c02e-43d1-89dc-2e19170d0de7" providerId="ADAL" clId="{98B26946-1877-49EB-90DE-64E0D68A4B80}" dt="2021-10-28T11:06:26.411" v="108" actId="700"/>
        <pc:sldMkLst>
          <pc:docMk/>
          <pc:sldMk cId="607030042" sldId="322"/>
        </pc:sldMkLst>
      </pc:sldChg>
      <pc:sldChg chg="addSp delSp modSp add mod modClrScheme chgLayout">
        <pc:chgData name="Anne Dorte Spang-Thomsen" userId="ccdee058-c02e-43d1-89dc-2e19170d0de7" providerId="ADAL" clId="{98B26946-1877-49EB-90DE-64E0D68A4B80}" dt="2021-10-28T11:06:36.069" v="109" actId="700"/>
        <pc:sldMkLst>
          <pc:docMk/>
          <pc:sldMk cId="3985303276" sldId="323"/>
        </pc:sldMkLst>
      </pc:sldChg>
      <pc:sldMasterChg chg="delSldLayout modSldLayout sldLayoutOrd">
        <pc:chgData name="Anne Dorte Spang-Thomsen" userId="ccdee058-c02e-43d1-89dc-2e19170d0de7" providerId="ADAL" clId="{98B26946-1877-49EB-90DE-64E0D68A4B80}" dt="2021-10-26T16:07:12.642" v="94" actId="20578"/>
        <pc:sldMasterMkLst>
          <pc:docMk/>
          <pc:sldMasterMk cId="3815649992" sldId="2147483703"/>
        </pc:sldMasterMkLst>
        <pc:sldLayoutChg chg="ord">
          <pc:chgData name="Anne Dorte Spang-Thomsen" userId="ccdee058-c02e-43d1-89dc-2e19170d0de7" providerId="ADAL" clId="{98B26946-1877-49EB-90DE-64E0D68A4B80}" dt="2021-10-26T06:54:12.828" v="38" actId="20578"/>
          <pc:sldLayoutMkLst>
            <pc:docMk/>
            <pc:sldMasterMk cId="3815649992" sldId="2147483703"/>
            <pc:sldLayoutMk cId="3945058042" sldId="2147483843"/>
          </pc:sldLayoutMkLst>
        </pc:sldLayoutChg>
        <pc:sldLayoutChg chg="modSp del mod ord">
          <pc:chgData name="Anne Dorte Spang-Thomsen" userId="ccdee058-c02e-43d1-89dc-2e19170d0de7" providerId="ADAL" clId="{98B26946-1877-49EB-90DE-64E0D68A4B80}" dt="2021-10-26T16:04:59.575" v="83" actId="2696"/>
          <pc:sldLayoutMkLst>
            <pc:docMk/>
            <pc:sldMasterMk cId="3815649992" sldId="2147483703"/>
            <pc:sldLayoutMk cId="1893301757" sldId="2147483881"/>
          </pc:sldLayoutMkLst>
        </pc:sldLayoutChg>
        <pc:sldLayoutChg chg="modSp mod">
          <pc:chgData name="Anne Dorte Spang-Thomsen" userId="ccdee058-c02e-43d1-89dc-2e19170d0de7" providerId="ADAL" clId="{98B26946-1877-49EB-90DE-64E0D68A4B80}" dt="2021-10-26T06:47:57.213" v="17" actId="18131"/>
          <pc:sldLayoutMkLst>
            <pc:docMk/>
            <pc:sldMasterMk cId="3815649992" sldId="2147483703"/>
            <pc:sldLayoutMk cId="2140551645" sldId="2147483882"/>
          </pc:sldLayoutMkLst>
        </pc:sldLayoutChg>
        <pc:sldLayoutChg chg="modSp mod">
          <pc:chgData name="Anne Dorte Spang-Thomsen" userId="ccdee058-c02e-43d1-89dc-2e19170d0de7" providerId="ADAL" clId="{98B26946-1877-49EB-90DE-64E0D68A4B80}" dt="2021-10-26T06:49:49.335" v="26" actId="18131"/>
          <pc:sldLayoutMkLst>
            <pc:docMk/>
            <pc:sldMasterMk cId="3815649992" sldId="2147483703"/>
            <pc:sldLayoutMk cId="1663298053" sldId="2147483883"/>
          </pc:sldLayoutMkLst>
        </pc:sldLayoutChg>
        <pc:sldLayoutChg chg="modSp mod">
          <pc:chgData name="Anne Dorte Spang-Thomsen" userId="ccdee058-c02e-43d1-89dc-2e19170d0de7" providerId="ADAL" clId="{98B26946-1877-49EB-90DE-64E0D68A4B80}" dt="2021-10-26T06:51:00.382" v="28" actId="732"/>
          <pc:sldLayoutMkLst>
            <pc:docMk/>
            <pc:sldMasterMk cId="3815649992" sldId="2147483703"/>
            <pc:sldLayoutMk cId="2919623185" sldId="2147483884"/>
          </pc:sldLayoutMkLst>
        </pc:sldLayoutChg>
        <pc:sldLayoutChg chg="modSp mod">
          <pc:chgData name="Anne Dorte Spang-Thomsen" userId="ccdee058-c02e-43d1-89dc-2e19170d0de7" providerId="ADAL" clId="{98B26946-1877-49EB-90DE-64E0D68A4B80}" dt="2021-10-26T06:51:59.227" v="30" actId="18131"/>
          <pc:sldLayoutMkLst>
            <pc:docMk/>
            <pc:sldMasterMk cId="3815649992" sldId="2147483703"/>
            <pc:sldLayoutMk cId="4051035544" sldId="2147483885"/>
          </pc:sldLayoutMkLst>
        </pc:sldLayoutChg>
        <pc:sldLayoutChg chg="modSp mod">
          <pc:chgData name="Anne Dorte Spang-Thomsen" userId="ccdee058-c02e-43d1-89dc-2e19170d0de7" providerId="ADAL" clId="{98B26946-1877-49EB-90DE-64E0D68A4B80}" dt="2021-10-26T06:52:54.886" v="32" actId="18131"/>
          <pc:sldLayoutMkLst>
            <pc:docMk/>
            <pc:sldMasterMk cId="3815649992" sldId="2147483703"/>
            <pc:sldLayoutMk cId="836930034" sldId="2147483886"/>
          </pc:sldLayoutMkLst>
        </pc:sldLayoutChg>
        <pc:sldLayoutChg chg="modSp">
          <pc:chgData name="Anne Dorte Spang-Thomsen" userId="ccdee058-c02e-43d1-89dc-2e19170d0de7" providerId="ADAL" clId="{98B26946-1877-49EB-90DE-64E0D68A4B80}" dt="2021-10-26T06:53:20.464" v="33" actId="14826"/>
          <pc:sldLayoutMkLst>
            <pc:docMk/>
            <pc:sldMasterMk cId="3815649992" sldId="2147483703"/>
            <pc:sldLayoutMk cId="874561210" sldId="2147483887"/>
          </pc:sldLayoutMkLst>
        </pc:sldLayoutChg>
        <pc:sldLayoutChg chg="modSp mod">
          <pc:chgData name="Anne Dorte Spang-Thomsen" userId="ccdee058-c02e-43d1-89dc-2e19170d0de7" providerId="ADAL" clId="{98B26946-1877-49EB-90DE-64E0D68A4B80}" dt="2021-10-26T06:56:27.790" v="49" actId="1076"/>
          <pc:sldLayoutMkLst>
            <pc:docMk/>
            <pc:sldMasterMk cId="3815649992" sldId="2147483703"/>
            <pc:sldLayoutMk cId="1910241144" sldId="2147483888"/>
          </pc:sldLayoutMkLst>
        </pc:sldLayoutChg>
        <pc:sldLayoutChg chg="del">
          <pc:chgData name="Anne Dorte Spang-Thomsen" userId="ccdee058-c02e-43d1-89dc-2e19170d0de7" providerId="ADAL" clId="{98B26946-1877-49EB-90DE-64E0D68A4B80}" dt="2021-10-26T06:53:25.963" v="34" actId="2696"/>
          <pc:sldLayoutMkLst>
            <pc:docMk/>
            <pc:sldMasterMk cId="3815649992" sldId="2147483703"/>
            <pc:sldLayoutMk cId="2000692447" sldId="2147483888"/>
          </pc:sldLayoutMkLst>
        </pc:sldLayoutChg>
        <pc:sldLayoutChg chg="modSp mod">
          <pc:chgData name="Anne Dorte Spang-Thomsen" userId="ccdee058-c02e-43d1-89dc-2e19170d0de7" providerId="ADAL" clId="{98B26946-1877-49EB-90DE-64E0D68A4B80}" dt="2021-10-26T06:57:26.362" v="55" actId="18131"/>
          <pc:sldLayoutMkLst>
            <pc:docMk/>
            <pc:sldMasterMk cId="3815649992" sldId="2147483703"/>
            <pc:sldLayoutMk cId="4281458071" sldId="2147483889"/>
          </pc:sldLayoutMkLst>
        </pc:sldLayoutChg>
        <pc:sldLayoutChg chg="modSp mod">
          <pc:chgData name="Anne Dorte Spang-Thomsen" userId="ccdee058-c02e-43d1-89dc-2e19170d0de7" providerId="ADAL" clId="{98B26946-1877-49EB-90DE-64E0D68A4B80}" dt="2021-10-26T06:58:51.471" v="60" actId="196"/>
          <pc:sldLayoutMkLst>
            <pc:docMk/>
            <pc:sldMasterMk cId="3815649992" sldId="2147483703"/>
            <pc:sldLayoutMk cId="2598934801" sldId="2147483890"/>
          </pc:sldLayoutMkLst>
        </pc:sldLayoutChg>
        <pc:sldLayoutChg chg="modSp mod ord">
          <pc:chgData name="Anne Dorte Spang-Thomsen" userId="ccdee058-c02e-43d1-89dc-2e19170d0de7" providerId="ADAL" clId="{98B26946-1877-49EB-90DE-64E0D68A4B80}" dt="2021-10-26T07:02:43.396" v="74" actId="20578"/>
          <pc:sldLayoutMkLst>
            <pc:docMk/>
            <pc:sldMasterMk cId="3815649992" sldId="2147483703"/>
            <pc:sldLayoutMk cId="3226599020" sldId="2147483891"/>
          </pc:sldLayoutMkLst>
        </pc:sldLayoutChg>
        <pc:sldLayoutChg chg="modSp mod">
          <pc:chgData name="Anne Dorte Spang-Thomsen" userId="ccdee058-c02e-43d1-89dc-2e19170d0de7" providerId="ADAL" clId="{98B26946-1877-49EB-90DE-64E0D68A4B80}" dt="2021-10-26T07:01:36.109" v="73" actId="18131"/>
          <pc:sldLayoutMkLst>
            <pc:docMk/>
            <pc:sldMasterMk cId="3815649992" sldId="2147483703"/>
            <pc:sldLayoutMk cId="1773933598" sldId="2147483892"/>
          </pc:sldLayoutMkLst>
        </pc:sldLayoutChg>
        <pc:sldLayoutChg chg="modSp">
          <pc:chgData name="Anne Dorte Spang-Thomsen" userId="ccdee058-c02e-43d1-89dc-2e19170d0de7" providerId="ADAL" clId="{98B26946-1877-49EB-90DE-64E0D68A4B80}" dt="2021-10-26T16:03:55.981" v="81" actId="14826"/>
          <pc:sldLayoutMkLst>
            <pc:docMk/>
            <pc:sldMasterMk cId="3815649992" sldId="2147483703"/>
            <pc:sldLayoutMk cId="3989987224" sldId="2147483895"/>
          </pc:sldLayoutMkLst>
        </pc:sldLayoutChg>
        <pc:sldLayoutChg chg="modSp">
          <pc:chgData name="Anne Dorte Spang-Thomsen" userId="ccdee058-c02e-43d1-89dc-2e19170d0de7" providerId="ADAL" clId="{98B26946-1877-49EB-90DE-64E0D68A4B80}" dt="2021-10-26T16:04:40.567" v="82" actId="14826"/>
          <pc:sldLayoutMkLst>
            <pc:docMk/>
            <pc:sldMasterMk cId="3815649992" sldId="2147483703"/>
            <pc:sldLayoutMk cId="2238445283" sldId="2147483896"/>
          </pc:sldLayoutMkLst>
        </pc:sldLayoutChg>
        <pc:sldLayoutChg chg="modSp mod ord">
          <pc:chgData name="Anne Dorte Spang-Thomsen" userId="ccdee058-c02e-43d1-89dc-2e19170d0de7" providerId="ADAL" clId="{98B26946-1877-49EB-90DE-64E0D68A4B80}" dt="2021-10-26T16:07:12.642" v="94" actId="20578"/>
          <pc:sldLayoutMkLst>
            <pc:docMk/>
            <pc:sldMasterMk cId="3815649992" sldId="2147483703"/>
            <pc:sldLayoutMk cId="2363650171" sldId="2147483897"/>
          </pc:sldLayoutMkLst>
        </pc:sldLayoutChg>
      </pc:sldMasterChg>
    </pc:docChg>
  </pc:docChgLst>
  <pc:docChgLst>
    <pc:chgData name="Anne Dorte Spang-Thomsen" userId="ccdee058-c02e-43d1-89dc-2e19170d0de7" providerId="ADAL" clId="{554A7BBA-844A-421B-8944-7727DC95AD56}"/>
    <pc:docChg chg="undo custSel addSld delSld modSld addMainMaster delMainMaster modMainMaster">
      <pc:chgData name="Anne Dorte Spang-Thomsen" userId="ccdee058-c02e-43d1-89dc-2e19170d0de7" providerId="ADAL" clId="{554A7BBA-844A-421B-8944-7727DC95AD56}" dt="2024-02-23T13:22:32.404" v="320"/>
      <pc:docMkLst>
        <pc:docMk/>
      </pc:docMkLst>
      <pc:sldChg chg="del">
        <pc:chgData name="Anne Dorte Spang-Thomsen" userId="ccdee058-c02e-43d1-89dc-2e19170d0de7" providerId="ADAL" clId="{554A7BBA-844A-421B-8944-7727DC95AD56}" dt="2024-02-23T13:19:17.509" v="309" actId="47"/>
        <pc:sldMkLst>
          <pc:docMk/>
          <pc:sldMk cId="19705024" sldId="269"/>
        </pc:sldMkLst>
      </pc:sldChg>
      <pc:sldChg chg="modSp add mod modClrScheme chgLayout">
        <pc:chgData name="Anne Dorte Spang-Thomsen" userId="ccdee058-c02e-43d1-89dc-2e19170d0de7" providerId="ADAL" clId="{554A7BBA-844A-421B-8944-7727DC95AD56}" dt="2024-02-23T13:21:26.602" v="317" actId="700"/>
        <pc:sldMkLst>
          <pc:docMk/>
          <pc:sldMk cId="1266164579" sldId="283"/>
        </pc:sldMkLst>
      </pc:sldChg>
      <pc:sldChg chg="modSp del">
        <pc:chgData name="Anne Dorte Spang-Thomsen" userId="ccdee058-c02e-43d1-89dc-2e19170d0de7" providerId="ADAL" clId="{554A7BBA-844A-421B-8944-7727DC95AD56}" dt="2024-02-23T13:19:37.452" v="314" actId="47"/>
        <pc:sldMkLst>
          <pc:docMk/>
          <pc:sldMk cId="1731169645" sldId="289"/>
        </pc:sldMkLst>
      </pc:sldChg>
      <pc:sldChg chg="modSp del">
        <pc:chgData name="Anne Dorte Spang-Thomsen" userId="ccdee058-c02e-43d1-89dc-2e19170d0de7" providerId="ADAL" clId="{554A7BBA-844A-421B-8944-7727DC95AD56}" dt="2024-02-23T13:19:38.430" v="315" actId="47"/>
        <pc:sldMkLst>
          <pc:docMk/>
          <pc:sldMk cId="1294155933" sldId="290"/>
        </pc:sldMkLst>
      </pc:sldChg>
      <pc:sldChg chg="del">
        <pc:chgData name="Anne Dorte Spang-Thomsen" userId="ccdee058-c02e-43d1-89dc-2e19170d0de7" providerId="ADAL" clId="{554A7BBA-844A-421B-8944-7727DC95AD56}" dt="2024-02-23T13:19:32.446" v="310" actId="47"/>
        <pc:sldMkLst>
          <pc:docMk/>
          <pc:sldMk cId="3131773717" sldId="297"/>
        </pc:sldMkLst>
      </pc:sldChg>
      <pc:sldChg chg="del">
        <pc:chgData name="Anne Dorte Spang-Thomsen" userId="ccdee058-c02e-43d1-89dc-2e19170d0de7" providerId="ADAL" clId="{554A7BBA-844A-421B-8944-7727DC95AD56}" dt="2024-02-23T13:19:33.754" v="312" actId="47"/>
        <pc:sldMkLst>
          <pc:docMk/>
          <pc:sldMk cId="2615858735" sldId="298"/>
        </pc:sldMkLst>
      </pc:sldChg>
      <pc:sldChg chg="del">
        <pc:chgData name="Anne Dorte Spang-Thomsen" userId="ccdee058-c02e-43d1-89dc-2e19170d0de7" providerId="ADAL" clId="{554A7BBA-844A-421B-8944-7727DC95AD56}" dt="2024-02-23T13:19:33.212" v="311" actId="47"/>
        <pc:sldMkLst>
          <pc:docMk/>
          <pc:sldMk cId="1167488934" sldId="299"/>
        </pc:sldMkLst>
      </pc:sldChg>
      <pc:sldChg chg="del">
        <pc:chgData name="Anne Dorte Spang-Thomsen" userId="ccdee058-c02e-43d1-89dc-2e19170d0de7" providerId="ADAL" clId="{554A7BBA-844A-421B-8944-7727DC95AD56}" dt="2024-02-23T11:12:03.144" v="0" actId="47"/>
        <pc:sldMkLst>
          <pc:docMk/>
          <pc:sldMk cId="4095367004" sldId="308"/>
        </pc:sldMkLst>
      </pc:sldChg>
      <pc:sldChg chg="del">
        <pc:chgData name="Anne Dorte Spang-Thomsen" userId="ccdee058-c02e-43d1-89dc-2e19170d0de7" providerId="ADAL" clId="{554A7BBA-844A-421B-8944-7727DC95AD56}" dt="2024-02-23T13:19:35.372" v="313" actId="47"/>
        <pc:sldMkLst>
          <pc:docMk/>
          <pc:sldMk cId="3153545125" sldId="309"/>
        </pc:sldMkLst>
      </pc:sldChg>
      <pc:sldChg chg="add">
        <pc:chgData name="Anne Dorte Spang-Thomsen" userId="ccdee058-c02e-43d1-89dc-2e19170d0de7" providerId="ADAL" clId="{554A7BBA-844A-421B-8944-7727DC95AD56}" dt="2024-02-23T13:21:58.057" v="319"/>
        <pc:sldMkLst>
          <pc:docMk/>
          <pc:sldMk cId="1884616340" sldId="2145707030"/>
        </pc:sldMkLst>
      </pc:sldChg>
      <pc:sldChg chg="add">
        <pc:chgData name="Anne Dorte Spang-Thomsen" userId="ccdee058-c02e-43d1-89dc-2e19170d0de7" providerId="ADAL" clId="{554A7BBA-844A-421B-8944-7727DC95AD56}" dt="2024-02-23T13:21:47.441" v="318"/>
        <pc:sldMkLst>
          <pc:docMk/>
          <pc:sldMk cId="2998284094" sldId="2145707033"/>
        </pc:sldMkLst>
      </pc:sldChg>
      <pc:sldChg chg="add">
        <pc:chgData name="Anne Dorte Spang-Thomsen" userId="ccdee058-c02e-43d1-89dc-2e19170d0de7" providerId="ADAL" clId="{554A7BBA-844A-421B-8944-7727DC95AD56}" dt="2024-02-23T13:22:32.404" v="320"/>
        <pc:sldMkLst>
          <pc:docMk/>
          <pc:sldMk cId="858554636" sldId="2145707034"/>
        </pc:sldMkLst>
      </pc:sldChg>
      <pc:sldMasterChg chg="addSp delSp modSp mod addSldLayout delSldLayout modSldLayout sldLayoutOrd">
        <pc:chgData name="Anne Dorte Spang-Thomsen" userId="ccdee058-c02e-43d1-89dc-2e19170d0de7" providerId="ADAL" clId="{554A7BBA-844A-421B-8944-7727DC95AD56}" dt="2024-02-23T13:19:38.430" v="315" actId="47"/>
        <pc:sldMasterMkLst>
          <pc:docMk/>
          <pc:sldMasterMk cId="3815649992" sldId="2147483703"/>
        </pc:sldMasterMkLst>
        <pc:sldLayoutChg chg="addSp modSp mod">
          <pc:chgData name="Anne Dorte Spang-Thomsen" userId="ccdee058-c02e-43d1-89dc-2e19170d0de7" providerId="ADAL" clId="{554A7BBA-844A-421B-8944-7727DC95AD56}" dt="2024-02-23T11:16:03.352" v="39" actId="18131"/>
          <pc:sldLayoutMkLst>
            <pc:docMk/>
            <pc:sldMasterMk cId="3815649992" sldId="2147483703"/>
            <pc:sldLayoutMk cId="1617795894" sldId="2147483704"/>
          </pc:sldLayoutMkLst>
        </pc:sldLayoutChg>
        <pc:sldLayoutChg chg="addSp modSp mod">
          <pc:chgData name="Anne Dorte Spang-Thomsen" userId="ccdee058-c02e-43d1-89dc-2e19170d0de7" providerId="ADAL" clId="{554A7BBA-844A-421B-8944-7727DC95AD56}" dt="2024-02-23T11:17:28.429" v="48" actId="1076"/>
          <pc:sldLayoutMkLst>
            <pc:docMk/>
            <pc:sldMasterMk cId="3815649992" sldId="2147483703"/>
            <pc:sldLayoutMk cId="3571936493" sldId="2147483717"/>
          </pc:sldLayoutMkLst>
        </pc:sldLayoutChg>
        <pc:sldLayoutChg chg="addSp modSp mod">
          <pc:chgData name="Anne Dorte Spang-Thomsen" userId="ccdee058-c02e-43d1-89dc-2e19170d0de7" providerId="ADAL" clId="{554A7BBA-844A-421B-8944-7727DC95AD56}" dt="2024-02-23T11:17:45.444" v="53" actId="732"/>
          <pc:sldLayoutMkLst>
            <pc:docMk/>
            <pc:sldMasterMk cId="3815649992" sldId="2147483703"/>
            <pc:sldLayoutMk cId="3135903379" sldId="2147483730"/>
          </pc:sldLayoutMkLst>
        </pc:sldLayoutChg>
        <pc:sldLayoutChg chg="del">
          <pc:chgData name="Anne Dorte Spang-Thomsen" userId="ccdee058-c02e-43d1-89dc-2e19170d0de7" providerId="ADAL" clId="{554A7BBA-844A-421B-8944-7727DC95AD56}" dt="2024-02-23T11:16:10.581" v="40" actId="2696"/>
          <pc:sldLayoutMkLst>
            <pc:docMk/>
            <pc:sldMasterMk cId="3815649992" sldId="2147483703"/>
            <pc:sldLayoutMk cId="3570487812" sldId="2147483733"/>
          </pc:sldLayoutMkLst>
        </pc:sldLayoutChg>
        <pc:sldLayoutChg chg="modSp mod">
          <pc:chgData name="Anne Dorte Spang-Thomsen" userId="ccdee058-c02e-43d1-89dc-2e19170d0de7" providerId="ADAL" clId="{554A7BBA-844A-421B-8944-7727DC95AD56}" dt="2024-02-23T13:13:45.965" v="243" actId="2711"/>
          <pc:sldLayoutMkLst>
            <pc:docMk/>
            <pc:sldMasterMk cId="3815649992" sldId="2147483703"/>
            <pc:sldLayoutMk cId="1391486173" sldId="2147483842"/>
          </pc:sldLayoutMkLst>
        </pc:sldLayoutChg>
        <pc:sldLayoutChg chg="modSp mod">
          <pc:chgData name="Anne Dorte Spang-Thomsen" userId="ccdee058-c02e-43d1-89dc-2e19170d0de7" providerId="ADAL" clId="{554A7BBA-844A-421B-8944-7727DC95AD56}" dt="2024-02-23T13:16:12.014" v="272"/>
          <pc:sldLayoutMkLst>
            <pc:docMk/>
            <pc:sldMasterMk cId="3815649992" sldId="2147483703"/>
            <pc:sldLayoutMk cId="3945058042" sldId="2147483843"/>
          </pc:sldLayoutMkLst>
        </pc:sldLayoutChg>
        <pc:sldLayoutChg chg="modSp mod">
          <pc:chgData name="Anne Dorte Spang-Thomsen" userId="ccdee058-c02e-43d1-89dc-2e19170d0de7" providerId="ADAL" clId="{554A7BBA-844A-421B-8944-7727DC95AD56}" dt="2024-02-23T13:14:11.681" v="249" actId="2711"/>
          <pc:sldLayoutMkLst>
            <pc:docMk/>
            <pc:sldMasterMk cId="3815649992" sldId="2147483703"/>
            <pc:sldLayoutMk cId="1323491257" sldId="2147483844"/>
          </pc:sldLayoutMkLst>
        </pc:sldLayoutChg>
        <pc:sldLayoutChg chg="modSp mod">
          <pc:chgData name="Anne Dorte Spang-Thomsen" userId="ccdee058-c02e-43d1-89dc-2e19170d0de7" providerId="ADAL" clId="{554A7BBA-844A-421B-8944-7727DC95AD56}" dt="2024-02-23T13:15:29.479" v="260" actId="2711"/>
          <pc:sldLayoutMkLst>
            <pc:docMk/>
            <pc:sldMasterMk cId="3815649992" sldId="2147483703"/>
            <pc:sldLayoutMk cId="3625616064" sldId="2147483845"/>
          </pc:sldLayoutMkLst>
        </pc:sldLayoutChg>
        <pc:sldLayoutChg chg="addSp delSp modSp mod">
          <pc:chgData name="Anne Dorte Spang-Thomsen" userId="ccdee058-c02e-43d1-89dc-2e19170d0de7" providerId="ADAL" clId="{554A7BBA-844A-421B-8944-7727DC95AD56}" dt="2024-02-23T13:16:33.272" v="276" actId="2711"/>
          <pc:sldLayoutMkLst>
            <pc:docMk/>
            <pc:sldMasterMk cId="3815649992" sldId="2147483703"/>
            <pc:sldLayoutMk cId="4128941129" sldId="2147483846"/>
          </pc:sldLayoutMkLst>
        </pc:sldLayoutChg>
        <pc:sldLayoutChg chg="modSp mod">
          <pc:chgData name="Anne Dorte Spang-Thomsen" userId="ccdee058-c02e-43d1-89dc-2e19170d0de7" providerId="ADAL" clId="{554A7BBA-844A-421B-8944-7727DC95AD56}" dt="2024-02-23T13:17:00.557" v="285" actId="2711"/>
          <pc:sldLayoutMkLst>
            <pc:docMk/>
            <pc:sldMasterMk cId="3815649992" sldId="2147483703"/>
            <pc:sldLayoutMk cId="2194214560" sldId="2147483847"/>
          </pc:sldLayoutMkLst>
        </pc:sldLayoutChg>
        <pc:sldLayoutChg chg="modSp mod">
          <pc:chgData name="Anne Dorte Spang-Thomsen" userId="ccdee058-c02e-43d1-89dc-2e19170d0de7" providerId="ADAL" clId="{554A7BBA-844A-421B-8944-7727DC95AD56}" dt="2024-02-23T13:17:05.331" v="287" actId="2711"/>
          <pc:sldLayoutMkLst>
            <pc:docMk/>
            <pc:sldMasterMk cId="3815649992" sldId="2147483703"/>
            <pc:sldLayoutMk cId="1685307147" sldId="2147483848"/>
          </pc:sldLayoutMkLst>
        </pc:sldLayoutChg>
        <pc:sldLayoutChg chg="modSp mod">
          <pc:chgData name="Anne Dorte Spang-Thomsen" userId="ccdee058-c02e-43d1-89dc-2e19170d0de7" providerId="ADAL" clId="{554A7BBA-844A-421B-8944-7727DC95AD56}" dt="2024-02-23T13:17:13.973" v="291" actId="2711"/>
          <pc:sldLayoutMkLst>
            <pc:docMk/>
            <pc:sldMasterMk cId="3815649992" sldId="2147483703"/>
            <pc:sldLayoutMk cId="847505980" sldId="2147483849"/>
          </pc:sldLayoutMkLst>
        </pc:sldLayoutChg>
        <pc:sldLayoutChg chg="addSp delSp modSp mod">
          <pc:chgData name="Anne Dorte Spang-Thomsen" userId="ccdee058-c02e-43d1-89dc-2e19170d0de7" providerId="ADAL" clId="{554A7BBA-844A-421B-8944-7727DC95AD56}" dt="2024-02-23T13:17:16.348" v="292" actId="207"/>
          <pc:sldLayoutMkLst>
            <pc:docMk/>
            <pc:sldMasterMk cId="3815649992" sldId="2147483703"/>
            <pc:sldLayoutMk cId="1673574652" sldId="2147483850"/>
          </pc:sldLayoutMkLst>
        </pc:sldLayoutChg>
        <pc:sldLayoutChg chg="addSp delSp modSp mod">
          <pc:chgData name="Anne Dorte Spang-Thomsen" userId="ccdee058-c02e-43d1-89dc-2e19170d0de7" providerId="ADAL" clId="{554A7BBA-844A-421B-8944-7727DC95AD56}" dt="2024-02-23T13:15:48.096" v="262" actId="2711"/>
          <pc:sldLayoutMkLst>
            <pc:docMk/>
            <pc:sldMasterMk cId="3815649992" sldId="2147483703"/>
            <pc:sldLayoutMk cId="1436553654" sldId="2147483851"/>
          </pc:sldLayoutMkLst>
        </pc:sldLayoutChg>
        <pc:sldLayoutChg chg="delSp modSp mod">
          <pc:chgData name="Anne Dorte Spang-Thomsen" userId="ccdee058-c02e-43d1-89dc-2e19170d0de7" providerId="ADAL" clId="{554A7BBA-844A-421B-8944-7727DC95AD56}" dt="2024-02-23T11:23:59.232" v="114" actId="732"/>
          <pc:sldLayoutMkLst>
            <pc:docMk/>
            <pc:sldMasterMk cId="3815649992" sldId="2147483703"/>
            <pc:sldLayoutMk cId="655627270" sldId="2147483852"/>
          </pc:sldLayoutMkLst>
        </pc:sldLayoutChg>
        <pc:sldLayoutChg chg="delSp modSp mod">
          <pc:chgData name="Anne Dorte Spang-Thomsen" userId="ccdee058-c02e-43d1-89dc-2e19170d0de7" providerId="ADAL" clId="{554A7BBA-844A-421B-8944-7727DC95AD56}" dt="2024-02-23T11:19:40.279" v="70" actId="478"/>
          <pc:sldLayoutMkLst>
            <pc:docMk/>
            <pc:sldMasterMk cId="3815649992" sldId="2147483703"/>
            <pc:sldLayoutMk cId="108485187" sldId="2147483853"/>
          </pc:sldLayoutMkLst>
        </pc:sldLayoutChg>
        <pc:sldLayoutChg chg="delSp modSp mod">
          <pc:chgData name="Anne Dorte Spang-Thomsen" userId="ccdee058-c02e-43d1-89dc-2e19170d0de7" providerId="ADAL" clId="{554A7BBA-844A-421B-8944-7727DC95AD56}" dt="2024-02-23T11:24:32.314" v="117" actId="14100"/>
          <pc:sldLayoutMkLst>
            <pc:docMk/>
            <pc:sldMasterMk cId="3815649992" sldId="2147483703"/>
            <pc:sldLayoutMk cId="3528325158" sldId="2147483854"/>
          </pc:sldLayoutMkLst>
        </pc:sldLayoutChg>
        <pc:sldLayoutChg chg="delSp modSp mod">
          <pc:chgData name="Anne Dorte Spang-Thomsen" userId="ccdee058-c02e-43d1-89dc-2e19170d0de7" providerId="ADAL" clId="{554A7BBA-844A-421B-8944-7727DC95AD56}" dt="2024-02-23T11:25:27.059" v="127" actId="478"/>
          <pc:sldLayoutMkLst>
            <pc:docMk/>
            <pc:sldMasterMk cId="3815649992" sldId="2147483703"/>
            <pc:sldLayoutMk cId="2760645889" sldId="2147483855"/>
          </pc:sldLayoutMkLst>
        </pc:sldLayoutChg>
        <pc:sldLayoutChg chg="delSp modSp mod">
          <pc:chgData name="Anne Dorte Spang-Thomsen" userId="ccdee058-c02e-43d1-89dc-2e19170d0de7" providerId="ADAL" clId="{554A7BBA-844A-421B-8944-7727DC95AD56}" dt="2024-02-23T11:19:00.340" v="61" actId="478"/>
          <pc:sldLayoutMkLst>
            <pc:docMk/>
            <pc:sldMasterMk cId="3815649992" sldId="2147483703"/>
            <pc:sldLayoutMk cId="3840137805" sldId="2147483856"/>
          </pc:sldLayoutMkLst>
        </pc:sldLayoutChg>
        <pc:sldLayoutChg chg="addSp delSp modSp mod">
          <pc:chgData name="Anne Dorte Spang-Thomsen" userId="ccdee058-c02e-43d1-89dc-2e19170d0de7" providerId="ADAL" clId="{554A7BBA-844A-421B-8944-7727DC95AD56}" dt="2024-02-23T13:17:34.412" v="294" actId="207"/>
          <pc:sldLayoutMkLst>
            <pc:docMk/>
            <pc:sldMasterMk cId="3815649992" sldId="2147483703"/>
            <pc:sldLayoutMk cId="3552990657" sldId="2147483857"/>
          </pc:sldLayoutMkLst>
        </pc:sldLayoutChg>
        <pc:sldLayoutChg chg="addSp delSp modSp mod">
          <pc:chgData name="Anne Dorte Spang-Thomsen" userId="ccdee058-c02e-43d1-89dc-2e19170d0de7" providerId="ADAL" clId="{554A7BBA-844A-421B-8944-7727DC95AD56}" dt="2024-02-23T13:17:45.411" v="296" actId="2711"/>
          <pc:sldLayoutMkLst>
            <pc:docMk/>
            <pc:sldMasterMk cId="3815649992" sldId="2147483703"/>
            <pc:sldLayoutMk cId="393469005" sldId="2147483865"/>
          </pc:sldLayoutMkLst>
        </pc:sldLayoutChg>
        <pc:sldLayoutChg chg="addSp delSp modSp mod">
          <pc:chgData name="Anne Dorte Spang-Thomsen" userId="ccdee058-c02e-43d1-89dc-2e19170d0de7" providerId="ADAL" clId="{554A7BBA-844A-421B-8944-7727DC95AD56}" dt="2024-02-23T13:18:05.574" v="298" actId="2711"/>
          <pc:sldLayoutMkLst>
            <pc:docMk/>
            <pc:sldMasterMk cId="3815649992" sldId="2147483703"/>
            <pc:sldLayoutMk cId="3257378437" sldId="2147483866"/>
          </pc:sldLayoutMkLst>
        </pc:sldLayoutChg>
        <pc:sldLayoutChg chg="addSp delSp modSp mod">
          <pc:chgData name="Anne Dorte Spang-Thomsen" userId="ccdee058-c02e-43d1-89dc-2e19170d0de7" providerId="ADAL" clId="{554A7BBA-844A-421B-8944-7727DC95AD56}" dt="2024-02-23T13:18:13.873" v="301" actId="2711"/>
          <pc:sldLayoutMkLst>
            <pc:docMk/>
            <pc:sldMasterMk cId="3815649992" sldId="2147483703"/>
            <pc:sldLayoutMk cId="1376104449" sldId="2147483867"/>
          </pc:sldLayoutMkLst>
        </pc:sldLayoutChg>
        <pc:sldLayoutChg chg="addSp delSp modSp mod">
          <pc:chgData name="Anne Dorte Spang-Thomsen" userId="ccdee058-c02e-43d1-89dc-2e19170d0de7" providerId="ADAL" clId="{554A7BBA-844A-421B-8944-7727DC95AD56}" dt="2024-02-23T13:18:19.237" v="303" actId="2711"/>
          <pc:sldLayoutMkLst>
            <pc:docMk/>
            <pc:sldMasterMk cId="3815649992" sldId="2147483703"/>
            <pc:sldLayoutMk cId="3971401495" sldId="2147483868"/>
          </pc:sldLayoutMkLst>
        </pc:sldLayoutChg>
        <pc:sldLayoutChg chg="addSp delSp modSp mod">
          <pc:chgData name="Anne Dorte Spang-Thomsen" userId="ccdee058-c02e-43d1-89dc-2e19170d0de7" providerId="ADAL" clId="{554A7BBA-844A-421B-8944-7727DC95AD56}" dt="2024-02-23T13:18:21.465" v="304" actId="207"/>
          <pc:sldLayoutMkLst>
            <pc:docMk/>
            <pc:sldMasterMk cId="3815649992" sldId="2147483703"/>
            <pc:sldLayoutMk cId="1930861742" sldId="2147483869"/>
          </pc:sldLayoutMkLst>
        </pc:sldLayoutChg>
        <pc:sldLayoutChg chg="modSp mod">
          <pc:chgData name="Anne Dorte Spang-Thomsen" userId="ccdee058-c02e-43d1-89dc-2e19170d0de7" providerId="ADAL" clId="{554A7BBA-844A-421B-8944-7727DC95AD56}" dt="2024-02-23T13:10:47.566" v="214" actId="14100"/>
          <pc:sldLayoutMkLst>
            <pc:docMk/>
            <pc:sldMasterMk cId="3815649992" sldId="2147483703"/>
            <pc:sldLayoutMk cId="950776616" sldId="2147483870"/>
          </pc:sldLayoutMkLst>
        </pc:sldLayoutChg>
        <pc:sldLayoutChg chg="modSp">
          <pc:chgData name="Anne Dorte Spang-Thomsen" userId="ccdee058-c02e-43d1-89dc-2e19170d0de7" providerId="ADAL" clId="{554A7BBA-844A-421B-8944-7727DC95AD56}" dt="2024-02-23T13:17:29.447" v="293" actId="207"/>
          <pc:sldLayoutMkLst>
            <pc:docMk/>
            <pc:sldMasterMk cId="3815649992" sldId="2147483703"/>
            <pc:sldLayoutMk cId="4064962437" sldId="2147483872"/>
          </pc:sldLayoutMkLst>
        </pc:sldLayoutChg>
        <pc:sldLayoutChg chg="del">
          <pc:chgData name="Anne Dorte Spang-Thomsen" userId="ccdee058-c02e-43d1-89dc-2e19170d0de7" providerId="ADAL" clId="{554A7BBA-844A-421B-8944-7727DC95AD56}" dt="2024-02-23T11:14:10.502" v="21" actId="2696"/>
          <pc:sldLayoutMkLst>
            <pc:docMk/>
            <pc:sldMasterMk cId="3815649992" sldId="2147483703"/>
            <pc:sldLayoutMk cId="3963666141" sldId="2147483873"/>
          </pc:sldLayoutMkLst>
        </pc:sldLayoutChg>
        <pc:sldLayoutChg chg="modSp mod">
          <pc:chgData name="Anne Dorte Spang-Thomsen" userId="ccdee058-c02e-43d1-89dc-2e19170d0de7" providerId="ADAL" clId="{554A7BBA-844A-421B-8944-7727DC95AD56}" dt="2024-02-23T13:16:39.098" v="278" actId="2711"/>
          <pc:sldLayoutMkLst>
            <pc:docMk/>
            <pc:sldMasterMk cId="3815649992" sldId="2147483703"/>
            <pc:sldLayoutMk cId="4161299460" sldId="2147483874"/>
          </pc:sldLayoutMkLst>
        </pc:sldLayoutChg>
        <pc:sldLayoutChg chg="modSp mod">
          <pc:chgData name="Anne Dorte Spang-Thomsen" userId="ccdee058-c02e-43d1-89dc-2e19170d0de7" providerId="ADAL" clId="{554A7BBA-844A-421B-8944-7727DC95AD56}" dt="2024-02-23T13:16:44.207" v="280" actId="2711"/>
          <pc:sldLayoutMkLst>
            <pc:docMk/>
            <pc:sldMasterMk cId="3815649992" sldId="2147483703"/>
            <pc:sldLayoutMk cId="2132835585" sldId="2147483875"/>
          </pc:sldLayoutMkLst>
        </pc:sldLayoutChg>
        <pc:sldLayoutChg chg="modSp mod">
          <pc:chgData name="Anne Dorte Spang-Thomsen" userId="ccdee058-c02e-43d1-89dc-2e19170d0de7" providerId="ADAL" clId="{554A7BBA-844A-421B-8944-7727DC95AD56}" dt="2024-02-23T13:14:17.310" v="251" actId="2711"/>
          <pc:sldLayoutMkLst>
            <pc:docMk/>
            <pc:sldMasterMk cId="3815649992" sldId="2147483703"/>
            <pc:sldLayoutMk cId="110094400" sldId="2147483877"/>
          </pc:sldLayoutMkLst>
        </pc:sldLayoutChg>
        <pc:sldLayoutChg chg="delSp modSp mod">
          <pc:chgData name="Anne Dorte Spang-Thomsen" userId="ccdee058-c02e-43d1-89dc-2e19170d0de7" providerId="ADAL" clId="{554A7BBA-844A-421B-8944-7727DC95AD56}" dt="2024-02-23T11:25:52.289" v="131" actId="732"/>
          <pc:sldLayoutMkLst>
            <pc:docMk/>
            <pc:sldMasterMk cId="3815649992" sldId="2147483703"/>
            <pc:sldLayoutMk cId="4118932084" sldId="2147483878"/>
          </pc:sldLayoutMkLst>
        </pc:sldLayoutChg>
        <pc:sldLayoutChg chg="modSp mod">
          <pc:chgData name="Anne Dorte Spang-Thomsen" userId="ccdee058-c02e-43d1-89dc-2e19170d0de7" providerId="ADAL" clId="{554A7BBA-844A-421B-8944-7727DC95AD56}" dt="2024-02-23T13:16:46.003" v="281" actId="207"/>
          <pc:sldLayoutMkLst>
            <pc:docMk/>
            <pc:sldMasterMk cId="3815649992" sldId="2147483703"/>
            <pc:sldLayoutMk cId="2487189375" sldId="2147483879"/>
          </pc:sldLayoutMkLst>
        </pc:sldLayoutChg>
        <pc:sldLayoutChg chg="del">
          <pc:chgData name="Anne Dorte Spang-Thomsen" userId="ccdee058-c02e-43d1-89dc-2e19170d0de7" providerId="ADAL" clId="{554A7BBA-844A-421B-8944-7727DC95AD56}" dt="2024-02-23T13:19:35.372" v="313" actId="47"/>
          <pc:sldLayoutMkLst>
            <pc:docMk/>
            <pc:sldMasterMk cId="3815649992" sldId="2147483703"/>
            <pc:sldLayoutMk cId="977306274" sldId="2147483880"/>
          </pc:sldLayoutMkLst>
        </pc:sldLayoutChg>
        <pc:sldLayoutChg chg="delSp modSp mod">
          <pc:chgData name="Anne Dorte Spang-Thomsen" userId="ccdee058-c02e-43d1-89dc-2e19170d0de7" providerId="ADAL" clId="{554A7BBA-844A-421B-8944-7727DC95AD56}" dt="2024-02-23T11:20:03.812" v="75" actId="732"/>
          <pc:sldLayoutMkLst>
            <pc:docMk/>
            <pc:sldMasterMk cId="3815649992" sldId="2147483703"/>
            <pc:sldLayoutMk cId="1663298053" sldId="2147483883"/>
          </pc:sldLayoutMkLst>
        </pc:sldLayoutChg>
        <pc:sldLayoutChg chg="delSp modSp mod">
          <pc:chgData name="Anne Dorte Spang-Thomsen" userId="ccdee058-c02e-43d1-89dc-2e19170d0de7" providerId="ADAL" clId="{554A7BBA-844A-421B-8944-7727DC95AD56}" dt="2024-02-23T11:21:08.602" v="86" actId="478"/>
          <pc:sldLayoutMkLst>
            <pc:docMk/>
            <pc:sldMasterMk cId="3815649992" sldId="2147483703"/>
            <pc:sldLayoutMk cId="2919623185" sldId="2147483884"/>
          </pc:sldLayoutMkLst>
        </pc:sldLayoutChg>
        <pc:sldLayoutChg chg="delSp modSp mod">
          <pc:chgData name="Anne Dorte Spang-Thomsen" userId="ccdee058-c02e-43d1-89dc-2e19170d0de7" providerId="ADAL" clId="{554A7BBA-844A-421B-8944-7727DC95AD56}" dt="2024-02-23T11:24:46.753" v="120" actId="14100"/>
          <pc:sldLayoutMkLst>
            <pc:docMk/>
            <pc:sldMasterMk cId="3815649992" sldId="2147483703"/>
            <pc:sldLayoutMk cId="4051035544" sldId="2147483885"/>
          </pc:sldLayoutMkLst>
        </pc:sldLayoutChg>
        <pc:sldLayoutChg chg="delSp modSp mod">
          <pc:chgData name="Anne Dorte Spang-Thomsen" userId="ccdee058-c02e-43d1-89dc-2e19170d0de7" providerId="ADAL" clId="{554A7BBA-844A-421B-8944-7727DC95AD56}" dt="2024-02-23T11:24:56.926" v="121" actId="732"/>
          <pc:sldLayoutMkLst>
            <pc:docMk/>
            <pc:sldMasterMk cId="3815649992" sldId="2147483703"/>
            <pc:sldLayoutMk cId="836930034" sldId="2147483886"/>
          </pc:sldLayoutMkLst>
        </pc:sldLayoutChg>
        <pc:sldLayoutChg chg="delSp modSp mod">
          <pc:chgData name="Anne Dorte Spang-Thomsen" userId="ccdee058-c02e-43d1-89dc-2e19170d0de7" providerId="ADAL" clId="{554A7BBA-844A-421B-8944-7727DC95AD56}" dt="2024-02-23T11:22:57.331" v="98" actId="478"/>
          <pc:sldLayoutMkLst>
            <pc:docMk/>
            <pc:sldMasterMk cId="3815649992" sldId="2147483703"/>
            <pc:sldLayoutMk cId="874561210" sldId="2147483887"/>
          </pc:sldLayoutMkLst>
        </pc:sldLayoutChg>
        <pc:sldLayoutChg chg="delSp modSp del mod">
          <pc:chgData name="Anne Dorte Spang-Thomsen" userId="ccdee058-c02e-43d1-89dc-2e19170d0de7" providerId="ADAL" clId="{554A7BBA-844A-421B-8944-7727DC95AD56}" dt="2024-02-23T11:29:37.822" v="169" actId="2696"/>
          <pc:sldLayoutMkLst>
            <pc:docMk/>
            <pc:sldMasterMk cId="3815649992" sldId="2147483703"/>
            <pc:sldLayoutMk cId="1910241144" sldId="2147483888"/>
          </pc:sldLayoutMkLst>
        </pc:sldLayoutChg>
        <pc:sldLayoutChg chg="modSp mod">
          <pc:chgData name="Anne Dorte Spang-Thomsen" userId="ccdee058-c02e-43d1-89dc-2e19170d0de7" providerId="ADAL" clId="{554A7BBA-844A-421B-8944-7727DC95AD56}" dt="2024-02-23T13:15:53.115" v="264" actId="2711"/>
          <pc:sldLayoutMkLst>
            <pc:docMk/>
            <pc:sldMasterMk cId="3815649992" sldId="2147483703"/>
            <pc:sldLayoutMk cId="4281458071" sldId="2147483889"/>
          </pc:sldLayoutMkLst>
        </pc:sldLayoutChg>
        <pc:sldLayoutChg chg="modSp mod">
          <pc:chgData name="Anne Dorte Spang-Thomsen" userId="ccdee058-c02e-43d1-89dc-2e19170d0de7" providerId="ADAL" clId="{554A7BBA-844A-421B-8944-7727DC95AD56}" dt="2024-02-23T13:15:59.495" v="267" actId="2711"/>
          <pc:sldLayoutMkLst>
            <pc:docMk/>
            <pc:sldMasterMk cId="3815649992" sldId="2147483703"/>
            <pc:sldLayoutMk cId="2598934801" sldId="2147483890"/>
          </pc:sldLayoutMkLst>
        </pc:sldLayoutChg>
        <pc:sldLayoutChg chg="modSp mod">
          <pc:chgData name="Anne Dorte Spang-Thomsen" userId="ccdee058-c02e-43d1-89dc-2e19170d0de7" providerId="ADAL" clId="{554A7BBA-844A-421B-8944-7727DC95AD56}" dt="2024-02-23T13:16:28.132" v="274" actId="2711"/>
          <pc:sldLayoutMkLst>
            <pc:docMk/>
            <pc:sldMasterMk cId="3815649992" sldId="2147483703"/>
            <pc:sldLayoutMk cId="3226599020" sldId="2147483891"/>
          </pc:sldLayoutMkLst>
        </pc:sldLayoutChg>
        <pc:sldLayoutChg chg="del">
          <pc:chgData name="Anne Dorte Spang-Thomsen" userId="ccdee058-c02e-43d1-89dc-2e19170d0de7" providerId="ADAL" clId="{554A7BBA-844A-421B-8944-7727DC95AD56}" dt="2024-02-23T11:30:13.845" v="175" actId="2696"/>
          <pc:sldLayoutMkLst>
            <pc:docMk/>
            <pc:sldMasterMk cId="3815649992" sldId="2147483703"/>
            <pc:sldLayoutMk cId="1773933598" sldId="2147483892"/>
          </pc:sldLayoutMkLst>
        </pc:sldLayoutChg>
        <pc:sldLayoutChg chg="addSp delSp modSp mod">
          <pc:chgData name="Anne Dorte Spang-Thomsen" userId="ccdee058-c02e-43d1-89dc-2e19170d0de7" providerId="ADAL" clId="{554A7BBA-844A-421B-8944-7727DC95AD56}" dt="2024-02-23T11:26:48.998" v="145" actId="478"/>
          <pc:sldLayoutMkLst>
            <pc:docMk/>
            <pc:sldMasterMk cId="3815649992" sldId="2147483703"/>
            <pc:sldLayoutMk cId="2717892515" sldId="2147483893"/>
          </pc:sldLayoutMkLst>
        </pc:sldLayoutChg>
        <pc:sldLayoutChg chg="addSp delSp modSp mod">
          <pc:chgData name="Anne Dorte Spang-Thomsen" userId="ccdee058-c02e-43d1-89dc-2e19170d0de7" providerId="ADAL" clId="{554A7BBA-844A-421B-8944-7727DC95AD56}" dt="2024-02-23T11:26:39.898" v="144" actId="478"/>
          <pc:sldLayoutMkLst>
            <pc:docMk/>
            <pc:sldMasterMk cId="3815649992" sldId="2147483703"/>
            <pc:sldLayoutMk cId="3317741727" sldId="2147483894"/>
          </pc:sldLayoutMkLst>
        </pc:sldLayoutChg>
        <pc:sldLayoutChg chg="del">
          <pc:chgData name="Anne Dorte Spang-Thomsen" userId="ccdee058-c02e-43d1-89dc-2e19170d0de7" providerId="ADAL" clId="{554A7BBA-844A-421B-8944-7727DC95AD56}" dt="2024-02-23T11:26:02.848" v="134" actId="2696"/>
          <pc:sldLayoutMkLst>
            <pc:docMk/>
            <pc:sldMasterMk cId="3815649992" sldId="2147483703"/>
            <pc:sldLayoutMk cId="3989987224" sldId="2147483895"/>
          </pc:sldLayoutMkLst>
        </pc:sldLayoutChg>
        <pc:sldLayoutChg chg="del">
          <pc:chgData name="Anne Dorte Spang-Thomsen" userId="ccdee058-c02e-43d1-89dc-2e19170d0de7" providerId="ADAL" clId="{554A7BBA-844A-421B-8944-7727DC95AD56}" dt="2024-02-23T11:26:01.284" v="133" actId="2696"/>
          <pc:sldLayoutMkLst>
            <pc:docMk/>
            <pc:sldMasterMk cId="3815649992" sldId="2147483703"/>
            <pc:sldLayoutMk cId="2238445283" sldId="2147483896"/>
          </pc:sldLayoutMkLst>
        </pc:sldLayoutChg>
        <pc:sldLayoutChg chg="modSp mod">
          <pc:chgData name="Anne Dorte Spang-Thomsen" userId="ccdee058-c02e-43d1-89dc-2e19170d0de7" providerId="ADAL" clId="{554A7BBA-844A-421B-8944-7727DC95AD56}" dt="2024-02-23T13:16:55.455" v="283" actId="2711"/>
          <pc:sldLayoutMkLst>
            <pc:docMk/>
            <pc:sldMasterMk cId="3815649992" sldId="2147483703"/>
            <pc:sldLayoutMk cId="2363650171" sldId="2147483897"/>
          </pc:sldLayoutMkLst>
        </pc:sldLayoutChg>
        <pc:sldLayoutChg chg="modSp mod">
          <pc:chgData name="Anne Dorte Spang-Thomsen" userId="ccdee058-c02e-43d1-89dc-2e19170d0de7" providerId="ADAL" clId="{554A7BBA-844A-421B-8944-7727DC95AD56}" dt="2024-02-23T11:18:22.274" v="59" actId="18131"/>
          <pc:sldLayoutMkLst>
            <pc:docMk/>
            <pc:sldMasterMk cId="3815649992" sldId="2147483703"/>
            <pc:sldLayoutMk cId="3383076891" sldId="2147483899"/>
          </pc:sldLayoutMkLst>
        </pc:sldLayoutChg>
        <pc:sldLayoutChg chg="addSp modSp mod">
          <pc:chgData name="Anne Dorte Spang-Thomsen" userId="ccdee058-c02e-43d1-89dc-2e19170d0de7" providerId="ADAL" clId="{554A7BBA-844A-421B-8944-7727DC95AD56}" dt="2024-02-23T13:13:33.533" v="241" actId="2711"/>
          <pc:sldLayoutMkLst>
            <pc:docMk/>
            <pc:sldMasterMk cId="3815649992" sldId="2147483703"/>
            <pc:sldLayoutMk cId="2435097534" sldId="2147483903"/>
          </pc:sldLayoutMkLst>
        </pc:sldLayoutChg>
        <pc:sldLayoutChg chg="addSp delSp modSp mod">
          <pc:chgData name="Anne Dorte Spang-Thomsen" userId="ccdee058-c02e-43d1-89dc-2e19170d0de7" providerId="ADAL" clId="{554A7BBA-844A-421B-8944-7727DC95AD56}" dt="2024-02-23T13:13:22.116" v="239" actId="2711"/>
          <pc:sldLayoutMkLst>
            <pc:docMk/>
            <pc:sldMasterMk cId="3815649992" sldId="2147483703"/>
            <pc:sldLayoutMk cId="1200105826" sldId="2147483905"/>
          </pc:sldLayoutMkLst>
        </pc:sldLayoutChg>
        <pc:sldLayoutChg chg="modSp mod">
          <pc:chgData name="Anne Dorte Spang-Thomsen" userId="ccdee058-c02e-43d1-89dc-2e19170d0de7" providerId="ADAL" clId="{554A7BBA-844A-421B-8944-7727DC95AD56}" dt="2024-02-23T13:14:04.566" v="247" actId="2711"/>
          <pc:sldLayoutMkLst>
            <pc:docMk/>
            <pc:sldMasterMk cId="3815649992" sldId="2147483703"/>
            <pc:sldLayoutMk cId="3712332550" sldId="2147483906"/>
          </pc:sldLayoutMkLst>
        </pc:sldLayoutChg>
        <pc:sldLayoutChg chg="modSp mod">
          <pc:chgData name="Anne Dorte Spang-Thomsen" userId="ccdee058-c02e-43d1-89dc-2e19170d0de7" providerId="ADAL" clId="{554A7BBA-844A-421B-8944-7727DC95AD56}" dt="2024-02-23T13:14:29.842" v="254" actId="207"/>
          <pc:sldLayoutMkLst>
            <pc:docMk/>
            <pc:sldMasterMk cId="3815649992" sldId="2147483703"/>
            <pc:sldLayoutMk cId="217847105" sldId="2147483910"/>
          </pc:sldLayoutMkLst>
        </pc:sldLayoutChg>
        <pc:sldLayoutChg chg="delSp del mod">
          <pc:chgData name="Anne Dorte Spang-Thomsen" userId="ccdee058-c02e-43d1-89dc-2e19170d0de7" providerId="ADAL" clId="{554A7BBA-844A-421B-8944-7727DC95AD56}" dt="2024-02-23T11:29:05.166" v="164" actId="2696"/>
          <pc:sldLayoutMkLst>
            <pc:docMk/>
            <pc:sldMasterMk cId="3815649992" sldId="2147483703"/>
            <pc:sldLayoutMk cId="2968989810" sldId="2147483911"/>
          </pc:sldLayoutMkLst>
        </pc:sldLayoutChg>
        <pc:sldLayoutChg chg="del">
          <pc:chgData name="Anne Dorte Spang-Thomsen" userId="ccdee058-c02e-43d1-89dc-2e19170d0de7" providerId="ADAL" clId="{554A7BBA-844A-421B-8944-7727DC95AD56}" dt="2024-02-23T11:29:16.634" v="166" actId="2696"/>
          <pc:sldLayoutMkLst>
            <pc:docMk/>
            <pc:sldMasterMk cId="3815649992" sldId="2147483703"/>
            <pc:sldLayoutMk cId="1838493039" sldId="2147483915"/>
          </pc:sldLayoutMkLst>
        </pc:sldLayoutChg>
        <pc:sldLayoutChg chg="delSp del mod">
          <pc:chgData name="Anne Dorte Spang-Thomsen" userId="ccdee058-c02e-43d1-89dc-2e19170d0de7" providerId="ADAL" clId="{554A7BBA-844A-421B-8944-7727DC95AD56}" dt="2024-02-23T11:18:01.870" v="55" actId="2696"/>
          <pc:sldLayoutMkLst>
            <pc:docMk/>
            <pc:sldMasterMk cId="3815649992" sldId="2147483703"/>
            <pc:sldLayoutMk cId="1137130981" sldId="2147483918"/>
          </pc:sldLayoutMkLst>
        </pc:sldLayoutChg>
        <pc:sldLayoutChg chg="delSp modSp mod">
          <pc:chgData name="Anne Dorte Spang-Thomsen" userId="ccdee058-c02e-43d1-89dc-2e19170d0de7" providerId="ADAL" clId="{554A7BBA-844A-421B-8944-7727DC95AD56}" dt="2024-02-23T11:18:13.730" v="57" actId="478"/>
          <pc:sldLayoutMkLst>
            <pc:docMk/>
            <pc:sldMasterMk cId="3815649992" sldId="2147483703"/>
            <pc:sldLayoutMk cId="3790299069" sldId="2147483919"/>
          </pc:sldLayoutMkLst>
        </pc:sldLayoutChg>
        <pc:sldLayoutChg chg="delSp modSp del mod">
          <pc:chgData name="Anne Dorte Spang-Thomsen" userId="ccdee058-c02e-43d1-89dc-2e19170d0de7" providerId="ADAL" clId="{554A7BBA-844A-421B-8944-7727DC95AD56}" dt="2024-02-23T11:26:25.682" v="141" actId="2696"/>
          <pc:sldLayoutMkLst>
            <pc:docMk/>
            <pc:sldMasterMk cId="3815649992" sldId="2147483703"/>
            <pc:sldLayoutMk cId="3474036180" sldId="2147483921"/>
          </pc:sldLayoutMkLst>
        </pc:sldLayoutChg>
        <pc:sldLayoutChg chg="delSp add del mod ord">
          <pc:chgData name="Anne Dorte Spang-Thomsen" userId="ccdee058-c02e-43d1-89dc-2e19170d0de7" providerId="ADAL" clId="{554A7BBA-844A-421B-8944-7727DC95AD56}" dt="2024-02-23T11:17:33.750" v="50" actId="2696"/>
          <pc:sldLayoutMkLst>
            <pc:docMk/>
            <pc:sldMasterMk cId="3815649992" sldId="2147483703"/>
            <pc:sldLayoutMk cId="3867699008" sldId="2147483924"/>
          </pc:sldLayoutMkLst>
        </pc:sldLayoutChg>
        <pc:sldLayoutChg chg="del">
          <pc:chgData name="Anne Dorte Spang-Thomsen" userId="ccdee058-c02e-43d1-89dc-2e19170d0de7" providerId="ADAL" clId="{554A7BBA-844A-421B-8944-7727DC95AD56}" dt="2024-02-23T11:25:55.665" v="132" actId="2696"/>
          <pc:sldLayoutMkLst>
            <pc:docMk/>
            <pc:sldMasterMk cId="3815649992" sldId="2147483703"/>
            <pc:sldLayoutMk cId="3510225452" sldId="2147483925"/>
          </pc:sldLayoutMkLst>
        </pc:sldLayoutChg>
        <pc:sldLayoutChg chg="delSp modSp mod">
          <pc:chgData name="Anne Dorte Spang-Thomsen" userId="ccdee058-c02e-43d1-89dc-2e19170d0de7" providerId="ADAL" clId="{554A7BBA-844A-421B-8944-7727DC95AD56}" dt="2024-02-23T11:24:42.215" v="118" actId="14100"/>
          <pc:sldLayoutMkLst>
            <pc:docMk/>
            <pc:sldMasterMk cId="3815649992" sldId="2147483703"/>
            <pc:sldLayoutMk cId="2445051437" sldId="2147483926"/>
          </pc:sldLayoutMkLst>
        </pc:sldLayoutChg>
        <pc:sldLayoutChg chg="addSp delSp modSp mod">
          <pc:chgData name="Anne Dorte Spang-Thomsen" userId="ccdee058-c02e-43d1-89dc-2e19170d0de7" providerId="ADAL" clId="{554A7BBA-844A-421B-8944-7727DC95AD56}" dt="2024-02-23T11:19:25.100" v="68" actId="732"/>
          <pc:sldLayoutMkLst>
            <pc:docMk/>
            <pc:sldMasterMk cId="3815649992" sldId="2147483703"/>
            <pc:sldLayoutMk cId="1635479324" sldId="2147483927"/>
          </pc:sldLayoutMkLst>
        </pc:sldLayoutChg>
        <pc:sldLayoutChg chg="delSp modSp mod">
          <pc:chgData name="Anne Dorte Spang-Thomsen" userId="ccdee058-c02e-43d1-89dc-2e19170d0de7" providerId="ADAL" clId="{554A7BBA-844A-421B-8944-7727DC95AD56}" dt="2024-02-23T11:24:20.350" v="116" actId="732"/>
          <pc:sldLayoutMkLst>
            <pc:docMk/>
            <pc:sldMasterMk cId="3815649992" sldId="2147483703"/>
            <pc:sldLayoutMk cId="3165564523" sldId="2147483928"/>
          </pc:sldLayoutMkLst>
        </pc:sldLayoutChg>
        <pc:sldLayoutChg chg="del">
          <pc:chgData name="Anne Dorte Spang-Thomsen" userId="ccdee058-c02e-43d1-89dc-2e19170d0de7" providerId="ADAL" clId="{554A7BBA-844A-421B-8944-7727DC95AD56}" dt="2024-02-23T11:25:01.935" v="122" actId="2696"/>
          <pc:sldLayoutMkLst>
            <pc:docMk/>
            <pc:sldMasterMk cId="3815649992" sldId="2147483703"/>
            <pc:sldLayoutMk cId="625750362" sldId="2147483929"/>
          </pc:sldLayoutMkLst>
        </pc:sldLayoutChg>
        <pc:sldLayoutChg chg="modSp mod">
          <pc:chgData name="Anne Dorte Spang-Thomsen" userId="ccdee058-c02e-43d1-89dc-2e19170d0de7" providerId="ADAL" clId="{554A7BBA-844A-421B-8944-7727DC95AD56}" dt="2024-02-23T13:13:58.764" v="245" actId="2711"/>
          <pc:sldLayoutMkLst>
            <pc:docMk/>
            <pc:sldMasterMk cId="3815649992" sldId="2147483703"/>
            <pc:sldLayoutMk cId="1511939148" sldId="2147483930"/>
          </pc:sldLayoutMkLst>
        </pc:sldLayoutChg>
        <pc:sldLayoutChg chg="modSp mod">
          <pc:chgData name="Anne Dorte Spang-Thomsen" userId="ccdee058-c02e-43d1-89dc-2e19170d0de7" providerId="ADAL" clId="{554A7BBA-844A-421B-8944-7727DC95AD56}" dt="2024-02-23T13:14:24.043" v="253" actId="207"/>
          <pc:sldLayoutMkLst>
            <pc:docMk/>
            <pc:sldMasterMk cId="3815649992" sldId="2147483703"/>
            <pc:sldLayoutMk cId="1349328208" sldId="2147483931"/>
          </pc:sldLayoutMkLst>
        </pc:sldLayoutChg>
        <pc:sldLayoutChg chg="modSp mod">
          <pc:chgData name="Anne Dorte Spang-Thomsen" userId="ccdee058-c02e-43d1-89dc-2e19170d0de7" providerId="ADAL" clId="{554A7BBA-844A-421B-8944-7727DC95AD56}" dt="2024-02-23T13:16:05.543" v="269" actId="2711"/>
          <pc:sldLayoutMkLst>
            <pc:docMk/>
            <pc:sldMasterMk cId="3815649992" sldId="2147483703"/>
            <pc:sldLayoutMk cId="4027133553" sldId="2147483932"/>
          </pc:sldLayoutMkLst>
        </pc:sldLayoutChg>
        <pc:sldLayoutChg chg="del">
          <pc:chgData name="Anne Dorte Spang-Thomsen" userId="ccdee058-c02e-43d1-89dc-2e19170d0de7" providerId="ADAL" clId="{554A7BBA-844A-421B-8944-7727DC95AD56}" dt="2024-02-23T11:30:16.149" v="176" actId="2696"/>
          <pc:sldLayoutMkLst>
            <pc:docMk/>
            <pc:sldMasterMk cId="3815649992" sldId="2147483703"/>
            <pc:sldLayoutMk cId="1740082852" sldId="2147483933"/>
          </pc:sldLayoutMkLst>
        </pc:sldLayoutChg>
        <pc:sldLayoutChg chg="delSp del mod">
          <pc:chgData name="Anne Dorte Spang-Thomsen" userId="ccdee058-c02e-43d1-89dc-2e19170d0de7" providerId="ADAL" clId="{554A7BBA-844A-421B-8944-7727DC95AD56}" dt="2024-02-23T11:30:45.843" v="178" actId="2696"/>
          <pc:sldLayoutMkLst>
            <pc:docMk/>
            <pc:sldMasterMk cId="3815649992" sldId="2147483703"/>
            <pc:sldLayoutMk cId="2681848048" sldId="2147483935"/>
          </pc:sldLayoutMkLst>
        </pc:sldLayoutChg>
        <pc:sldLayoutChg chg="del">
          <pc:chgData name="Anne Dorte Spang-Thomsen" userId="ccdee058-c02e-43d1-89dc-2e19170d0de7" providerId="ADAL" clId="{554A7BBA-844A-421B-8944-7727DC95AD56}" dt="2024-02-23T13:19:17.509" v="309" actId="47"/>
          <pc:sldLayoutMkLst>
            <pc:docMk/>
            <pc:sldMasterMk cId="3815649992" sldId="2147483703"/>
            <pc:sldLayoutMk cId="2739510878" sldId="2147483937"/>
          </pc:sldLayoutMkLst>
        </pc:sldLayoutChg>
        <pc:sldLayoutChg chg="del">
          <pc:chgData name="Anne Dorte Spang-Thomsen" userId="ccdee058-c02e-43d1-89dc-2e19170d0de7" providerId="ADAL" clId="{554A7BBA-844A-421B-8944-7727DC95AD56}" dt="2024-02-23T11:35:48.905" v="200" actId="2696"/>
          <pc:sldLayoutMkLst>
            <pc:docMk/>
            <pc:sldMasterMk cId="3815649992" sldId="2147483703"/>
            <pc:sldLayoutMk cId="3348776744" sldId="2147483938"/>
          </pc:sldLayoutMkLst>
        </pc:sldLayoutChg>
        <pc:sldLayoutChg chg="ord">
          <pc:chgData name="Anne Dorte Spang-Thomsen" userId="ccdee058-c02e-43d1-89dc-2e19170d0de7" providerId="ADAL" clId="{554A7BBA-844A-421B-8944-7727DC95AD56}" dt="2024-02-23T11:34:26.488" v="195" actId="20578"/>
          <pc:sldLayoutMkLst>
            <pc:docMk/>
            <pc:sldMasterMk cId="3815649992" sldId="2147483703"/>
            <pc:sldLayoutMk cId="3587274525" sldId="2147483939"/>
          </pc:sldLayoutMkLst>
        </pc:sldLayoutChg>
        <pc:sldLayoutChg chg="del">
          <pc:chgData name="Anne Dorte Spang-Thomsen" userId="ccdee058-c02e-43d1-89dc-2e19170d0de7" providerId="ADAL" clId="{554A7BBA-844A-421B-8944-7727DC95AD56}" dt="2024-02-23T11:34:15.971" v="193" actId="2696"/>
          <pc:sldLayoutMkLst>
            <pc:docMk/>
            <pc:sldMasterMk cId="3815649992" sldId="2147483703"/>
            <pc:sldLayoutMk cId="2804876369" sldId="2147483940"/>
          </pc:sldLayoutMkLst>
        </pc:sldLayoutChg>
        <pc:sldLayoutChg chg="del ord">
          <pc:chgData name="Anne Dorte Spang-Thomsen" userId="ccdee058-c02e-43d1-89dc-2e19170d0de7" providerId="ADAL" clId="{554A7BBA-844A-421B-8944-7727DC95AD56}" dt="2024-02-23T11:35:44.638" v="198" actId="2696"/>
          <pc:sldLayoutMkLst>
            <pc:docMk/>
            <pc:sldMasterMk cId="3815649992" sldId="2147483703"/>
            <pc:sldLayoutMk cId="3121198487" sldId="2147483940"/>
          </pc:sldLayoutMkLst>
        </pc:sldLayoutChg>
        <pc:sldLayoutChg chg="del">
          <pc:chgData name="Anne Dorte Spang-Thomsen" userId="ccdee058-c02e-43d1-89dc-2e19170d0de7" providerId="ADAL" clId="{554A7BBA-844A-421B-8944-7727DC95AD56}" dt="2024-02-23T11:35:35.821" v="197" actId="2696"/>
          <pc:sldLayoutMkLst>
            <pc:docMk/>
            <pc:sldMasterMk cId="3815649992" sldId="2147483703"/>
            <pc:sldLayoutMk cId="3412513395" sldId="2147483941"/>
          </pc:sldLayoutMkLst>
        </pc:sldLayoutChg>
        <pc:sldLayoutChg chg="ord">
          <pc:chgData name="Anne Dorte Spang-Thomsen" userId="ccdee058-c02e-43d1-89dc-2e19170d0de7" providerId="ADAL" clId="{554A7BBA-844A-421B-8944-7727DC95AD56}" dt="2024-02-23T11:35:46.673" v="199" actId="20578"/>
          <pc:sldLayoutMkLst>
            <pc:docMk/>
            <pc:sldMasterMk cId="3815649992" sldId="2147483703"/>
            <pc:sldLayoutMk cId="1657226588" sldId="2147483949"/>
          </pc:sldLayoutMkLst>
        </pc:sldLayoutChg>
        <pc:sldLayoutChg chg="modSp del mod">
          <pc:chgData name="Anne Dorte Spang-Thomsen" userId="ccdee058-c02e-43d1-89dc-2e19170d0de7" providerId="ADAL" clId="{554A7BBA-844A-421B-8944-7727DC95AD56}" dt="2024-02-23T13:19:38.430" v="315" actId="47"/>
          <pc:sldLayoutMkLst>
            <pc:docMk/>
            <pc:sldMasterMk cId="3815649992" sldId="2147483703"/>
            <pc:sldLayoutMk cId="1534403217" sldId="2147483958"/>
          </pc:sldLayoutMkLst>
        </pc:sldLayoutChg>
      </pc:sldMasterChg>
      <pc:sldMasterChg chg="addSp modSp mod setBg addSldLayout delSldLayout modSldLayout sldLayoutOrd">
        <pc:chgData name="Anne Dorte Spang-Thomsen" userId="ccdee058-c02e-43d1-89dc-2e19170d0de7" providerId="ADAL" clId="{554A7BBA-844A-421B-8944-7727DC95AD56}" dt="2024-02-23T11:14:25.875" v="24" actId="2696"/>
        <pc:sldMasterMkLst>
          <pc:docMk/>
          <pc:sldMasterMk cId="2583097306" sldId="2147483858"/>
        </pc:sldMasterMkLst>
        <pc:sldLayoutChg chg="delSp mod ord">
          <pc:chgData name="Anne Dorte Spang-Thomsen" userId="ccdee058-c02e-43d1-89dc-2e19170d0de7" providerId="ADAL" clId="{554A7BBA-844A-421B-8944-7727DC95AD56}" dt="2024-02-23T11:13:53.541" v="19" actId="478"/>
          <pc:sldLayoutMkLst>
            <pc:docMk/>
            <pc:sldMasterMk cId="2583097306" sldId="2147483858"/>
            <pc:sldLayoutMk cId="2057837485" sldId="2147483859"/>
          </pc:sldLayoutMkLst>
        </pc:sldLayoutChg>
        <pc:sldLayoutChg chg="addSp delSp modSp mod">
          <pc:chgData name="Anne Dorte Spang-Thomsen" userId="ccdee058-c02e-43d1-89dc-2e19170d0de7" providerId="ADAL" clId="{554A7BBA-844A-421B-8944-7727DC95AD56}" dt="2024-02-23T11:13:58.219" v="20" actId="478"/>
          <pc:sldLayoutMkLst>
            <pc:docMk/>
            <pc:sldMasterMk cId="2583097306" sldId="2147483858"/>
            <pc:sldLayoutMk cId="24999790" sldId="2147483860"/>
          </pc:sldLayoutMkLst>
        </pc:sldLayoutChg>
        <pc:sldLayoutChg chg="del">
          <pc:chgData name="Anne Dorte Spang-Thomsen" userId="ccdee058-c02e-43d1-89dc-2e19170d0de7" providerId="ADAL" clId="{554A7BBA-844A-421B-8944-7727DC95AD56}" dt="2024-02-23T11:14:17.570" v="22" actId="2696"/>
          <pc:sldLayoutMkLst>
            <pc:docMk/>
            <pc:sldMasterMk cId="2583097306" sldId="2147483858"/>
            <pc:sldLayoutMk cId="768432329" sldId="2147483861"/>
          </pc:sldLayoutMkLst>
        </pc:sldLayoutChg>
        <pc:sldLayoutChg chg="add del">
          <pc:chgData name="Anne Dorte Spang-Thomsen" userId="ccdee058-c02e-43d1-89dc-2e19170d0de7" providerId="ADAL" clId="{554A7BBA-844A-421B-8944-7727DC95AD56}" dt="2024-02-23T11:14:25.875" v="24" actId="2696"/>
          <pc:sldLayoutMkLst>
            <pc:docMk/>
            <pc:sldMasterMk cId="2583097306" sldId="2147483858"/>
            <pc:sldLayoutMk cId="4090814156" sldId="2147483936"/>
          </pc:sldLayoutMkLst>
        </pc:sldLayoutChg>
      </pc:sldMasterChg>
      <pc:sldMasterChg chg="addSp modSp">
        <pc:chgData name="Anne Dorte Spang-Thomsen" userId="ccdee058-c02e-43d1-89dc-2e19170d0de7" providerId="ADAL" clId="{554A7BBA-844A-421B-8944-7727DC95AD56}" dt="2024-02-23T11:35:04.893" v="196"/>
        <pc:sldMasterMkLst>
          <pc:docMk/>
          <pc:sldMasterMk cId="4011614446" sldId="2147483942"/>
        </pc:sldMasterMkLst>
      </pc:sldMasterChg>
      <pc:sldMasterChg chg="new del mod addSldLayout delSldLayout">
        <pc:chgData name="Anne Dorte Spang-Thomsen" userId="ccdee058-c02e-43d1-89dc-2e19170d0de7" providerId="ADAL" clId="{554A7BBA-844A-421B-8944-7727DC95AD56}" dt="2024-02-23T13:15:06.065" v="256" actId="6938"/>
        <pc:sldMasterMkLst>
          <pc:docMk/>
          <pc:sldMasterMk cId="288252119" sldId="2147483959"/>
        </pc:sldMasterMkLst>
        <pc:sldLayoutChg chg="new del replId">
          <pc:chgData name="Anne Dorte Spang-Thomsen" userId="ccdee058-c02e-43d1-89dc-2e19170d0de7" providerId="ADAL" clId="{554A7BBA-844A-421B-8944-7727DC95AD56}" dt="2024-02-23T13:15:06.065" v="256" actId="6938"/>
          <pc:sldLayoutMkLst>
            <pc:docMk/>
            <pc:sldMasterMk cId="288252119" sldId="2147483959"/>
            <pc:sldLayoutMk cId="3719385975" sldId="2147483960"/>
          </pc:sldLayoutMkLst>
        </pc:sldLayoutChg>
        <pc:sldLayoutChg chg="new del replId">
          <pc:chgData name="Anne Dorte Spang-Thomsen" userId="ccdee058-c02e-43d1-89dc-2e19170d0de7" providerId="ADAL" clId="{554A7BBA-844A-421B-8944-7727DC95AD56}" dt="2024-02-23T13:15:06.065" v="256" actId="6938"/>
          <pc:sldLayoutMkLst>
            <pc:docMk/>
            <pc:sldMasterMk cId="288252119" sldId="2147483959"/>
            <pc:sldLayoutMk cId="890373796" sldId="2147483961"/>
          </pc:sldLayoutMkLst>
        </pc:sldLayoutChg>
        <pc:sldLayoutChg chg="new del replId">
          <pc:chgData name="Anne Dorte Spang-Thomsen" userId="ccdee058-c02e-43d1-89dc-2e19170d0de7" providerId="ADAL" clId="{554A7BBA-844A-421B-8944-7727DC95AD56}" dt="2024-02-23T13:15:06.065" v="256" actId="6938"/>
          <pc:sldLayoutMkLst>
            <pc:docMk/>
            <pc:sldMasterMk cId="288252119" sldId="2147483959"/>
            <pc:sldLayoutMk cId="1836360082" sldId="2147483962"/>
          </pc:sldLayoutMkLst>
        </pc:sldLayoutChg>
        <pc:sldLayoutChg chg="new del replId">
          <pc:chgData name="Anne Dorte Spang-Thomsen" userId="ccdee058-c02e-43d1-89dc-2e19170d0de7" providerId="ADAL" clId="{554A7BBA-844A-421B-8944-7727DC95AD56}" dt="2024-02-23T13:15:06.065" v="256" actId="6938"/>
          <pc:sldLayoutMkLst>
            <pc:docMk/>
            <pc:sldMasterMk cId="288252119" sldId="2147483959"/>
            <pc:sldLayoutMk cId="3023352830" sldId="2147483963"/>
          </pc:sldLayoutMkLst>
        </pc:sldLayoutChg>
        <pc:sldLayoutChg chg="new del replId">
          <pc:chgData name="Anne Dorte Spang-Thomsen" userId="ccdee058-c02e-43d1-89dc-2e19170d0de7" providerId="ADAL" clId="{554A7BBA-844A-421B-8944-7727DC95AD56}" dt="2024-02-23T13:15:06.065" v="256" actId="6938"/>
          <pc:sldLayoutMkLst>
            <pc:docMk/>
            <pc:sldMasterMk cId="288252119" sldId="2147483959"/>
            <pc:sldLayoutMk cId="893043397" sldId="2147483964"/>
          </pc:sldLayoutMkLst>
        </pc:sldLayoutChg>
        <pc:sldLayoutChg chg="new del replId">
          <pc:chgData name="Anne Dorte Spang-Thomsen" userId="ccdee058-c02e-43d1-89dc-2e19170d0de7" providerId="ADAL" clId="{554A7BBA-844A-421B-8944-7727DC95AD56}" dt="2024-02-23T13:15:06.065" v="256" actId="6938"/>
          <pc:sldLayoutMkLst>
            <pc:docMk/>
            <pc:sldMasterMk cId="288252119" sldId="2147483959"/>
            <pc:sldLayoutMk cId="2894925211" sldId="2147483965"/>
          </pc:sldLayoutMkLst>
        </pc:sldLayoutChg>
        <pc:sldLayoutChg chg="new del replId">
          <pc:chgData name="Anne Dorte Spang-Thomsen" userId="ccdee058-c02e-43d1-89dc-2e19170d0de7" providerId="ADAL" clId="{554A7BBA-844A-421B-8944-7727DC95AD56}" dt="2024-02-23T13:15:06.065" v="256" actId="6938"/>
          <pc:sldLayoutMkLst>
            <pc:docMk/>
            <pc:sldMasterMk cId="288252119" sldId="2147483959"/>
            <pc:sldLayoutMk cId="2549953087" sldId="2147483966"/>
          </pc:sldLayoutMkLst>
        </pc:sldLayoutChg>
        <pc:sldLayoutChg chg="new del replId">
          <pc:chgData name="Anne Dorte Spang-Thomsen" userId="ccdee058-c02e-43d1-89dc-2e19170d0de7" providerId="ADAL" clId="{554A7BBA-844A-421B-8944-7727DC95AD56}" dt="2024-02-23T13:15:06.065" v="256" actId="6938"/>
          <pc:sldLayoutMkLst>
            <pc:docMk/>
            <pc:sldMasterMk cId="288252119" sldId="2147483959"/>
            <pc:sldLayoutMk cId="1974791525" sldId="2147483967"/>
          </pc:sldLayoutMkLst>
        </pc:sldLayoutChg>
        <pc:sldLayoutChg chg="new del replId">
          <pc:chgData name="Anne Dorte Spang-Thomsen" userId="ccdee058-c02e-43d1-89dc-2e19170d0de7" providerId="ADAL" clId="{554A7BBA-844A-421B-8944-7727DC95AD56}" dt="2024-02-23T13:15:06.065" v="256" actId="6938"/>
          <pc:sldLayoutMkLst>
            <pc:docMk/>
            <pc:sldMasterMk cId="288252119" sldId="2147483959"/>
            <pc:sldLayoutMk cId="4174185776" sldId="2147483968"/>
          </pc:sldLayoutMkLst>
        </pc:sldLayoutChg>
        <pc:sldLayoutChg chg="new del replId">
          <pc:chgData name="Anne Dorte Spang-Thomsen" userId="ccdee058-c02e-43d1-89dc-2e19170d0de7" providerId="ADAL" clId="{554A7BBA-844A-421B-8944-7727DC95AD56}" dt="2024-02-23T13:15:06.065" v="256" actId="6938"/>
          <pc:sldLayoutMkLst>
            <pc:docMk/>
            <pc:sldMasterMk cId="288252119" sldId="2147483959"/>
            <pc:sldLayoutMk cId="520834894" sldId="2147483969"/>
          </pc:sldLayoutMkLst>
        </pc:sldLayoutChg>
        <pc:sldLayoutChg chg="new del replId">
          <pc:chgData name="Anne Dorte Spang-Thomsen" userId="ccdee058-c02e-43d1-89dc-2e19170d0de7" providerId="ADAL" clId="{554A7BBA-844A-421B-8944-7727DC95AD56}" dt="2024-02-23T13:15:06.065" v="256" actId="6938"/>
          <pc:sldLayoutMkLst>
            <pc:docMk/>
            <pc:sldMasterMk cId="288252119" sldId="2147483959"/>
            <pc:sldLayoutMk cId="2578055495" sldId="2147483970"/>
          </pc:sldLayoutMkLst>
        </pc:sldLayoutChg>
      </pc:sldMasterChg>
    </pc:docChg>
  </pc:docChgLst>
  <pc:docChgLst>
    <pc:chgData name="Anne Dorte Spang-Thomsen" userId="ccdee058-c02e-43d1-89dc-2e19170d0de7" providerId="ADAL" clId="{A6C84EA0-DCD7-4714-98C8-8792ABBB282D}"/>
    <pc:docChg chg="custSel addSld delSld modSld">
      <pc:chgData name="Anne Dorte Spang-Thomsen" userId="ccdee058-c02e-43d1-89dc-2e19170d0de7" providerId="ADAL" clId="{A6C84EA0-DCD7-4714-98C8-8792ABBB282D}" dt="2024-09-03T12:49:37.566" v="2" actId="47"/>
      <pc:docMkLst>
        <pc:docMk/>
      </pc:docMkLst>
      <pc:sldChg chg="addSp delSp modSp mod modClrScheme chgLayout">
        <pc:chgData name="Anne Dorte Spang-Thomsen" userId="ccdee058-c02e-43d1-89dc-2e19170d0de7" providerId="ADAL" clId="{A6C84EA0-DCD7-4714-98C8-8792ABBB282D}" dt="2024-09-03T08:18:35.175" v="0" actId="700"/>
        <pc:sldMkLst>
          <pc:docMk/>
          <pc:sldMk cId="3252007664" sldId="318"/>
        </pc:sldMkLst>
      </pc:sldChg>
      <pc:sldChg chg="add del">
        <pc:chgData name="Anne Dorte Spang-Thomsen" userId="ccdee058-c02e-43d1-89dc-2e19170d0de7" providerId="ADAL" clId="{A6C84EA0-DCD7-4714-98C8-8792ABBB282D}" dt="2024-09-03T12:49:37.566" v="2" actId="47"/>
        <pc:sldMkLst>
          <pc:docMk/>
          <pc:sldMk cId="4056330443" sldId="2145707037"/>
        </pc:sldMkLst>
      </pc:sldChg>
    </pc:docChg>
  </pc:docChgLst>
  <pc:docChgLst>
    <pc:chgData name="Asger Gotholdt Jacobsen" userId="5a12879e-eba1-44be-b8fa-4cc0fdfd33da" providerId="ADAL" clId="{456A75CE-B281-424E-8422-61B888CD5BD0}"/>
    <pc:docChg chg="modSld">
      <pc:chgData name="Asger Gotholdt Jacobsen" userId="5a12879e-eba1-44be-b8fa-4cc0fdfd33da" providerId="ADAL" clId="{456A75CE-B281-424E-8422-61B888CD5BD0}" dt="2023-08-01T10:17:17.953" v="3" actId="20577"/>
      <pc:docMkLst>
        <pc:docMk/>
      </pc:docMkLst>
      <pc:sldChg chg="modNotesTx">
        <pc:chgData name="Asger Gotholdt Jacobsen" userId="5a12879e-eba1-44be-b8fa-4cc0fdfd33da" providerId="ADAL" clId="{456A75CE-B281-424E-8422-61B888CD5BD0}" dt="2023-08-01T10:17:17.953" v="3" actId="20577"/>
        <pc:sldMkLst>
          <pc:docMk/>
          <pc:sldMk cId="3252007664" sldId="318"/>
        </pc:sldMkLst>
      </pc:sldChg>
    </pc:docChg>
  </pc:docChgLst>
  <pc:docChgLst>
    <pc:chgData name="Anne Dorte Spang-Thomsen" userId="ccdee058-c02e-43d1-89dc-2e19170d0de7" providerId="ADAL" clId="{FF40ABB0-538C-42A9-A8E0-6F7331019EC2}"/>
    <pc:docChg chg="undo custSel addSld delSld modSld modMainMaster">
      <pc:chgData name="Anne Dorte Spang-Thomsen" userId="ccdee058-c02e-43d1-89dc-2e19170d0de7" providerId="ADAL" clId="{FF40ABB0-538C-42A9-A8E0-6F7331019EC2}" dt="2024-11-21T07:09:53.136" v="254" actId="2890"/>
      <pc:docMkLst>
        <pc:docMk/>
      </pc:docMkLst>
      <pc:sldChg chg="del">
        <pc:chgData name="Anne Dorte Spang-Thomsen" userId="ccdee058-c02e-43d1-89dc-2e19170d0de7" providerId="ADAL" clId="{FF40ABB0-538C-42A9-A8E0-6F7331019EC2}" dt="2024-10-10T06:38:23.199" v="67" actId="47"/>
        <pc:sldMkLst>
          <pc:docMk/>
          <pc:sldMk cId="3857543382" sldId="258"/>
        </pc:sldMkLst>
      </pc:sldChg>
      <pc:sldChg chg="del">
        <pc:chgData name="Anne Dorte Spang-Thomsen" userId="ccdee058-c02e-43d1-89dc-2e19170d0de7" providerId="ADAL" clId="{FF40ABB0-538C-42A9-A8E0-6F7331019EC2}" dt="2024-10-10T06:38:23.632" v="69" actId="47"/>
        <pc:sldMkLst>
          <pc:docMk/>
          <pc:sldMk cId="3200962694" sldId="259"/>
        </pc:sldMkLst>
      </pc:sldChg>
      <pc:sldChg chg="del">
        <pc:chgData name="Anne Dorte Spang-Thomsen" userId="ccdee058-c02e-43d1-89dc-2e19170d0de7" providerId="ADAL" clId="{FF40ABB0-538C-42A9-A8E0-6F7331019EC2}" dt="2024-10-10T06:38:26.204" v="74" actId="47"/>
        <pc:sldMkLst>
          <pc:docMk/>
          <pc:sldMk cId="2016672489" sldId="261"/>
        </pc:sldMkLst>
      </pc:sldChg>
      <pc:sldChg chg="del">
        <pc:chgData name="Anne Dorte Spang-Thomsen" userId="ccdee058-c02e-43d1-89dc-2e19170d0de7" providerId="ADAL" clId="{FF40ABB0-538C-42A9-A8E0-6F7331019EC2}" dt="2024-10-10T06:38:27.962" v="81" actId="47"/>
        <pc:sldMkLst>
          <pc:docMk/>
          <pc:sldMk cId="2940122239" sldId="262"/>
        </pc:sldMkLst>
      </pc:sldChg>
      <pc:sldChg chg="addSp delSp modSp mod modClrScheme chgLayout">
        <pc:chgData name="Anne Dorte Spang-Thomsen" userId="ccdee058-c02e-43d1-89dc-2e19170d0de7" providerId="ADAL" clId="{FF40ABB0-538C-42A9-A8E0-6F7331019EC2}" dt="2024-10-23T14:40:21.248" v="247" actId="700"/>
        <pc:sldMkLst>
          <pc:docMk/>
          <pc:sldMk cId="4161818756" sldId="263"/>
        </pc:sldMkLst>
      </pc:sldChg>
      <pc:sldChg chg="del">
        <pc:chgData name="Anne Dorte Spang-Thomsen" userId="ccdee058-c02e-43d1-89dc-2e19170d0de7" providerId="ADAL" clId="{FF40ABB0-538C-42A9-A8E0-6F7331019EC2}" dt="2024-10-10T06:38:23.413" v="68" actId="47"/>
        <pc:sldMkLst>
          <pc:docMk/>
          <pc:sldMk cId="3848389493" sldId="266"/>
        </pc:sldMkLst>
      </pc:sldChg>
      <pc:sldChg chg="del">
        <pc:chgData name="Anne Dorte Spang-Thomsen" userId="ccdee058-c02e-43d1-89dc-2e19170d0de7" providerId="ADAL" clId="{FF40ABB0-538C-42A9-A8E0-6F7331019EC2}" dt="2024-10-10T06:37:30.136" v="28" actId="47"/>
        <pc:sldMkLst>
          <pc:docMk/>
          <pc:sldMk cId="4266580474" sldId="267"/>
        </pc:sldMkLst>
      </pc:sldChg>
      <pc:sldChg chg="del">
        <pc:chgData name="Anne Dorte Spang-Thomsen" userId="ccdee058-c02e-43d1-89dc-2e19170d0de7" providerId="ADAL" clId="{FF40ABB0-538C-42A9-A8E0-6F7331019EC2}" dt="2024-10-10T06:38:29.720" v="83" actId="47"/>
        <pc:sldMkLst>
          <pc:docMk/>
          <pc:sldMk cId="594196053" sldId="276"/>
        </pc:sldMkLst>
      </pc:sldChg>
      <pc:sldChg chg="del">
        <pc:chgData name="Anne Dorte Spang-Thomsen" userId="ccdee058-c02e-43d1-89dc-2e19170d0de7" providerId="ADAL" clId="{FF40ABB0-538C-42A9-A8E0-6F7331019EC2}" dt="2024-10-10T06:38:28.214" v="82" actId="47"/>
        <pc:sldMkLst>
          <pc:docMk/>
          <pc:sldMk cId="4003858846" sldId="286"/>
        </pc:sldMkLst>
      </pc:sldChg>
      <pc:sldChg chg="del">
        <pc:chgData name="Anne Dorte Spang-Thomsen" userId="ccdee058-c02e-43d1-89dc-2e19170d0de7" providerId="ADAL" clId="{FF40ABB0-538C-42A9-A8E0-6F7331019EC2}" dt="2024-10-10T06:38:22.959" v="66" actId="47"/>
        <pc:sldMkLst>
          <pc:docMk/>
          <pc:sldMk cId="3520747815" sldId="291"/>
        </pc:sldMkLst>
      </pc:sldChg>
      <pc:sldChg chg="modSp mod">
        <pc:chgData name="Anne Dorte Spang-Thomsen" userId="ccdee058-c02e-43d1-89dc-2e19170d0de7" providerId="ADAL" clId="{FF40ABB0-538C-42A9-A8E0-6F7331019EC2}" dt="2024-10-10T06:38:12.550" v="58" actId="207"/>
        <pc:sldMkLst>
          <pc:docMk/>
          <pc:sldMk cId="2565817195" sldId="292"/>
        </pc:sldMkLst>
      </pc:sldChg>
      <pc:sldChg chg="del">
        <pc:chgData name="Anne Dorte Spang-Thomsen" userId="ccdee058-c02e-43d1-89dc-2e19170d0de7" providerId="ADAL" clId="{FF40ABB0-538C-42A9-A8E0-6F7331019EC2}" dt="2024-10-10T06:38:25.437" v="72" actId="47"/>
        <pc:sldMkLst>
          <pc:docMk/>
          <pc:sldMk cId="605103947" sldId="293"/>
        </pc:sldMkLst>
      </pc:sldChg>
      <pc:sldChg chg="del">
        <pc:chgData name="Anne Dorte Spang-Thomsen" userId="ccdee058-c02e-43d1-89dc-2e19170d0de7" providerId="ADAL" clId="{FF40ABB0-538C-42A9-A8E0-6F7331019EC2}" dt="2024-10-10T06:38:21.059" v="61" actId="47"/>
        <pc:sldMkLst>
          <pc:docMk/>
          <pc:sldMk cId="2682404190" sldId="294"/>
        </pc:sldMkLst>
      </pc:sldChg>
      <pc:sldChg chg="del">
        <pc:chgData name="Anne Dorte Spang-Thomsen" userId="ccdee058-c02e-43d1-89dc-2e19170d0de7" providerId="ADAL" clId="{FF40ABB0-538C-42A9-A8E0-6F7331019EC2}" dt="2024-10-10T06:38:21.545" v="62" actId="47"/>
        <pc:sldMkLst>
          <pc:docMk/>
          <pc:sldMk cId="2545830184" sldId="295"/>
        </pc:sldMkLst>
      </pc:sldChg>
      <pc:sldChg chg="del">
        <pc:chgData name="Anne Dorte Spang-Thomsen" userId="ccdee058-c02e-43d1-89dc-2e19170d0de7" providerId="ADAL" clId="{FF40ABB0-538C-42A9-A8E0-6F7331019EC2}" dt="2024-10-10T06:38:25.969" v="73" actId="47"/>
        <pc:sldMkLst>
          <pc:docMk/>
          <pc:sldMk cId="3059538632" sldId="296"/>
        </pc:sldMkLst>
      </pc:sldChg>
      <pc:sldChg chg="del">
        <pc:chgData name="Anne Dorte Spang-Thomsen" userId="ccdee058-c02e-43d1-89dc-2e19170d0de7" providerId="ADAL" clId="{FF40ABB0-538C-42A9-A8E0-6F7331019EC2}" dt="2024-10-10T06:38:31.508" v="84" actId="47"/>
        <pc:sldMkLst>
          <pc:docMk/>
          <pc:sldMk cId="3818307865" sldId="301"/>
        </pc:sldMkLst>
      </pc:sldChg>
      <pc:sldChg chg="del">
        <pc:chgData name="Anne Dorte Spang-Thomsen" userId="ccdee058-c02e-43d1-89dc-2e19170d0de7" providerId="ADAL" clId="{FF40ABB0-538C-42A9-A8E0-6F7331019EC2}" dt="2024-10-10T06:38:31.729" v="85" actId="47"/>
        <pc:sldMkLst>
          <pc:docMk/>
          <pc:sldMk cId="3356527202" sldId="302"/>
        </pc:sldMkLst>
      </pc:sldChg>
      <pc:sldChg chg="del">
        <pc:chgData name="Anne Dorte Spang-Thomsen" userId="ccdee058-c02e-43d1-89dc-2e19170d0de7" providerId="ADAL" clId="{FF40ABB0-538C-42A9-A8E0-6F7331019EC2}" dt="2024-10-10T06:38:31.933" v="86" actId="47"/>
        <pc:sldMkLst>
          <pc:docMk/>
          <pc:sldMk cId="2911753193" sldId="303"/>
        </pc:sldMkLst>
      </pc:sldChg>
      <pc:sldChg chg="del">
        <pc:chgData name="Anne Dorte Spang-Thomsen" userId="ccdee058-c02e-43d1-89dc-2e19170d0de7" providerId="ADAL" clId="{FF40ABB0-538C-42A9-A8E0-6F7331019EC2}" dt="2024-10-10T06:38:32.137" v="87" actId="47"/>
        <pc:sldMkLst>
          <pc:docMk/>
          <pc:sldMk cId="1283910066" sldId="304"/>
        </pc:sldMkLst>
      </pc:sldChg>
      <pc:sldChg chg="del">
        <pc:chgData name="Anne Dorte Spang-Thomsen" userId="ccdee058-c02e-43d1-89dc-2e19170d0de7" providerId="ADAL" clId="{FF40ABB0-538C-42A9-A8E0-6F7331019EC2}" dt="2024-10-10T06:38:32.357" v="88" actId="47"/>
        <pc:sldMkLst>
          <pc:docMk/>
          <pc:sldMk cId="3762771137" sldId="305"/>
        </pc:sldMkLst>
      </pc:sldChg>
      <pc:sldChg chg="del">
        <pc:chgData name="Anne Dorte Spang-Thomsen" userId="ccdee058-c02e-43d1-89dc-2e19170d0de7" providerId="ADAL" clId="{FF40ABB0-538C-42A9-A8E0-6F7331019EC2}" dt="2024-10-10T06:38:32.561" v="89" actId="47"/>
        <pc:sldMkLst>
          <pc:docMk/>
          <pc:sldMk cId="2744952762" sldId="306"/>
        </pc:sldMkLst>
      </pc:sldChg>
      <pc:sldChg chg="del">
        <pc:chgData name="Anne Dorte Spang-Thomsen" userId="ccdee058-c02e-43d1-89dc-2e19170d0de7" providerId="ADAL" clId="{FF40ABB0-538C-42A9-A8E0-6F7331019EC2}" dt="2024-10-10T06:38:32.797" v="90" actId="47"/>
        <pc:sldMkLst>
          <pc:docMk/>
          <pc:sldMk cId="3736127375" sldId="307"/>
        </pc:sldMkLst>
      </pc:sldChg>
      <pc:sldChg chg="del">
        <pc:chgData name="Anne Dorte Spang-Thomsen" userId="ccdee058-c02e-43d1-89dc-2e19170d0de7" providerId="ADAL" clId="{FF40ABB0-538C-42A9-A8E0-6F7331019EC2}" dt="2024-10-10T06:38:21.843" v="63" actId="47"/>
        <pc:sldMkLst>
          <pc:docMk/>
          <pc:sldMk cId="2197544697" sldId="310"/>
        </pc:sldMkLst>
      </pc:sldChg>
      <pc:sldChg chg="del">
        <pc:chgData name="Anne Dorte Spang-Thomsen" userId="ccdee058-c02e-43d1-89dc-2e19170d0de7" providerId="ADAL" clId="{FF40ABB0-538C-42A9-A8E0-6F7331019EC2}" dt="2024-10-10T06:38:27.445" v="79" actId="47"/>
        <pc:sldMkLst>
          <pc:docMk/>
          <pc:sldMk cId="247915832" sldId="311"/>
        </pc:sldMkLst>
      </pc:sldChg>
      <pc:sldChg chg="del">
        <pc:chgData name="Anne Dorte Spang-Thomsen" userId="ccdee058-c02e-43d1-89dc-2e19170d0de7" providerId="ADAL" clId="{FF40ABB0-538C-42A9-A8E0-6F7331019EC2}" dt="2024-10-10T06:38:27.193" v="78" actId="47"/>
        <pc:sldMkLst>
          <pc:docMk/>
          <pc:sldMk cId="4127554736" sldId="313"/>
        </pc:sldMkLst>
      </pc:sldChg>
      <pc:sldChg chg="del">
        <pc:chgData name="Anne Dorte Spang-Thomsen" userId="ccdee058-c02e-43d1-89dc-2e19170d0de7" providerId="ADAL" clId="{FF40ABB0-538C-42A9-A8E0-6F7331019EC2}" dt="2024-10-10T06:38:26.424" v="75" actId="47"/>
        <pc:sldMkLst>
          <pc:docMk/>
          <pc:sldMk cId="144728481" sldId="314"/>
        </pc:sldMkLst>
      </pc:sldChg>
      <pc:sldChg chg="del">
        <pc:chgData name="Anne Dorte Spang-Thomsen" userId="ccdee058-c02e-43d1-89dc-2e19170d0de7" providerId="ADAL" clId="{FF40ABB0-538C-42A9-A8E0-6F7331019EC2}" dt="2024-10-10T06:38:27.711" v="80" actId="47"/>
        <pc:sldMkLst>
          <pc:docMk/>
          <pc:sldMk cId="2699859276" sldId="315"/>
        </pc:sldMkLst>
      </pc:sldChg>
      <pc:sldChg chg="del">
        <pc:chgData name="Anne Dorte Spang-Thomsen" userId="ccdee058-c02e-43d1-89dc-2e19170d0de7" providerId="ADAL" clId="{FF40ABB0-538C-42A9-A8E0-6F7331019EC2}" dt="2024-10-10T06:38:22.723" v="65" actId="47"/>
        <pc:sldMkLst>
          <pc:docMk/>
          <pc:sldMk cId="2606317430" sldId="316"/>
        </pc:sldMkLst>
      </pc:sldChg>
      <pc:sldChg chg="del">
        <pc:chgData name="Anne Dorte Spang-Thomsen" userId="ccdee058-c02e-43d1-89dc-2e19170d0de7" providerId="ADAL" clId="{FF40ABB0-538C-42A9-A8E0-6F7331019EC2}" dt="2024-10-10T06:38:22.129" v="64" actId="47"/>
        <pc:sldMkLst>
          <pc:docMk/>
          <pc:sldMk cId="3939603337" sldId="317"/>
        </pc:sldMkLst>
      </pc:sldChg>
      <pc:sldChg chg="del">
        <pc:chgData name="Anne Dorte Spang-Thomsen" userId="ccdee058-c02e-43d1-89dc-2e19170d0de7" providerId="ADAL" clId="{FF40ABB0-538C-42A9-A8E0-6F7331019EC2}" dt="2024-10-10T06:37:13.439" v="27" actId="2696"/>
        <pc:sldMkLst>
          <pc:docMk/>
          <pc:sldMk cId="3252007664" sldId="318"/>
        </pc:sldMkLst>
      </pc:sldChg>
      <pc:sldChg chg="del">
        <pc:chgData name="Anne Dorte Spang-Thomsen" userId="ccdee058-c02e-43d1-89dc-2e19170d0de7" providerId="ADAL" clId="{FF40ABB0-538C-42A9-A8E0-6F7331019EC2}" dt="2024-10-10T06:38:23.867" v="70" actId="47"/>
        <pc:sldMkLst>
          <pc:docMk/>
          <pc:sldMk cId="2255513817" sldId="320"/>
        </pc:sldMkLst>
      </pc:sldChg>
      <pc:sldChg chg="del">
        <pc:chgData name="Anne Dorte Spang-Thomsen" userId="ccdee058-c02e-43d1-89dc-2e19170d0de7" providerId="ADAL" clId="{FF40ABB0-538C-42A9-A8E0-6F7331019EC2}" dt="2024-10-10T06:38:24.103" v="71" actId="47"/>
        <pc:sldMkLst>
          <pc:docMk/>
          <pc:sldMk cId="949189535" sldId="321"/>
        </pc:sldMkLst>
      </pc:sldChg>
      <pc:sldChg chg="del">
        <pc:chgData name="Anne Dorte Spang-Thomsen" userId="ccdee058-c02e-43d1-89dc-2e19170d0de7" providerId="ADAL" clId="{FF40ABB0-538C-42A9-A8E0-6F7331019EC2}" dt="2024-10-10T06:38:26.693" v="76" actId="47"/>
        <pc:sldMkLst>
          <pc:docMk/>
          <pc:sldMk cId="607030042" sldId="322"/>
        </pc:sldMkLst>
      </pc:sldChg>
      <pc:sldChg chg="del">
        <pc:chgData name="Anne Dorte Spang-Thomsen" userId="ccdee058-c02e-43d1-89dc-2e19170d0de7" providerId="ADAL" clId="{FF40ABB0-538C-42A9-A8E0-6F7331019EC2}" dt="2024-10-10T06:38:26.926" v="77" actId="47"/>
        <pc:sldMkLst>
          <pc:docMk/>
          <pc:sldMk cId="3985303276" sldId="323"/>
        </pc:sldMkLst>
      </pc:sldChg>
      <pc:sldChg chg="del">
        <pc:chgData name="Anne Dorte Spang-Thomsen" userId="ccdee058-c02e-43d1-89dc-2e19170d0de7" providerId="ADAL" clId="{FF40ABB0-538C-42A9-A8E0-6F7331019EC2}" dt="2024-10-10T06:38:18.326" v="60" actId="47"/>
        <pc:sldMkLst>
          <pc:docMk/>
          <pc:sldMk cId="1260618560" sldId="325"/>
        </pc:sldMkLst>
      </pc:sldChg>
      <pc:sldChg chg="addSp delSp modSp del mod">
        <pc:chgData name="Anne Dorte Spang-Thomsen" userId="ccdee058-c02e-43d1-89dc-2e19170d0de7" providerId="ADAL" clId="{FF40ABB0-538C-42A9-A8E0-6F7331019EC2}" dt="2024-10-10T06:38:17.839" v="59" actId="47"/>
        <pc:sldMkLst>
          <pc:docMk/>
          <pc:sldMk cId="858554636" sldId="2145707034"/>
        </pc:sldMkLst>
      </pc:sldChg>
      <pc:sldChg chg="addSp delSp modSp add mod setBg">
        <pc:chgData name="Anne Dorte Spang-Thomsen" userId="ccdee058-c02e-43d1-89dc-2e19170d0de7" providerId="ADAL" clId="{FF40ABB0-538C-42A9-A8E0-6F7331019EC2}" dt="2024-10-14T09:34:28.859" v="246" actId="1076"/>
        <pc:sldMkLst>
          <pc:docMk/>
          <pc:sldMk cId="2827619201" sldId="2145707050"/>
        </pc:sldMkLst>
      </pc:sldChg>
      <pc:sldChg chg="add del">
        <pc:chgData name="Anne Dorte Spang-Thomsen" userId="ccdee058-c02e-43d1-89dc-2e19170d0de7" providerId="ADAL" clId="{FF40ABB0-538C-42A9-A8E0-6F7331019EC2}" dt="2024-10-10T06:38:35.119" v="92" actId="47"/>
        <pc:sldMkLst>
          <pc:docMk/>
          <pc:sldMk cId="2687843570" sldId="2145707134"/>
        </pc:sldMkLst>
      </pc:sldChg>
      <pc:sldChg chg="new del">
        <pc:chgData name="Anne Dorte Spang-Thomsen" userId="ccdee058-c02e-43d1-89dc-2e19170d0de7" providerId="ADAL" clId="{FF40ABB0-538C-42A9-A8E0-6F7331019EC2}" dt="2024-10-14T09:20:46.757" v="96" actId="47"/>
        <pc:sldMkLst>
          <pc:docMk/>
          <pc:sldMk cId="1964315263" sldId="2145707135"/>
        </pc:sldMkLst>
      </pc:sldChg>
      <pc:sldMasterChg chg="addSldLayout delSldLayout modSldLayout sldLayoutOrd">
        <pc:chgData name="Anne Dorte Spang-Thomsen" userId="ccdee058-c02e-43d1-89dc-2e19170d0de7" providerId="ADAL" clId="{FF40ABB0-538C-42A9-A8E0-6F7331019EC2}" dt="2024-11-21T07:09:53.136" v="254" actId="2890"/>
        <pc:sldMasterMkLst>
          <pc:docMk/>
          <pc:sldMasterMk cId="3815649992" sldId="2147483703"/>
        </pc:sldMasterMkLst>
        <pc:sldLayoutChg chg="delSp mod">
          <pc:chgData name="Anne Dorte Spang-Thomsen" userId="ccdee058-c02e-43d1-89dc-2e19170d0de7" providerId="ADAL" clId="{FF40ABB0-538C-42A9-A8E0-6F7331019EC2}" dt="2024-10-10T06:31:08.900" v="6" actId="21"/>
          <pc:sldLayoutMkLst>
            <pc:docMk/>
            <pc:sldMasterMk cId="3815649992" sldId="2147483703"/>
            <pc:sldLayoutMk cId="3135903379" sldId="2147483730"/>
          </pc:sldLayoutMkLst>
        </pc:sldLayoutChg>
        <pc:sldLayoutChg chg="del">
          <pc:chgData name="Anne Dorte Spang-Thomsen" userId="ccdee058-c02e-43d1-89dc-2e19170d0de7" providerId="ADAL" clId="{FF40ABB0-538C-42A9-A8E0-6F7331019EC2}" dt="2024-10-10T06:38:22.959" v="66" actId="47"/>
          <pc:sldLayoutMkLst>
            <pc:docMk/>
            <pc:sldMasterMk cId="3815649992" sldId="2147483703"/>
            <pc:sldLayoutMk cId="1391486173" sldId="2147483842"/>
          </pc:sldLayoutMkLst>
        </pc:sldLayoutChg>
        <pc:sldLayoutChg chg="del">
          <pc:chgData name="Anne Dorte Spang-Thomsen" userId="ccdee058-c02e-43d1-89dc-2e19170d0de7" providerId="ADAL" clId="{FF40ABB0-538C-42A9-A8E0-6F7331019EC2}" dt="2024-10-10T06:38:23.199" v="67" actId="47"/>
          <pc:sldLayoutMkLst>
            <pc:docMk/>
            <pc:sldMasterMk cId="3815649992" sldId="2147483703"/>
            <pc:sldLayoutMk cId="3945058042" sldId="2147483843"/>
          </pc:sldLayoutMkLst>
        </pc:sldLayoutChg>
        <pc:sldLayoutChg chg="del">
          <pc:chgData name="Anne Dorte Spang-Thomsen" userId="ccdee058-c02e-43d1-89dc-2e19170d0de7" providerId="ADAL" clId="{FF40ABB0-538C-42A9-A8E0-6F7331019EC2}" dt="2024-10-10T06:38:23.413" v="68" actId="47"/>
          <pc:sldLayoutMkLst>
            <pc:docMk/>
            <pc:sldMasterMk cId="3815649992" sldId="2147483703"/>
            <pc:sldLayoutMk cId="1323491257" sldId="2147483844"/>
          </pc:sldLayoutMkLst>
        </pc:sldLayoutChg>
        <pc:sldLayoutChg chg="del">
          <pc:chgData name="Anne Dorte Spang-Thomsen" userId="ccdee058-c02e-43d1-89dc-2e19170d0de7" providerId="ADAL" clId="{FF40ABB0-538C-42A9-A8E0-6F7331019EC2}" dt="2024-10-10T06:38:23.632" v="69" actId="47"/>
          <pc:sldLayoutMkLst>
            <pc:docMk/>
            <pc:sldMasterMk cId="3815649992" sldId="2147483703"/>
            <pc:sldLayoutMk cId="3625616064" sldId="2147483845"/>
          </pc:sldLayoutMkLst>
        </pc:sldLayoutChg>
        <pc:sldLayoutChg chg="addSp delSp modSp del mod">
          <pc:chgData name="Anne Dorte Spang-Thomsen" userId="ccdee058-c02e-43d1-89dc-2e19170d0de7" providerId="ADAL" clId="{FF40ABB0-538C-42A9-A8E0-6F7331019EC2}" dt="2024-10-10T06:38:27.711" v="80" actId="47"/>
          <pc:sldLayoutMkLst>
            <pc:docMk/>
            <pc:sldMasterMk cId="3815649992" sldId="2147483703"/>
            <pc:sldLayoutMk cId="4128941129" sldId="2147483846"/>
          </pc:sldLayoutMkLst>
        </pc:sldLayoutChg>
        <pc:sldLayoutChg chg="addSp delSp modSp del mod">
          <pc:chgData name="Anne Dorte Spang-Thomsen" userId="ccdee058-c02e-43d1-89dc-2e19170d0de7" providerId="ADAL" clId="{FF40ABB0-538C-42A9-A8E0-6F7331019EC2}" dt="2024-10-10T06:38:27.962" v="81" actId="47"/>
          <pc:sldLayoutMkLst>
            <pc:docMk/>
            <pc:sldMasterMk cId="3815649992" sldId="2147483703"/>
            <pc:sldLayoutMk cId="2194214560" sldId="2147483847"/>
          </pc:sldLayoutMkLst>
        </pc:sldLayoutChg>
        <pc:sldLayoutChg chg="addSp delSp modSp del mod">
          <pc:chgData name="Anne Dorte Spang-Thomsen" userId="ccdee058-c02e-43d1-89dc-2e19170d0de7" providerId="ADAL" clId="{FF40ABB0-538C-42A9-A8E0-6F7331019EC2}" dt="2024-10-10T06:38:28.214" v="82" actId="47"/>
          <pc:sldLayoutMkLst>
            <pc:docMk/>
            <pc:sldMasterMk cId="3815649992" sldId="2147483703"/>
            <pc:sldLayoutMk cId="1685307147" sldId="2147483848"/>
          </pc:sldLayoutMkLst>
        </pc:sldLayoutChg>
        <pc:sldLayoutChg chg="del">
          <pc:chgData name="Anne Dorte Spang-Thomsen" userId="ccdee058-c02e-43d1-89dc-2e19170d0de7" providerId="ADAL" clId="{FF40ABB0-538C-42A9-A8E0-6F7331019EC2}" dt="2024-10-10T06:38:29.720" v="83" actId="47"/>
          <pc:sldLayoutMkLst>
            <pc:docMk/>
            <pc:sldMasterMk cId="3815649992" sldId="2147483703"/>
            <pc:sldLayoutMk cId="847505980" sldId="2147483849"/>
          </pc:sldLayoutMkLst>
        </pc:sldLayoutChg>
        <pc:sldLayoutChg chg="addSp delSp modSp del mod">
          <pc:chgData name="Anne Dorte Spang-Thomsen" userId="ccdee058-c02e-43d1-89dc-2e19170d0de7" providerId="ADAL" clId="{FF40ABB0-538C-42A9-A8E0-6F7331019EC2}" dt="2024-10-10T06:38:26.204" v="74" actId="47"/>
          <pc:sldLayoutMkLst>
            <pc:docMk/>
            <pc:sldMasterMk cId="3815649992" sldId="2147483703"/>
            <pc:sldLayoutMk cId="1436553654" sldId="2147483851"/>
          </pc:sldLayoutMkLst>
        </pc:sldLayoutChg>
        <pc:sldLayoutChg chg="addSp delSp modSp mod">
          <pc:chgData name="Anne Dorte Spang-Thomsen" userId="ccdee058-c02e-43d1-89dc-2e19170d0de7" providerId="ADAL" clId="{FF40ABB0-538C-42A9-A8E0-6F7331019EC2}" dt="2024-10-10T06:31:10.326" v="7"/>
          <pc:sldLayoutMkLst>
            <pc:docMk/>
            <pc:sldMasterMk cId="3815649992" sldId="2147483703"/>
            <pc:sldLayoutMk cId="655627270" sldId="2147483852"/>
          </pc:sldLayoutMkLst>
        </pc:sldLayoutChg>
        <pc:sldLayoutChg chg="addSp delSp modSp mod">
          <pc:chgData name="Anne Dorte Spang-Thomsen" userId="ccdee058-c02e-43d1-89dc-2e19170d0de7" providerId="ADAL" clId="{FF40ABB0-538C-42A9-A8E0-6F7331019EC2}" dt="2024-10-10T06:29:44.819" v="2"/>
          <pc:sldLayoutMkLst>
            <pc:docMk/>
            <pc:sldMasterMk cId="3815649992" sldId="2147483703"/>
            <pc:sldLayoutMk cId="108485187" sldId="2147483853"/>
          </pc:sldLayoutMkLst>
        </pc:sldLayoutChg>
        <pc:sldLayoutChg chg="addSp delSp modSp mod">
          <pc:chgData name="Anne Dorte Spang-Thomsen" userId="ccdee058-c02e-43d1-89dc-2e19170d0de7" providerId="ADAL" clId="{FF40ABB0-538C-42A9-A8E0-6F7331019EC2}" dt="2024-10-10T06:30:02.717" v="4"/>
          <pc:sldLayoutMkLst>
            <pc:docMk/>
            <pc:sldMasterMk cId="3815649992" sldId="2147483703"/>
            <pc:sldLayoutMk cId="3840137805" sldId="2147483856"/>
          </pc:sldLayoutMkLst>
        </pc:sldLayoutChg>
        <pc:sldLayoutChg chg="addSp delSp modSp mod">
          <pc:chgData name="Anne Dorte Spang-Thomsen" userId="ccdee058-c02e-43d1-89dc-2e19170d0de7" providerId="ADAL" clId="{FF40ABB0-538C-42A9-A8E0-6F7331019EC2}" dt="2024-11-08T08:28:11.695" v="253" actId="1076"/>
          <pc:sldLayoutMkLst>
            <pc:docMk/>
            <pc:sldMasterMk cId="3815649992" sldId="2147483703"/>
            <pc:sldLayoutMk cId="4064962437" sldId="2147483872"/>
          </pc:sldLayoutMkLst>
        </pc:sldLayoutChg>
        <pc:sldLayoutChg chg="addSp delSp modSp mod">
          <pc:chgData name="Anne Dorte Spang-Thomsen" userId="ccdee058-c02e-43d1-89dc-2e19170d0de7" providerId="ADAL" clId="{FF40ABB0-538C-42A9-A8E0-6F7331019EC2}" dt="2024-10-10T06:32:45.720" v="13"/>
          <pc:sldLayoutMkLst>
            <pc:docMk/>
            <pc:sldMasterMk cId="3815649992" sldId="2147483703"/>
            <pc:sldLayoutMk cId="2598934801" sldId="2147483890"/>
          </pc:sldLayoutMkLst>
        </pc:sldLayoutChg>
        <pc:sldLayoutChg chg="addSp delSp modSp mod ord">
          <pc:chgData name="Anne Dorte Spang-Thomsen" userId="ccdee058-c02e-43d1-89dc-2e19170d0de7" providerId="ADAL" clId="{FF40ABB0-538C-42A9-A8E0-6F7331019EC2}" dt="2024-10-10T06:35:47.795" v="26"/>
          <pc:sldLayoutMkLst>
            <pc:docMk/>
            <pc:sldMasterMk cId="3815649992" sldId="2147483703"/>
            <pc:sldLayoutMk cId="2363650171" sldId="2147483897"/>
          </pc:sldLayoutMkLst>
        </pc:sldLayoutChg>
        <pc:sldLayoutChg chg="delSp mod">
          <pc:chgData name="Anne Dorte Spang-Thomsen" userId="ccdee058-c02e-43d1-89dc-2e19170d0de7" providerId="ADAL" clId="{FF40ABB0-538C-42A9-A8E0-6F7331019EC2}" dt="2024-10-10T06:32:16.821" v="8" actId="21"/>
          <pc:sldLayoutMkLst>
            <pc:docMk/>
            <pc:sldMasterMk cId="3815649992" sldId="2147483703"/>
            <pc:sldLayoutMk cId="217847105" sldId="2147483910"/>
          </pc:sldLayoutMkLst>
        </pc:sldLayoutChg>
        <pc:sldLayoutChg chg="delSp mod">
          <pc:chgData name="Anne Dorte Spang-Thomsen" userId="ccdee058-c02e-43d1-89dc-2e19170d0de7" providerId="ADAL" clId="{FF40ABB0-538C-42A9-A8E0-6F7331019EC2}" dt="2024-10-10T06:30:00.095" v="3" actId="21"/>
          <pc:sldLayoutMkLst>
            <pc:docMk/>
            <pc:sldMasterMk cId="3815649992" sldId="2147483703"/>
            <pc:sldLayoutMk cId="3790299069" sldId="2147483919"/>
          </pc:sldLayoutMkLst>
        </pc:sldLayoutChg>
        <pc:sldLayoutChg chg="delSp mod">
          <pc:chgData name="Anne Dorte Spang-Thomsen" userId="ccdee058-c02e-43d1-89dc-2e19170d0de7" providerId="ADAL" clId="{FF40ABB0-538C-42A9-A8E0-6F7331019EC2}" dt="2024-10-10T06:32:42.740" v="11" actId="21"/>
          <pc:sldLayoutMkLst>
            <pc:docMk/>
            <pc:sldMasterMk cId="3815649992" sldId="2147483703"/>
            <pc:sldLayoutMk cId="4027133553" sldId="2147483932"/>
          </pc:sldLayoutMkLst>
        </pc:sldLayoutChg>
        <pc:sldLayoutChg chg="delSp mod">
          <pc:chgData name="Anne Dorte Spang-Thomsen" userId="ccdee058-c02e-43d1-89dc-2e19170d0de7" providerId="ADAL" clId="{FF40ABB0-538C-42A9-A8E0-6F7331019EC2}" dt="2024-10-10T06:35:00.726" v="17" actId="21"/>
          <pc:sldLayoutMkLst>
            <pc:docMk/>
            <pc:sldMasterMk cId="3815649992" sldId="2147483703"/>
            <pc:sldLayoutMk cId="3563734296" sldId="2147483953"/>
          </pc:sldLayoutMkLst>
        </pc:sldLayoutChg>
        <pc:sldLayoutChg chg="delSp mod">
          <pc:chgData name="Anne Dorte Spang-Thomsen" userId="ccdee058-c02e-43d1-89dc-2e19170d0de7" providerId="ADAL" clId="{FF40ABB0-538C-42A9-A8E0-6F7331019EC2}" dt="2024-10-10T06:35:19.583" v="20" actId="21"/>
          <pc:sldLayoutMkLst>
            <pc:docMk/>
            <pc:sldMasterMk cId="3815649992" sldId="2147483703"/>
            <pc:sldLayoutMk cId="2411463546" sldId="2147483954"/>
          </pc:sldLayoutMkLst>
        </pc:sldLayoutChg>
        <pc:sldLayoutChg chg="delSp mod">
          <pc:chgData name="Anne Dorte Spang-Thomsen" userId="ccdee058-c02e-43d1-89dc-2e19170d0de7" providerId="ADAL" clId="{FF40ABB0-538C-42A9-A8E0-6F7331019EC2}" dt="2024-10-10T06:35:45.172" v="24" actId="21"/>
          <pc:sldLayoutMkLst>
            <pc:docMk/>
            <pc:sldMasterMk cId="3815649992" sldId="2147483703"/>
            <pc:sldLayoutMk cId="327592650" sldId="2147483955"/>
          </pc:sldLayoutMkLst>
        </pc:sldLayoutChg>
        <pc:sldLayoutChg chg="delSp mod">
          <pc:chgData name="Anne Dorte Spang-Thomsen" userId="ccdee058-c02e-43d1-89dc-2e19170d0de7" providerId="ADAL" clId="{FF40ABB0-538C-42A9-A8E0-6F7331019EC2}" dt="2024-10-10T06:34:45.736" v="14" actId="21"/>
          <pc:sldLayoutMkLst>
            <pc:docMk/>
            <pc:sldMasterMk cId="3815649992" sldId="2147483703"/>
            <pc:sldLayoutMk cId="3014793717" sldId="2147483957"/>
          </pc:sldLayoutMkLst>
        </pc:sldLayoutChg>
        <pc:sldLayoutChg chg="add mod replId modTransition">
          <pc:chgData name="Anne Dorte Spang-Thomsen" userId="ccdee058-c02e-43d1-89dc-2e19170d0de7" providerId="ADAL" clId="{FF40ABB0-538C-42A9-A8E0-6F7331019EC2}" dt="2024-11-21T07:09:53.136" v="254" actId="2890"/>
          <pc:sldLayoutMkLst>
            <pc:docMk/>
            <pc:sldMasterMk cId="3815649992" sldId="2147483703"/>
            <pc:sldLayoutMk cId="2902383134" sldId="2147483965"/>
          </pc:sldLayoutMkLst>
        </pc:sldLayoutChg>
      </pc:sldMasterChg>
    </pc:docChg>
  </pc:docChgLst>
  <pc:docChgLst>
    <pc:chgData name="Ida Steinicke" userId="cd0a9c52-b166-4545-9576-1df912e60eef" providerId="ADAL" clId="{A9D413CD-7EF4-4E24-BA2D-2789971ED818}"/>
    <pc:docChg chg="custSel modSld modMainMaster">
      <pc:chgData name="Ida Steinicke" userId="cd0a9c52-b166-4545-9576-1df912e60eef" providerId="ADAL" clId="{A9D413CD-7EF4-4E24-BA2D-2789971ED818}" dt="2024-04-08T08:22:23.757" v="5" actId="478"/>
      <pc:docMkLst>
        <pc:docMk/>
      </pc:docMkLst>
      <pc:sldChg chg="modSp mod modClrScheme chgLayout">
        <pc:chgData name="Ida Steinicke" userId="cd0a9c52-b166-4545-9576-1df912e60eef" providerId="ADAL" clId="{A9D413CD-7EF4-4E24-BA2D-2789971ED818}" dt="2024-04-08T06:46:14.739" v="0" actId="700"/>
        <pc:sldMkLst>
          <pc:docMk/>
          <pc:sldMk cId="858554636" sldId="2145707034"/>
        </pc:sldMkLst>
      </pc:sldChg>
    </pc:docChg>
  </pc:docChgLst>
  <pc:docChgLst>
    <pc:chgData name="Ida Steinicke" userId="cd0a9c52-b166-4545-9576-1df912e60eef" providerId="ADAL" clId="{0F4CB675-F0DD-4376-9119-6E219A50F12E}"/>
    <pc:docChg chg="undo custSel addSld delSld modSld sldOrd addMainMaster delMainMaster modMainMaster">
      <pc:chgData name="Ida Steinicke" userId="cd0a9c52-b166-4545-9576-1df912e60eef" providerId="ADAL" clId="{0F4CB675-F0DD-4376-9119-6E219A50F12E}" dt="2021-07-01T15:36:06.993" v="1747" actId="700"/>
      <pc:docMkLst>
        <pc:docMk/>
      </pc:docMkLst>
      <pc:sldChg chg="del">
        <pc:chgData name="Ida Steinicke" userId="cd0a9c52-b166-4545-9576-1df912e60eef" providerId="ADAL" clId="{0F4CB675-F0DD-4376-9119-6E219A50F12E}" dt="2021-06-29T10:41:01.243" v="642" actId="47"/>
        <pc:sldMkLst>
          <pc:docMk/>
          <pc:sldMk cId="4189268201" sldId="256"/>
        </pc:sldMkLst>
      </pc:sldChg>
      <pc:sldChg chg="modSp del">
        <pc:chgData name="Ida Steinicke" userId="cd0a9c52-b166-4545-9576-1df912e60eef" providerId="ADAL" clId="{0F4CB675-F0DD-4376-9119-6E219A50F12E}" dt="2021-06-29T10:18:12.599" v="407" actId="47"/>
        <pc:sldMkLst>
          <pc:docMk/>
          <pc:sldMk cId="621271195" sldId="257"/>
        </pc:sldMkLst>
      </pc:sldChg>
      <pc:sldChg chg="modSp">
        <pc:chgData name="Ida Steinicke" userId="cd0a9c52-b166-4545-9576-1df912e60eef" providerId="ADAL" clId="{0F4CB675-F0DD-4376-9119-6E219A50F12E}" dt="2021-06-29T09:53:11.712" v="7"/>
        <pc:sldMkLst>
          <pc:docMk/>
          <pc:sldMk cId="3857543382" sldId="258"/>
        </pc:sldMkLst>
      </pc:sldChg>
      <pc:sldChg chg="modSp">
        <pc:chgData name="Ida Steinicke" userId="cd0a9c52-b166-4545-9576-1df912e60eef" providerId="ADAL" clId="{0F4CB675-F0DD-4376-9119-6E219A50F12E}" dt="2021-06-29T09:53:11.712" v="7"/>
        <pc:sldMkLst>
          <pc:docMk/>
          <pc:sldMk cId="3200962694" sldId="259"/>
        </pc:sldMkLst>
      </pc:sldChg>
      <pc:sldChg chg="modSp">
        <pc:chgData name="Ida Steinicke" userId="cd0a9c52-b166-4545-9576-1df912e60eef" providerId="ADAL" clId="{0F4CB675-F0DD-4376-9119-6E219A50F12E}" dt="2021-06-29T09:53:11.712" v="7"/>
        <pc:sldMkLst>
          <pc:docMk/>
          <pc:sldMk cId="2016672489" sldId="261"/>
        </pc:sldMkLst>
      </pc:sldChg>
      <pc:sldChg chg="addSp delSp modSp mod ord modClrScheme chgLayout">
        <pc:chgData name="Ida Steinicke" userId="cd0a9c52-b166-4545-9576-1df912e60eef" providerId="ADAL" clId="{0F4CB675-F0DD-4376-9119-6E219A50F12E}" dt="2021-06-29T10:43:19.189" v="691"/>
        <pc:sldMkLst>
          <pc:docMk/>
          <pc:sldMk cId="2940122239" sldId="262"/>
        </pc:sldMkLst>
      </pc:sldChg>
      <pc:sldChg chg="modSp">
        <pc:chgData name="Ida Steinicke" userId="cd0a9c52-b166-4545-9576-1df912e60eef" providerId="ADAL" clId="{0F4CB675-F0DD-4376-9119-6E219A50F12E}" dt="2021-06-29T09:53:11.712" v="7"/>
        <pc:sldMkLst>
          <pc:docMk/>
          <pc:sldMk cId="4161818756" sldId="263"/>
        </pc:sldMkLst>
      </pc:sldChg>
      <pc:sldChg chg="modSp del">
        <pc:chgData name="Ida Steinicke" userId="cd0a9c52-b166-4545-9576-1df912e60eef" providerId="ADAL" clId="{0F4CB675-F0DD-4376-9119-6E219A50F12E}" dt="2021-06-29T10:18:12.599" v="407" actId="47"/>
        <pc:sldMkLst>
          <pc:docMk/>
          <pc:sldMk cId="2432231028" sldId="264"/>
        </pc:sldMkLst>
      </pc:sldChg>
      <pc:sldChg chg="del">
        <pc:chgData name="Ida Steinicke" userId="cd0a9c52-b166-4545-9576-1df912e60eef" providerId="ADAL" clId="{0F4CB675-F0DD-4376-9119-6E219A50F12E}" dt="2021-06-29T10:18:04.519" v="406" actId="47"/>
        <pc:sldMkLst>
          <pc:docMk/>
          <pc:sldMk cId="1299712626" sldId="265"/>
        </pc:sldMkLst>
      </pc:sldChg>
      <pc:sldChg chg="modSp">
        <pc:chgData name="Ida Steinicke" userId="cd0a9c52-b166-4545-9576-1df912e60eef" providerId="ADAL" clId="{0F4CB675-F0DD-4376-9119-6E219A50F12E}" dt="2021-06-29T09:53:11.712" v="7"/>
        <pc:sldMkLst>
          <pc:docMk/>
          <pc:sldMk cId="3848389493" sldId="266"/>
        </pc:sldMkLst>
      </pc:sldChg>
      <pc:sldChg chg="addSp delSp modSp mod modClrScheme chgLayout">
        <pc:chgData name="Ida Steinicke" userId="cd0a9c52-b166-4545-9576-1df912e60eef" providerId="ADAL" clId="{0F4CB675-F0DD-4376-9119-6E219A50F12E}" dt="2021-06-29T10:41:23.749" v="651" actId="700"/>
        <pc:sldMkLst>
          <pc:docMk/>
          <pc:sldMk cId="4266580474" sldId="267"/>
        </pc:sldMkLst>
      </pc:sldChg>
      <pc:sldChg chg="modSp del">
        <pc:chgData name="Ida Steinicke" userId="cd0a9c52-b166-4545-9576-1df912e60eef" providerId="ADAL" clId="{0F4CB675-F0DD-4376-9119-6E219A50F12E}" dt="2021-06-29T10:18:12.599" v="407" actId="47"/>
        <pc:sldMkLst>
          <pc:docMk/>
          <pc:sldMk cId="130272277" sldId="268"/>
        </pc:sldMkLst>
      </pc:sldChg>
      <pc:sldChg chg="mod ord modClrScheme chgLayout">
        <pc:chgData name="Ida Steinicke" userId="cd0a9c52-b166-4545-9576-1df912e60eef" providerId="ADAL" clId="{0F4CB675-F0DD-4376-9119-6E219A50F12E}" dt="2021-06-29T10:55:07.004" v="930"/>
        <pc:sldMkLst>
          <pc:docMk/>
          <pc:sldMk cId="19705024" sldId="269"/>
        </pc:sldMkLst>
      </pc:sldChg>
      <pc:sldChg chg="del">
        <pc:chgData name="Ida Steinicke" userId="cd0a9c52-b166-4545-9576-1df912e60eef" providerId="ADAL" clId="{0F4CB675-F0DD-4376-9119-6E219A50F12E}" dt="2021-06-29T10:19:18.353" v="415" actId="2696"/>
        <pc:sldMkLst>
          <pc:docMk/>
          <pc:sldMk cId="184562351" sldId="270"/>
        </pc:sldMkLst>
      </pc:sldChg>
      <pc:sldChg chg="modSp del mod chgLayout">
        <pc:chgData name="Ida Steinicke" userId="cd0a9c52-b166-4545-9576-1df912e60eef" providerId="ADAL" clId="{0F4CB675-F0DD-4376-9119-6E219A50F12E}" dt="2021-06-29T10:41:00.261" v="641" actId="47"/>
        <pc:sldMkLst>
          <pc:docMk/>
          <pc:sldMk cId="4206175454" sldId="271"/>
        </pc:sldMkLst>
      </pc:sldChg>
      <pc:sldChg chg="addSp delSp modSp del mod chgLayout">
        <pc:chgData name="Ida Steinicke" userId="cd0a9c52-b166-4545-9576-1df912e60eef" providerId="ADAL" clId="{0F4CB675-F0DD-4376-9119-6E219A50F12E}" dt="2021-06-29T10:41:03.173" v="644" actId="47"/>
        <pc:sldMkLst>
          <pc:docMk/>
          <pc:sldMk cId="2498442000" sldId="272"/>
        </pc:sldMkLst>
      </pc:sldChg>
      <pc:sldChg chg="modSp del">
        <pc:chgData name="Ida Steinicke" userId="cd0a9c52-b166-4545-9576-1df912e60eef" providerId="ADAL" clId="{0F4CB675-F0DD-4376-9119-6E219A50F12E}" dt="2021-06-29T10:18:12.599" v="407" actId="47"/>
        <pc:sldMkLst>
          <pc:docMk/>
          <pc:sldMk cId="2541368938" sldId="273"/>
        </pc:sldMkLst>
      </pc:sldChg>
      <pc:sldChg chg="modSp del">
        <pc:chgData name="Ida Steinicke" userId="cd0a9c52-b166-4545-9576-1df912e60eef" providerId="ADAL" clId="{0F4CB675-F0DD-4376-9119-6E219A50F12E}" dt="2021-06-29T10:43:27.313" v="693" actId="47"/>
        <pc:sldMkLst>
          <pc:docMk/>
          <pc:sldMk cId="3318153206" sldId="274"/>
        </pc:sldMkLst>
      </pc:sldChg>
      <pc:sldChg chg="modSp del">
        <pc:chgData name="Ida Steinicke" userId="cd0a9c52-b166-4545-9576-1df912e60eef" providerId="ADAL" clId="{0F4CB675-F0DD-4376-9119-6E219A50F12E}" dt="2021-06-29T10:43:28.732" v="694" actId="47"/>
        <pc:sldMkLst>
          <pc:docMk/>
          <pc:sldMk cId="1093680392" sldId="275"/>
        </pc:sldMkLst>
      </pc:sldChg>
      <pc:sldChg chg="modSp">
        <pc:chgData name="Ida Steinicke" userId="cd0a9c52-b166-4545-9576-1df912e60eef" providerId="ADAL" clId="{0F4CB675-F0DD-4376-9119-6E219A50F12E}" dt="2021-06-29T09:53:11.712" v="7"/>
        <pc:sldMkLst>
          <pc:docMk/>
          <pc:sldMk cId="594196053" sldId="276"/>
        </pc:sldMkLst>
      </pc:sldChg>
      <pc:sldChg chg="del">
        <pc:chgData name="Ida Steinicke" userId="cd0a9c52-b166-4545-9576-1df912e60eef" providerId="ADAL" clId="{0F4CB675-F0DD-4376-9119-6E219A50F12E}" dt="2021-06-29T10:18:01.434" v="404" actId="47"/>
        <pc:sldMkLst>
          <pc:docMk/>
          <pc:sldMk cId="838836830" sldId="277"/>
        </pc:sldMkLst>
      </pc:sldChg>
      <pc:sldChg chg="del">
        <pc:chgData name="Ida Steinicke" userId="cd0a9c52-b166-4545-9576-1df912e60eef" providerId="ADAL" clId="{0F4CB675-F0DD-4376-9119-6E219A50F12E}" dt="2021-06-29T10:18:03.599" v="405" actId="47"/>
        <pc:sldMkLst>
          <pc:docMk/>
          <pc:sldMk cId="1044898279" sldId="278"/>
        </pc:sldMkLst>
      </pc:sldChg>
      <pc:sldChg chg="modSp del">
        <pc:chgData name="Ida Steinicke" userId="cd0a9c52-b166-4545-9576-1df912e60eef" providerId="ADAL" clId="{0F4CB675-F0DD-4376-9119-6E219A50F12E}" dt="2021-06-29T10:41:05.046" v="646" actId="47"/>
        <pc:sldMkLst>
          <pc:docMk/>
          <pc:sldMk cId="3095629385" sldId="279"/>
        </pc:sldMkLst>
      </pc:sldChg>
      <pc:sldChg chg="modSp del">
        <pc:chgData name="Ida Steinicke" userId="cd0a9c52-b166-4545-9576-1df912e60eef" providerId="ADAL" clId="{0F4CB675-F0DD-4376-9119-6E219A50F12E}" dt="2021-06-29T10:41:05.981" v="647" actId="47"/>
        <pc:sldMkLst>
          <pc:docMk/>
          <pc:sldMk cId="1588007332" sldId="280"/>
        </pc:sldMkLst>
      </pc:sldChg>
      <pc:sldChg chg="modSp del">
        <pc:chgData name="Ida Steinicke" userId="cd0a9c52-b166-4545-9576-1df912e60eef" providerId="ADAL" clId="{0F4CB675-F0DD-4376-9119-6E219A50F12E}" dt="2021-06-29T10:41:06.870" v="648" actId="47"/>
        <pc:sldMkLst>
          <pc:docMk/>
          <pc:sldMk cId="3253387412" sldId="281"/>
        </pc:sldMkLst>
      </pc:sldChg>
      <pc:sldChg chg="modSp del">
        <pc:chgData name="Ida Steinicke" userId="cd0a9c52-b166-4545-9576-1df912e60eef" providerId="ADAL" clId="{0F4CB675-F0DD-4376-9119-6E219A50F12E}" dt="2021-06-29T10:41:08.089" v="649" actId="47"/>
        <pc:sldMkLst>
          <pc:docMk/>
          <pc:sldMk cId="569936822" sldId="282"/>
        </pc:sldMkLst>
      </pc:sldChg>
      <pc:sldChg chg="modSp del">
        <pc:chgData name="Ida Steinicke" userId="cd0a9c52-b166-4545-9576-1df912e60eef" providerId="ADAL" clId="{0F4CB675-F0DD-4376-9119-6E219A50F12E}" dt="2021-06-29T10:43:01.354" v="685" actId="47"/>
        <pc:sldMkLst>
          <pc:docMk/>
          <pc:sldMk cId="2583779169" sldId="283"/>
        </pc:sldMkLst>
      </pc:sldChg>
      <pc:sldChg chg="modSp del">
        <pc:chgData name="Ida Steinicke" userId="cd0a9c52-b166-4545-9576-1df912e60eef" providerId="ADAL" clId="{0F4CB675-F0DD-4376-9119-6E219A50F12E}" dt="2021-06-29T10:43:02.777" v="686" actId="47"/>
        <pc:sldMkLst>
          <pc:docMk/>
          <pc:sldMk cId="2003354234" sldId="284"/>
        </pc:sldMkLst>
      </pc:sldChg>
      <pc:sldChg chg="modSp del">
        <pc:chgData name="Ida Steinicke" userId="cd0a9c52-b166-4545-9576-1df912e60eef" providerId="ADAL" clId="{0F4CB675-F0DD-4376-9119-6E219A50F12E}" dt="2021-06-29T10:43:04.138" v="687" actId="47"/>
        <pc:sldMkLst>
          <pc:docMk/>
          <pc:sldMk cId="2311639291" sldId="285"/>
        </pc:sldMkLst>
      </pc:sldChg>
      <pc:sldChg chg="addSp delSp modSp mod modClrScheme chgLayout">
        <pc:chgData name="Ida Steinicke" userId="cd0a9c52-b166-4545-9576-1df912e60eef" providerId="ADAL" clId="{0F4CB675-F0DD-4376-9119-6E219A50F12E}" dt="2021-07-01T10:49:09.859" v="1553" actId="700"/>
        <pc:sldMkLst>
          <pc:docMk/>
          <pc:sldMk cId="4003858846" sldId="286"/>
        </pc:sldMkLst>
      </pc:sldChg>
      <pc:sldChg chg="modSp del">
        <pc:chgData name="Ida Steinicke" userId="cd0a9c52-b166-4545-9576-1df912e60eef" providerId="ADAL" clId="{0F4CB675-F0DD-4376-9119-6E219A50F12E}" dt="2021-06-29T10:41:04.143" v="645" actId="47"/>
        <pc:sldMkLst>
          <pc:docMk/>
          <pc:sldMk cId="1675603395" sldId="287"/>
        </pc:sldMkLst>
      </pc:sldChg>
      <pc:sldChg chg="del">
        <pc:chgData name="Ida Steinicke" userId="cd0a9c52-b166-4545-9576-1df912e60eef" providerId="ADAL" clId="{0F4CB675-F0DD-4376-9119-6E219A50F12E}" dt="2021-06-29T10:41:02.201" v="643" actId="47"/>
        <pc:sldMkLst>
          <pc:docMk/>
          <pc:sldMk cId="1664737981" sldId="288"/>
        </pc:sldMkLst>
      </pc:sldChg>
      <pc:sldChg chg="modSp del">
        <pc:chgData name="Ida Steinicke" userId="cd0a9c52-b166-4545-9576-1df912e60eef" providerId="ADAL" clId="{0F4CB675-F0DD-4376-9119-6E219A50F12E}" dt="2021-06-29T10:18:12.599" v="407" actId="47"/>
        <pc:sldMkLst>
          <pc:docMk/>
          <pc:sldMk cId="1338983360" sldId="289"/>
        </pc:sldMkLst>
      </pc:sldChg>
      <pc:sldChg chg="addSp delSp modSp new mod ord modClrScheme chgLayout">
        <pc:chgData name="Ida Steinicke" userId="cd0a9c52-b166-4545-9576-1df912e60eef" providerId="ADAL" clId="{0F4CB675-F0DD-4376-9119-6E219A50F12E}" dt="2021-06-29T10:54:13.555" v="928"/>
        <pc:sldMkLst>
          <pc:docMk/>
          <pc:sldMk cId="1731169645" sldId="289"/>
        </pc:sldMkLst>
      </pc:sldChg>
      <pc:sldChg chg="new">
        <pc:chgData name="Ida Steinicke" userId="cd0a9c52-b166-4545-9576-1df912e60eef" providerId="ADAL" clId="{0F4CB675-F0DD-4376-9119-6E219A50F12E}" dt="2021-06-29T10:19:08.789" v="414" actId="680"/>
        <pc:sldMkLst>
          <pc:docMk/>
          <pc:sldMk cId="1294155933" sldId="290"/>
        </pc:sldMkLst>
      </pc:sldChg>
      <pc:sldChg chg="modSp del">
        <pc:chgData name="Ida Steinicke" userId="cd0a9c52-b166-4545-9576-1df912e60eef" providerId="ADAL" clId="{0F4CB675-F0DD-4376-9119-6E219A50F12E}" dt="2021-06-29T10:18:19.262" v="409" actId="47"/>
        <pc:sldMkLst>
          <pc:docMk/>
          <pc:sldMk cId="4159399163" sldId="290"/>
        </pc:sldMkLst>
      </pc:sldChg>
      <pc:sldChg chg="modSp del">
        <pc:chgData name="Ida Steinicke" userId="cd0a9c52-b166-4545-9576-1df912e60eef" providerId="ADAL" clId="{0F4CB675-F0DD-4376-9119-6E219A50F12E}" dt="2021-06-29T10:18:14.560" v="408" actId="47"/>
        <pc:sldMkLst>
          <pc:docMk/>
          <pc:sldMk cId="3368330915" sldId="291"/>
        </pc:sldMkLst>
      </pc:sldChg>
      <pc:sldChg chg="addSp delSp modSp new mod">
        <pc:chgData name="Ida Steinicke" userId="cd0a9c52-b166-4545-9576-1df912e60eef" providerId="ADAL" clId="{0F4CB675-F0DD-4376-9119-6E219A50F12E}" dt="2021-07-01T15:34:25.560" v="1732" actId="6549"/>
        <pc:sldMkLst>
          <pc:docMk/>
          <pc:sldMk cId="3520747815" sldId="291"/>
        </pc:sldMkLst>
      </pc:sldChg>
      <pc:sldChg chg="addSp delSp modSp new mod modClrScheme chgLayout">
        <pc:chgData name="Ida Steinicke" userId="cd0a9c52-b166-4545-9576-1df912e60eef" providerId="ADAL" clId="{0F4CB675-F0DD-4376-9119-6E219A50F12E}" dt="2021-06-29T10:42:20.419" v="678" actId="700"/>
        <pc:sldMkLst>
          <pc:docMk/>
          <pc:sldMk cId="2565817195" sldId="292"/>
        </pc:sldMkLst>
      </pc:sldChg>
      <pc:sldChg chg="modSp del">
        <pc:chgData name="Ida Steinicke" userId="cd0a9c52-b166-4545-9576-1df912e60eef" providerId="ADAL" clId="{0F4CB675-F0DD-4376-9119-6E219A50F12E}" dt="2021-06-29T10:18:12.599" v="407" actId="47"/>
        <pc:sldMkLst>
          <pc:docMk/>
          <pc:sldMk cId="3464371707" sldId="292"/>
        </pc:sldMkLst>
      </pc:sldChg>
      <pc:sldChg chg="modSp del">
        <pc:chgData name="Ida Steinicke" userId="cd0a9c52-b166-4545-9576-1df912e60eef" providerId="ADAL" clId="{0F4CB675-F0DD-4376-9119-6E219A50F12E}" dt="2021-06-29T10:18:12.599" v="407" actId="47"/>
        <pc:sldMkLst>
          <pc:docMk/>
          <pc:sldMk cId="542816323" sldId="293"/>
        </pc:sldMkLst>
      </pc:sldChg>
      <pc:sldChg chg="addSp delSp modSp new mod modClrScheme chgLayout">
        <pc:chgData name="Ida Steinicke" userId="cd0a9c52-b166-4545-9576-1df912e60eef" providerId="ADAL" clId="{0F4CB675-F0DD-4376-9119-6E219A50F12E}" dt="2021-06-29T10:42:28.858" v="680" actId="700"/>
        <pc:sldMkLst>
          <pc:docMk/>
          <pc:sldMk cId="605103947" sldId="293"/>
        </pc:sldMkLst>
      </pc:sldChg>
      <pc:sldChg chg="modSp del">
        <pc:chgData name="Ida Steinicke" userId="cd0a9c52-b166-4545-9576-1df912e60eef" providerId="ADAL" clId="{0F4CB675-F0DD-4376-9119-6E219A50F12E}" dt="2021-06-29T10:18:12.599" v="407" actId="47"/>
        <pc:sldMkLst>
          <pc:docMk/>
          <pc:sldMk cId="2676373344" sldId="294"/>
        </pc:sldMkLst>
      </pc:sldChg>
      <pc:sldChg chg="addSp delSp modSp new mod modClrScheme chgLayout">
        <pc:chgData name="Ida Steinicke" userId="cd0a9c52-b166-4545-9576-1df912e60eef" providerId="ADAL" clId="{0F4CB675-F0DD-4376-9119-6E219A50F12E}" dt="2021-06-29T10:42:37.828" v="682" actId="700"/>
        <pc:sldMkLst>
          <pc:docMk/>
          <pc:sldMk cId="2682404190" sldId="294"/>
        </pc:sldMkLst>
      </pc:sldChg>
      <pc:sldChg chg="addSp delSp modSp new mod modClrScheme chgLayout">
        <pc:chgData name="Ida Steinicke" userId="cd0a9c52-b166-4545-9576-1df912e60eef" providerId="ADAL" clId="{0F4CB675-F0DD-4376-9119-6E219A50F12E}" dt="2021-06-29T10:42:45.870" v="684" actId="700"/>
        <pc:sldMkLst>
          <pc:docMk/>
          <pc:sldMk cId="2545830184" sldId="295"/>
        </pc:sldMkLst>
      </pc:sldChg>
      <pc:sldChg chg="modSp del">
        <pc:chgData name="Ida Steinicke" userId="cd0a9c52-b166-4545-9576-1df912e60eef" providerId="ADAL" clId="{0F4CB675-F0DD-4376-9119-6E219A50F12E}" dt="2021-06-29T10:18:19.262" v="409" actId="47"/>
        <pc:sldMkLst>
          <pc:docMk/>
          <pc:sldMk cId="4229075450" sldId="295"/>
        </pc:sldMkLst>
      </pc:sldChg>
      <pc:sldChg chg="modSp del">
        <pc:chgData name="Ida Steinicke" userId="cd0a9c52-b166-4545-9576-1df912e60eef" providerId="ADAL" clId="{0F4CB675-F0DD-4376-9119-6E219A50F12E}" dt="2021-06-29T10:18:19.262" v="409" actId="47"/>
        <pc:sldMkLst>
          <pc:docMk/>
          <pc:sldMk cId="221310119" sldId="296"/>
        </pc:sldMkLst>
      </pc:sldChg>
      <pc:sldChg chg="addSp delSp modSp new mod modClrScheme chgLayout">
        <pc:chgData name="Ida Steinicke" userId="cd0a9c52-b166-4545-9576-1df912e60eef" providerId="ADAL" clId="{0F4CB675-F0DD-4376-9119-6E219A50F12E}" dt="2021-07-01T15:35:41.394" v="1742" actId="700"/>
        <pc:sldMkLst>
          <pc:docMk/>
          <pc:sldMk cId="3059538632" sldId="296"/>
        </pc:sldMkLst>
      </pc:sldChg>
      <pc:sldChg chg="addSp delSp modSp new mod modClrScheme chgLayout">
        <pc:chgData name="Ida Steinicke" userId="cd0a9c52-b166-4545-9576-1df912e60eef" providerId="ADAL" clId="{0F4CB675-F0DD-4376-9119-6E219A50F12E}" dt="2021-06-29T10:44:03.845" v="696" actId="700"/>
        <pc:sldMkLst>
          <pc:docMk/>
          <pc:sldMk cId="3131773717" sldId="297"/>
        </pc:sldMkLst>
      </pc:sldChg>
      <pc:sldChg chg="modSp del">
        <pc:chgData name="Ida Steinicke" userId="cd0a9c52-b166-4545-9576-1df912e60eef" providerId="ADAL" clId="{0F4CB675-F0DD-4376-9119-6E219A50F12E}" dt="2021-06-29T10:18:35.279" v="410" actId="2696"/>
        <pc:sldMkLst>
          <pc:docMk/>
          <pc:sldMk cId="3438738423" sldId="297"/>
        </pc:sldMkLst>
      </pc:sldChg>
      <pc:sldChg chg="modSp del">
        <pc:chgData name="Ida Steinicke" userId="cd0a9c52-b166-4545-9576-1df912e60eef" providerId="ADAL" clId="{0F4CB675-F0DD-4376-9119-6E219A50F12E}" dt="2021-06-29T10:18:12.599" v="407" actId="47"/>
        <pc:sldMkLst>
          <pc:docMk/>
          <pc:sldMk cId="1327616011" sldId="298"/>
        </pc:sldMkLst>
      </pc:sldChg>
      <pc:sldChg chg="addSp delSp modSp add mod modClrScheme chgLayout">
        <pc:chgData name="Ida Steinicke" userId="cd0a9c52-b166-4545-9576-1df912e60eef" providerId="ADAL" clId="{0F4CB675-F0DD-4376-9119-6E219A50F12E}" dt="2021-06-29T10:44:11.232" v="698" actId="700"/>
        <pc:sldMkLst>
          <pc:docMk/>
          <pc:sldMk cId="2615858735" sldId="298"/>
        </pc:sldMkLst>
      </pc:sldChg>
      <pc:sldChg chg="addSp delSp modSp add mod ord modClrScheme chgLayout">
        <pc:chgData name="Ida Steinicke" userId="cd0a9c52-b166-4545-9576-1df912e60eef" providerId="ADAL" clId="{0F4CB675-F0DD-4376-9119-6E219A50F12E}" dt="2021-06-29T10:44:23.623" v="702"/>
        <pc:sldMkLst>
          <pc:docMk/>
          <pc:sldMk cId="1167488934" sldId="299"/>
        </pc:sldMkLst>
      </pc:sldChg>
      <pc:sldChg chg="addSp delSp modSp new mod modClrScheme chgLayout">
        <pc:chgData name="Ida Steinicke" userId="cd0a9c52-b166-4545-9576-1df912e60eef" providerId="ADAL" clId="{0F4CB675-F0DD-4376-9119-6E219A50F12E}" dt="2021-06-29T12:51:05.765" v="1486" actId="700"/>
        <pc:sldMkLst>
          <pc:docMk/>
          <pc:sldMk cId="1502370354" sldId="300"/>
        </pc:sldMkLst>
      </pc:sldChg>
      <pc:sldChg chg="addSp delSp modSp add mod modClrScheme chgLayout">
        <pc:chgData name="Ida Steinicke" userId="cd0a9c52-b166-4545-9576-1df912e60eef" providerId="ADAL" clId="{0F4CB675-F0DD-4376-9119-6E219A50F12E}" dt="2021-06-29T12:51:17.823" v="1488" actId="700"/>
        <pc:sldMkLst>
          <pc:docMk/>
          <pc:sldMk cId="3818307865" sldId="301"/>
        </pc:sldMkLst>
      </pc:sldChg>
      <pc:sldChg chg="addSp delSp modSp add mod modClrScheme chgLayout">
        <pc:chgData name="Ida Steinicke" userId="cd0a9c52-b166-4545-9576-1df912e60eef" providerId="ADAL" clId="{0F4CB675-F0DD-4376-9119-6E219A50F12E}" dt="2021-06-29T12:51:33.631" v="1493" actId="700"/>
        <pc:sldMkLst>
          <pc:docMk/>
          <pc:sldMk cId="3356527202" sldId="302"/>
        </pc:sldMkLst>
      </pc:sldChg>
      <pc:sldChg chg="addSp delSp modSp add mod modClrScheme chgLayout">
        <pc:chgData name="Ida Steinicke" userId="cd0a9c52-b166-4545-9576-1df912e60eef" providerId="ADAL" clId="{0F4CB675-F0DD-4376-9119-6E219A50F12E}" dt="2021-06-29T12:51:37.528" v="1494" actId="700"/>
        <pc:sldMkLst>
          <pc:docMk/>
          <pc:sldMk cId="2911753193" sldId="303"/>
        </pc:sldMkLst>
      </pc:sldChg>
      <pc:sldChg chg="addSp delSp modSp add mod modClrScheme chgLayout">
        <pc:chgData name="Ida Steinicke" userId="cd0a9c52-b166-4545-9576-1df912e60eef" providerId="ADAL" clId="{0F4CB675-F0DD-4376-9119-6E219A50F12E}" dt="2021-06-29T12:51:41.337" v="1495" actId="700"/>
        <pc:sldMkLst>
          <pc:docMk/>
          <pc:sldMk cId="1283910066" sldId="304"/>
        </pc:sldMkLst>
      </pc:sldChg>
      <pc:sldChg chg="addSp delSp modSp add mod modClrScheme chgLayout">
        <pc:chgData name="Ida Steinicke" userId="cd0a9c52-b166-4545-9576-1df912e60eef" providerId="ADAL" clId="{0F4CB675-F0DD-4376-9119-6E219A50F12E}" dt="2021-06-29T12:51:44.935" v="1496" actId="700"/>
        <pc:sldMkLst>
          <pc:docMk/>
          <pc:sldMk cId="3762771137" sldId="305"/>
        </pc:sldMkLst>
      </pc:sldChg>
      <pc:sldChg chg="addSp delSp modSp add mod modClrScheme chgLayout">
        <pc:chgData name="Ida Steinicke" userId="cd0a9c52-b166-4545-9576-1df912e60eef" providerId="ADAL" clId="{0F4CB675-F0DD-4376-9119-6E219A50F12E}" dt="2021-06-29T12:51:52.305" v="1498" actId="700"/>
        <pc:sldMkLst>
          <pc:docMk/>
          <pc:sldMk cId="2744952762" sldId="306"/>
        </pc:sldMkLst>
      </pc:sldChg>
      <pc:sldChg chg="addSp delSp modSp add mod modClrScheme chgLayout">
        <pc:chgData name="Ida Steinicke" userId="cd0a9c52-b166-4545-9576-1df912e60eef" providerId="ADAL" clId="{0F4CB675-F0DD-4376-9119-6E219A50F12E}" dt="2021-06-29T12:52:01.047" v="1500" actId="700"/>
        <pc:sldMkLst>
          <pc:docMk/>
          <pc:sldMk cId="3736127375" sldId="307"/>
        </pc:sldMkLst>
      </pc:sldChg>
      <pc:sldChg chg="addSp delSp modSp add mod modClrScheme chgLayout">
        <pc:chgData name="Ida Steinicke" userId="cd0a9c52-b166-4545-9576-1df912e60eef" providerId="ADAL" clId="{0F4CB675-F0DD-4376-9119-6E219A50F12E}" dt="2021-06-29T12:59:49.662" v="1547" actId="478"/>
        <pc:sldMkLst>
          <pc:docMk/>
          <pc:sldMk cId="4095367004" sldId="308"/>
        </pc:sldMkLst>
      </pc:sldChg>
      <pc:sldChg chg="new del mod modClrScheme chgLayout">
        <pc:chgData name="Ida Steinicke" userId="cd0a9c52-b166-4545-9576-1df912e60eef" providerId="ADAL" clId="{0F4CB675-F0DD-4376-9119-6E219A50F12E}" dt="2021-07-01T15:34:42.947" v="1733" actId="2696"/>
        <pc:sldMkLst>
          <pc:docMk/>
          <pc:sldMk cId="1772255940" sldId="309"/>
        </pc:sldMkLst>
      </pc:sldChg>
      <pc:sldChg chg="add mod modClrScheme chgLayout">
        <pc:chgData name="Ida Steinicke" userId="cd0a9c52-b166-4545-9576-1df912e60eef" providerId="ADAL" clId="{0F4CB675-F0DD-4376-9119-6E219A50F12E}" dt="2021-07-01T15:35:02.376" v="1735" actId="700"/>
        <pc:sldMkLst>
          <pc:docMk/>
          <pc:sldMk cId="3153545125" sldId="309"/>
        </pc:sldMkLst>
      </pc:sldChg>
      <pc:sldChg chg="addSp delSp modSp new mod modClrScheme chgLayout">
        <pc:chgData name="Ida Steinicke" userId="cd0a9c52-b166-4545-9576-1df912e60eef" providerId="ADAL" clId="{0F4CB675-F0DD-4376-9119-6E219A50F12E}" dt="2021-07-01T15:35:21.309" v="1737" actId="700"/>
        <pc:sldMkLst>
          <pc:docMk/>
          <pc:sldMk cId="2197544697" sldId="310"/>
        </pc:sldMkLst>
      </pc:sldChg>
      <pc:sldChg chg="addSp delSp modSp new mod modClrScheme chgLayout">
        <pc:chgData name="Ida Steinicke" userId="cd0a9c52-b166-4545-9576-1df912e60eef" providerId="ADAL" clId="{0F4CB675-F0DD-4376-9119-6E219A50F12E}" dt="2021-07-01T15:36:06.993" v="1747" actId="700"/>
        <pc:sldMkLst>
          <pc:docMk/>
          <pc:sldMk cId="247915832" sldId="311"/>
        </pc:sldMkLst>
      </pc:sldChg>
      <pc:sldChg chg="addSp delSp modSp new mod modClrScheme chgLayout">
        <pc:chgData name="Ida Steinicke" userId="cd0a9c52-b166-4545-9576-1df912e60eef" providerId="ADAL" clId="{0F4CB675-F0DD-4376-9119-6E219A50F12E}" dt="2021-07-01T15:35:58.159" v="1745" actId="700"/>
        <pc:sldMkLst>
          <pc:docMk/>
          <pc:sldMk cId="3660933886" sldId="312"/>
        </pc:sldMkLst>
      </pc:sldChg>
      <pc:sldChg chg="addSp delSp modSp new mod modClrScheme chgLayout">
        <pc:chgData name="Ida Steinicke" userId="cd0a9c52-b166-4545-9576-1df912e60eef" providerId="ADAL" clId="{0F4CB675-F0DD-4376-9119-6E219A50F12E}" dt="2021-07-01T15:35:54.127" v="1744" actId="700"/>
        <pc:sldMkLst>
          <pc:docMk/>
          <pc:sldMk cId="4127554736" sldId="313"/>
        </pc:sldMkLst>
      </pc:sldChg>
      <pc:sldChg chg="addSp delSp modSp new mod modClrScheme chgLayout">
        <pc:chgData name="Ida Steinicke" userId="cd0a9c52-b166-4545-9576-1df912e60eef" providerId="ADAL" clId="{0F4CB675-F0DD-4376-9119-6E219A50F12E}" dt="2021-07-01T15:35:46.893" v="1743" actId="700"/>
        <pc:sldMkLst>
          <pc:docMk/>
          <pc:sldMk cId="144728481" sldId="314"/>
        </pc:sldMkLst>
      </pc:sldChg>
      <pc:sldChg chg="new">
        <pc:chgData name="Ida Steinicke" userId="cd0a9c52-b166-4545-9576-1df912e60eef" providerId="ADAL" clId="{0F4CB675-F0DD-4376-9119-6E219A50F12E}" dt="2021-07-01T15:36:02.309" v="1746" actId="680"/>
        <pc:sldMkLst>
          <pc:docMk/>
          <pc:sldMk cId="2699859276" sldId="315"/>
        </pc:sldMkLst>
      </pc:sldChg>
      <pc:sldMasterChg chg="addSp delSp modSp mod setBg delSldLayout modSldLayout">
        <pc:chgData name="Ida Steinicke" userId="cd0a9c52-b166-4545-9576-1df912e60eef" providerId="ADAL" clId="{0F4CB675-F0DD-4376-9119-6E219A50F12E}" dt="2021-06-29T12:56:05.868" v="1519" actId="6014"/>
        <pc:sldMasterMkLst>
          <pc:docMk/>
          <pc:sldMasterMk cId="1505816505" sldId="2147483699"/>
        </pc:sldMasterMkLst>
        <pc:sldLayoutChg chg="modSp del mod">
          <pc:chgData name="Ida Steinicke" userId="cd0a9c52-b166-4545-9576-1df912e60eef" providerId="ADAL" clId="{0F4CB675-F0DD-4376-9119-6E219A50F12E}" dt="2021-06-29T10:19:40.451" v="416" actId="2696"/>
          <pc:sldLayoutMkLst>
            <pc:docMk/>
            <pc:sldMasterMk cId="1505816505" sldId="2147483699"/>
            <pc:sldLayoutMk cId="3124981103" sldId="2147483700"/>
          </pc:sldLayoutMkLst>
        </pc:sldLayoutChg>
        <pc:sldLayoutChg chg="addSp delSp modSp mod">
          <pc:chgData name="Ida Steinicke" userId="cd0a9c52-b166-4545-9576-1df912e60eef" providerId="ADAL" clId="{0F4CB675-F0DD-4376-9119-6E219A50F12E}" dt="2021-06-29T10:02:05.052" v="253" actId="1035"/>
          <pc:sldLayoutMkLst>
            <pc:docMk/>
            <pc:sldMasterMk cId="1505816505" sldId="2147483699"/>
            <pc:sldLayoutMk cId="2616249638" sldId="2147483731"/>
          </pc:sldLayoutMkLst>
        </pc:sldLayoutChg>
        <pc:sldLayoutChg chg="addSp delSp modSp mod">
          <pc:chgData name="Ida Steinicke" userId="cd0a9c52-b166-4545-9576-1df912e60eef" providerId="ADAL" clId="{0F4CB675-F0DD-4376-9119-6E219A50F12E}" dt="2021-06-29T10:01:27.246" v="233"/>
          <pc:sldLayoutMkLst>
            <pc:docMk/>
            <pc:sldMasterMk cId="1505816505" sldId="2147483699"/>
            <pc:sldLayoutMk cId="1839403172" sldId="2147483790"/>
          </pc:sldLayoutMkLst>
        </pc:sldLayoutChg>
      </pc:sldMasterChg>
      <pc:sldMasterChg chg="addSp delSp modSp mod setBg addSldLayout delSldLayout modSldLayout sldLayoutOrd">
        <pc:chgData name="Ida Steinicke" userId="cd0a9c52-b166-4545-9576-1df912e60eef" providerId="ADAL" clId="{0F4CB675-F0DD-4376-9119-6E219A50F12E}" dt="2021-07-01T15:32:14.896" v="1731" actId="732"/>
        <pc:sldMasterMkLst>
          <pc:docMk/>
          <pc:sldMasterMk cId="3815649992" sldId="2147483703"/>
        </pc:sldMasterMkLst>
        <pc:sldLayoutChg chg="modSp mod">
          <pc:chgData name="Ida Steinicke" userId="cd0a9c52-b166-4545-9576-1df912e60eef" providerId="ADAL" clId="{0F4CB675-F0DD-4376-9119-6E219A50F12E}" dt="2021-06-29T10:38:38.310" v="589" actId="14100"/>
          <pc:sldLayoutMkLst>
            <pc:docMk/>
            <pc:sldMasterMk cId="3815649992" sldId="2147483703"/>
            <pc:sldLayoutMk cId="3571936493" sldId="2147483717"/>
          </pc:sldLayoutMkLst>
        </pc:sldLayoutChg>
        <pc:sldLayoutChg chg="modSp mod">
          <pc:chgData name="Ida Steinicke" userId="cd0a9c52-b166-4545-9576-1df912e60eef" providerId="ADAL" clId="{0F4CB675-F0DD-4376-9119-6E219A50F12E}" dt="2021-06-29T10:38:58.430" v="591" actId="14100"/>
          <pc:sldLayoutMkLst>
            <pc:docMk/>
            <pc:sldMasterMk cId="3815649992" sldId="2147483703"/>
            <pc:sldLayoutMk cId="3135903379" sldId="2147483730"/>
          </pc:sldLayoutMkLst>
        </pc:sldLayoutChg>
        <pc:sldLayoutChg chg="addSp delSp modSp del mod">
          <pc:chgData name="Ida Steinicke" userId="cd0a9c52-b166-4545-9576-1df912e60eef" providerId="ADAL" clId="{0F4CB675-F0DD-4376-9119-6E219A50F12E}" dt="2021-06-29T10:20:49.642" v="420" actId="2696"/>
          <pc:sldLayoutMkLst>
            <pc:docMk/>
            <pc:sldMasterMk cId="3815649992" sldId="2147483703"/>
            <pc:sldLayoutMk cId="2723601450" sldId="2147483732"/>
          </pc:sldLayoutMkLst>
        </pc:sldLayoutChg>
        <pc:sldLayoutChg chg="modSp mod">
          <pc:chgData name="Ida Steinicke" userId="cd0a9c52-b166-4545-9576-1df912e60eef" providerId="ADAL" clId="{0F4CB675-F0DD-4376-9119-6E219A50F12E}" dt="2021-06-29T10:38:45.799" v="590" actId="14100"/>
          <pc:sldLayoutMkLst>
            <pc:docMk/>
            <pc:sldMasterMk cId="3815649992" sldId="2147483703"/>
            <pc:sldLayoutMk cId="3570487812" sldId="2147483733"/>
          </pc:sldLayoutMkLst>
        </pc:sldLayoutChg>
        <pc:sldLayoutChg chg="addSp delSp modSp del mod">
          <pc:chgData name="Ida Steinicke" userId="cd0a9c52-b166-4545-9576-1df912e60eef" providerId="ADAL" clId="{0F4CB675-F0DD-4376-9119-6E219A50F12E}" dt="2021-06-29T10:41:08.089" v="649" actId="47"/>
          <pc:sldLayoutMkLst>
            <pc:docMk/>
            <pc:sldMasterMk cId="3815649992" sldId="2147483703"/>
            <pc:sldLayoutMk cId="3035849843" sldId="2147483841"/>
          </pc:sldLayoutMkLst>
        </pc:sldLayoutChg>
        <pc:sldLayoutChg chg="addSp delSp modSp mod">
          <pc:chgData name="Ida Steinicke" userId="cd0a9c52-b166-4545-9576-1df912e60eef" providerId="ADAL" clId="{0F4CB675-F0DD-4376-9119-6E219A50F12E}" dt="2021-06-29T12:53:34.796" v="1501" actId="6014"/>
          <pc:sldLayoutMkLst>
            <pc:docMk/>
            <pc:sldMasterMk cId="3815649992" sldId="2147483703"/>
            <pc:sldLayoutMk cId="1391486173" sldId="2147483842"/>
          </pc:sldLayoutMkLst>
        </pc:sldLayoutChg>
        <pc:sldLayoutChg chg="addSp delSp modSp mod">
          <pc:chgData name="Ida Steinicke" userId="cd0a9c52-b166-4545-9576-1df912e60eef" providerId="ADAL" clId="{0F4CB675-F0DD-4376-9119-6E219A50F12E}" dt="2021-06-29T12:53:42.436" v="1502" actId="6014"/>
          <pc:sldLayoutMkLst>
            <pc:docMk/>
            <pc:sldMasterMk cId="3815649992" sldId="2147483703"/>
            <pc:sldLayoutMk cId="3945058042" sldId="2147483843"/>
          </pc:sldLayoutMkLst>
        </pc:sldLayoutChg>
        <pc:sldLayoutChg chg="addSp delSp modSp mod">
          <pc:chgData name="Ida Steinicke" userId="cd0a9c52-b166-4545-9576-1df912e60eef" providerId="ADAL" clId="{0F4CB675-F0DD-4376-9119-6E219A50F12E}" dt="2021-06-29T12:53:50.447" v="1503" actId="6014"/>
          <pc:sldLayoutMkLst>
            <pc:docMk/>
            <pc:sldMasterMk cId="3815649992" sldId="2147483703"/>
            <pc:sldLayoutMk cId="1323491257" sldId="2147483844"/>
          </pc:sldLayoutMkLst>
        </pc:sldLayoutChg>
        <pc:sldLayoutChg chg="addSp delSp modSp mod">
          <pc:chgData name="Ida Steinicke" userId="cd0a9c52-b166-4545-9576-1df912e60eef" providerId="ADAL" clId="{0F4CB675-F0DD-4376-9119-6E219A50F12E}" dt="2021-06-29T12:53:58.597" v="1504" actId="6014"/>
          <pc:sldLayoutMkLst>
            <pc:docMk/>
            <pc:sldMasterMk cId="3815649992" sldId="2147483703"/>
            <pc:sldLayoutMk cId="3625616064" sldId="2147483845"/>
          </pc:sldLayoutMkLst>
        </pc:sldLayoutChg>
        <pc:sldLayoutChg chg="addSp delSp modSp mod">
          <pc:chgData name="Ida Steinicke" userId="cd0a9c52-b166-4545-9576-1df912e60eef" providerId="ADAL" clId="{0F4CB675-F0DD-4376-9119-6E219A50F12E}" dt="2021-06-29T12:54:05.173" v="1505" actId="6014"/>
          <pc:sldLayoutMkLst>
            <pc:docMk/>
            <pc:sldMasterMk cId="3815649992" sldId="2147483703"/>
            <pc:sldLayoutMk cId="4128941129" sldId="2147483846"/>
          </pc:sldLayoutMkLst>
        </pc:sldLayoutChg>
        <pc:sldLayoutChg chg="addSp delSp modSp mod">
          <pc:chgData name="Ida Steinicke" userId="cd0a9c52-b166-4545-9576-1df912e60eef" providerId="ADAL" clId="{0F4CB675-F0DD-4376-9119-6E219A50F12E}" dt="2021-06-29T12:54:12.188" v="1506" actId="6014"/>
          <pc:sldLayoutMkLst>
            <pc:docMk/>
            <pc:sldMasterMk cId="3815649992" sldId="2147483703"/>
            <pc:sldLayoutMk cId="2194214560" sldId="2147483847"/>
          </pc:sldLayoutMkLst>
        </pc:sldLayoutChg>
        <pc:sldLayoutChg chg="addSp delSp modSp mod">
          <pc:chgData name="Ida Steinicke" userId="cd0a9c52-b166-4545-9576-1df912e60eef" providerId="ADAL" clId="{0F4CB675-F0DD-4376-9119-6E219A50F12E}" dt="2021-06-29T12:54:19.636" v="1507" actId="6014"/>
          <pc:sldLayoutMkLst>
            <pc:docMk/>
            <pc:sldMasterMk cId="3815649992" sldId="2147483703"/>
            <pc:sldLayoutMk cId="1685307147" sldId="2147483848"/>
          </pc:sldLayoutMkLst>
        </pc:sldLayoutChg>
        <pc:sldLayoutChg chg="addSp delSp modSp mod">
          <pc:chgData name="Ida Steinicke" userId="cd0a9c52-b166-4545-9576-1df912e60eef" providerId="ADAL" clId="{0F4CB675-F0DD-4376-9119-6E219A50F12E}" dt="2021-06-29T12:54:31.556" v="1508" actId="6014"/>
          <pc:sldLayoutMkLst>
            <pc:docMk/>
            <pc:sldMasterMk cId="3815649992" sldId="2147483703"/>
            <pc:sldLayoutMk cId="847505980" sldId="2147483849"/>
          </pc:sldLayoutMkLst>
        </pc:sldLayoutChg>
        <pc:sldLayoutChg chg="addSp delSp modSp mod">
          <pc:chgData name="Ida Steinicke" userId="cd0a9c52-b166-4545-9576-1df912e60eef" providerId="ADAL" clId="{0F4CB675-F0DD-4376-9119-6E219A50F12E}" dt="2021-06-29T12:54:40.797" v="1509" actId="6014"/>
          <pc:sldLayoutMkLst>
            <pc:docMk/>
            <pc:sldMasterMk cId="3815649992" sldId="2147483703"/>
            <pc:sldLayoutMk cId="1673574652" sldId="2147483850"/>
          </pc:sldLayoutMkLst>
        </pc:sldLayoutChg>
        <pc:sldLayoutChg chg="addSp delSp modSp mod">
          <pc:chgData name="Ida Steinicke" userId="cd0a9c52-b166-4545-9576-1df912e60eef" providerId="ADAL" clId="{0F4CB675-F0DD-4376-9119-6E219A50F12E}" dt="2021-06-29T12:54:48.213" v="1510" actId="6014"/>
          <pc:sldLayoutMkLst>
            <pc:docMk/>
            <pc:sldMasterMk cId="3815649992" sldId="2147483703"/>
            <pc:sldLayoutMk cId="1436553654" sldId="2147483851"/>
          </pc:sldLayoutMkLst>
        </pc:sldLayoutChg>
        <pc:sldLayoutChg chg="addSp delSp modSp add mod modTransition">
          <pc:chgData name="Ida Steinicke" userId="cd0a9c52-b166-4545-9576-1df912e60eef" providerId="ADAL" clId="{0F4CB675-F0DD-4376-9119-6E219A50F12E}" dt="2021-07-01T11:11:57.986" v="1635" actId="167"/>
          <pc:sldLayoutMkLst>
            <pc:docMk/>
            <pc:sldMasterMk cId="3815649992" sldId="2147483703"/>
            <pc:sldLayoutMk cId="655627270" sldId="2147483852"/>
          </pc:sldLayoutMkLst>
        </pc:sldLayoutChg>
        <pc:sldLayoutChg chg="delSp del mod">
          <pc:chgData name="Ida Steinicke" userId="cd0a9c52-b166-4545-9576-1df912e60eef" providerId="ADAL" clId="{0F4CB675-F0DD-4376-9119-6E219A50F12E}" dt="2021-06-29T10:18:12.599" v="407" actId="47"/>
          <pc:sldLayoutMkLst>
            <pc:docMk/>
            <pc:sldMasterMk cId="3815649992" sldId="2147483703"/>
            <pc:sldLayoutMk cId="2908833183" sldId="2147483852"/>
          </pc:sldLayoutMkLst>
        </pc:sldLayoutChg>
        <pc:sldLayoutChg chg="addSp delSp modSp add mod modTransition">
          <pc:chgData name="Ida Steinicke" userId="cd0a9c52-b166-4545-9576-1df912e60eef" providerId="ADAL" clId="{0F4CB675-F0DD-4376-9119-6E219A50F12E}" dt="2021-07-01T11:12:50.117" v="1646"/>
          <pc:sldLayoutMkLst>
            <pc:docMk/>
            <pc:sldMasterMk cId="3815649992" sldId="2147483703"/>
            <pc:sldLayoutMk cId="108485187" sldId="2147483853"/>
          </pc:sldLayoutMkLst>
        </pc:sldLayoutChg>
        <pc:sldLayoutChg chg="new del mod">
          <pc:chgData name="Ida Steinicke" userId="cd0a9c52-b166-4545-9576-1df912e60eef" providerId="ADAL" clId="{0F4CB675-F0DD-4376-9119-6E219A50F12E}" dt="2021-06-29T10:24:08.527" v="465" actId="11236"/>
          <pc:sldLayoutMkLst>
            <pc:docMk/>
            <pc:sldMasterMk cId="3815649992" sldId="2147483703"/>
            <pc:sldLayoutMk cId="3006990883" sldId="2147483853"/>
          </pc:sldLayoutMkLst>
        </pc:sldLayoutChg>
        <pc:sldLayoutChg chg="delSp del mod">
          <pc:chgData name="Ida Steinicke" userId="cd0a9c52-b166-4545-9576-1df912e60eef" providerId="ADAL" clId="{0F4CB675-F0DD-4376-9119-6E219A50F12E}" dt="2021-06-29T10:18:12.599" v="407" actId="47"/>
          <pc:sldLayoutMkLst>
            <pc:docMk/>
            <pc:sldMasterMk cId="3815649992" sldId="2147483703"/>
            <pc:sldLayoutMk cId="3663576150" sldId="2147483853"/>
          </pc:sldLayoutMkLst>
        </pc:sldLayoutChg>
        <pc:sldLayoutChg chg="delSp del mod">
          <pc:chgData name="Ida Steinicke" userId="cd0a9c52-b166-4545-9576-1df912e60eef" providerId="ADAL" clId="{0F4CB675-F0DD-4376-9119-6E219A50F12E}" dt="2021-06-29T10:18:12.599" v="407" actId="47"/>
          <pc:sldLayoutMkLst>
            <pc:docMk/>
            <pc:sldMasterMk cId="3815649992" sldId="2147483703"/>
            <pc:sldLayoutMk cId="2926371907" sldId="2147483854"/>
          </pc:sldLayoutMkLst>
        </pc:sldLayoutChg>
        <pc:sldLayoutChg chg="addSp delSp modSp add mod modTransition">
          <pc:chgData name="Ida Steinicke" userId="cd0a9c52-b166-4545-9576-1df912e60eef" providerId="ADAL" clId="{0F4CB675-F0DD-4376-9119-6E219A50F12E}" dt="2021-07-01T11:12:59.101" v="1649"/>
          <pc:sldLayoutMkLst>
            <pc:docMk/>
            <pc:sldMasterMk cId="3815649992" sldId="2147483703"/>
            <pc:sldLayoutMk cId="3528325158" sldId="2147483854"/>
          </pc:sldLayoutMkLst>
        </pc:sldLayoutChg>
        <pc:sldLayoutChg chg="delSp del mod">
          <pc:chgData name="Ida Steinicke" userId="cd0a9c52-b166-4545-9576-1df912e60eef" providerId="ADAL" clId="{0F4CB675-F0DD-4376-9119-6E219A50F12E}" dt="2021-06-29T10:18:12.599" v="407" actId="47"/>
          <pc:sldLayoutMkLst>
            <pc:docMk/>
            <pc:sldMasterMk cId="3815649992" sldId="2147483703"/>
            <pc:sldLayoutMk cId="1612365225" sldId="2147483855"/>
          </pc:sldLayoutMkLst>
        </pc:sldLayoutChg>
        <pc:sldLayoutChg chg="addSp delSp modSp add mod modTransition">
          <pc:chgData name="Ida Steinicke" userId="cd0a9c52-b166-4545-9576-1df912e60eef" providerId="ADAL" clId="{0F4CB675-F0DD-4376-9119-6E219A50F12E}" dt="2021-07-01T11:13:05.030" v="1652"/>
          <pc:sldLayoutMkLst>
            <pc:docMk/>
            <pc:sldMasterMk cId="3815649992" sldId="2147483703"/>
            <pc:sldLayoutMk cId="2760645889" sldId="2147483855"/>
          </pc:sldLayoutMkLst>
        </pc:sldLayoutChg>
        <pc:sldLayoutChg chg="delSp del mod">
          <pc:chgData name="Ida Steinicke" userId="cd0a9c52-b166-4545-9576-1df912e60eef" providerId="ADAL" clId="{0F4CB675-F0DD-4376-9119-6E219A50F12E}" dt="2021-06-29T10:18:35.279" v="410" actId="2696"/>
          <pc:sldLayoutMkLst>
            <pc:docMk/>
            <pc:sldMasterMk cId="3815649992" sldId="2147483703"/>
            <pc:sldLayoutMk cId="1837485505" sldId="2147483856"/>
          </pc:sldLayoutMkLst>
        </pc:sldLayoutChg>
        <pc:sldLayoutChg chg="addSp delSp modSp add mod modTransition">
          <pc:chgData name="Ida Steinicke" userId="cd0a9c52-b166-4545-9576-1df912e60eef" providerId="ADAL" clId="{0F4CB675-F0DD-4376-9119-6E219A50F12E}" dt="2021-07-01T11:12:41.811" v="1643"/>
          <pc:sldLayoutMkLst>
            <pc:docMk/>
            <pc:sldMasterMk cId="3815649992" sldId="2147483703"/>
            <pc:sldLayoutMk cId="3840137805" sldId="2147483856"/>
          </pc:sldLayoutMkLst>
        </pc:sldLayoutChg>
        <pc:sldLayoutChg chg="del">
          <pc:chgData name="Ida Steinicke" userId="cd0a9c52-b166-4545-9576-1df912e60eef" providerId="ADAL" clId="{0F4CB675-F0DD-4376-9119-6E219A50F12E}" dt="2021-06-29T10:18:01.434" v="404" actId="47"/>
          <pc:sldLayoutMkLst>
            <pc:docMk/>
            <pc:sldMasterMk cId="3815649992" sldId="2147483703"/>
            <pc:sldLayoutMk cId="247588084" sldId="2147483857"/>
          </pc:sldLayoutMkLst>
        </pc:sldLayoutChg>
        <pc:sldLayoutChg chg="addSp delSp modSp add mod modTransition">
          <pc:chgData name="Ida Steinicke" userId="cd0a9c52-b166-4545-9576-1df912e60eef" providerId="ADAL" clId="{0F4CB675-F0DD-4376-9119-6E219A50F12E}" dt="2021-06-29T12:55:04.634" v="1512" actId="6014"/>
          <pc:sldLayoutMkLst>
            <pc:docMk/>
            <pc:sldMasterMk cId="3815649992" sldId="2147483703"/>
            <pc:sldLayoutMk cId="3552990657" sldId="2147483857"/>
          </pc:sldLayoutMkLst>
        </pc:sldLayoutChg>
        <pc:sldLayoutChg chg="add del mod replId modTransition">
          <pc:chgData name="Ida Steinicke" userId="cd0a9c52-b166-4545-9576-1df912e60eef" providerId="ADAL" clId="{0F4CB675-F0DD-4376-9119-6E219A50F12E}" dt="2021-06-29T12:37:59.060" v="1034" actId="2696"/>
          <pc:sldLayoutMkLst>
            <pc:docMk/>
            <pc:sldMasterMk cId="3815649992" sldId="2147483703"/>
            <pc:sldLayoutMk cId="1369611273" sldId="2147483860"/>
          </pc:sldLayoutMkLst>
        </pc:sldLayoutChg>
        <pc:sldLayoutChg chg="add del mod modTransition">
          <pc:chgData name="Ida Steinicke" userId="cd0a9c52-b166-4545-9576-1df912e60eef" providerId="ADAL" clId="{0F4CB675-F0DD-4376-9119-6E219A50F12E}" dt="2021-06-29T12:38:00.397" v="1035" actId="2696"/>
          <pc:sldLayoutMkLst>
            <pc:docMk/>
            <pc:sldMasterMk cId="3815649992" sldId="2147483703"/>
            <pc:sldLayoutMk cId="2777615156" sldId="2147483861"/>
          </pc:sldLayoutMkLst>
        </pc:sldLayoutChg>
        <pc:sldLayoutChg chg="add del mod modTransition">
          <pc:chgData name="Ida Steinicke" userId="cd0a9c52-b166-4545-9576-1df912e60eef" providerId="ADAL" clId="{0F4CB675-F0DD-4376-9119-6E219A50F12E}" dt="2021-06-29T12:38:01.935" v="1036" actId="2696"/>
          <pc:sldLayoutMkLst>
            <pc:docMk/>
            <pc:sldMasterMk cId="3815649992" sldId="2147483703"/>
            <pc:sldLayoutMk cId="2658940543" sldId="2147483862"/>
          </pc:sldLayoutMkLst>
        </pc:sldLayoutChg>
        <pc:sldLayoutChg chg="add del mod modTransition">
          <pc:chgData name="Ida Steinicke" userId="cd0a9c52-b166-4545-9576-1df912e60eef" providerId="ADAL" clId="{0F4CB675-F0DD-4376-9119-6E219A50F12E}" dt="2021-06-29T12:38:03.999" v="1037" actId="2696"/>
          <pc:sldLayoutMkLst>
            <pc:docMk/>
            <pc:sldMasterMk cId="3815649992" sldId="2147483703"/>
            <pc:sldLayoutMk cId="2925777757" sldId="2147483863"/>
          </pc:sldLayoutMkLst>
        </pc:sldLayoutChg>
        <pc:sldLayoutChg chg="add del mod modTransition">
          <pc:chgData name="Ida Steinicke" userId="cd0a9c52-b166-4545-9576-1df912e60eef" providerId="ADAL" clId="{0F4CB675-F0DD-4376-9119-6E219A50F12E}" dt="2021-06-29T12:37:56.698" v="1033" actId="2696"/>
          <pc:sldLayoutMkLst>
            <pc:docMk/>
            <pc:sldMasterMk cId="3815649992" sldId="2147483703"/>
            <pc:sldLayoutMk cId="3335228090" sldId="2147483864"/>
          </pc:sldLayoutMkLst>
        </pc:sldLayoutChg>
        <pc:sldLayoutChg chg="addSp delSp modSp add mod modTransition">
          <pc:chgData name="Ida Steinicke" userId="cd0a9c52-b166-4545-9576-1df912e60eef" providerId="ADAL" clId="{0F4CB675-F0DD-4376-9119-6E219A50F12E}" dt="2021-06-29T12:55:10.960" v="1513" actId="6014"/>
          <pc:sldLayoutMkLst>
            <pc:docMk/>
            <pc:sldMasterMk cId="3815649992" sldId="2147483703"/>
            <pc:sldLayoutMk cId="393469005" sldId="2147483865"/>
          </pc:sldLayoutMkLst>
        </pc:sldLayoutChg>
        <pc:sldLayoutChg chg="addSp delSp modSp add mod modTransition">
          <pc:chgData name="Ida Steinicke" userId="cd0a9c52-b166-4545-9576-1df912e60eef" providerId="ADAL" clId="{0F4CB675-F0DD-4376-9119-6E219A50F12E}" dt="2021-06-29T12:55:16.581" v="1514" actId="6014"/>
          <pc:sldLayoutMkLst>
            <pc:docMk/>
            <pc:sldMasterMk cId="3815649992" sldId="2147483703"/>
            <pc:sldLayoutMk cId="3257378437" sldId="2147483866"/>
          </pc:sldLayoutMkLst>
        </pc:sldLayoutChg>
        <pc:sldLayoutChg chg="addSp delSp modSp add mod modTransition">
          <pc:chgData name="Ida Steinicke" userId="cd0a9c52-b166-4545-9576-1df912e60eef" providerId="ADAL" clId="{0F4CB675-F0DD-4376-9119-6E219A50F12E}" dt="2021-06-29T12:55:23.789" v="1515" actId="6014"/>
          <pc:sldLayoutMkLst>
            <pc:docMk/>
            <pc:sldMasterMk cId="3815649992" sldId="2147483703"/>
            <pc:sldLayoutMk cId="1376104449" sldId="2147483867"/>
          </pc:sldLayoutMkLst>
        </pc:sldLayoutChg>
        <pc:sldLayoutChg chg="addSp delSp modSp add mod modTransition">
          <pc:chgData name="Ida Steinicke" userId="cd0a9c52-b166-4545-9576-1df912e60eef" providerId="ADAL" clId="{0F4CB675-F0DD-4376-9119-6E219A50F12E}" dt="2021-06-29T12:55:31.749" v="1516" actId="6014"/>
          <pc:sldLayoutMkLst>
            <pc:docMk/>
            <pc:sldMasterMk cId="3815649992" sldId="2147483703"/>
            <pc:sldLayoutMk cId="3971401495" sldId="2147483868"/>
          </pc:sldLayoutMkLst>
        </pc:sldLayoutChg>
        <pc:sldLayoutChg chg="addSp delSp modSp add mod modTransition">
          <pc:chgData name="Ida Steinicke" userId="cd0a9c52-b166-4545-9576-1df912e60eef" providerId="ADAL" clId="{0F4CB675-F0DD-4376-9119-6E219A50F12E}" dt="2021-06-29T12:55:47.888" v="1517" actId="6014"/>
          <pc:sldLayoutMkLst>
            <pc:docMk/>
            <pc:sldMasterMk cId="3815649992" sldId="2147483703"/>
            <pc:sldLayoutMk cId="1930861742" sldId="2147483869"/>
          </pc:sldLayoutMkLst>
        </pc:sldLayoutChg>
        <pc:sldLayoutChg chg="addSp delSp modSp add mod modTransition">
          <pc:chgData name="Ida Steinicke" userId="cd0a9c52-b166-4545-9576-1df912e60eef" providerId="ADAL" clId="{0F4CB675-F0DD-4376-9119-6E219A50F12E}" dt="2021-06-29T12:55:55.007" v="1518" actId="6014"/>
          <pc:sldLayoutMkLst>
            <pc:docMk/>
            <pc:sldMasterMk cId="3815649992" sldId="2147483703"/>
            <pc:sldLayoutMk cId="950776616" sldId="2147483870"/>
          </pc:sldLayoutMkLst>
        </pc:sldLayoutChg>
        <pc:sldLayoutChg chg="addSp delSp modSp add del mod modTransition">
          <pc:chgData name="Ida Steinicke" userId="cd0a9c52-b166-4545-9576-1df912e60eef" providerId="ADAL" clId="{0F4CB675-F0DD-4376-9119-6E219A50F12E}" dt="2021-06-29T12:50:32.438" v="1484" actId="2696"/>
          <pc:sldLayoutMkLst>
            <pc:docMk/>
            <pc:sldMasterMk cId="3815649992" sldId="2147483703"/>
            <pc:sldLayoutMk cId="3634542891" sldId="2147483871"/>
          </pc:sldLayoutMkLst>
        </pc:sldLayoutChg>
        <pc:sldLayoutChg chg="addSp delSp modSp add mod ord modTransition">
          <pc:chgData name="Ida Steinicke" userId="cd0a9c52-b166-4545-9576-1df912e60eef" providerId="ADAL" clId="{0F4CB675-F0DD-4376-9119-6E219A50F12E}" dt="2021-06-29T12:54:56.825" v="1511" actId="6014"/>
          <pc:sldLayoutMkLst>
            <pc:docMk/>
            <pc:sldMasterMk cId="3815649992" sldId="2147483703"/>
            <pc:sldLayoutMk cId="4064962437" sldId="2147483872"/>
          </pc:sldLayoutMkLst>
        </pc:sldLayoutChg>
        <pc:sldLayoutChg chg="addSp delSp modSp add mod ord modTransition">
          <pc:chgData name="Ida Steinicke" userId="cd0a9c52-b166-4545-9576-1df912e60eef" providerId="ADAL" clId="{0F4CB675-F0DD-4376-9119-6E219A50F12E}" dt="2021-06-29T12:59:38.825" v="1546" actId="1076"/>
          <pc:sldLayoutMkLst>
            <pc:docMk/>
            <pc:sldMasterMk cId="3815649992" sldId="2147483703"/>
            <pc:sldLayoutMk cId="3963666141" sldId="2147483873"/>
          </pc:sldLayoutMkLst>
        </pc:sldLayoutChg>
        <pc:sldLayoutChg chg="add del mod modTransition">
          <pc:chgData name="Ida Steinicke" userId="cd0a9c52-b166-4545-9576-1df912e60eef" providerId="ADAL" clId="{0F4CB675-F0DD-4376-9119-6E219A50F12E}" dt="2021-07-01T10:49:57.525" v="1555" actId="2696"/>
          <pc:sldLayoutMkLst>
            <pc:docMk/>
            <pc:sldMasterMk cId="3815649992" sldId="2147483703"/>
            <pc:sldLayoutMk cId="4017183066" sldId="2147483874"/>
          </pc:sldLayoutMkLst>
        </pc:sldLayoutChg>
        <pc:sldLayoutChg chg="addSp delSp modSp add mod modTransition">
          <pc:chgData name="Ida Steinicke" userId="cd0a9c52-b166-4545-9576-1df912e60eef" providerId="ADAL" clId="{0F4CB675-F0DD-4376-9119-6E219A50F12E}" dt="2021-07-01T15:23:02.063" v="1674" actId="732"/>
          <pc:sldLayoutMkLst>
            <pc:docMk/>
            <pc:sldMasterMk cId="3815649992" sldId="2147483703"/>
            <pc:sldLayoutMk cId="4161299460" sldId="2147483874"/>
          </pc:sldLayoutMkLst>
        </pc:sldLayoutChg>
        <pc:sldLayoutChg chg="addSp delSp modSp add mod modTransition">
          <pc:chgData name="Ida Steinicke" userId="cd0a9c52-b166-4545-9576-1df912e60eef" providerId="ADAL" clId="{0F4CB675-F0DD-4376-9119-6E219A50F12E}" dt="2021-07-01T15:32:14.896" v="1731" actId="732"/>
          <pc:sldLayoutMkLst>
            <pc:docMk/>
            <pc:sldMasterMk cId="3815649992" sldId="2147483703"/>
            <pc:sldLayoutMk cId="2132835585" sldId="2147483875"/>
          </pc:sldLayoutMkLst>
        </pc:sldLayoutChg>
        <pc:sldLayoutChg chg="addSp delSp modSp add mod modTransition">
          <pc:chgData name="Ida Steinicke" userId="cd0a9c52-b166-4545-9576-1df912e60eef" providerId="ADAL" clId="{0F4CB675-F0DD-4376-9119-6E219A50F12E}" dt="2021-07-01T15:25:58.410" v="1693" actId="732"/>
          <pc:sldLayoutMkLst>
            <pc:docMk/>
            <pc:sldMasterMk cId="3815649992" sldId="2147483703"/>
            <pc:sldLayoutMk cId="2587717891" sldId="2147483876"/>
          </pc:sldLayoutMkLst>
        </pc:sldLayoutChg>
        <pc:sldLayoutChg chg="addSp delSp modSp add mod modTransition">
          <pc:chgData name="Ida Steinicke" userId="cd0a9c52-b166-4545-9576-1df912e60eef" providerId="ADAL" clId="{0F4CB675-F0DD-4376-9119-6E219A50F12E}" dt="2021-07-01T15:27:17.751" v="1704" actId="732"/>
          <pc:sldLayoutMkLst>
            <pc:docMk/>
            <pc:sldMasterMk cId="3815649992" sldId="2147483703"/>
            <pc:sldLayoutMk cId="110094400" sldId="2147483877"/>
          </pc:sldLayoutMkLst>
        </pc:sldLayoutChg>
        <pc:sldLayoutChg chg="delSp add del mod modTransition">
          <pc:chgData name="Ida Steinicke" userId="cd0a9c52-b166-4545-9576-1df912e60eef" providerId="ADAL" clId="{0F4CB675-F0DD-4376-9119-6E219A50F12E}" dt="2021-07-01T15:28:30.899" v="1707" actId="2696"/>
          <pc:sldLayoutMkLst>
            <pc:docMk/>
            <pc:sldMasterMk cId="3815649992" sldId="2147483703"/>
            <pc:sldLayoutMk cId="2422503048" sldId="2147483878"/>
          </pc:sldLayoutMkLst>
        </pc:sldLayoutChg>
        <pc:sldLayoutChg chg="addSp delSp modSp add mod modTransition">
          <pc:chgData name="Ida Steinicke" userId="cd0a9c52-b166-4545-9576-1df912e60eef" providerId="ADAL" clId="{0F4CB675-F0DD-4376-9119-6E219A50F12E}" dt="2021-07-01T15:29:40.887" v="1716" actId="167"/>
          <pc:sldLayoutMkLst>
            <pc:docMk/>
            <pc:sldMasterMk cId="3815649992" sldId="2147483703"/>
            <pc:sldLayoutMk cId="4118932084" sldId="2147483878"/>
          </pc:sldLayoutMkLst>
        </pc:sldLayoutChg>
        <pc:sldLayoutChg chg="new del mod">
          <pc:chgData name="Ida Steinicke" userId="cd0a9c52-b166-4545-9576-1df912e60eef" providerId="ADAL" clId="{0F4CB675-F0DD-4376-9119-6E219A50F12E}" dt="2021-07-01T15:29:57.560" v="1718" actId="11236"/>
          <pc:sldLayoutMkLst>
            <pc:docMk/>
            <pc:sldMasterMk cId="3815649992" sldId="2147483703"/>
            <pc:sldLayoutMk cId="315906478" sldId="2147483879"/>
          </pc:sldLayoutMkLst>
        </pc:sldLayoutChg>
        <pc:sldLayoutChg chg="add mod modTransition">
          <pc:chgData name="Ida Steinicke" userId="cd0a9c52-b166-4545-9576-1df912e60eef" providerId="ADAL" clId="{0F4CB675-F0DD-4376-9119-6E219A50F12E}" dt="2021-07-01T15:30:00.956" v="1719" actId="2890"/>
          <pc:sldLayoutMkLst>
            <pc:docMk/>
            <pc:sldMasterMk cId="3815649992" sldId="2147483703"/>
            <pc:sldLayoutMk cId="2487189375" sldId="2147483879"/>
          </pc:sldLayoutMkLst>
        </pc:sldLayoutChg>
      </pc:sldMasterChg>
      <pc:sldMasterChg chg="addSldLayout delSldLayout modSldLayout">
        <pc:chgData name="Ida Steinicke" userId="cd0a9c52-b166-4545-9576-1df912e60eef" providerId="ADAL" clId="{0F4CB675-F0DD-4376-9119-6E219A50F12E}" dt="2021-06-29T09:48:33.920" v="6" actId="2696"/>
        <pc:sldMasterMkLst>
          <pc:docMk/>
          <pc:sldMasterMk cId="3616198905" sldId="2147483705"/>
        </pc:sldMasterMkLst>
        <pc:sldLayoutChg chg="del">
          <pc:chgData name="Ida Steinicke" userId="cd0a9c52-b166-4545-9576-1df912e60eef" providerId="ADAL" clId="{0F4CB675-F0DD-4376-9119-6E219A50F12E}" dt="2021-06-29T09:46:56.016" v="4" actId="2696"/>
          <pc:sldLayoutMkLst>
            <pc:docMk/>
            <pc:sldMasterMk cId="3616198905" sldId="2147483705"/>
            <pc:sldLayoutMk cId="1785095984" sldId="2147483791"/>
          </pc:sldLayoutMkLst>
        </pc:sldLayoutChg>
        <pc:sldLayoutChg chg="new del mod">
          <pc:chgData name="Ida Steinicke" userId="cd0a9c52-b166-4545-9576-1df912e60eef" providerId="ADAL" clId="{0F4CB675-F0DD-4376-9119-6E219A50F12E}" dt="2021-06-29T09:46:40.680" v="3" actId="11236"/>
          <pc:sldLayoutMkLst>
            <pc:docMk/>
            <pc:sldMasterMk cId="3616198905" sldId="2147483705"/>
            <pc:sldLayoutMk cId="2655826631" sldId="2147483841"/>
          </pc:sldLayoutMkLst>
        </pc:sldLayoutChg>
        <pc:sldLayoutChg chg="add del mod modTransition">
          <pc:chgData name="Ida Steinicke" userId="cd0a9c52-b166-4545-9576-1df912e60eef" providerId="ADAL" clId="{0F4CB675-F0DD-4376-9119-6E219A50F12E}" dt="2021-06-29T09:48:33.920" v="6" actId="2696"/>
          <pc:sldLayoutMkLst>
            <pc:docMk/>
            <pc:sldMasterMk cId="3616198905" sldId="2147483705"/>
            <pc:sldLayoutMk cId="3029746319" sldId="2147483841"/>
          </pc:sldLayoutMkLst>
        </pc:sldLayoutChg>
      </pc:sldMasterChg>
      <pc:sldMasterChg chg="del delSldLayout">
        <pc:chgData name="Ida Steinicke" userId="cd0a9c52-b166-4545-9576-1df912e60eef" providerId="ADAL" clId="{0F4CB675-F0DD-4376-9119-6E219A50F12E}" dt="2021-06-29T10:03:47.082" v="263" actId="2696"/>
        <pc:sldMasterMkLst>
          <pc:docMk/>
          <pc:sldMasterMk cId="1240852788" sldId="2147483734"/>
        </pc:sldMasterMkLst>
        <pc:sldLayoutChg chg="del">
          <pc:chgData name="Ida Steinicke" userId="cd0a9c52-b166-4545-9576-1df912e60eef" providerId="ADAL" clId="{0F4CB675-F0DD-4376-9119-6E219A50F12E}" dt="2021-06-29T10:03:47.073" v="258" actId="2696"/>
          <pc:sldLayoutMkLst>
            <pc:docMk/>
            <pc:sldMasterMk cId="1240852788" sldId="2147483734"/>
            <pc:sldLayoutMk cId="3816872981" sldId="2147483735"/>
          </pc:sldLayoutMkLst>
        </pc:sldLayoutChg>
        <pc:sldLayoutChg chg="del">
          <pc:chgData name="Ida Steinicke" userId="cd0a9c52-b166-4545-9576-1df912e60eef" providerId="ADAL" clId="{0F4CB675-F0DD-4376-9119-6E219A50F12E}" dt="2021-06-29T10:03:47.074" v="259" actId="2696"/>
          <pc:sldLayoutMkLst>
            <pc:docMk/>
            <pc:sldMasterMk cId="1240852788" sldId="2147483734"/>
            <pc:sldLayoutMk cId="3684074425" sldId="2147483736"/>
          </pc:sldLayoutMkLst>
        </pc:sldLayoutChg>
        <pc:sldLayoutChg chg="del">
          <pc:chgData name="Ida Steinicke" userId="cd0a9c52-b166-4545-9576-1df912e60eef" providerId="ADAL" clId="{0F4CB675-F0DD-4376-9119-6E219A50F12E}" dt="2021-06-29T10:03:47.076" v="260" actId="2696"/>
          <pc:sldLayoutMkLst>
            <pc:docMk/>
            <pc:sldMasterMk cId="1240852788" sldId="2147483734"/>
            <pc:sldLayoutMk cId="3754158413" sldId="2147483737"/>
          </pc:sldLayoutMkLst>
        </pc:sldLayoutChg>
        <pc:sldLayoutChg chg="del">
          <pc:chgData name="Ida Steinicke" userId="cd0a9c52-b166-4545-9576-1df912e60eef" providerId="ADAL" clId="{0F4CB675-F0DD-4376-9119-6E219A50F12E}" dt="2021-06-29T10:03:47.077" v="261" actId="2696"/>
          <pc:sldLayoutMkLst>
            <pc:docMk/>
            <pc:sldMasterMk cId="1240852788" sldId="2147483734"/>
            <pc:sldLayoutMk cId="2437567861" sldId="2147483738"/>
          </pc:sldLayoutMkLst>
        </pc:sldLayoutChg>
        <pc:sldLayoutChg chg="del">
          <pc:chgData name="Ida Steinicke" userId="cd0a9c52-b166-4545-9576-1df912e60eef" providerId="ADAL" clId="{0F4CB675-F0DD-4376-9119-6E219A50F12E}" dt="2021-06-29T10:03:47.079" v="262" actId="2696"/>
          <pc:sldLayoutMkLst>
            <pc:docMk/>
            <pc:sldMasterMk cId="1240852788" sldId="2147483734"/>
            <pc:sldLayoutMk cId="125253983" sldId="2147483739"/>
          </pc:sldLayoutMkLst>
        </pc:sldLayoutChg>
      </pc:sldMasterChg>
      <pc:sldMasterChg chg="addSp delSp modSp mod setBg">
        <pc:chgData name="Ida Steinicke" userId="cd0a9c52-b166-4545-9576-1df912e60eef" providerId="ADAL" clId="{0F4CB675-F0DD-4376-9119-6E219A50F12E}" dt="2021-06-29T10:02:56.921" v="257" actId="931"/>
        <pc:sldMasterMkLst>
          <pc:docMk/>
          <pc:sldMasterMk cId="1886225635" sldId="2147483793"/>
        </pc:sldMasterMkLst>
      </pc:sldMasterChg>
      <pc:sldMasterChg chg="new del mod addSldLayout delSldLayout">
        <pc:chgData name="Ida Steinicke" userId="cd0a9c52-b166-4545-9576-1df912e60eef" providerId="ADAL" clId="{0F4CB675-F0DD-4376-9119-6E219A50F12E}" dt="2021-06-29T09:46:32.185" v="1" actId="6938"/>
        <pc:sldMasterMkLst>
          <pc:docMk/>
          <pc:sldMasterMk cId="3406921027" sldId="2147483841"/>
        </pc:sldMasterMkLst>
        <pc:sldLayoutChg chg="new del replId">
          <pc:chgData name="Ida Steinicke" userId="cd0a9c52-b166-4545-9576-1df912e60eef" providerId="ADAL" clId="{0F4CB675-F0DD-4376-9119-6E219A50F12E}" dt="2021-06-29T09:46:32.185" v="1" actId="6938"/>
          <pc:sldLayoutMkLst>
            <pc:docMk/>
            <pc:sldMasterMk cId="3406921027" sldId="2147483841"/>
            <pc:sldLayoutMk cId="2006068469" sldId="2147483842"/>
          </pc:sldLayoutMkLst>
        </pc:sldLayoutChg>
        <pc:sldLayoutChg chg="new del replId">
          <pc:chgData name="Ida Steinicke" userId="cd0a9c52-b166-4545-9576-1df912e60eef" providerId="ADAL" clId="{0F4CB675-F0DD-4376-9119-6E219A50F12E}" dt="2021-06-29T09:46:32.185" v="1" actId="6938"/>
          <pc:sldLayoutMkLst>
            <pc:docMk/>
            <pc:sldMasterMk cId="3406921027" sldId="2147483841"/>
            <pc:sldLayoutMk cId="3530141757" sldId="2147483843"/>
          </pc:sldLayoutMkLst>
        </pc:sldLayoutChg>
        <pc:sldLayoutChg chg="new del replId">
          <pc:chgData name="Ida Steinicke" userId="cd0a9c52-b166-4545-9576-1df912e60eef" providerId="ADAL" clId="{0F4CB675-F0DD-4376-9119-6E219A50F12E}" dt="2021-06-29T09:46:32.185" v="1" actId="6938"/>
          <pc:sldLayoutMkLst>
            <pc:docMk/>
            <pc:sldMasterMk cId="3406921027" sldId="2147483841"/>
            <pc:sldLayoutMk cId="3760369590" sldId="2147483844"/>
          </pc:sldLayoutMkLst>
        </pc:sldLayoutChg>
        <pc:sldLayoutChg chg="new del replId">
          <pc:chgData name="Ida Steinicke" userId="cd0a9c52-b166-4545-9576-1df912e60eef" providerId="ADAL" clId="{0F4CB675-F0DD-4376-9119-6E219A50F12E}" dt="2021-06-29T09:46:32.185" v="1" actId="6938"/>
          <pc:sldLayoutMkLst>
            <pc:docMk/>
            <pc:sldMasterMk cId="3406921027" sldId="2147483841"/>
            <pc:sldLayoutMk cId="1481701373" sldId="2147483845"/>
          </pc:sldLayoutMkLst>
        </pc:sldLayoutChg>
        <pc:sldLayoutChg chg="new del replId">
          <pc:chgData name="Ida Steinicke" userId="cd0a9c52-b166-4545-9576-1df912e60eef" providerId="ADAL" clId="{0F4CB675-F0DD-4376-9119-6E219A50F12E}" dt="2021-06-29T09:46:32.185" v="1" actId="6938"/>
          <pc:sldLayoutMkLst>
            <pc:docMk/>
            <pc:sldMasterMk cId="3406921027" sldId="2147483841"/>
            <pc:sldLayoutMk cId="2365916416" sldId="2147483846"/>
          </pc:sldLayoutMkLst>
        </pc:sldLayoutChg>
        <pc:sldLayoutChg chg="new del replId">
          <pc:chgData name="Ida Steinicke" userId="cd0a9c52-b166-4545-9576-1df912e60eef" providerId="ADAL" clId="{0F4CB675-F0DD-4376-9119-6E219A50F12E}" dt="2021-06-29T09:46:32.185" v="1" actId="6938"/>
          <pc:sldLayoutMkLst>
            <pc:docMk/>
            <pc:sldMasterMk cId="3406921027" sldId="2147483841"/>
            <pc:sldLayoutMk cId="4158370566" sldId="2147483847"/>
          </pc:sldLayoutMkLst>
        </pc:sldLayoutChg>
        <pc:sldLayoutChg chg="new del replId">
          <pc:chgData name="Ida Steinicke" userId="cd0a9c52-b166-4545-9576-1df912e60eef" providerId="ADAL" clId="{0F4CB675-F0DD-4376-9119-6E219A50F12E}" dt="2021-06-29T09:46:32.185" v="1" actId="6938"/>
          <pc:sldLayoutMkLst>
            <pc:docMk/>
            <pc:sldMasterMk cId="3406921027" sldId="2147483841"/>
            <pc:sldLayoutMk cId="2902604658" sldId="2147483848"/>
          </pc:sldLayoutMkLst>
        </pc:sldLayoutChg>
        <pc:sldLayoutChg chg="new del replId">
          <pc:chgData name="Ida Steinicke" userId="cd0a9c52-b166-4545-9576-1df912e60eef" providerId="ADAL" clId="{0F4CB675-F0DD-4376-9119-6E219A50F12E}" dt="2021-06-29T09:46:32.185" v="1" actId="6938"/>
          <pc:sldLayoutMkLst>
            <pc:docMk/>
            <pc:sldMasterMk cId="3406921027" sldId="2147483841"/>
            <pc:sldLayoutMk cId="3299997807" sldId="2147483849"/>
          </pc:sldLayoutMkLst>
        </pc:sldLayoutChg>
        <pc:sldLayoutChg chg="new del replId">
          <pc:chgData name="Ida Steinicke" userId="cd0a9c52-b166-4545-9576-1df912e60eef" providerId="ADAL" clId="{0F4CB675-F0DD-4376-9119-6E219A50F12E}" dt="2021-06-29T09:46:32.185" v="1" actId="6938"/>
          <pc:sldLayoutMkLst>
            <pc:docMk/>
            <pc:sldMasterMk cId="3406921027" sldId="2147483841"/>
            <pc:sldLayoutMk cId="3934942092" sldId="2147483850"/>
          </pc:sldLayoutMkLst>
        </pc:sldLayoutChg>
        <pc:sldLayoutChg chg="new del replId">
          <pc:chgData name="Ida Steinicke" userId="cd0a9c52-b166-4545-9576-1df912e60eef" providerId="ADAL" clId="{0F4CB675-F0DD-4376-9119-6E219A50F12E}" dt="2021-06-29T09:46:32.185" v="1" actId="6938"/>
          <pc:sldLayoutMkLst>
            <pc:docMk/>
            <pc:sldMasterMk cId="3406921027" sldId="2147483841"/>
            <pc:sldLayoutMk cId="116998942" sldId="2147483851"/>
          </pc:sldLayoutMkLst>
        </pc:sldLayoutChg>
        <pc:sldLayoutChg chg="new del replId">
          <pc:chgData name="Ida Steinicke" userId="cd0a9c52-b166-4545-9576-1df912e60eef" providerId="ADAL" clId="{0F4CB675-F0DD-4376-9119-6E219A50F12E}" dt="2021-06-29T09:46:32.185" v="1" actId="6938"/>
          <pc:sldLayoutMkLst>
            <pc:docMk/>
            <pc:sldMasterMk cId="3406921027" sldId="2147483841"/>
            <pc:sldLayoutMk cId="3796587236" sldId="2147483852"/>
          </pc:sldLayoutMkLst>
        </pc:sldLayoutChg>
      </pc:sldMasterChg>
      <pc:sldMasterChg chg="delSp modSp mod addSldLayout modSldLayout">
        <pc:chgData name="Ida Steinicke" userId="cd0a9c52-b166-4545-9576-1df912e60eef" providerId="ADAL" clId="{0F4CB675-F0DD-4376-9119-6E219A50F12E}" dt="2021-07-01T11:15:18.950" v="1659" actId="6014"/>
        <pc:sldMasterMkLst>
          <pc:docMk/>
          <pc:sldMasterMk cId="2583097306" sldId="2147483858"/>
        </pc:sldMasterMkLst>
        <pc:sldLayoutChg chg="addSp modSp mod">
          <pc:chgData name="Ida Steinicke" userId="cd0a9c52-b166-4545-9576-1df912e60eef" providerId="ADAL" clId="{0F4CB675-F0DD-4376-9119-6E219A50F12E}" dt="2021-07-01T10:55:46.704" v="1560" actId="1076"/>
          <pc:sldLayoutMkLst>
            <pc:docMk/>
            <pc:sldMasterMk cId="2583097306" sldId="2147483858"/>
            <pc:sldLayoutMk cId="2057837485" sldId="2147483859"/>
          </pc:sldLayoutMkLst>
        </pc:sldLayoutChg>
        <pc:sldLayoutChg chg="addSp modSp add mod modTransition">
          <pc:chgData name="Ida Steinicke" userId="cd0a9c52-b166-4545-9576-1df912e60eef" providerId="ADAL" clId="{0F4CB675-F0DD-4376-9119-6E219A50F12E}" dt="2021-07-01T11:15:07.072" v="1658" actId="6014"/>
          <pc:sldLayoutMkLst>
            <pc:docMk/>
            <pc:sldMasterMk cId="2583097306" sldId="2147483858"/>
            <pc:sldLayoutMk cId="24999790" sldId="2147483860"/>
          </pc:sldLayoutMkLst>
        </pc:sldLayoutChg>
        <pc:sldLayoutChg chg="delSp add mod modTransition">
          <pc:chgData name="Ida Steinicke" userId="cd0a9c52-b166-4545-9576-1df912e60eef" providerId="ADAL" clId="{0F4CB675-F0DD-4376-9119-6E219A50F12E}" dt="2021-07-01T11:15:18.950" v="1659" actId="6014"/>
          <pc:sldLayoutMkLst>
            <pc:docMk/>
            <pc:sldMasterMk cId="2583097306" sldId="2147483858"/>
            <pc:sldLayoutMk cId="768432329" sldId="2147483861"/>
          </pc:sldLayoutMkLst>
        </pc:sldLayoutChg>
      </pc:sldMasterChg>
    </pc:docChg>
  </pc:docChgLst>
  <pc:docChgLst>
    <pc:chgData name="Anne Dorte Spang-Thomsen" userId="ccdee058-c02e-43d1-89dc-2e19170d0de7" providerId="ADAL" clId="{0ADDB6F8-4B7F-43D3-8AD5-79205511F1F1}"/>
    <pc:docChg chg="">
      <pc:chgData name="Anne Dorte Spang-Thomsen" userId="ccdee058-c02e-43d1-89dc-2e19170d0de7" providerId="ADAL" clId="{0ADDB6F8-4B7F-43D3-8AD5-79205511F1F1}" dt="2023-01-13T13:17:44.293" v="1" actId="2696"/>
      <pc:docMkLst>
        <pc:docMk/>
      </pc:docMkLst>
      <pc:sldMasterChg chg="addSldLayout delSldLayout modSldLayout">
        <pc:chgData name="Anne Dorte Spang-Thomsen" userId="ccdee058-c02e-43d1-89dc-2e19170d0de7" providerId="ADAL" clId="{0ADDB6F8-4B7F-43D3-8AD5-79205511F1F1}" dt="2023-01-13T13:17:44.293" v="1" actId="2696"/>
        <pc:sldMasterMkLst>
          <pc:docMk/>
          <pc:sldMasterMk cId="3815649992" sldId="2147483703"/>
        </pc:sldMasterMkLst>
        <pc:sldLayoutChg chg="new del mod">
          <pc:chgData name="Anne Dorte Spang-Thomsen" userId="ccdee058-c02e-43d1-89dc-2e19170d0de7" providerId="ADAL" clId="{0ADDB6F8-4B7F-43D3-8AD5-79205511F1F1}" dt="2023-01-13T13:17:44.293" v="1" actId="2696"/>
          <pc:sldLayoutMkLst>
            <pc:docMk/>
            <pc:sldMasterMk cId="3815649992" sldId="2147483703"/>
            <pc:sldLayoutMk cId="3455515606" sldId="2147483898"/>
          </pc:sldLayoutMkLst>
        </pc:sldLayoutChg>
      </pc:sldMasterChg>
    </pc:docChg>
  </pc:docChgLst>
  <pc:docChgLst>
    <pc:chgData name="Ida Steinicke" userId="cd0a9c52-b166-4545-9576-1df912e60eef" providerId="ADAL" clId="{73040AD4-CED3-4F9C-A5B8-62B99F37B800}"/>
    <pc:docChg chg="undo custSel addSld delSld modSld">
      <pc:chgData name="Ida Steinicke" userId="cd0a9c52-b166-4545-9576-1df912e60eef" providerId="ADAL" clId="{73040AD4-CED3-4F9C-A5B8-62B99F37B800}" dt="2024-10-09T10:40:46.507" v="16" actId="47"/>
      <pc:docMkLst>
        <pc:docMk/>
      </pc:docMkLst>
      <pc:sldChg chg="del">
        <pc:chgData name="Ida Steinicke" userId="cd0a9c52-b166-4545-9576-1df912e60eef" providerId="ADAL" clId="{73040AD4-CED3-4F9C-A5B8-62B99F37B800}" dt="2024-10-09T10:40:45.600" v="15" actId="47"/>
        <pc:sldMkLst>
          <pc:docMk/>
          <pc:sldMk cId="1884616340" sldId="2145707030"/>
        </pc:sldMkLst>
      </pc:sldChg>
      <pc:sldChg chg="del">
        <pc:chgData name="Ida Steinicke" userId="cd0a9c52-b166-4545-9576-1df912e60eef" providerId="ADAL" clId="{73040AD4-CED3-4F9C-A5B8-62B99F37B800}" dt="2024-10-09T10:40:46.507" v="16" actId="47"/>
        <pc:sldMkLst>
          <pc:docMk/>
          <pc:sldMk cId="2998284094" sldId="2145707033"/>
        </pc:sldMkLst>
      </pc:sldChg>
      <pc:sldChg chg="modSp add mod modClrScheme chgLayout">
        <pc:chgData name="Ida Steinicke" userId="cd0a9c52-b166-4545-9576-1df912e60eef" providerId="ADAL" clId="{73040AD4-CED3-4F9C-A5B8-62B99F37B800}" dt="2024-10-09T10:40:40.472" v="14" actId="1076"/>
        <pc:sldMkLst>
          <pc:docMk/>
          <pc:sldMk cId="3203798215" sldId="2145707120"/>
        </pc:sldMkLst>
      </pc:sldChg>
      <pc:sldChg chg="modSp add mod modClrScheme chgLayout">
        <pc:chgData name="Ida Steinicke" userId="cd0a9c52-b166-4545-9576-1df912e60eef" providerId="ADAL" clId="{73040AD4-CED3-4F9C-A5B8-62B99F37B800}" dt="2024-10-09T10:39:30.460" v="1" actId="700"/>
        <pc:sldMkLst>
          <pc:docMk/>
          <pc:sldMk cId="2687843570" sldId="2145707134"/>
        </pc:sldMkLst>
      </pc:sldChg>
    </pc:docChg>
  </pc:docChgLst>
  <pc:docChgLst>
    <pc:chgData name="Nina Ahnstrøm" userId="09669543-dc8d-4c2d-b804-47fea416e5c0" providerId="ADAL" clId="{565E0ED3-E68A-4AAF-A93C-FFD5DF912BC7}"/>
    <pc:docChg chg="undo custSel addSld delSld modSld">
      <pc:chgData name="Nina Ahnstrøm" userId="09669543-dc8d-4c2d-b804-47fea416e5c0" providerId="ADAL" clId="{565E0ED3-E68A-4AAF-A93C-FFD5DF912BC7}" dt="2025-08-27T06:56:00.171" v="2327" actId="20577"/>
      <pc:docMkLst>
        <pc:docMk/>
      </pc:docMkLst>
      <pc:sldChg chg="modSp mod modNotesTx">
        <pc:chgData name="Nina Ahnstrøm" userId="09669543-dc8d-4c2d-b804-47fea416e5c0" providerId="ADAL" clId="{565E0ED3-E68A-4AAF-A93C-FFD5DF912BC7}" dt="2025-08-14T11:39:15.689" v="2" actId="20577"/>
        <pc:sldMkLst>
          <pc:docMk/>
          <pc:sldMk cId="3857543382" sldId="258"/>
        </pc:sldMkLst>
        <pc:spChg chg="mod">
          <ac:chgData name="Nina Ahnstrøm" userId="09669543-dc8d-4c2d-b804-47fea416e5c0" providerId="ADAL" clId="{565E0ED3-E68A-4AAF-A93C-FFD5DF912BC7}" dt="2025-08-14T11:39:05.837" v="1" actId="20577"/>
          <ac:spMkLst>
            <pc:docMk/>
            <pc:sldMk cId="3857543382" sldId="258"/>
            <ac:spMk id="3" creationId="{CA2C9B03-8E9F-41ED-8E0A-C7B769182C5C}"/>
          </ac:spMkLst>
        </pc:spChg>
      </pc:sldChg>
      <pc:sldChg chg="modNotesTx">
        <pc:chgData name="Nina Ahnstrøm" userId="09669543-dc8d-4c2d-b804-47fea416e5c0" providerId="ADAL" clId="{565E0ED3-E68A-4AAF-A93C-FFD5DF912BC7}" dt="2025-08-14T12:05:22.454" v="123" actId="20577"/>
        <pc:sldMkLst>
          <pc:docMk/>
          <pc:sldMk cId="3200962694" sldId="259"/>
        </pc:sldMkLst>
      </pc:sldChg>
      <pc:sldChg chg="modSp mod modNotesTx">
        <pc:chgData name="Nina Ahnstrøm" userId="09669543-dc8d-4c2d-b804-47fea416e5c0" providerId="ADAL" clId="{565E0ED3-E68A-4AAF-A93C-FFD5DF912BC7}" dt="2025-08-14T11:41:37.632" v="29" actId="2711"/>
        <pc:sldMkLst>
          <pc:docMk/>
          <pc:sldMk cId="3848389493" sldId="266"/>
        </pc:sldMkLst>
        <pc:spChg chg="mod">
          <ac:chgData name="Nina Ahnstrøm" userId="09669543-dc8d-4c2d-b804-47fea416e5c0" providerId="ADAL" clId="{565E0ED3-E68A-4AAF-A93C-FFD5DF912BC7}" dt="2025-08-14T11:40:41.713" v="3"/>
          <ac:spMkLst>
            <pc:docMk/>
            <pc:sldMk cId="3848389493" sldId="266"/>
            <ac:spMk id="2" creationId="{5DD4F736-4F94-85DB-E58B-CF652E439576}"/>
          </ac:spMkLst>
        </pc:spChg>
        <pc:spChg chg="mod">
          <ac:chgData name="Nina Ahnstrøm" userId="09669543-dc8d-4c2d-b804-47fea416e5c0" providerId="ADAL" clId="{565E0ED3-E68A-4AAF-A93C-FFD5DF912BC7}" dt="2025-08-14T11:41:37.632" v="29" actId="2711"/>
          <ac:spMkLst>
            <pc:docMk/>
            <pc:sldMk cId="3848389493" sldId="266"/>
            <ac:spMk id="7" creationId="{39202AA5-B97E-9E95-97C7-807FDED084E4}"/>
          </ac:spMkLst>
        </pc:spChg>
      </pc:sldChg>
      <pc:sldChg chg="add del">
        <pc:chgData name="Nina Ahnstrøm" userId="09669543-dc8d-4c2d-b804-47fea416e5c0" providerId="ADAL" clId="{565E0ED3-E68A-4AAF-A93C-FFD5DF912BC7}" dt="2025-08-14T12:35:02.651" v="1529" actId="47"/>
        <pc:sldMkLst>
          <pc:docMk/>
          <pc:sldMk cId="2067567154" sldId="343"/>
        </pc:sldMkLst>
      </pc:sldChg>
      <pc:sldChg chg="addSp delSp modSp mod modNotesTx">
        <pc:chgData name="Nina Ahnstrøm" userId="09669543-dc8d-4c2d-b804-47fea416e5c0" providerId="ADAL" clId="{565E0ED3-E68A-4AAF-A93C-FFD5DF912BC7}" dt="2025-08-14T12:28:47.656" v="1321" actId="20577"/>
        <pc:sldMkLst>
          <pc:docMk/>
          <pc:sldMk cId="119599556" sldId="2145707038"/>
        </pc:sldMkLst>
        <pc:picChg chg="add mod">
          <ac:chgData name="Nina Ahnstrøm" userId="09669543-dc8d-4c2d-b804-47fea416e5c0" providerId="ADAL" clId="{565E0ED3-E68A-4AAF-A93C-FFD5DF912BC7}" dt="2025-08-14T12:23:08.198" v="853" actId="1076"/>
          <ac:picMkLst>
            <pc:docMk/>
            <pc:sldMk cId="119599556" sldId="2145707038"/>
            <ac:picMk id="5" creationId="{1C8A706B-4943-C213-5BC2-EBF1667ABEB8}"/>
          </ac:picMkLst>
        </pc:picChg>
        <pc:inkChg chg="add">
          <ac:chgData name="Nina Ahnstrøm" userId="09669543-dc8d-4c2d-b804-47fea416e5c0" providerId="ADAL" clId="{565E0ED3-E68A-4AAF-A93C-FFD5DF912BC7}" dt="2025-08-14T12:23:23.778" v="854" actId="9405"/>
          <ac:inkMkLst>
            <pc:docMk/>
            <pc:sldMk cId="119599556" sldId="2145707038"/>
            <ac:inkMk id="6" creationId="{8AECD781-8DCD-D2AC-F533-009B27C06189}"/>
          </ac:inkMkLst>
        </pc:inkChg>
        <pc:inkChg chg="add">
          <ac:chgData name="Nina Ahnstrøm" userId="09669543-dc8d-4c2d-b804-47fea416e5c0" providerId="ADAL" clId="{565E0ED3-E68A-4AAF-A93C-FFD5DF912BC7}" dt="2025-08-14T12:23:41.104" v="857" actId="9405"/>
          <ac:inkMkLst>
            <pc:docMk/>
            <pc:sldMk cId="119599556" sldId="2145707038"/>
            <ac:inkMk id="8" creationId="{612D03CC-8736-3B6E-3C7D-DB6F8D9608DD}"/>
          </ac:inkMkLst>
        </pc:inkChg>
        <pc:inkChg chg="add">
          <ac:chgData name="Nina Ahnstrøm" userId="09669543-dc8d-4c2d-b804-47fea416e5c0" providerId="ADAL" clId="{565E0ED3-E68A-4AAF-A93C-FFD5DF912BC7}" dt="2025-08-14T12:23:52.455" v="858" actId="9405"/>
          <ac:inkMkLst>
            <pc:docMk/>
            <pc:sldMk cId="119599556" sldId="2145707038"/>
            <ac:inkMk id="10" creationId="{E9CECFE9-1C49-87BA-8BE6-55177E4454A7}"/>
          </ac:inkMkLst>
        </pc:inkChg>
      </pc:sldChg>
      <pc:sldChg chg="modNotesTx">
        <pc:chgData name="Nina Ahnstrøm" userId="09669543-dc8d-4c2d-b804-47fea416e5c0" providerId="ADAL" clId="{565E0ED3-E68A-4AAF-A93C-FFD5DF912BC7}" dt="2025-08-15T06:17:03.022" v="2321" actId="20577"/>
        <pc:sldMkLst>
          <pc:docMk/>
          <pc:sldMk cId="218028247" sldId="2145707039"/>
        </pc:sldMkLst>
      </pc:sldChg>
      <pc:sldChg chg="delSp modNotesTx">
        <pc:chgData name="Nina Ahnstrøm" userId="09669543-dc8d-4c2d-b804-47fea416e5c0" providerId="ADAL" clId="{565E0ED3-E68A-4AAF-A93C-FFD5DF912BC7}" dt="2025-08-14T12:45:30.390" v="2184" actId="20577"/>
        <pc:sldMkLst>
          <pc:docMk/>
          <pc:sldMk cId="1987932308" sldId="2145707040"/>
        </pc:sldMkLst>
      </pc:sldChg>
      <pc:sldChg chg="modNotesTx">
        <pc:chgData name="Nina Ahnstrøm" userId="09669543-dc8d-4c2d-b804-47fea416e5c0" providerId="ADAL" clId="{565E0ED3-E68A-4AAF-A93C-FFD5DF912BC7}" dt="2025-08-14T12:45:58.153" v="2190" actId="20577"/>
        <pc:sldMkLst>
          <pc:docMk/>
          <pc:sldMk cId="3190393928" sldId="2145707044"/>
        </pc:sldMkLst>
      </pc:sldChg>
      <pc:sldChg chg="modSp">
        <pc:chgData name="Nina Ahnstrøm" userId="09669543-dc8d-4c2d-b804-47fea416e5c0" providerId="ADAL" clId="{565E0ED3-E68A-4AAF-A93C-FFD5DF912BC7}" dt="2025-08-14T11:41:48.178" v="30"/>
        <pc:sldMkLst>
          <pc:docMk/>
          <pc:sldMk cId="3033055238" sldId="2145707046"/>
        </pc:sldMkLst>
        <pc:spChg chg="mod">
          <ac:chgData name="Nina Ahnstrøm" userId="09669543-dc8d-4c2d-b804-47fea416e5c0" providerId="ADAL" clId="{565E0ED3-E68A-4AAF-A93C-FFD5DF912BC7}" dt="2025-08-14T11:41:48.178" v="30"/>
          <ac:spMkLst>
            <pc:docMk/>
            <pc:sldMk cId="3033055238" sldId="2145707046"/>
            <ac:spMk id="2" creationId="{DF2830C2-10BC-63E7-636D-BAEB4BD7019E}"/>
          </ac:spMkLst>
        </pc:spChg>
      </pc:sldChg>
      <pc:sldChg chg="addSp delSp modSp mod delAnim modAnim modNotesTx">
        <pc:chgData name="Nina Ahnstrøm" userId="09669543-dc8d-4c2d-b804-47fea416e5c0" providerId="ADAL" clId="{565E0ED3-E68A-4AAF-A93C-FFD5DF912BC7}" dt="2025-08-14T12:32:53.790" v="1497" actId="20577"/>
        <pc:sldMkLst>
          <pc:docMk/>
          <pc:sldMk cId="456080783" sldId="2145707053"/>
        </pc:sldMkLst>
      </pc:sldChg>
      <pc:sldChg chg="addSp delSp modSp mod">
        <pc:chgData name="Nina Ahnstrøm" userId="09669543-dc8d-4c2d-b804-47fea416e5c0" providerId="ADAL" clId="{565E0ED3-E68A-4AAF-A93C-FFD5DF912BC7}" dt="2025-08-15T06:15:27.225" v="2192" actId="20577"/>
        <pc:sldMkLst>
          <pc:docMk/>
          <pc:sldMk cId="3627163643" sldId="2145707054"/>
        </pc:sldMkLst>
        <pc:picChg chg="add mod">
          <ac:chgData name="Nina Ahnstrøm" userId="09669543-dc8d-4c2d-b804-47fea416e5c0" providerId="ADAL" clId="{565E0ED3-E68A-4AAF-A93C-FFD5DF912BC7}" dt="2025-08-14T11:51:02.803" v="97" actId="1076"/>
          <ac:picMkLst>
            <pc:docMk/>
            <pc:sldMk cId="3627163643" sldId="2145707054"/>
            <ac:picMk id="7" creationId="{78D21BA6-B53E-6E32-63B1-B4CFA2AACC9A}"/>
          </ac:picMkLst>
        </pc:picChg>
        <pc:picChg chg="add mod">
          <ac:chgData name="Nina Ahnstrøm" userId="09669543-dc8d-4c2d-b804-47fea416e5c0" providerId="ADAL" clId="{565E0ED3-E68A-4AAF-A93C-FFD5DF912BC7}" dt="2025-08-14T11:52:11.597" v="104" actId="1076"/>
          <ac:picMkLst>
            <pc:docMk/>
            <pc:sldMk cId="3627163643" sldId="2145707054"/>
            <ac:picMk id="9" creationId="{08C928D4-C4D2-4614-64A2-604ED99C6207}"/>
          </ac:picMkLst>
        </pc:picChg>
      </pc:sldChg>
      <pc:sldChg chg="modSp mod modNotesTx">
        <pc:chgData name="Nina Ahnstrøm" userId="09669543-dc8d-4c2d-b804-47fea416e5c0" providerId="ADAL" clId="{565E0ED3-E68A-4AAF-A93C-FFD5DF912BC7}" dt="2025-08-27T06:56:00.171" v="2327" actId="20577"/>
        <pc:sldMkLst>
          <pc:docMk/>
          <pc:sldMk cId="3799528660" sldId="2145707055"/>
        </pc:sldMkLst>
        <pc:spChg chg="mod">
          <ac:chgData name="Nina Ahnstrøm" userId="09669543-dc8d-4c2d-b804-47fea416e5c0" providerId="ADAL" clId="{565E0ED3-E68A-4AAF-A93C-FFD5DF912BC7}" dt="2025-08-27T06:56:00.171" v="2327" actId="20577"/>
          <ac:spMkLst>
            <pc:docMk/>
            <pc:sldMk cId="3799528660" sldId="2145707055"/>
            <ac:spMk id="2" creationId="{74F0C9F2-D54A-5B46-442F-F87D062A0798}"/>
          </ac:spMkLst>
        </pc:spChg>
      </pc:sldChg>
      <pc:sldChg chg="modNotesTx">
        <pc:chgData name="Nina Ahnstrøm" userId="09669543-dc8d-4c2d-b804-47fea416e5c0" providerId="ADAL" clId="{565E0ED3-E68A-4AAF-A93C-FFD5DF912BC7}" dt="2025-08-14T12:38:01.028" v="2105" actId="20577"/>
        <pc:sldMkLst>
          <pc:docMk/>
          <pc:sldMk cId="714645266" sldId="2145707057"/>
        </pc:sldMkLst>
      </pc:sldChg>
      <pc:sldChg chg="modNotesTx">
        <pc:chgData name="Nina Ahnstrøm" userId="09669543-dc8d-4c2d-b804-47fea416e5c0" providerId="ADAL" clId="{565E0ED3-E68A-4AAF-A93C-FFD5DF912BC7}" dt="2025-08-14T12:45:03.611" v="2179" actId="20577"/>
        <pc:sldMkLst>
          <pc:docMk/>
          <pc:sldMk cId="3403148629" sldId="2145707058"/>
        </pc:sldMkLst>
      </pc:sldChg>
      <pc:sldChg chg="modNotesTx">
        <pc:chgData name="Nina Ahnstrøm" userId="09669543-dc8d-4c2d-b804-47fea416e5c0" providerId="ADAL" clId="{565E0ED3-E68A-4AAF-A93C-FFD5DF912BC7}" dt="2025-08-14T12:08:45.622" v="530" actId="20577"/>
        <pc:sldMkLst>
          <pc:docMk/>
          <pc:sldMk cId="4188193056" sldId="2145707059"/>
        </pc:sldMkLst>
      </pc:sldChg>
    </pc:docChg>
  </pc:docChgLst>
  <pc:docChgLst>
    <pc:chgData name="Anne Dorte Spang-Thomsen" userId="ccdee058-c02e-43d1-89dc-2e19170d0de7" providerId="ADAL" clId="{E00C1966-02F4-4800-AD89-E58FF1ACC4B9}"/>
    <pc:docChg chg="custSel addSld delSld modSld">
      <pc:chgData name="Anne Dorte Spang-Thomsen" userId="ccdee058-c02e-43d1-89dc-2e19170d0de7" providerId="ADAL" clId="{E00C1966-02F4-4800-AD89-E58FF1ACC4B9}" dt="2024-02-29T15:12:35.067" v="65" actId="1076"/>
      <pc:docMkLst>
        <pc:docMk/>
      </pc:docMkLst>
      <pc:sldChg chg="addSp delSp modSp new mod modClrScheme chgLayout">
        <pc:chgData name="Anne Dorte Spang-Thomsen" userId="ccdee058-c02e-43d1-89dc-2e19170d0de7" providerId="ADAL" clId="{E00C1966-02F4-4800-AD89-E58FF1ACC4B9}" dt="2024-02-29T15:12:35.067" v="65" actId="1076"/>
        <pc:sldMkLst>
          <pc:docMk/>
          <pc:sldMk cId="3821269420" sldId="2145707035"/>
        </pc:sldMkLst>
      </pc:sldChg>
      <pc:sldChg chg="add">
        <pc:chgData name="Anne Dorte Spang-Thomsen" userId="ccdee058-c02e-43d1-89dc-2e19170d0de7" providerId="ADAL" clId="{E00C1966-02F4-4800-AD89-E58FF1ACC4B9}" dt="2024-02-29T15:09:50.315" v="58"/>
        <pc:sldMkLst>
          <pc:docMk/>
          <pc:sldMk cId="57495392" sldId="2145707036"/>
        </pc:sldMkLst>
      </pc:sldChg>
      <pc:sldChg chg="add del">
        <pc:chgData name="Anne Dorte Spang-Thomsen" userId="ccdee058-c02e-43d1-89dc-2e19170d0de7" providerId="ADAL" clId="{E00C1966-02F4-4800-AD89-E58FF1ACC4B9}" dt="2024-02-29T15:11:20.060" v="62"/>
        <pc:sldMkLst>
          <pc:docMk/>
          <pc:sldMk cId="3141099897" sldId="2145707037"/>
        </pc:sldMkLst>
      </pc:sldChg>
    </pc:docChg>
  </pc:docChgLst>
  <pc:docChgLst>
    <pc:chgData name="Anne Dorte Spang-Thomsen" userId="ccdee058-c02e-43d1-89dc-2e19170d0de7" providerId="ADAL" clId="{C528BB09-6D4F-4B58-A6B7-1C36645F8B86}"/>
    <pc:docChg chg="modMainMaster">
      <pc:chgData name="Anne Dorte Spang-Thomsen" userId="ccdee058-c02e-43d1-89dc-2e19170d0de7" providerId="ADAL" clId="{C528BB09-6D4F-4B58-A6B7-1C36645F8B86}" dt="2024-12-12T08:47:06.879" v="12" actId="1076"/>
      <pc:docMkLst>
        <pc:docMk/>
      </pc:docMkLst>
      <pc:sldMasterChg chg="modSldLayout">
        <pc:chgData name="Anne Dorte Spang-Thomsen" userId="ccdee058-c02e-43d1-89dc-2e19170d0de7" providerId="ADAL" clId="{C528BB09-6D4F-4B58-A6B7-1C36645F8B86}" dt="2024-12-12T08:47:06.879" v="12" actId="1076"/>
        <pc:sldMasterMkLst>
          <pc:docMk/>
          <pc:sldMasterMk cId="3815649992" sldId="2147483703"/>
        </pc:sldMasterMkLst>
        <pc:sldLayoutChg chg="modSp mod">
          <pc:chgData name="Anne Dorte Spang-Thomsen" userId="ccdee058-c02e-43d1-89dc-2e19170d0de7" providerId="ADAL" clId="{C528BB09-6D4F-4B58-A6B7-1C36645F8B86}" dt="2024-12-12T08:47:06.879" v="12" actId="1076"/>
          <pc:sldLayoutMkLst>
            <pc:docMk/>
            <pc:sldMasterMk cId="3815649992" sldId="2147483703"/>
            <pc:sldLayoutMk cId="4064962437" sldId="214748387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05125" cy="49212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798888" y="0"/>
            <a:ext cx="2905125" cy="492125"/>
          </a:xfrm>
          <a:prstGeom prst="rect">
            <a:avLst/>
          </a:prstGeom>
        </p:spPr>
        <p:txBody>
          <a:bodyPr vert="horz" lIns="91440" tIns="45720" rIns="91440" bIns="45720" rtlCol="0"/>
          <a:lstStyle>
            <a:lvl1pPr algn="r">
              <a:defRPr sz="1200"/>
            </a:lvl1pPr>
          </a:lstStyle>
          <a:p>
            <a:fld id="{36D9E1F0-0922-4A6F-9E1D-8352DAFCFDBB}" type="datetimeFigureOut">
              <a:rPr lang="da-DK" smtClean="0"/>
              <a:t>27-08-2025</a:t>
            </a:fld>
            <a:endParaRPr lang="da-DK"/>
          </a:p>
        </p:txBody>
      </p:sp>
      <p:sp>
        <p:nvSpPr>
          <p:cNvPr id="4" name="Pladsholder til sidefod 3"/>
          <p:cNvSpPr>
            <a:spLocks noGrp="1"/>
          </p:cNvSpPr>
          <p:nvPr>
            <p:ph type="ftr" sz="quarter" idx="2"/>
          </p:nvPr>
        </p:nvSpPr>
        <p:spPr>
          <a:xfrm>
            <a:off x="0" y="9348788"/>
            <a:ext cx="2905125" cy="492125"/>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798888" y="9348788"/>
            <a:ext cx="2905125" cy="492125"/>
          </a:xfrm>
          <a:prstGeom prst="rect">
            <a:avLst/>
          </a:prstGeom>
        </p:spPr>
        <p:txBody>
          <a:bodyPr vert="horz" lIns="91440" tIns="45720" rIns="91440" bIns="45720" rtlCol="0" anchor="b"/>
          <a:lstStyle>
            <a:lvl1pPr algn="r">
              <a:defRPr sz="1200"/>
            </a:lvl1pPr>
          </a:lstStyle>
          <a:p>
            <a:fld id="{70DF9BAE-3C21-4F8D-98BB-35FA7CBF2D55}" type="slidenum">
              <a:rPr lang="da-DK" smtClean="0"/>
              <a:t>‹nr.›</a:t>
            </a:fld>
            <a:endParaRPr lang="da-DK"/>
          </a:p>
        </p:txBody>
      </p:sp>
    </p:spTree>
    <p:extLst>
      <p:ext uri="{BB962C8B-B14F-4D97-AF65-F5344CB8AC3E}">
        <p14:creationId xmlns:p14="http://schemas.microsoft.com/office/powerpoint/2010/main" val="319910964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9T12:02:41.402"/>
    </inkml:context>
    <inkml:brush xml:id="br0">
      <inkml:brushProperty name="width" value="0.05" units="cm"/>
      <inkml:brushProperty name="height" value="0.05" units="cm"/>
    </inkml:brush>
  </inkml:definitions>
  <inkml:trace contextRef="#ctx0" brushRef="#br0">0 0 8194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4T12:23:23.778"/>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37 937,'2'0,"-1"-1,1 1,-1-1,1 1,-1-1,0 1,1-1,-1 0,0 0,1 0,-1 0,0 0,0 0,0 0,0 0,0 0,0 0,1-2,17-27,-15 22,2-4,-1-1,0 1,-1-1,-1 0,0 0,2-25,7-26,-2 27,-1-1,-1 0,-3 0,2-67,-8 98,0 0,0 0,-1 0,0 0,0 1,0-1,-6-9,-28-43,25 43,-16-33,-6-18,-6-14,39 81,0 0,0 0,0 0,0 0,0 0,0 0,0 0,0 0,0 0,-1 0,1 0,0 0,0 0,0 0,0 0,0 0,0 0,0 0,0 0,0 0,0 0,0 0,0 0,0 0,0 0,0 0,0 0,0 0,0 0,0 0,0 0,-1 0,1 0,0 0,0 0,0 0,0 0,0 0,0 0,0 0,0 0,0 0,0-1,0 11,5 15,23 41,36 100,-57-150,-2-13,1-22,-2 1,6-20,-2-1,-2 0,1-46,-6 76,-2 5,1 0,1 1,-1-1,0 0,1 1,0-1,0 0,0 1,0-1,4-6,-5 10,0 0,1 0,-1-1,0 1,1 0,-1 0,1 0,-1 0,1-1,-1 1,0 0,1 0,-1 0,1 0,-1 0,1 0,-1 0,1 0,-1 0,0 0,1 1,-1-1,1 0,-1 0,1 0,-1 0,0 1,1-1,-1 0,0 0,1 1,-1-1,0 0,1 1,-1-1,0 0,1 1,-1-1,0 1,0-1,0 0,1 1,10 20,4 12,3 7,24 77,-16-33,-14-48,13 73,-21-91,1 1,0-1,10 22,-7-19,10 39,-8-27,0-20,-10-12,0-1,0 0,1 0,-1 0,0 0,1 0,-1 1,0-1,0 0,1 0,-1 0,0 0,1 0,-1 0,0 0,1 0,-1 0,0 0,1-1,-1 1,0 0,0 0,1 0,-1 0,0 0,0 0,1-1,-1 1,0 0,0 0,1 0,-1-1,0 1,0 0,0 0,1-1,-1 1,0 0,0 0,0-1,8-12,0 0,-1-1,-1 0,0 0,-1 0,4-20,12-94,-3 10,-3 58,-3 10,-1-1,4-66,-9 54,-5 57,1 0,-1 0,1-1,0 1,0 1,1-1,5-10,-7 16,-1 0,0-1,0 1,1-1,-1 1,0 0,1-1,-1 1,0 0,1-1,-1 1,0 0,1 0,-1-1,1 1,-1 0,1 0,-1 0,0-1,1 1,-1 0,1 0,-1 0,1 0,-1 0,1 0,-1 0,1 0,0 0,11 11,5 26,-14-31,1 8,0 0,0 0,-1 0,1 20,-3-20,1-1,0 0,1 1,0-1,7 14,-3-10,0 1,-2 0,0 0,0 0,-2 0,0 0,-2 1,0 34,-3 130,2-238,0 315,0-255,0-1,0 1,0-1,-1 1,0-1,0 0,0 1,-1-1,1 0,-3 5,3-7,-1-1,1 1,0 0,-1-1,1 1,-1-1,0 1,1-1,-1 0,0 0,0 0,0 0,0 0,0 0,0 0,0-1,0 1,0-1,0 1,0-1,-1 0,1 0,-3 0,-5-1,0 0,-1 0,1-1,0-1,0 1,-11-6,-57-29,69 32,-17-8,10 4,-1 0,0 2,-18-6,22 9,1-1,0 0,-20-11,15 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4T12:23:41.104"/>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0 132,'0'1759,"2"-1765,0 0,1 0,-1 1,1-1,0 1,0-1,6-5,4-7,28-25,-26 27,22-27,-33 37,0-1,0 0,0 0,-1 0,0 0,0 0,-1-1,3-9,-1-20,-1 0,-2 0,-5-45,1-3,3-1229,0 2245,1-918,1 1,0-1,0 0,9 23,-6-21,-1 1,5 30,-6 19,6 45,-7-94,1 0,1 0,9 24,-3-11,11 55,3 9,-14-62,-7-20,0 0,1 0,0-1,8 15,-2-7,12 32,-15-35,-7-15,0 0,0 0,0 0,0 0,0 0,0 0,0 0,0-1,0 1,0 0,0 0,0 0,0 0,0 0,0 0,0 0,0 0,0 0,0 0,0 0,0 0,0 0,0 0,1 0,-1 0,0 0,0 0,0 0,0 0,0 0,0 0,0 0,0 0,0 0,0 0,0 0,0 0,0 0,0 0,0 0,1 0,-1 0,0 0,0 0,0 0,0 0,0 0,0 0,0 0,0 0,0 0,0 0,0 0,0 1,2-13,-2-15,-3-1062,4 623,-1 463,3-41,-2 43,-1-1,0 1,1 0,-1 0,0 0,1 0,0 0,-1 0,1 0,-1 0,1 0,0 0,1-2,-1 3,-1 0,1 0,0-1,-1 1,1 0,-1 0,1 0,0 0,-1 0,1 0,-1 0,1 0,0 0,-1 0,1 0,0 0,-1 0,1 0,-1 1,1-1,-1 0,1 1,0-1,-1 0,1 1,-1-1,1 1,11 8,0 0,-1 1,14 15,-21-19,1-1,-1 1,0 0,0 0,-1 0,0 1,0-1,0 1,1 9,4 11,0-1,20 43,-18-48,-1 1,0 0,-2 0,7 39,-6-5,5 56,-12-97,1 0,1-1,8 28,-6-26,0 0,3 32,-5 211,-5-132,2 524,0-2564,0 1977,0-39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4T12:23:52.455"/>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 0,'0'2950,"-1"-2948,1 0,0-1,0 1,0-1,1 1,-1-1,0 1,1-1,-1 1,0-1,1 1,0-1,-1 0,1 1,0-1,0 0,0 0,0 1,0-1,0 0,0 0,0 0,0 0,2 1,-1-1,0-1,0 1,0-1,0 0,0 1,0-1,0 0,0 0,0 0,0 0,0-1,0 1,0 0,0-1,0 0,0 1,3-2,27-11,1 3,36-7,-67 16,13-3,-1 0,0-1,0 0,-1-1,1-1,14-9,-25 13,0 0,0 0,0-1,-1 1,1 0,-1-1,0 0,0 1,0-1,0 0,-1 0,1 0,-1 0,0-1,0 1,0-8,0-9,-1 0,-2-26,0 14,1-137,-1-47,0 199,-1 0,-1 1,-1-1,-9-23,7 24,2-1,0 0,0 0,-1-20,-1-38,-4-70,10 128,-1-1,-1 0,-9-29,6 27,1-1,-2-24,6 20,-2 0,0 1,-2-1,0 1,-12-28,11 34,1 1,1-1,1 0,0 0,1 0,1-21,-5-39,-3-32,6-166,5 139,-2-568,-1 722,2 0,0 1,1-1,0 0,1 0,1 0,1 0,7 16,22 58,15 35,15-12,-51-90,22 32,-25-42,-1 1,0-1,-1 2,-1-1,0 1,8 26,-5-5,24 55,-20-59,-2 0,9 42,-4 61,-8-48,-3-54,13 39,-10-43,8 58,-14-73,0 0,0 0,7 16,-5-16,0 2,4 22,-6-14,14 143,-15-148,0 1,1-1,9 25,-7-22,0 0,3 25,-6 213,-4-133,2 314,0-436,0-1,0 1,0-1,-1 1,0-1,1 0,-2 1,1-1,-3 6,3-8,0-1,0 0,0 0,0 0,0 0,0 0,-1 0,1 0,0 0,0 0,-1-1,1 1,0 0,-1-1,1 1,-1-1,1 0,-1 1,1-1,-1 0,1 0,-1 0,1 0,-1 0,1 0,-1 0,1-1,-1 1,1 0,-1-1,-2-1,0 1,0-1,0 0,-1 0,1-1,1 1,-1-1,0 0,1 0,-1 0,-4-5,-27-41,7 8,17 26,1 0,1-1,-11-23,1 1,14 28,1-1,0 0,0 0,1 0,0 0,1-1,-1-19,4-86,2 53,-2-1401,-2 749,1 709,0 0,1 0,0 0,3-10,-4 16,0 0,0 0,0 0,1 0,-1 0,0 0,0 1,1-1,-1 0,1 0,-1 0,0 1,1-1,0 0,-1 1,1-1,-1 0,1 1,0-1,-1 1,1-1,0 1,0-1,0 1,-1-1,1 1,0 0,0-1,0 1,0 0,-1 0,1 0,0 0,0 0,0 0,0 0,0 0,0 0,0 0,-1 0,1 1,0-1,0 0,0 0,0 1,1 0,10 7,-1 0,19 17,-18-14,-1-2,20 13,-24-18,-1 0,1 0,-1 1,0 0,0 0,0 0,7 11,-10-12,0 1,0 0,-1 0,1 0,-1 1,-1-1,1 0,-1 1,0-1,0 1,0 7,-2 173,-2-66,3 1752,-2-1880,1 1,-1 0,-1 0,1 0,-1 0,0 0,-1 1,-6-9,-8-21,-22-65,-13-30,45 113,1-1,0 1,1-1,2-1,0 1,-3-27,5 30,-1-1,0 1,-2 0,-6-18,-8-29,-11-38,21 76,1-1,2 0,0 0,-4-47,9 59,-1 1,0 0,-1-1,-1 1,0 0,-6-12,4 10,0 1,2-2,-6-29,5 18,-9-34,8 37,1 0,-4-31,7-222,4 140,-2-487,0 2189,-9-1439,0-3,11-57,-1-30,-4 55,1-80,-1 1,0-1,-6 14,5-13,0 0,-4 19,4 13,1 0,5 49,-1-30,-1-40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05125" cy="49371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798888" y="0"/>
            <a:ext cx="2905125" cy="493713"/>
          </a:xfrm>
          <a:prstGeom prst="rect">
            <a:avLst/>
          </a:prstGeom>
        </p:spPr>
        <p:txBody>
          <a:bodyPr vert="horz" lIns="91440" tIns="45720" rIns="91440" bIns="45720" rtlCol="0"/>
          <a:lstStyle>
            <a:lvl1pPr algn="r">
              <a:defRPr sz="1200"/>
            </a:lvl1pPr>
          </a:lstStyle>
          <a:p>
            <a:fld id="{2AA0685A-44E9-450F-A33D-20B6AAEC42FA}" type="datetimeFigureOut">
              <a:rPr lang="da-DK" smtClean="0"/>
              <a:t>27-08-2025</a:t>
            </a:fld>
            <a:endParaRPr lang="da-DK"/>
          </a:p>
        </p:txBody>
      </p:sp>
      <p:sp>
        <p:nvSpPr>
          <p:cNvPr id="4" name="Pladsholder til slidebillede 3"/>
          <p:cNvSpPr>
            <a:spLocks noGrp="1" noRot="1" noChangeAspect="1"/>
          </p:cNvSpPr>
          <p:nvPr>
            <p:ph type="sldImg" idx="2"/>
          </p:nvPr>
        </p:nvSpPr>
        <p:spPr>
          <a:xfrm>
            <a:off x="400050" y="1230313"/>
            <a:ext cx="5905500" cy="332263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69925" y="4737100"/>
            <a:ext cx="5365750" cy="3875088"/>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348788"/>
            <a:ext cx="2905125" cy="493712"/>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798888" y="9348788"/>
            <a:ext cx="2905125" cy="493712"/>
          </a:xfrm>
          <a:prstGeom prst="rect">
            <a:avLst/>
          </a:prstGeom>
        </p:spPr>
        <p:txBody>
          <a:bodyPr vert="horz" lIns="91440" tIns="45720" rIns="91440" bIns="45720" rtlCol="0" anchor="b"/>
          <a:lstStyle>
            <a:lvl1pPr algn="r">
              <a:defRPr sz="1200"/>
            </a:lvl1pPr>
          </a:lstStyle>
          <a:p>
            <a:fld id="{3BD419F3-6B28-424A-92AC-0B6A1287DF94}" type="slidenum">
              <a:rPr lang="da-DK" smtClean="0"/>
              <a:t>‹nr.›</a:t>
            </a:fld>
            <a:endParaRPr lang="da-DK"/>
          </a:p>
        </p:txBody>
      </p:sp>
    </p:spTree>
    <p:extLst>
      <p:ext uri="{BB962C8B-B14F-4D97-AF65-F5344CB8AC3E}">
        <p14:creationId xmlns:p14="http://schemas.microsoft.com/office/powerpoint/2010/main" val="908472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gineerthefuture.dk/undervisning/engineering-i-skolen/engineering-forloeb/indskoling-hallo-hallo-2025/"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39qphSWXcCI?list=TLGG1mNCcw4lhGYxNDA4MjAyNQ"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gineerthefuture.dk/undervisning/engineering-i-skolen/engineering-forloeb/mellemtrin-bordet-fanger-2024/"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ngineerthefuture.dk/undervisning/engineering-i-skolen/engineering-forloeb/indskoling-hallo-hallo-2025/"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Brug dette slideshow til at rammesætte Engineering Day 2025. </a:t>
            </a:r>
          </a:p>
          <a:p>
            <a:endParaRPr lang="da-DK"/>
          </a:p>
          <a:p>
            <a:r>
              <a:rPr lang="da-DK"/>
              <a:t>Videoer kan afspilles direkte fra slideshowet, og hvis der opstår problemer, vil du kunne finde links her i noterne.</a:t>
            </a:r>
          </a:p>
          <a:p>
            <a:r>
              <a:rPr lang="da-DK"/>
              <a:t>Brug slideshowet som det er eller tilpas det som du synes.</a:t>
            </a:r>
          </a:p>
          <a:p>
            <a:r>
              <a:rPr lang="da-DK"/>
              <a:t>Alt hvad du skal bruge, kan findes her: </a:t>
            </a:r>
            <a:r>
              <a:rPr lang="da-DK" sz="1200" b="1" u="sng" kern="1200">
                <a:solidFill>
                  <a:schemeClr val="tx1"/>
                </a:solidFill>
                <a:effectLst/>
                <a:latin typeface="+mn-lt"/>
                <a:ea typeface="+mn-ea"/>
                <a:cs typeface="+mn-cs"/>
                <a:hlinkClick r:id="rId3"/>
              </a:rPr>
              <a:t>https://engineerthefuture.dk/undervisning/engineering-i-skolen/engineering-forloeb/indskoling-hallo-hallo-2025/</a:t>
            </a:r>
            <a:r>
              <a:rPr lang="da-DK" sz="1200" b="1" kern="1200">
                <a:solidFill>
                  <a:schemeClr val="tx1"/>
                </a:solidFill>
                <a:effectLst/>
                <a:latin typeface="+mn-lt"/>
                <a:ea typeface="+mn-ea"/>
                <a:cs typeface="+mn-cs"/>
              </a:rPr>
              <a:t> </a:t>
            </a:r>
          </a:p>
          <a:p>
            <a:endParaRPr lang="da-DK"/>
          </a:p>
        </p:txBody>
      </p:sp>
      <p:sp>
        <p:nvSpPr>
          <p:cNvPr id="4" name="Pladsholder til slidenummer 3"/>
          <p:cNvSpPr>
            <a:spLocks noGrp="1"/>
          </p:cNvSpPr>
          <p:nvPr>
            <p:ph type="sldNum" sz="quarter" idx="5"/>
          </p:nvPr>
        </p:nvSpPr>
        <p:spPr/>
        <p:txBody>
          <a:bodyPr/>
          <a:lstStyle/>
          <a:p>
            <a:fld id="{3BD419F3-6B28-424A-92AC-0B6A1287DF94}" type="slidenum">
              <a:rPr lang="da-DK" smtClean="0"/>
              <a:t>1</a:t>
            </a:fld>
            <a:endParaRPr lang="da-DK"/>
          </a:p>
        </p:txBody>
      </p:sp>
    </p:spTree>
    <p:extLst>
      <p:ext uri="{BB962C8B-B14F-4D97-AF65-F5344CB8AC3E}">
        <p14:creationId xmlns:p14="http://schemas.microsoft.com/office/powerpoint/2010/main" val="1541874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Brug ca. 45 minutter på denne aktivitet.</a:t>
            </a:r>
          </a:p>
          <a:p>
            <a:endParaRPr lang="da-DK"/>
          </a:p>
          <a:p>
            <a:r>
              <a:rPr lang="da-DK"/>
              <a:t>Fordel de forskellige snore – en slags pr. gruppe. Hver gruppe konstruerer en snor-telefon, og afprøver den og noterer deres resultater på elevarket.</a:t>
            </a:r>
          </a:p>
          <a:p>
            <a:r>
              <a:rPr lang="da-DK"/>
              <a:t>Efterfølgende bytter gruppen snor-telefon med en gruppe, som har en anden slags snor. </a:t>
            </a:r>
          </a:p>
          <a:p>
            <a:endParaRPr lang="da-DK"/>
          </a:p>
          <a:p>
            <a:r>
              <a:rPr lang="da-DK"/>
              <a:t>På næste slide ses, hvordan en snor-telefon konstrueres. </a:t>
            </a:r>
            <a:br>
              <a:rPr lang="da-DK"/>
            </a:br>
            <a:endParaRPr lang="da-DK"/>
          </a:p>
        </p:txBody>
      </p:sp>
      <p:sp>
        <p:nvSpPr>
          <p:cNvPr id="4" name="Pladsholder til slidenummer 3"/>
          <p:cNvSpPr>
            <a:spLocks noGrp="1"/>
          </p:cNvSpPr>
          <p:nvPr>
            <p:ph type="sldNum" sz="quarter" idx="5"/>
          </p:nvPr>
        </p:nvSpPr>
        <p:spPr/>
        <p:txBody>
          <a:bodyPr/>
          <a:lstStyle/>
          <a:p>
            <a:fld id="{3BD419F3-6B28-424A-92AC-0B6A1287DF94}" type="slidenum">
              <a:rPr lang="da-DK" smtClean="0"/>
              <a:t>10</a:t>
            </a:fld>
            <a:endParaRPr lang="da-DK"/>
          </a:p>
        </p:txBody>
      </p:sp>
    </p:spTree>
    <p:extLst>
      <p:ext uri="{BB962C8B-B14F-4D97-AF65-F5344CB8AC3E}">
        <p14:creationId xmlns:p14="http://schemas.microsoft.com/office/powerpoint/2010/main" val="2204012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Videoen viser, hvordan man kan konstruere en simpel snor-telefon.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t>Den kan også findes her: </a:t>
            </a:r>
            <a:r>
              <a:rPr lang="da-DK" sz="1200" b="1" u="sng" kern="1200">
                <a:solidFill>
                  <a:schemeClr val="tx1"/>
                </a:solidFill>
                <a:effectLst/>
                <a:latin typeface="+mn-lt"/>
                <a:ea typeface="+mn-ea"/>
                <a:cs typeface="+mn-cs"/>
                <a:hlinkClick r:id="rId3"/>
              </a:rPr>
              <a:t>https://youtu.be/39qphSWXcCI?list=TLGG1mNCcw4lhGYxNDA4MjAyNQ</a:t>
            </a:r>
            <a:r>
              <a:rPr lang="da-DK" sz="1200" b="1" kern="1200">
                <a:solidFill>
                  <a:schemeClr val="tx1"/>
                </a:solidFill>
                <a:effectLst/>
                <a:latin typeface="+mn-lt"/>
                <a:ea typeface="+mn-ea"/>
                <a:cs typeface="+mn-cs"/>
              </a:rPr>
              <a:t> </a:t>
            </a:r>
          </a:p>
          <a:p>
            <a:endParaRPr lang="da-DK"/>
          </a:p>
        </p:txBody>
      </p:sp>
      <p:sp>
        <p:nvSpPr>
          <p:cNvPr id="4" name="Pladsholder til slidenummer 3"/>
          <p:cNvSpPr>
            <a:spLocks noGrp="1"/>
          </p:cNvSpPr>
          <p:nvPr>
            <p:ph type="sldNum" sz="quarter" idx="5"/>
          </p:nvPr>
        </p:nvSpPr>
        <p:spPr/>
        <p:txBody>
          <a:bodyPr/>
          <a:lstStyle/>
          <a:p>
            <a:fld id="{3BD419F3-6B28-424A-92AC-0B6A1287DF94}" type="slidenum">
              <a:rPr lang="da-DK" smtClean="0"/>
              <a:t>11</a:t>
            </a:fld>
            <a:endParaRPr lang="da-DK"/>
          </a:p>
        </p:txBody>
      </p:sp>
    </p:spTree>
    <p:extLst>
      <p:ext uri="{BB962C8B-B14F-4D97-AF65-F5344CB8AC3E}">
        <p14:creationId xmlns:p14="http://schemas.microsoft.com/office/powerpoint/2010/main" val="2617012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Saml op på elevernes undersøgelse til denne ‘timeout’. Sammenlign resultater og erfaringer.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a:t>Det er en væsentligt pointe, at elevernes vurderinger vil være udtryk for gruppens subjektive vurdering. </a:t>
            </a:r>
          </a:p>
          <a:p>
            <a:endParaRPr lang="da-DK"/>
          </a:p>
        </p:txBody>
      </p:sp>
      <p:sp>
        <p:nvSpPr>
          <p:cNvPr id="4" name="Pladsholder til slidenummer 3"/>
          <p:cNvSpPr>
            <a:spLocks noGrp="1"/>
          </p:cNvSpPr>
          <p:nvPr>
            <p:ph type="sldNum" sz="quarter" idx="5"/>
          </p:nvPr>
        </p:nvSpPr>
        <p:spPr/>
        <p:txBody>
          <a:bodyPr/>
          <a:lstStyle/>
          <a:p>
            <a:fld id="{3BD419F3-6B28-424A-92AC-0B6A1287DF94}" type="slidenum">
              <a:rPr lang="da-DK" smtClean="0"/>
              <a:t>12</a:t>
            </a:fld>
            <a:endParaRPr lang="da-DK"/>
          </a:p>
        </p:txBody>
      </p:sp>
    </p:spTree>
    <p:extLst>
      <p:ext uri="{BB962C8B-B14F-4D97-AF65-F5344CB8AC3E}">
        <p14:creationId xmlns:p14="http://schemas.microsoft.com/office/powerpoint/2010/main" val="4176272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Denne aktivitet skal tage ca. 10 minutter.</a:t>
            </a:r>
          </a:p>
          <a:p>
            <a:endParaRPr lang="da-DK"/>
          </a:p>
          <a:p>
            <a:r>
              <a:rPr lang="da-DK"/>
              <a:t>Grupperne skal tale sammen om, hvordan deres snor-telefon kan gøres endnu bedre.</a:t>
            </a:r>
          </a:p>
          <a:p>
            <a:r>
              <a:rPr lang="da-DK"/>
              <a:t>Det kan fx være: </a:t>
            </a:r>
            <a:br>
              <a:rPr lang="da-DK"/>
            </a:br>
            <a:r>
              <a:rPr lang="da-DK"/>
              <a:t>- Hvordan ved man at telefonen ringer?</a:t>
            </a:r>
          </a:p>
          <a:p>
            <a:pPr marL="171450" indent="-171450">
              <a:buFontTx/>
              <a:buChar char="-"/>
            </a:pPr>
            <a:r>
              <a:rPr lang="da-DK"/>
              <a:t>Kan man tale og høre samtidigt?</a:t>
            </a:r>
          </a:p>
          <a:p>
            <a:pPr marL="171450" indent="-171450">
              <a:buFontTx/>
              <a:buChar char="-"/>
            </a:pPr>
            <a:r>
              <a:rPr lang="da-DK"/>
              <a:t>Kan man lydisolere koppen, så man bedre kan høre, hvad der bliver sagt?</a:t>
            </a:r>
          </a:p>
          <a:p>
            <a:pPr marL="171450" indent="-171450">
              <a:buFontTx/>
              <a:buChar char="-"/>
            </a:pPr>
            <a:r>
              <a:rPr lang="da-DK"/>
              <a:t>Kan man lukke lyden ude af det andet øre, så det er nemmere at høre med øret ved telefonen?</a:t>
            </a:r>
          </a:p>
          <a:p>
            <a:pPr marL="171450" indent="-171450">
              <a:buFontTx/>
              <a:buChar char="-"/>
            </a:pPr>
            <a:r>
              <a:rPr lang="da-DK"/>
              <a:t>Kan man bruge telefonen rundt om et hjørne eller gennem en dør?</a:t>
            </a:r>
          </a:p>
          <a:p>
            <a:pPr marL="171450" indent="-171450">
              <a:buFontTx/>
              <a:buChar char="-"/>
            </a:pPr>
            <a:r>
              <a:rPr lang="da-DK"/>
              <a:t>Kan telefonen bruges over en længere afstand?</a:t>
            </a:r>
          </a:p>
        </p:txBody>
      </p:sp>
      <p:sp>
        <p:nvSpPr>
          <p:cNvPr id="4" name="Pladsholder til slidenummer 3"/>
          <p:cNvSpPr>
            <a:spLocks noGrp="1"/>
          </p:cNvSpPr>
          <p:nvPr>
            <p:ph type="sldNum" sz="quarter" idx="5"/>
          </p:nvPr>
        </p:nvSpPr>
        <p:spPr/>
        <p:txBody>
          <a:bodyPr/>
          <a:lstStyle/>
          <a:p>
            <a:fld id="{3BD419F3-6B28-424A-92AC-0B6A1287DF94}" type="slidenum">
              <a:rPr lang="da-DK" smtClean="0"/>
              <a:t>13</a:t>
            </a:fld>
            <a:endParaRPr lang="da-DK"/>
          </a:p>
        </p:txBody>
      </p:sp>
    </p:spTree>
    <p:extLst>
      <p:ext uri="{BB962C8B-B14F-4D97-AF65-F5344CB8AC3E}">
        <p14:creationId xmlns:p14="http://schemas.microsoft.com/office/powerpoint/2010/main" val="4048302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E18F0-49B7-518B-0C42-70D1538F299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1B88308-50C2-09F8-95CA-A0DBEDD8497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7F34FE0-1BE7-BE15-7483-D271F4774F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Saml op på elevernes drøftelser af forbedringer med denne ‘timeout’.</a:t>
            </a:r>
          </a:p>
          <a:p>
            <a:endParaRPr lang="da-DK"/>
          </a:p>
        </p:txBody>
      </p:sp>
      <p:sp>
        <p:nvSpPr>
          <p:cNvPr id="4" name="Pladsholder til slidenummer 3">
            <a:extLst>
              <a:ext uri="{FF2B5EF4-FFF2-40B4-BE49-F238E27FC236}">
                <a16:creationId xmlns:a16="http://schemas.microsoft.com/office/drawing/2014/main" id="{ED13355F-54FF-000D-0910-22212532329D}"/>
              </a:ext>
            </a:extLst>
          </p:cNvPr>
          <p:cNvSpPr>
            <a:spLocks noGrp="1"/>
          </p:cNvSpPr>
          <p:nvPr>
            <p:ph type="sldNum" sz="quarter" idx="5"/>
          </p:nvPr>
        </p:nvSpPr>
        <p:spPr/>
        <p:txBody>
          <a:bodyPr/>
          <a:lstStyle/>
          <a:p>
            <a:fld id="{3BD419F3-6B28-424A-92AC-0B6A1287DF94}" type="slidenum">
              <a:rPr lang="da-DK" smtClean="0"/>
              <a:t>14</a:t>
            </a:fld>
            <a:endParaRPr lang="da-DK"/>
          </a:p>
        </p:txBody>
      </p:sp>
    </p:spTree>
    <p:extLst>
      <p:ext uri="{BB962C8B-B14F-4D97-AF65-F5344CB8AC3E}">
        <p14:creationId xmlns:p14="http://schemas.microsoft.com/office/powerpoint/2010/main" val="3892077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For at vende elevernes fokus tilbage på engineering-udfordringen, præsenteres udfordring og krav igen. Her tales også om hvordan elevernes nye viden fra undersøgelserne kan inddrages i udviklingen af deres egen prototype. </a:t>
            </a:r>
          </a:p>
          <a:p>
            <a:endParaRPr lang="da-DK"/>
          </a:p>
        </p:txBody>
      </p:sp>
      <p:sp>
        <p:nvSpPr>
          <p:cNvPr id="4" name="Pladsholder til slidenummer 3"/>
          <p:cNvSpPr>
            <a:spLocks noGrp="1"/>
          </p:cNvSpPr>
          <p:nvPr>
            <p:ph type="sldNum" sz="quarter" idx="5"/>
          </p:nvPr>
        </p:nvSpPr>
        <p:spPr/>
        <p:txBody>
          <a:bodyPr/>
          <a:lstStyle/>
          <a:p>
            <a:fld id="{3BD419F3-6B28-424A-92AC-0B6A1287DF94}" type="slidenum">
              <a:rPr lang="da-DK" smtClean="0"/>
              <a:t>15</a:t>
            </a:fld>
            <a:endParaRPr lang="da-DK"/>
          </a:p>
        </p:txBody>
      </p:sp>
    </p:spTree>
    <p:extLst>
      <p:ext uri="{BB962C8B-B14F-4D97-AF65-F5344CB8AC3E}">
        <p14:creationId xmlns:p14="http://schemas.microsoft.com/office/powerpoint/2010/main" val="769152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Denne aktivitet skal tage ca. 15 minutter.</a:t>
            </a:r>
          </a:p>
          <a:p>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a:t>Overvej hvordan du vil </a:t>
            </a:r>
            <a:r>
              <a:rPr lang="da-DK" err="1"/>
              <a:t>stilladsere</a:t>
            </a:r>
            <a:r>
              <a:rPr lang="da-DK"/>
              <a:t> idegenereringen for netop dine elever.</a:t>
            </a:r>
          </a:p>
          <a:p>
            <a:endParaRPr lang="da-DK"/>
          </a:p>
        </p:txBody>
      </p:sp>
      <p:sp>
        <p:nvSpPr>
          <p:cNvPr id="4" name="Pladsholder til slidenummer 3"/>
          <p:cNvSpPr>
            <a:spLocks noGrp="1"/>
          </p:cNvSpPr>
          <p:nvPr>
            <p:ph type="sldNum" sz="quarter" idx="5"/>
          </p:nvPr>
        </p:nvSpPr>
        <p:spPr/>
        <p:txBody>
          <a:bodyPr/>
          <a:lstStyle/>
          <a:p>
            <a:fld id="{3BD419F3-6B28-424A-92AC-0B6A1287DF94}" type="slidenum">
              <a:rPr lang="da-DK" smtClean="0"/>
              <a:t>16</a:t>
            </a:fld>
            <a:endParaRPr lang="da-DK"/>
          </a:p>
        </p:txBody>
      </p:sp>
    </p:spTree>
    <p:extLst>
      <p:ext uri="{BB962C8B-B14F-4D97-AF65-F5344CB8AC3E}">
        <p14:creationId xmlns:p14="http://schemas.microsoft.com/office/powerpoint/2010/main" val="2862741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5464">
              <a:defRPr/>
            </a:pPr>
            <a:r>
              <a:rPr lang="da-DK"/>
              <a:t>Disse delprocesser skal tage ca. 90 minutter. </a:t>
            </a:r>
          </a:p>
          <a:p>
            <a:pPr defTabSz="925464">
              <a:defRPr/>
            </a:pPr>
            <a:endParaRPr lang="da-DK"/>
          </a:p>
          <a:p>
            <a:pPr defTabSz="925464">
              <a:defRPr/>
            </a:pPr>
            <a:r>
              <a:rPr lang="da-DK"/>
              <a:t>Tal med eleverne om, at de nu skal i gang med delprocessen ‘Konstruere’, og at de undervejs kan for brug for at bevæge sig over i delprocessen ‘Forbedre’, når/hvis de oplever at deres prototype skal forbedres.</a:t>
            </a:r>
          </a:p>
          <a:p>
            <a:pPr defTabSz="925464">
              <a:defRPr/>
            </a:pPr>
            <a:r>
              <a:rPr lang="da-DK"/>
              <a:t>Støt eleverne undervejs i deres konstruktion af prototyper. </a:t>
            </a:r>
          </a:p>
          <a:p>
            <a:pPr defTabSz="925464">
              <a:defRPr/>
            </a:pPr>
            <a:endParaRPr lang="da-DK"/>
          </a:p>
          <a:p>
            <a:pPr defTabSz="925464">
              <a:defRPr/>
            </a:pPr>
            <a:r>
              <a:rPr lang="da-DK"/>
              <a:t>Undervejs i elevernes proces, kan du som støtte fx spørge ind til: </a:t>
            </a:r>
          </a:p>
          <a:p>
            <a:pPr marL="171450" indent="-171450" defTabSz="925464">
              <a:buFontTx/>
              <a:buChar char="-"/>
              <a:defRPr/>
            </a:pPr>
            <a:r>
              <a:rPr lang="da-DK"/>
              <a:t>Hvad er den vigtigste funktion i jeres løsning?</a:t>
            </a:r>
          </a:p>
          <a:p>
            <a:pPr marL="171450" indent="-171450" defTabSz="925464">
              <a:buFontTx/>
              <a:buChar char="-"/>
              <a:defRPr/>
            </a:pPr>
            <a:r>
              <a:rPr lang="da-DK"/>
              <a:t>Hvordan udnytter I materialernes egenskaber bedst muligt?</a:t>
            </a:r>
          </a:p>
          <a:p>
            <a:pPr marL="171450" indent="-171450" defTabSz="925464">
              <a:buFontTx/>
              <a:buChar char="-"/>
              <a:defRPr/>
            </a:pPr>
            <a:r>
              <a:rPr lang="da-DK"/>
              <a:t>Kan der være andre måder at løse netop dén funktion på?</a:t>
            </a:r>
          </a:p>
          <a:p>
            <a:endParaRPr lang="da-DK"/>
          </a:p>
        </p:txBody>
      </p:sp>
      <p:sp>
        <p:nvSpPr>
          <p:cNvPr id="4" name="Pladsholder til slidenummer 3"/>
          <p:cNvSpPr>
            <a:spLocks noGrp="1"/>
          </p:cNvSpPr>
          <p:nvPr>
            <p:ph type="sldNum" sz="quarter" idx="5"/>
          </p:nvPr>
        </p:nvSpPr>
        <p:spPr/>
        <p:txBody>
          <a:bodyPr/>
          <a:lstStyle/>
          <a:p>
            <a:fld id="{3BD419F3-6B28-424A-92AC-0B6A1287DF94}" type="slidenum">
              <a:rPr lang="da-DK" smtClean="0"/>
              <a:t>17</a:t>
            </a:fld>
            <a:endParaRPr lang="da-DK"/>
          </a:p>
        </p:txBody>
      </p:sp>
    </p:spTree>
    <p:extLst>
      <p:ext uri="{BB962C8B-B14F-4D97-AF65-F5344CB8AC3E}">
        <p14:creationId xmlns:p14="http://schemas.microsoft.com/office/powerpoint/2010/main" val="3746107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Opsamling af engineering designprocessen.</a:t>
            </a:r>
            <a:br>
              <a:rPr lang="da-DK"/>
            </a:br>
            <a:br>
              <a:rPr lang="da-DK"/>
            </a:br>
            <a:r>
              <a:rPr lang="da-DK"/>
              <a:t>Tal om hvilke delprocesser I har været igennem (Forstå udfordringen, Undersøge, Få ideer, Konkretisere) og præsenter de spørgsmål de skal forholde sig til i delprocessen ‘Præsentere’.</a:t>
            </a:r>
          </a:p>
        </p:txBody>
      </p:sp>
      <p:sp>
        <p:nvSpPr>
          <p:cNvPr id="4" name="Pladsholder til slidenummer 3"/>
          <p:cNvSpPr>
            <a:spLocks noGrp="1"/>
          </p:cNvSpPr>
          <p:nvPr>
            <p:ph type="sldNum" sz="quarter" idx="5"/>
          </p:nvPr>
        </p:nvSpPr>
        <p:spPr/>
        <p:txBody>
          <a:bodyPr/>
          <a:lstStyle/>
          <a:p>
            <a:fld id="{3BD419F3-6B28-424A-92AC-0B6A1287DF94}" type="slidenum">
              <a:rPr lang="da-DK" smtClean="0"/>
              <a:t>18</a:t>
            </a:fld>
            <a:endParaRPr lang="da-DK"/>
          </a:p>
        </p:txBody>
      </p:sp>
    </p:spTree>
    <p:extLst>
      <p:ext uri="{BB962C8B-B14F-4D97-AF65-F5344CB8AC3E}">
        <p14:creationId xmlns:p14="http://schemas.microsoft.com/office/powerpoint/2010/main" val="371804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419F3-6B28-424A-92AC-0B6A1287DF9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5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Tal med eleverne om, hvilke tanker illustrationen og titlen sætter i gang hos dem. </a:t>
            </a:r>
          </a:p>
        </p:txBody>
      </p:sp>
      <p:sp>
        <p:nvSpPr>
          <p:cNvPr id="4" name="Pladsholder til slidenummer 3"/>
          <p:cNvSpPr>
            <a:spLocks noGrp="1"/>
          </p:cNvSpPr>
          <p:nvPr>
            <p:ph type="sldNum" sz="quarter" idx="5"/>
          </p:nvPr>
        </p:nvSpPr>
        <p:spPr/>
        <p:txBody>
          <a:bodyPr/>
          <a:lstStyle/>
          <a:p>
            <a:fld id="{3BD419F3-6B28-424A-92AC-0B6A1287DF94}" type="slidenum">
              <a:rPr lang="da-DK" smtClean="0"/>
              <a:t>2</a:t>
            </a:fld>
            <a:endParaRPr lang="da-DK"/>
          </a:p>
        </p:txBody>
      </p:sp>
    </p:spTree>
    <p:extLst>
      <p:ext uri="{BB962C8B-B14F-4D97-AF65-F5344CB8AC3E}">
        <p14:creationId xmlns:p14="http://schemas.microsoft.com/office/powerpoint/2010/main" val="417966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Præsenter engineering-udfordringen og de krav, som eleverne skal arbejde med. </a:t>
            </a:r>
          </a:p>
          <a:p>
            <a:r>
              <a:rPr lang="da-DK"/>
              <a:t>Præsenter evt. eleverne for de materialer, de har til rådighed til deres konstruktion.</a:t>
            </a:r>
          </a:p>
          <a:p>
            <a:endParaRPr lang="da-DK"/>
          </a:p>
        </p:txBody>
      </p:sp>
      <p:sp>
        <p:nvSpPr>
          <p:cNvPr id="4" name="Pladsholder til slidenummer 3"/>
          <p:cNvSpPr>
            <a:spLocks noGrp="1"/>
          </p:cNvSpPr>
          <p:nvPr>
            <p:ph type="sldNum" sz="quarter" idx="5"/>
          </p:nvPr>
        </p:nvSpPr>
        <p:spPr/>
        <p:txBody>
          <a:bodyPr/>
          <a:lstStyle/>
          <a:p>
            <a:fld id="{3BD419F3-6B28-424A-92AC-0B6A1287DF94}" type="slidenum">
              <a:rPr lang="da-DK" smtClean="0"/>
              <a:t>3</a:t>
            </a:fld>
            <a:endParaRPr lang="da-DK"/>
          </a:p>
        </p:txBody>
      </p:sp>
    </p:spTree>
    <p:extLst>
      <p:ext uri="{BB962C8B-B14F-4D97-AF65-F5344CB8AC3E}">
        <p14:creationId xmlns:p14="http://schemas.microsoft.com/office/powerpoint/2010/main" val="152831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t>Afspil inspirationsfilmen der åbner op for delprocessen ‘Forstå udfordringen’.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a:t>Undertekster kan aktiveres i nederste højre hjørne i videoen. </a:t>
            </a:r>
          </a:p>
          <a:p>
            <a:endParaRPr lang="da-DK" sz="1800"/>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a:t>Du kan også finde inspirationsfilmen her:</a:t>
            </a:r>
            <a:endParaRPr lang="da-DK" sz="1800" u="sng">
              <a:solidFill>
                <a:srgbClr val="004DFF"/>
              </a:solidFill>
              <a:effectLst/>
              <a:latin typeface="Segoe UI" panose="020B0502040204020203" pitchFamily="34" charset="0"/>
              <a:ea typeface="Segoe UI" panose="020B0502040204020203" pitchFamily="34" charset="0"/>
              <a:cs typeface="Times New Roman" panose="02020603050405020304" pitchFamily="18" charset="0"/>
              <a:hlinkClick r:id="rId3"/>
            </a:endParaRPr>
          </a:p>
          <a:p>
            <a:r>
              <a:rPr lang="da-DK" sz="1800" b="1" u="sng" kern="1200">
                <a:solidFill>
                  <a:schemeClr val="tx1"/>
                </a:solidFill>
                <a:effectLst/>
                <a:latin typeface="+mn-lt"/>
                <a:ea typeface="+mn-ea"/>
                <a:cs typeface="+mn-cs"/>
                <a:hlinkClick r:id="rId4"/>
              </a:rPr>
              <a:t>https://engineerthefuture.dk/undervisning/engineering-i-skolen/engineering-forloeb/indskoling-hallo-hallo-2025/</a:t>
            </a:r>
            <a:r>
              <a:rPr lang="da-DK" sz="1800" b="1" kern="1200">
                <a:solidFill>
                  <a:schemeClr val="tx1"/>
                </a:solidFill>
                <a:effectLst/>
                <a:latin typeface="+mn-lt"/>
                <a:ea typeface="+mn-ea"/>
                <a:cs typeface="+mn-cs"/>
              </a:rPr>
              <a:t> </a:t>
            </a:r>
          </a:p>
          <a:p>
            <a:endParaRPr lang="da-DK"/>
          </a:p>
        </p:txBody>
      </p:sp>
      <p:sp>
        <p:nvSpPr>
          <p:cNvPr id="4" name="Pladsholder til slidenummer 3"/>
          <p:cNvSpPr>
            <a:spLocks noGrp="1"/>
          </p:cNvSpPr>
          <p:nvPr>
            <p:ph type="sldNum" sz="quarter" idx="5"/>
          </p:nvPr>
        </p:nvSpPr>
        <p:spPr/>
        <p:txBody>
          <a:bodyPr/>
          <a:lstStyle/>
          <a:p>
            <a:fld id="{3BD419F3-6B28-424A-92AC-0B6A1287DF94}" type="slidenum">
              <a:rPr lang="da-DK" smtClean="0"/>
              <a:t>4</a:t>
            </a:fld>
            <a:endParaRPr lang="da-DK"/>
          </a:p>
        </p:txBody>
      </p:sp>
    </p:spTree>
    <p:extLst>
      <p:ext uri="{BB962C8B-B14F-4D97-AF65-F5344CB8AC3E}">
        <p14:creationId xmlns:p14="http://schemas.microsoft.com/office/powerpoint/2010/main" val="3241128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Tal med eleverne om, hvordan lyd transporteres.</a:t>
            </a:r>
          </a:p>
        </p:txBody>
      </p:sp>
      <p:sp>
        <p:nvSpPr>
          <p:cNvPr id="4" name="Pladsholder til slidenummer 3"/>
          <p:cNvSpPr>
            <a:spLocks noGrp="1"/>
          </p:cNvSpPr>
          <p:nvPr>
            <p:ph type="sldNum" sz="quarter" idx="5"/>
          </p:nvPr>
        </p:nvSpPr>
        <p:spPr/>
        <p:txBody>
          <a:bodyPr/>
          <a:lstStyle/>
          <a:p>
            <a:fld id="{3BD419F3-6B28-424A-92AC-0B6A1287DF94}" type="slidenum">
              <a:rPr lang="da-DK" smtClean="0"/>
              <a:t>5</a:t>
            </a:fld>
            <a:endParaRPr lang="da-DK"/>
          </a:p>
        </p:txBody>
      </p:sp>
    </p:spTree>
    <p:extLst>
      <p:ext uri="{BB962C8B-B14F-4D97-AF65-F5344CB8AC3E}">
        <p14:creationId xmlns:p14="http://schemas.microsoft.com/office/powerpoint/2010/main" val="2757179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5464">
              <a:defRPr/>
            </a:pPr>
            <a:r>
              <a:rPr lang="da-DK"/>
              <a:t>Præsenter engineering designprocessen, som vil danne ramme for arbejdet med Engineering Day. Modellen er bygget op omkring syv forskellige delprocesser.</a:t>
            </a:r>
          </a:p>
          <a:p>
            <a:pPr defTabSz="925464">
              <a:defRPr/>
            </a:pPr>
            <a:r>
              <a:rPr lang="da-DK"/>
              <a:t>Fortæl eleverne, at de skal arbejde med udfordringen, som de er blevet præsenteret for. Fremhæv at I allerede nu, til dels har arbejdet med delprocessen ‘Forstå udfordringen’.</a:t>
            </a:r>
          </a:p>
          <a:p>
            <a:pPr defTabSz="925464">
              <a:defRPr/>
            </a:pPr>
            <a:r>
              <a:rPr lang="da-DK"/>
              <a:t>Fortæl at eleverne herefter skal igennem delprocessen ‘Undersøge’, hvor de skal lave en række undersøgelser. Derefter skal de ‘Få ideer’, og ‘Konkretisere’ deres ide til en mulig løsning. Derefter skal ideen omsættes til en fysisk prototype i pap og andre materialer i delprocessen ‘Konstruere’, og der er kan undervejs blive brug for at ‘Forbedre’ løsningen. Til slut afrundes Engineering Day med at eleverne skal ‘Præsentere’ deres proces og ide til prototypen. </a:t>
            </a:r>
          </a:p>
          <a:p>
            <a:pPr defTabSz="925464">
              <a:defRPr/>
            </a:pPr>
            <a:endParaRPr lang="da-DK"/>
          </a:p>
          <a:p>
            <a:pPr marL="0" marR="0" lvl="0" indent="0" algn="l" defTabSz="925464" rtl="0" eaLnBrk="1" fontAlgn="auto" latinLnBrk="0" hangingPunct="1">
              <a:lnSpc>
                <a:spcPct val="100000"/>
              </a:lnSpc>
              <a:spcBef>
                <a:spcPts val="0"/>
              </a:spcBef>
              <a:spcAft>
                <a:spcPts val="0"/>
              </a:spcAft>
              <a:buClrTx/>
              <a:buSzTx/>
              <a:buFontTx/>
              <a:buNone/>
              <a:tabLst/>
              <a:defRPr/>
            </a:pPr>
            <a:r>
              <a:rPr lang="da-DK"/>
              <a:t>Undervejs vil der være ‘timeouts’, hvor der vil være fokus på at samle op og give feedback.  </a:t>
            </a:r>
          </a:p>
          <a:p>
            <a:pPr defTabSz="925464">
              <a:defRPr/>
            </a:pPr>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a:t>Fortæl eleverne, at de skal arbejde sammen i grupper (anbefales grupper á 3 elever).</a:t>
            </a:r>
          </a:p>
          <a:p>
            <a:endParaRPr lang="da-DK"/>
          </a:p>
        </p:txBody>
      </p:sp>
      <p:sp>
        <p:nvSpPr>
          <p:cNvPr id="4" name="Pladsholder til slidenummer 3"/>
          <p:cNvSpPr>
            <a:spLocks noGrp="1"/>
          </p:cNvSpPr>
          <p:nvPr>
            <p:ph type="sldNum" sz="quarter" idx="5"/>
          </p:nvPr>
        </p:nvSpPr>
        <p:spPr/>
        <p:txBody>
          <a:bodyPr/>
          <a:lstStyle/>
          <a:p>
            <a:fld id="{3BD419F3-6B28-424A-92AC-0B6A1287DF94}" type="slidenum">
              <a:rPr lang="da-DK" smtClean="0"/>
              <a:t>6</a:t>
            </a:fld>
            <a:endParaRPr lang="da-DK"/>
          </a:p>
        </p:txBody>
      </p:sp>
    </p:spTree>
    <p:extLst>
      <p:ext uri="{BB962C8B-B14F-4D97-AF65-F5344CB8AC3E}">
        <p14:creationId xmlns:p14="http://schemas.microsoft.com/office/powerpoint/2010/main" val="514948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A63B9-07C5-CF5D-5E57-BFF90D01BD9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FDEA990-B63F-77F5-C314-60CD304B881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8D7E5C7-DB70-0235-F592-78446E8AD7FA}"/>
              </a:ext>
            </a:extLst>
          </p:cNvPr>
          <p:cNvSpPr>
            <a:spLocks noGrp="1"/>
          </p:cNvSpPr>
          <p:nvPr>
            <p:ph type="body" idx="1"/>
          </p:nvPr>
        </p:nvSpPr>
        <p:spPr/>
        <p:txBody>
          <a:bodyPr/>
          <a:lstStyle/>
          <a:p>
            <a:r>
              <a:rPr lang="da-DK"/>
              <a:t>For at alle elever er klar over, hvilke krav der stilles til dem, præsenteres eleverne for, hvilke overvejelser de forventes at gøre sig til delprocessen ‘Præsentere’. </a:t>
            </a:r>
          </a:p>
          <a:p>
            <a:r>
              <a:rPr lang="da-DK"/>
              <a:t>Præsenter også rammerne for eleverne fx hvem skal de præsentere for osv. </a:t>
            </a:r>
          </a:p>
        </p:txBody>
      </p:sp>
      <p:sp>
        <p:nvSpPr>
          <p:cNvPr id="4" name="Pladsholder til slidenummer 3">
            <a:extLst>
              <a:ext uri="{FF2B5EF4-FFF2-40B4-BE49-F238E27FC236}">
                <a16:creationId xmlns:a16="http://schemas.microsoft.com/office/drawing/2014/main" id="{B46B4002-2D4B-CDBA-C44E-A3CA4CB2CC9B}"/>
              </a:ext>
            </a:extLst>
          </p:cNvPr>
          <p:cNvSpPr>
            <a:spLocks noGrp="1"/>
          </p:cNvSpPr>
          <p:nvPr>
            <p:ph type="sldNum" sz="quarter" idx="5"/>
          </p:nvPr>
        </p:nvSpPr>
        <p:spPr/>
        <p:txBody>
          <a:bodyPr/>
          <a:lstStyle/>
          <a:p>
            <a:fld id="{3BD419F3-6B28-424A-92AC-0B6A1287DF94}" type="slidenum">
              <a:rPr lang="da-DK" smtClean="0"/>
              <a:t>7</a:t>
            </a:fld>
            <a:endParaRPr lang="da-DK"/>
          </a:p>
        </p:txBody>
      </p:sp>
    </p:spTree>
    <p:extLst>
      <p:ext uri="{BB962C8B-B14F-4D97-AF65-F5344CB8AC3E}">
        <p14:creationId xmlns:p14="http://schemas.microsoft.com/office/powerpoint/2010/main" val="2528127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Tal med eleverne om, at de nu skal i gang med delprocessen ‘Undersøge’.</a:t>
            </a:r>
          </a:p>
          <a:p>
            <a:endParaRPr lang="da-DK"/>
          </a:p>
          <a:p>
            <a:r>
              <a:rPr lang="da-DK"/>
              <a:t>Delprocessen indledes med en klassesamtale om, hvorvidt elevernes kender til en snor-telefon. Nogle elever har muligvis erfaring med denne teknologi fra tidligere. </a:t>
            </a:r>
          </a:p>
          <a:p>
            <a:r>
              <a:rPr lang="da-DK"/>
              <a:t>Samtalen skal skabe overgangen til, at eleverne skal reflektere over, hvilke typer af snor, de kender til (næste slide). </a:t>
            </a:r>
          </a:p>
        </p:txBody>
      </p:sp>
      <p:sp>
        <p:nvSpPr>
          <p:cNvPr id="4" name="Pladsholder til slidenummer 3"/>
          <p:cNvSpPr>
            <a:spLocks noGrp="1"/>
          </p:cNvSpPr>
          <p:nvPr>
            <p:ph type="sldNum" sz="quarter" idx="5"/>
          </p:nvPr>
        </p:nvSpPr>
        <p:spPr/>
        <p:txBody>
          <a:bodyPr/>
          <a:lstStyle/>
          <a:p>
            <a:fld id="{3BD419F3-6B28-424A-92AC-0B6A1287DF94}" type="slidenum">
              <a:rPr lang="da-DK" smtClean="0"/>
              <a:t>8</a:t>
            </a:fld>
            <a:endParaRPr lang="da-DK"/>
          </a:p>
        </p:txBody>
      </p:sp>
    </p:spTree>
    <p:extLst>
      <p:ext uri="{BB962C8B-B14F-4D97-AF65-F5344CB8AC3E}">
        <p14:creationId xmlns:p14="http://schemas.microsoft.com/office/powerpoint/2010/main" val="3873799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Klassesamtale om, hvilke typer af forskellige slags snor eleverne kender til.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t>Tal om hvilke forskellige egenskaber de forskellige slags snore har.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p>
          <a:p>
            <a:r>
              <a:rPr lang="da-DK"/>
              <a:t>Vi anbefaler at eleverne undersøger mindst tre forskellig slags snor, fx sejlgarn, sytråd, gavebånd og bomuldssnor. </a:t>
            </a:r>
          </a:p>
        </p:txBody>
      </p:sp>
      <p:sp>
        <p:nvSpPr>
          <p:cNvPr id="4" name="Pladsholder til slidenummer 3"/>
          <p:cNvSpPr>
            <a:spLocks noGrp="1"/>
          </p:cNvSpPr>
          <p:nvPr>
            <p:ph type="sldNum" sz="quarter" idx="5"/>
          </p:nvPr>
        </p:nvSpPr>
        <p:spPr/>
        <p:txBody>
          <a:bodyPr/>
          <a:lstStyle/>
          <a:p>
            <a:fld id="{3BD419F3-6B28-424A-92AC-0B6A1287DF94}" type="slidenum">
              <a:rPr lang="da-DK" smtClean="0"/>
              <a:t>9</a:t>
            </a:fld>
            <a:endParaRPr lang="da-DK"/>
          </a:p>
        </p:txBody>
      </p:sp>
    </p:spTree>
    <p:extLst>
      <p:ext uri="{BB962C8B-B14F-4D97-AF65-F5344CB8AC3E}">
        <p14:creationId xmlns:p14="http://schemas.microsoft.com/office/powerpoint/2010/main" val="2722672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verskrift">
    <p:spTree>
      <p:nvGrpSpPr>
        <p:cNvPr id="1" name=""/>
        <p:cNvGrpSpPr/>
        <p:nvPr/>
      </p:nvGrpSpPr>
      <p:grpSpPr>
        <a:xfrm>
          <a:off x="0" y="0"/>
          <a:ext cx="0" cy="0"/>
          <a:chOff x="0" y="0"/>
          <a:chExt cx="0" cy="0"/>
        </a:xfrm>
      </p:grpSpPr>
      <p:sp>
        <p:nvSpPr>
          <p:cNvPr id="4" name="Pladsholder til tekst 4"/>
          <p:cNvSpPr>
            <a:spLocks noGrp="1"/>
          </p:cNvSpPr>
          <p:nvPr>
            <p:ph type="body" sz="quarter" idx="10"/>
          </p:nvPr>
        </p:nvSpPr>
        <p:spPr>
          <a:xfrm>
            <a:off x="1295467" y="2636912"/>
            <a:ext cx="9505056" cy="1223962"/>
          </a:xfrm>
          <a:prstGeom prst="rect">
            <a:avLst/>
          </a:prstGeom>
        </p:spPr>
        <p:txBody>
          <a:bodyPr/>
          <a:lstStyle>
            <a:lvl1pPr marL="0" indent="0" algn="ctr">
              <a:buNone/>
              <a:defRPr sz="4400" b="0">
                <a:solidFill>
                  <a:srgbClr val="FFF10B"/>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242767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EIS">
    <p:spTree>
      <p:nvGrpSpPr>
        <p:cNvPr id="1" name=""/>
        <p:cNvGrpSpPr/>
        <p:nvPr/>
      </p:nvGrpSpPr>
      <p:grpSpPr>
        <a:xfrm>
          <a:off x="0" y="0"/>
          <a:ext cx="0" cy="0"/>
          <a:chOff x="0" y="0"/>
          <a:chExt cx="0" cy="0"/>
        </a:xfrm>
      </p:grpSpPr>
      <p:sp>
        <p:nvSpPr>
          <p:cNvPr id="11" name="Pladsholder til tekst 4">
            <a:extLst>
              <a:ext uri="{FF2B5EF4-FFF2-40B4-BE49-F238E27FC236}">
                <a16:creationId xmlns:a16="http://schemas.microsoft.com/office/drawing/2014/main" id="{DFDB1694-200F-41D9-9FF6-9269F9F8AEC0}"/>
              </a:ext>
            </a:extLst>
          </p:cNvPr>
          <p:cNvSpPr>
            <a:spLocks noGrp="1"/>
          </p:cNvSpPr>
          <p:nvPr>
            <p:ph type="body" sz="quarter" idx="10"/>
          </p:nvPr>
        </p:nvSpPr>
        <p:spPr>
          <a:xfrm>
            <a:off x="2495112" y="2917406"/>
            <a:ext cx="7201776" cy="936104"/>
          </a:xfrm>
          <a:prstGeom prst="rect">
            <a:avLst/>
          </a:prstGeom>
        </p:spPr>
        <p:txBody>
          <a:bodyPr/>
          <a:lstStyle>
            <a:lvl1pPr marL="0" indent="0">
              <a:buNone/>
              <a:defRPr sz="4400" b="0">
                <a:solidFill>
                  <a:srgbClr val="BCCF00"/>
                </a:solidFill>
                <a:latin typeface="BetonEF-Bold" panose="02000503040000020003" pitchFamily="50" charset="0"/>
              </a:defRPr>
            </a:lvl1pPr>
          </a:lstStyle>
          <a:p>
            <a:pPr lvl="0"/>
            <a:endParaRPr lang="da-DK"/>
          </a:p>
        </p:txBody>
      </p:sp>
      <p:pic>
        <p:nvPicPr>
          <p:cNvPr id="3" name="Billede 2">
            <a:extLst>
              <a:ext uri="{FF2B5EF4-FFF2-40B4-BE49-F238E27FC236}">
                <a16:creationId xmlns:a16="http://schemas.microsoft.com/office/drawing/2014/main" id="{0DA189BA-9B99-2C2F-BF95-81096A9FFAF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12192000" cy="6467475"/>
          </a:xfrm>
          <a:prstGeom prst="rect">
            <a:avLst/>
          </a:prstGeom>
        </p:spPr>
      </p:pic>
    </p:spTree>
    <p:extLst>
      <p:ext uri="{BB962C8B-B14F-4D97-AF65-F5344CB8AC3E}">
        <p14:creationId xmlns:p14="http://schemas.microsoft.com/office/powerpoint/2010/main" val="10848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EIS">
    <p:spTree>
      <p:nvGrpSpPr>
        <p:cNvPr id="1" name=""/>
        <p:cNvGrpSpPr/>
        <p:nvPr/>
      </p:nvGrpSpPr>
      <p:grpSpPr>
        <a:xfrm>
          <a:off x="0" y="0"/>
          <a:ext cx="0" cy="0"/>
          <a:chOff x="0" y="0"/>
          <a:chExt cx="0" cy="0"/>
        </a:xfrm>
      </p:grpSpPr>
      <p:pic>
        <p:nvPicPr>
          <p:cNvPr id="4" name="Billede 3" descr="Et billede, der indeholder person, indendørs&#10;&#10;Automatisk genereret beskrivelse">
            <a:extLst>
              <a:ext uri="{FF2B5EF4-FFF2-40B4-BE49-F238E27FC236}">
                <a16:creationId xmlns:a16="http://schemas.microsoft.com/office/drawing/2014/main" id="{6ADED15B-1A87-440B-972F-88C3C1AD59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448425"/>
          </a:xfrm>
          <a:prstGeom prst="rect">
            <a:avLst/>
          </a:prstGeom>
        </p:spPr>
      </p:pic>
      <p:sp>
        <p:nvSpPr>
          <p:cNvPr id="11" name="Pladsholder til tekst 4">
            <a:extLst>
              <a:ext uri="{FF2B5EF4-FFF2-40B4-BE49-F238E27FC236}">
                <a16:creationId xmlns:a16="http://schemas.microsoft.com/office/drawing/2014/main" id="{DFDB1694-200F-41D9-9FF6-9269F9F8AEC0}"/>
              </a:ext>
            </a:extLst>
          </p:cNvPr>
          <p:cNvSpPr>
            <a:spLocks noGrp="1"/>
          </p:cNvSpPr>
          <p:nvPr>
            <p:ph type="body" sz="quarter" idx="10"/>
          </p:nvPr>
        </p:nvSpPr>
        <p:spPr>
          <a:xfrm>
            <a:off x="2495112" y="2917406"/>
            <a:ext cx="7201776" cy="936104"/>
          </a:xfrm>
          <a:prstGeom prst="rect">
            <a:avLst/>
          </a:prstGeom>
        </p:spPr>
        <p:txBody>
          <a:bodyPr/>
          <a:lstStyle>
            <a:lvl1pPr marL="0" indent="0">
              <a:buNone/>
              <a:defRPr sz="4400" b="0">
                <a:solidFill>
                  <a:srgbClr val="BCCF00"/>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3165564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EIS">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6ADED15B-1A87-440B-972F-88C3C1AD59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467475"/>
          </a:xfrm>
          <a:prstGeom prst="rect">
            <a:avLst/>
          </a:prstGeom>
        </p:spPr>
      </p:pic>
      <p:sp>
        <p:nvSpPr>
          <p:cNvPr id="11" name="Pladsholder til tekst 4">
            <a:extLst>
              <a:ext uri="{FF2B5EF4-FFF2-40B4-BE49-F238E27FC236}">
                <a16:creationId xmlns:a16="http://schemas.microsoft.com/office/drawing/2014/main" id="{DFDB1694-200F-41D9-9FF6-9269F9F8AEC0}"/>
              </a:ext>
            </a:extLst>
          </p:cNvPr>
          <p:cNvSpPr>
            <a:spLocks noGrp="1"/>
          </p:cNvSpPr>
          <p:nvPr>
            <p:ph type="body" sz="quarter" idx="10"/>
          </p:nvPr>
        </p:nvSpPr>
        <p:spPr>
          <a:xfrm>
            <a:off x="2495112" y="2917406"/>
            <a:ext cx="7201776" cy="936104"/>
          </a:xfrm>
          <a:prstGeom prst="rect">
            <a:avLst/>
          </a:prstGeom>
        </p:spPr>
        <p:txBody>
          <a:bodyPr/>
          <a:lstStyle>
            <a:lvl1pPr marL="0" indent="0">
              <a:buNone/>
              <a:defRPr sz="4400" b="0">
                <a:solidFill>
                  <a:srgbClr val="BCCF00"/>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1663298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EIS">
    <p:spTree>
      <p:nvGrpSpPr>
        <p:cNvPr id="1" name=""/>
        <p:cNvGrpSpPr/>
        <p:nvPr/>
      </p:nvGrpSpPr>
      <p:grpSpPr>
        <a:xfrm>
          <a:off x="0" y="0"/>
          <a:ext cx="0" cy="0"/>
          <a:chOff x="0" y="0"/>
          <a:chExt cx="0" cy="0"/>
        </a:xfrm>
      </p:grpSpPr>
      <p:sp>
        <p:nvSpPr>
          <p:cNvPr id="11" name="Pladsholder til tekst 4">
            <a:extLst>
              <a:ext uri="{FF2B5EF4-FFF2-40B4-BE49-F238E27FC236}">
                <a16:creationId xmlns:a16="http://schemas.microsoft.com/office/drawing/2014/main" id="{DFDB1694-200F-41D9-9FF6-9269F9F8AEC0}"/>
              </a:ext>
            </a:extLst>
          </p:cNvPr>
          <p:cNvSpPr>
            <a:spLocks noGrp="1"/>
          </p:cNvSpPr>
          <p:nvPr>
            <p:ph type="body" sz="quarter" idx="10"/>
          </p:nvPr>
        </p:nvSpPr>
        <p:spPr>
          <a:xfrm>
            <a:off x="2495112" y="2917406"/>
            <a:ext cx="7201776" cy="936104"/>
          </a:xfrm>
          <a:prstGeom prst="rect">
            <a:avLst/>
          </a:prstGeom>
        </p:spPr>
        <p:txBody>
          <a:bodyPr/>
          <a:lstStyle>
            <a:lvl1pPr marL="0" indent="0">
              <a:buNone/>
              <a:defRPr sz="4400" b="0">
                <a:solidFill>
                  <a:srgbClr val="BCCF00"/>
                </a:solidFill>
                <a:latin typeface="BetonEF-Bold" panose="02000503040000020003" pitchFamily="50" charset="0"/>
              </a:defRPr>
            </a:lvl1pPr>
          </a:lstStyle>
          <a:p>
            <a:pPr lvl="0"/>
            <a:endParaRPr lang="da-DK"/>
          </a:p>
        </p:txBody>
      </p:sp>
      <p:pic>
        <p:nvPicPr>
          <p:cNvPr id="2" name="Billede 1">
            <a:extLst>
              <a:ext uri="{FF2B5EF4-FFF2-40B4-BE49-F238E27FC236}">
                <a16:creationId xmlns:a16="http://schemas.microsoft.com/office/drawing/2014/main" id="{3265C3ED-E7E1-3A96-8326-3DD896ED52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a:off x="2868967" y="-2868967"/>
            <a:ext cx="6454066" cy="12192000"/>
          </a:xfrm>
          <a:prstGeom prst="rect">
            <a:avLst/>
          </a:prstGeom>
        </p:spPr>
      </p:pic>
    </p:spTree>
    <p:extLst>
      <p:ext uri="{BB962C8B-B14F-4D97-AF65-F5344CB8AC3E}">
        <p14:creationId xmlns:p14="http://schemas.microsoft.com/office/powerpoint/2010/main" val="3528325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EIS">
    <p:spTree>
      <p:nvGrpSpPr>
        <p:cNvPr id="1" name=""/>
        <p:cNvGrpSpPr/>
        <p:nvPr/>
      </p:nvGrpSpPr>
      <p:grpSpPr>
        <a:xfrm>
          <a:off x="0" y="0"/>
          <a:ext cx="0" cy="0"/>
          <a:chOff x="0" y="0"/>
          <a:chExt cx="0" cy="0"/>
        </a:xfrm>
      </p:grpSpPr>
      <p:sp>
        <p:nvSpPr>
          <p:cNvPr id="11" name="Pladsholder til tekst 4">
            <a:extLst>
              <a:ext uri="{FF2B5EF4-FFF2-40B4-BE49-F238E27FC236}">
                <a16:creationId xmlns:a16="http://schemas.microsoft.com/office/drawing/2014/main" id="{DFDB1694-200F-41D9-9FF6-9269F9F8AEC0}"/>
              </a:ext>
            </a:extLst>
          </p:cNvPr>
          <p:cNvSpPr>
            <a:spLocks noGrp="1"/>
          </p:cNvSpPr>
          <p:nvPr>
            <p:ph type="body" sz="quarter" idx="10"/>
          </p:nvPr>
        </p:nvSpPr>
        <p:spPr>
          <a:xfrm>
            <a:off x="2495112" y="2917406"/>
            <a:ext cx="7201776" cy="936104"/>
          </a:xfrm>
          <a:prstGeom prst="rect">
            <a:avLst/>
          </a:prstGeom>
        </p:spPr>
        <p:txBody>
          <a:bodyPr/>
          <a:lstStyle>
            <a:lvl1pPr marL="0" indent="0">
              <a:buNone/>
              <a:defRPr sz="4400" b="0">
                <a:solidFill>
                  <a:srgbClr val="BCCF00"/>
                </a:solidFill>
                <a:latin typeface="BetonEF-Bold" panose="02000503040000020003" pitchFamily="50" charset="0"/>
              </a:defRPr>
            </a:lvl1pPr>
          </a:lstStyle>
          <a:p>
            <a:pPr lvl="0"/>
            <a:endParaRPr lang="da-DK"/>
          </a:p>
        </p:txBody>
      </p:sp>
      <p:pic>
        <p:nvPicPr>
          <p:cNvPr id="2" name="Billede 1">
            <a:extLst>
              <a:ext uri="{FF2B5EF4-FFF2-40B4-BE49-F238E27FC236}">
                <a16:creationId xmlns:a16="http://schemas.microsoft.com/office/drawing/2014/main" id="{E319C7DA-0B04-2AEF-69F0-2724430FEA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454066"/>
          </a:xfrm>
          <a:prstGeom prst="rect">
            <a:avLst/>
          </a:prstGeom>
        </p:spPr>
      </p:pic>
    </p:spTree>
    <p:extLst>
      <p:ext uri="{BB962C8B-B14F-4D97-AF65-F5344CB8AC3E}">
        <p14:creationId xmlns:p14="http://schemas.microsoft.com/office/powerpoint/2010/main" val="2760645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EIS">
    <p:spTree>
      <p:nvGrpSpPr>
        <p:cNvPr id="1" name=""/>
        <p:cNvGrpSpPr/>
        <p:nvPr/>
      </p:nvGrpSpPr>
      <p:grpSpPr>
        <a:xfrm>
          <a:off x="0" y="0"/>
          <a:ext cx="0" cy="0"/>
          <a:chOff x="0" y="0"/>
          <a:chExt cx="0" cy="0"/>
        </a:xfrm>
      </p:grpSpPr>
      <p:sp>
        <p:nvSpPr>
          <p:cNvPr id="11" name="Pladsholder til tekst 4">
            <a:extLst>
              <a:ext uri="{FF2B5EF4-FFF2-40B4-BE49-F238E27FC236}">
                <a16:creationId xmlns:a16="http://schemas.microsoft.com/office/drawing/2014/main" id="{DFDB1694-200F-41D9-9FF6-9269F9F8AEC0}"/>
              </a:ext>
            </a:extLst>
          </p:cNvPr>
          <p:cNvSpPr>
            <a:spLocks noGrp="1"/>
          </p:cNvSpPr>
          <p:nvPr>
            <p:ph type="body" sz="quarter" idx="10"/>
          </p:nvPr>
        </p:nvSpPr>
        <p:spPr>
          <a:xfrm>
            <a:off x="2495112" y="2917406"/>
            <a:ext cx="7201776" cy="936104"/>
          </a:xfrm>
          <a:prstGeom prst="rect">
            <a:avLst/>
          </a:prstGeom>
        </p:spPr>
        <p:txBody>
          <a:bodyPr/>
          <a:lstStyle>
            <a:lvl1pPr marL="0" indent="0">
              <a:buNone/>
              <a:defRPr sz="4400" b="0">
                <a:solidFill>
                  <a:srgbClr val="BCCF00"/>
                </a:solidFill>
                <a:latin typeface="BetonEF-Bold" panose="02000503040000020003" pitchFamily="50" charset="0"/>
              </a:defRPr>
            </a:lvl1pPr>
          </a:lstStyle>
          <a:p>
            <a:pPr lvl="0"/>
            <a:endParaRPr lang="da-DK"/>
          </a:p>
        </p:txBody>
      </p:sp>
      <p:pic>
        <p:nvPicPr>
          <p:cNvPr id="2" name="Billede 1">
            <a:extLst>
              <a:ext uri="{FF2B5EF4-FFF2-40B4-BE49-F238E27FC236}">
                <a16:creationId xmlns:a16="http://schemas.microsoft.com/office/drawing/2014/main" id="{D8377DC8-1E73-F2F8-3581-2DCDAF62F5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454066"/>
          </a:xfrm>
          <a:prstGeom prst="rect">
            <a:avLst/>
          </a:prstGeom>
        </p:spPr>
      </p:pic>
    </p:spTree>
    <p:extLst>
      <p:ext uri="{BB962C8B-B14F-4D97-AF65-F5344CB8AC3E}">
        <p14:creationId xmlns:p14="http://schemas.microsoft.com/office/powerpoint/2010/main" val="4118932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EIS">
    <p:spTree>
      <p:nvGrpSpPr>
        <p:cNvPr id="1" name=""/>
        <p:cNvGrpSpPr/>
        <p:nvPr/>
      </p:nvGrpSpPr>
      <p:grpSpPr>
        <a:xfrm>
          <a:off x="0" y="0"/>
          <a:ext cx="0" cy="0"/>
          <a:chOff x="0" y="0"/>
          <a:chExt cx="0" cy="0"/>
        </a:xfrm>
      </p:grpSpPr>
      <p:sp>
        <p:nvSpPr>
          <p:cNvPr id="11" name="Pladsholder til tekst 4">
            <a:extLst>
              <a:ext uri="{FF2B5EF4-FFF2-40B4-BE49-F238E27FC236}">
                <a16:creationId xmlns:a16="http://schemas.microsoft.com/office/drawing/2014/main" id="{DFDB1694-200F-41D9-9FF6-9269F9F8AEC0}"/>
              </a:ext>
            </a:extLst>
          </p:cNvPr>
          <p:cNvSpPr>
            <a:spLocks noGrp="1"/>
          </p:cNvSpPr>
          <p:nvPr>
            <p:ph type="body" sz="quarter" idx="10"/>
          </p:nvPr>
        </p:nvSpPr>
        <p:spPr>
          <a:xfrm>
            <a:off x="2495112" y="2917406"/>
            <a:ext cx="7201776" cy="936104"/>
          </a:xfrm>
          <a:prstGeom prst="rect">
            <a:avLst/>
          </a:prstGeom>
        </p:spPr>
        <p:txBody>
          <a:bodyPr/>
          <a:lstStyle>
            <a:lvl1pPr marL="0" indent="0">
              <a:buNone/>
              <a:defRPr sz="4400" b="0">
                <a:solidFill>
                  <a:srgbClr val="BCCF00"/>
                </a:solidFill>
                <a:latin typeface="BetonEF-Bold" panose="02000503040000020003" pitchFamily="50" charset="0"/>
              </a:defRPr>
            </a:lvl1pPr>
          </a:lstStyle>
          <a:p>
            <a:pPr lvl="0"/>
            <a:endParaRPr lang="da-DK"/>
          </a:p>
        </p:txBody>
      </p:sp>
      <p:pic>
        <p:nvPicPr>
          <p:cNvPr id="2" name="Billede 1">
            <a:extLst>
              <a:ext uri="{FF2B5EF4-FFF2-40B4-BE49-F238E27FC236}">
                <a16:creationId xmlns:a16="http://schemas.microsoft.com/office/drawing/2014/main" id="{6ADED15B-1A87-440B-972F-88C3C1AD59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6454066"/>
          </a:xfrm>
          <a:prstGeom prst="rect">
            <a:avLst/>
          </a:prstGeom>
        </p:spPr>
      </p:pic>
    </p:spTree>
    <p:extLst>
      <p:ext uri="{BB962C8B-B14F-4D97-AF65-F5344CB8AC3E}">
        <p14:creationId xmlns:p14="http://schemas.microsoft.com/office/powerpoint/2010/main" val="3317741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EIS-14">
    <p:spTree>
      <p:nvGrpSpPr>
        <p:cNvPr id="1" name=""/>
        <p:cNvGrpSpPr/>
        <p:nvPr/>
      </p:nvGrpSpPr>
      <p:grpSpPr>
        <a:xfrm>
          <a:off x="0" y="0"/>
          <a:ext cx="0" cy="0"/>
          <a:chOff x="0" y="0"/>
          <a:chExt cx="0" cy="0"/>
        </a:xfrm>
      </p:grpSpPr>
      <p:sp>
        <p:nvSpPr>
          <p:cNvPr id="8" name="Pladsholder til tekst 4">
            <a:extLst>
              <a:ext uri="{FF2B5EF4-FFF2-40B4-BE49-F238E27FC236}">
                <a16:creationId xmlns:a16="http://schemas.microsoft.com/office/drawing/2014/main" id="{5E728DC3-1E09-405E-98A8-A240C3AAD406}"/>
              </a:ext>
            </a:extLst>
          </p:cNvPr>
          <p:cNvSpPr>
            <a:spLocks noGrp="1"/>
          </p:cNvSpPr>
          <p:nvPr>
            <p:ph type="body" sz="quarter" idx="10"/>
          </p:nvPr>
        </p:nvSpPr>
        <p:spPr>
          <a:xfrm>
            <a:off x="4591662"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9" name="Pladsholder til indhold 3">
            <a:extLst>
              <a:ext uri="{FF2B5EF4-FFF2-40B4-BE49-F238E27FC236}">
                <a16:creationId xmlns:a16="http://schemas.microsoft.com/office/drawing/2014/main" id="{3D69F850-CC4F-469D-9809-421FBD9E2923}"/>
              </a:ext>
            </a:extLst>
          </p:cNvPr>
          <p:cNvSpPr>
            <a:spLocks noGrp="1"/>
          </p:cNvSpPr>
          <p:nvPr>
            <p:ph sz="half" idx="2"/>
          </p:nvPr>
        </p:nvSpPr>
        <p:spPr>
          <a:xfrm>
            <a:off x="4591662" y="1567242"/>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person, tøj, Ansigt, indendørs&#10;&#10;Automatisk genereret beskrivelse">
            <a:extLst>
              <a:ext uri="{FF2B5EF4-FFF2-40B4-BE49-F238E27FC236}">
                <a16:creationId xmlns:a16="http://schemas.microsoft.com/office/drawing/2014/main" id="{9C79B521-DD63-BCF9-87D8-0D8E6487349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8"/>
          <a:stretch/>
        </p:blipFill>
        <p:spPr>
          <a:xfrm>
            <a:off x="0" y="-8878"/>
            <a:ext cx="3755570" cy="6467475"/>
          </a:xfrm>
          <a:prstGeom prst="rect">
            <a:avLst/>
          </a:prstGeom>
        </p:spPr>
      </p:pic>
    </p:spTree>
    <p:extLst>
      <p:ext uri="{BB962C8B-B14F-4D97-AF65-F5344CB8AC3E}">
        <p14:creationId xmlns:p14="http://schemas.microsoft.com/office/powerpoint/2010/main" val="2363650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Pige1">
    <p:spTree>
      <p:nvGrpSpPr>
        <p:cNvPr id="1" name=""/>
        <p:cNvGrpSpPr/>
        <p:nvPr/>
      </p:nvGrpSpPr>
      <p:grpSpPr>
        <a:xfrm>
          <a:off x="0" y="0"/>
          <a:ext cx="0" cy="0"/>
          <a:chOff x="0" y="0"/>
          <a:chExt cx="0" cy="0"/>
        </a:xfrm>
      </p:grpSpPr>
      <p:sp>
        <p:nvSpPr>
          <p:cNvPr id="9" name="Pladsholder til tekst 4"/>
          <p:cNvSpPr>
            <a:spLocks noGrp="1"/>
          </p:cNvSpPr>
          <p:nvPr>
            <p:ph type="body" sz="quarter" idx="10"/>
          </p:nvPr>
        </p:nvSpPr>
        <p:spPr>
          <a:xfrm>
            <a:off x="4654864"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0" name="Pladsholder til indhold 3"/>
          <p:cNvSpPr>
            <a:spLocks noGrp="1"/>
          </p:cNvSpPr>
          <p:nvPr>
            <p:ph sz="half" idx="2"/>
          </p:nvPr>
        </p:nvSpPr>
        <p:spPr>
          <a:xfrm>
            <a:off x="4636459" y="1844825"/>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Ansigt, person, tøj, pige&#10;&#10;Automatisk genereret beskrivelse">
            <a:extLst>
              <a:ext uri="{FF2B5EF4-FFF2-40B4-BE49-F238E27FC236}">
                <a16:creationId xmlns:a16="http://schemas.microsoft.com/office/drawing/2014/main" id="{F21A2CC2-1A65-C850-F141-9EDAB641FCF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3755570" cy="6467475"/>
          </a:xfrm>
          <a:prstGeom prst="rect">
            <a:avLst/>
          </a:prstGeom>
        </p:spPr>
      </p:pic>
    </p:spTree>
    <p:extLst>
      <p:ext uri="{BB962C8B-B14F-4D97-AF65-F5344CB8AC3E}">
        <p14:creationId xmlns:p14="http://schemas.microsoft.com/office/powerpoint/2010/main" val="549833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EIS-14">
    <p:spTree>
      <p:nvGrpSpPr>
        <p:cNvPr id="1" name=""/>
        <p:cNvGrpSpPr/>
        <p:nvPr/>
      </p:nvGrpSpPr>
      <p:grpSpPr>
        <a:xfrm>
          <a:off x="0" y="0"/>
          <a:ext cx="0" cy="0"/>
          <a:chOff x="0" y="0"/>
          <a:chExt cx="0" cy="0"/>
        </a:xfrm>
      </p:grpSpPr>
      <p:sp>
        <p:nvSpPr>
          <p:cNvPr id="8" name="Pladsholder til tekst 4">
            <a:extLst>
              <a:ext uri="{FF2B5EF4-FFF2-40B4-BE49-F238E27FC236}">
                <a16:creationId xmlns:a16="http://schemas.microsoft.com/office/drawing/2014/main" id="{5E728DC3-1E09-405E-98A8-A240C3AAD406}"/>
              </a:ext>
            </a:extLst>
          </p:cNvPr>
          <p:cNvSpPr>
            <a:spLocks noGrp="1"/>
          </p:cNvSpPr>
          <p:nvPr>
            <p:ph type="body" sz="quarter" idx="10"/>
          </p:nvPr>
        </p:nvSpPr>
        <p:spPr>
          <a:xfrm>
            <a:off x="4591662"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9" name="Pladsholder til indhold 3">
            <a:extLst>
              <a:ext uri="{FF2B5EF4-FFF2-40B4-BE49-F238E27FC236}">
                <a16:creationId xmlns:a16="http://schemas.microsoft.com/office/drawing/2014/main" id="{3D69F850-CC4F-469D-9809-421FBD9E2923}"/>
              </a:ext>
            </a:extLst>
          </p:cNvPr>
          <p:cNvSpPr>
            <a:spLocks noGrp="1"/>
          </p:cNvSpPr>
          <p:nvPr>
            <p:ph sz="half" idx="2"/>
          </p:nvPr>
        </p:nvSpPr>
        <p:spPr>
          <a:xfrm>
            <a:off x="4591662" y="1567242"/>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græs, træ, udendørs, person&#10;&#10;Automatisk genereret beskrivelse">
            <a:extLst>
              <a:ext uri="{FF2B5EF4-FFF2-40B4-BE49-F238E27FC236}">
                <a16:creationId xmlns:a16="http://schemas.microsoft.com/office/drawing/2014/main" id="{12EB4008-BE30-0346-AAA1-57DC709D0D8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1" y="0"/>
            <a:ext cx="3659409" cy="6462944"/>
          </a:xfrm>
          <a:prstGeom prst="rect">
            <a:avLst/>
          </a:prstGeom>
        </p:spPr>
      </p:pic>
    </p:spTree>
    <p:extLst>
      <p:ext uri="{BB962C8B-B14F-4D97-AF65-F5344CB8AC3E}">
        <p14:creationId xmlns:p14="http://schemas.microsoft.com/office/powerpoint/2010/main" val="110094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6_EIS-14">
    <p:spTree>
      <p:nvGrpSpPr>
        <p:cNvPr id="1" name=""/>
        <p:cNvGrpSpPr/>
        <p:nvPr/>
      </p:nvGrpSpPr>
      <p:grpSpPr>
        <a:xfrm>
          <a:off x="0" y="0"/>
          <a:ext cx="0" cy="0"/>
          <a:chOff x="0" y="0"/>
          <a:chExt cx="0" cy="0"/>
        </a:xfrm>
      </p:grpSpPr>
      <p:sp>
        <p:nvSpPr>
          <p:cNvPr id="8" name="Pladsholder til tekst 4">
            <a:extLst>
              <a:ext uri="{FF2B5EF4-FFF2-40B4-BE49-F238E27FC236}">
                <a16:creationId xmlns:a16="http://schemas.microsoft.com/office/drawing/2014/main" id="{5E728DC3-1E09-405E-98A8-A240C3AAD406}"/>
              </a:ext>
            </a:extLst>
          </p:cNvPr>
          <p:cNvSpPr>
            <a:spLocks noGrp="1"/>
          </p:cNvSpPr>
          <p:nvPr>
            <p:ph type="body" sz="quarter" idx="10"/>
          </p:nvPr>
        </p:nvSpPr>
        <p:spPr>
          <a:xfrm>
            <a:off x="318782" y="393143"/>
            <a:ext cx="1147465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9" name="Pladsholder til indhold 3">
            <a:extLst>
              <a:ext uri="{FF2B5EF4-FFF2-40B4-BE49-F238E27FC236}">
                <a16:creationId xmlns:a16="http://schemas.microsoft.com/office/drawing/2014/main" id="{3D69F850-CC4F-469D-9809-421FBD9E2923}"/>
              </a:ext>
            </a:extLst>
          </p:cNvPr>
          <p:cNvSpPr>
            <a:spLocks noGrp="1"/>
          </p:cNvSpPr>
          <p:nvPr>
            <p:ph sz="half" idx="2"/>
          </p:nvPr>
        </p:nvSpPr>
        <p:spPr>
          <a:xfrm>
            <a:off x="318782" y="1567242"/>
            <a:ext cx="1149306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Tree>
    <p:extLst>
      <p:ext uri="{BB962C8B-B14F-4D97-AF65-F5344CB8AC3E}">
        <p14:creationId xmlns:p14="http://schemas.microsoft.com/office/powerpoint/2010/main" val="2249972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EIS-13">
    <p:spTree>
      <p:nvGrpSpPr>
        <p:cNvPr id="1" name=""/>
        <p:cNvGrpSpPr/>
        <p:nvPr/>
      </p:nvGrpSpPr>
      <p:grpSpPr>
        <a:xfrm>
          <a:off x="0" y="0"/>
          <a:ext cx="0" cy="0"/>
          <a:chOff x="0" y="0"/>
          <a:chExt cx="0" cy="0"/>
        </a:xfrm>
      </p:grpSpPr>
      <p:sp>
        <p:nvSpPr>
          <p:cNvPr id="8" name="Pladsholder til tekst 4">
            <a:extLst>
              <a:ext uri="{FF2B5EF4-FFF2-40B4-BE49-F238E27FC236}">
                <a16:creationId xmlns:a16="http://schemas.microsoft.com/office/drawing/2014/main" id="{6617149C-4C96-4221-9FD8-E1BF688CB902}"/>
              </a:ext>
            </a:extLst>
          </p:cNvPr>
          <p:cNvSpPr>
            <a:spLocks noGrp="1"/>
          </p:cNvSpPr>
          <p:nvPr>
            <p:ph type="body" sz="quarter" idx="10"/>
          </p:nvPr>
        </p:nvSpPr>
        <p:spPr>
          <a:xfrm>
            <a:off x="4591662"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pic>
        <p:nvPicPr>
          <p:cNvPr id="3" name="Billede 2">
            <a:extLst>
              <a:ext uri="{FF2B5EF4-FFF2-40B4-BE49-F238E27FC236}">
                <a16:creationId xmlns:a16="http://schemas.microsoft.com/office/drawing/2014/main" id="{45311BEB-D61A-4B17-832C-7CFD5252D53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2" y="1"/>
            <a:ext cx="3755571" cy="6454065"/>
          </a:xfrm>
          <a:prstGeom prst="rect">
            <a:avLst/>
          </a:prstGeom>
        </p:spPr>
      </p:pic>
      <p:sp>
        <p:nvSpPr>
          <p:cNvPr id="15" name="Pladsholder til indhold 3">
            <a:extLst>
              <a:ext uri="{FF2B5EF4-FFF2-40B4-BE49-F238E27FC236}">
                <a16:creationId xmlns:a16="http://schemas.microsoft.com/office/drawing/2014/main" id="{26B1280D-BCE2-48DC-8AD1-F4A6779B6A21}"/>
              </a:ext>
            </a:extLst>
          </p:cNvPr>
          <p:cNvSpPr>
            <a:spLocks noGrp="1"/>
          </p:cNvSpPr>
          <p:nvPr>
            <p:ph sz="half" idx="2"/>
          </p:nvPr>
        </p:nvSpPr>
        <p:spPr>
          <a:xfrm>
            <a:off x="4591662" y="1567242"/>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Tree>
    <p:extLst>
      <p:ext uri="{BB962C8B-B14F-4D97-AF65-F5344CB8AC3E}">
        <p14:creationId xmlns:p14="http://schemas.microsoft.com/office/powerpoint/2010/main" val="4281458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EIS-13">
    <p:spTree>
      <p:nvGrpSpPr>
        <p:cNvPr id="1" name=""/>
        <p:cNvGrpSpPr/>
        <p:nvPr/>
      </p:nvGrpSpPr>
      <p:grpSpPr>
        <a:xfrm>
          <a:off x="0" y="0"/>
          <a:ext cx="0" cy="0"/>
          <a:chOff x="0" y="0"/>
          <a:chExt cx="0" cy="0"/>
        </a:xfrm>
      </p:grpSpPr>
      <p:sp>
        <p:nvSpPr>
          <p:cNvPr id="8" name="Pladsholder til tekst 4">
            <a:extLst>
              <a:ext uri="{FF2B5EF4-FFF2-40B4-BE49-F238E27FC236}">
                <a16:creationId xmlns:a16="http://schemas.microsoft.com/office/drawing/2014/main" id="{6617149C-4C96-4221-9FD8-E1BF688CB902}"/>
              </a:ext>
            </a:extLst>
          </p:cNvPr>
          <p:cNvSpPr>
            <a:spLocks noGrp="1"/>
          </p:cNvSpPr>
          <p:nvPr>
            <p:ph type="body" sz="quarter" idx="10"/>
          </p:nvPr>
        </p:nvSpPr>
        <p:spPr>
          <a:xfrm>
            <a:off x="4591662"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5" name="Pladsholder til indhold 3">
            <a:extLst>
              <a:ext uri="{FF2B5EF4-FFF2-40B4-BE49-F238E27FC236}">
                <a16:creationId xmlns:a16="http://schemas.microsoft.com/office/drawing/2014/main" id="{26B1280D-BCE2-48DC-8AD1-F4A6779B6A21}"/>
              </a:ext>
            </a:extLst>
          </p:cNvPr>
          <p:cNvSpPr>
            <a:spLocks noGrp="1"/>
          </p:cNvSpPr>
          <p:nvPr>
            <p:ph sz="half" idx="2"/>
          </p:nvPr>
        </p:nvSpPr>
        <p:spPr>
          <a:xfrm>
            <a:off x="4591662" y="1567242"/>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3" name="Billede 2">
            <a:extLst>
              <a:ext uri="{FF2B5EF4-FFF2-40B4-BE49-F238E27FC236}">
                <a16:creationId xmlns:a16="http://schemas.microsoft.com/office/drawing/2014/main" id="{45311BEB-D61A-4B17-832C-7CFD5252D53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3755571" cy="6446520"/>
          </a:xfrm>
          <a:prstGeom prst="rect">
            <a:avLst/>
          </a:prstGeom>
        </p:spPr>
      </p:pic>
    </p:spTree>
    <p:extLst>
      <p:ext uri="{BB962C8B-B14F-4D97-AF65-F5344CB8AC3E}">
        <p14:creationId xmlns:p14="http://schemas.microsoft.com/office/powerpoint/2010/main" val="2598934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EIS-13">
    <p:spTree>
      <p:nvGrpSpPr>
        <p:cNvPr id="1" name=""/>
        <p:cNvGrpSpPr/>
        <p:nvPr/>
      </p:nvGrpSpPr>
      <p:grpSpPr>
        <a:xfrm>
          <a:off x="0" y="0"/>
          <a:ext cx="0" cy="0"/>
          <a:chOff x="0" y="0"/>
          <a:chExt cx="0" cy="0"/>
        </a:xfrm>
      </p:grpSpPr>
      <p:sp>
        <p:nvSpPr>
          <p:cNvPr id="8" name="Pladsholder til tekst 4">
            <a:extLst>
              <a:ext uri="{FF2B5EF4-FFF2-40B4-BE49-F238E27FC236}">
                <a16:creationId xmlns:a16="http://schemas.microsoft.com/office/drawing/2014/main" id="{6617149C-4C96-4221-9FD8-E1BF688CB902}"/>
              </a:ext>
            </a:extLst>
          </p:cNvPr>
          <p:cNvSpPr>
            <a:spLocks noGrp="1"/>
          </p:cNvSpPr>
          <p:nvPr>
            <p:ph type="body" sz="quarter" idx="10"/>
          </p:nvPr>
        </p:nvSpPr>
        <p:spPr>
          <a:xfrm>
            <a:off x="4591662"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pic>
        <p:nvPicPr>
          <p:cNvPr id="3" name="Billede 2">
            <a:extLst>
              <a:ext uri="{FF2B5EF4-FFF2-40B4-BE49-F238E27FC236}">
                <a16:creationId xmlns:a16="http://schemas.microsoft.com/office/drawing/2014/main" id="{45311BEB-D61A-4B17-832C-7CFD5252D53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3755571" cy="6454066"/>
          </a:xfrm>
          <a:prstGeom prst="rect">
            <a:avLst/>
          </a:prstGeom>
        </p:spPr>
      </p:pic>
      <p:sp>
        <p:nvSpPr>
          <p:cNvPr id="15" name="Pladsholder til indhold 3">
            <a:extLst>
              <a:ext uri="{FF2B5EF4-FFF2-40B4-BE49-F238E27FC236}">
                <a16:creationId xmlns:a16="http://schemas.microsoft.com/office/drawing/2014/main" id="{26B1280D-BCE2-48DC-8AD1-F4A6779B6A21}"/>
              </a:ext>
            </a:extLst>
          </p:cNvPr>
          <p:cNvSpPr>
            <a:spLocks noGrp="1"/>
          </p:cNvSpPr>
          <p:nvPr>
            <p:ph sz="half" idx="2"/>
          </p:nvPr>
        </p:nvSpPr>
        <p:spPr>
          <a:xfrm>
            <a:off x="4591662" y="1567242"/>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Tree>
    <p:extLst>
      <p:ext uri="{BB962C8B-B14F-4D97-AF65-F5344CB8AC3E}">
        <p14:creationId xmlns:p14="http://schemas.microsoft.com/office/powerpoint/2010/main" val="3226599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EIS-14">
    <p:spTree>
      <p:nvGrpSpPr>
        <p:cNvPr id="1" name=""/>
        <p:cNvGrpSpPr/>
        <p:nvPr/>
      </p:nvGrpSpPr>
      <p:grpSpPr>
        <a:xfrm>
          <a:off x="0" y="0"/>
          <a:ext cx="0" cy="0"/>
          <a:chOff x="0" y="0"/>
          <a:chExt cx="0" cy="0"/>
        </a:xfrm>
      </p:grpSpPr>
      <p:sp>
        <p:nvSpPr>
          <p:cNvPr id="8" name="Pladsholder til tekst 4">
            <a:extLst>
              <a:ext uri="{FF2B5EF4-FFF2-40B4-BE49-F238E27FC236}">
                <a16:creationId xmlns:a16="http://schemas.microsoft.com/office/drawing/2014/main" id="{5E728DC3-1E09-405E-98A8-A240C3AAD406}"/>
              </a:ext>
            </a:extLst>
          </p:cNvPr>
          <p:cNvSpPr>
            <a:spLocks noGrp="1"/>
          </p:cNvSpPr>
          <p:nvPr>
            <p:ph type="body" sz="quarter" idx="10"/>
          </p:nvPr>
        </p:nvSpPr>
        <p:spPr>
          <a:xfrm>
            <a:off x="4591662"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9" name="Pladsholder til indhold 3">
            <a:extLst>
              <a:ext uri="{FF2B5EF4-FFF2-40B4-BE49-F238E27FC236}">
                <a16:creationId xmlns:a16="http://schemas.microsoft.com/office/drawing/2014/main" id="{3D69F850-CC4F-469D-9809-421FBD9E2923}"/>
              </a:ext>
            </a:extLst>
          </p:cNvPr>
          <p:cNvSpPr>
            <a:spLocks noGrp="1"/>
          </p:cNvSpPr>
          <p:nvPr>
            <p:ph sz="half" idx="2"/>
          </p:nvPr>
        </p:nvSpPr>
        <p:spPr>
          <a:xfrm>
            <a:off x="4591662" y="1567242"/>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a:extLst>
              <a:ext uri="{FF2B5EF4-FFF2-40B4-BE49-F238E27FC236}">
                <a16:creationId xmlns:a16="http://schemas.microsoft.com/office/drawing/2014/main" id="{DF31FA76-5DB3-38F5-9893-9BA3FCE102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1" y="1"/>
            <a:ext cx="3659409" cy="6454066"/>
          </a:xfrm>
          <a:prstGeom prst="rect">
            <a:avLst/>
          </a:prstGeom>
        </p:spPr>
      </p:pic>
    </p:spTree>
    <p:extLst>
      <p:ext uri="{BB962C8B-B14F-4D97-AF65-F5344CB8AC3E}">
        <p14:creationId xmlns:p14="http://schemas.microsoft.com/office/powerpoint/2010/main" val="4161299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EIS-14">
    <p:spTree>
      <p:nvGrpSpPr>
        <p:cNvPr id="1" name=""/>
        <p:cNvGrpSpPr/>
        <p:nvPr/>
      </p:nvGrpSpPr>
      <p:grpSpPr>
        <a:xfrm>
          <a:off x="0" y="0"/>
          <a:ext cx="0" cy="0"/>
          <a:chOff x="0" y="0"/>
          <a:chExt cx="0" cy="0"/>
        </a:xfrm>
      </p:grpSpPr>
      <p:sp>
        <p:nvSpPr>
          <p:cNvPr id="8" name="Pladsholder til tekst 4">
            <a:extLst>
              <a:ext uri="{FF2B5EF4-FFF2-40B4-BE49-F238E27FC236}">
                <a16:creationId xmlns:a16="http://schemas.microsoft.com/office/drawing/2014/main" id="{5E728DC3-1E09-405E-98A8-A240C3AAD406}"/>
              </a:ext>
            </a:extLst>
          </p:cNvPr>
          <p:cNvSpPr>
            <a:spLocks noGrp="1"/>
          </p:cNvSpPr>
          <p:nvPr>
            <p:ph type="body" sz="quarter" idx="10"/>
          </p:nvPr>
        </p:nvSpPr>
        <p:spPr>
          <a:xfrm>
            <a:off x="4591662"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9" name="Pladsholder til indhold 3">
            <a:extLst>
              <a:ext uri="{FF2B5EF4-FFF2-40B4-BE49-F238E27FC236}">
                <a16:creationId xmlns:a16="http://schemas.microsoft.com/office/drawing/2014/main" id="{3D69F850-CC4F-469D-9809-421FBD9E2923}"/>
              </a:ext>
            </a:extLst>
          </p:cNvPr>
          <p:cNvSpPr>
            <a:spLocks noGrp="1"/>
          </p:cNvSpPr>
          <p:nvPr>
            <p:ph sz="half" idx="2"/>
          </p:nvPr>
        </p:nvSpPr>
        <p:spPr>
          <a:xfrm>
            <a:off x="4591662" y="1567242"/>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person, indendørs&#10;&#10;Automatisk genereret beskrivelse">
            <a:extLst>
              <a:ext uri="{FF2B5EF4-FFF2-40B4-BE49-F238E27FC236}">
                <a16:creationId xmlns:a16="http://schemas.microsoft.com/office/drawing/2014/main" id="{55C9FF83-450C-5A60-14D4-7728061AFE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8"/>
          <a:stretch/>
        </p:blipFill>
        <p:spPr>
          <a:xfrm>
            <a:off x="0" y="0"/>
            <a:ext cx="3659409" cy="6454066"/>
          </a:xfrm>
          <a:prstGeom prst="rect">
            <a:avLst/>
          </a:prstGeom>
        </p:spPr>
      </p:pic>
    </p:spTree>
    <p:extLst>
      <p:ext uri="{BB962C8B-B14F-4D97-AF65-F5344CB8AC3E}">
        <p14:creationId xmlns:p14="http://schemas.microsoft.com/office/powerpoint/2010/main" val="2132835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DP-Model">
    <p:spTree>
      <p:nvGrpSpPr>
        <p:cNvPr id="1" name=""/>
        <p:cNvGrpSpPr/>
        <p:nvPr/>
      </p:nvGrpSpPr>
      <p:grpSpPr>
        <a:xfrm>
          <a:off x="0" y="0"/>
          <a:ext cx="0" cy="0"/>
          <a:chOff x="0" y="0"/>
          <a:chExt cx="0" cy="0"/>
        </a:xfrm>
      </p:grpSpPr>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hasCustomPrompt="1"/>
          </p:nvPr>
        </p:nvSpPr>
        <p:spPr>
          <a:xfrm>
            <a:off x="2529139" y="433676"/>
            <a:ext cx="7133720" cy="936104"/>
          </a:xfrm>
          <a:prstGeom prst="rect">
            <a:avLst/>
          </a:prstGeom>
        </p:spPr>
        <p:txBody>
          <a:bodyPr/>
          <a:lstStyle>
            <a:lvl1pPr marL="0" indent="0" algn="ctr">
              <a:buNone/>
              <a:defRPr sz="4400" b="0">
                <a:solidFill>
                  <a:srgbClr val="234B5A"/>
                </a:solidFill>
                <a:latin typeface="BetonEF-Bold" panose="02000503040000020003" pitchFamily="50" charset="0"/>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da-DK"/>
              <a:t>Engineering designprocessen</a:t>
            </a:r>
          </a:p>
        </p:txBody>
      </p:sp>
      <p:pic>
        <p:nvPicPr>
          <p:cNvPr id="3" name="Billede 2" descr="Et billede, der indeholder tekst, cirkel, Font/skrifttype, skærmbillede&#10;&#10;Automatisk genereret beskrivelse">
            <a:extLst>
              <a:ext uri="{FF2B5EF4-FFF2-40B4-BE49-F238E27FC236}">
                <a16:creationId xmlns:a16="http://schemas.microsoft.com/office/drawing/2014/main" id="{2CFA2765-A18E-A8CD-67FB-1F302367B9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8793" y="1045657"/>
            <a:ext cx="7914413" cy="4957120"/>
          </a:xfrm>
          <a:prstGeom prst="rect">
            <a:avLst/>
          </a:prstGeom>
        </p:spPr>
      </p:pic>
    </p:spTree>
    <p:extLst>
      <p:ext uri="{BB962C8B-B14F-4D97-AF65-F5344CB8AC3E}">
        <p14:creationId xmlns:p14="http://schemas.microsoft.com/office/powerpoint/2010/main" val="4064962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473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verskrift">
    <p:spTree>
      <p:nvGrpSpPr>
        <p:cNvPr id="1" name=""/>
        <p:cNvGrpSpPr/>
        <p:nvPr/>
      </p:nvGrpSpPr>
      <p:grpSpPr>
        <a:xfrm>
          <a:off x="0" y="0"/>
          <a:ext cx="0" cy="0"/>
          <a:chOff x="0" y="0"/>
          <a:chExt cx="0" cy="0"/>
        </a:xfrm>
      </p:grpSpPr>
      <p:sp>
        <p:nvSpPr>
          <p:cNvPr id="4" name="Pladsholder til tekst 4"/>
          <p:cNvSpPr>
            <a:spLocks noGrp="1"/>
          </p:cNvSpPr>
          <p:nvPr>
            <p:ph type="body" sz="quarter" idx="10"/>
          </p:nvPr>
        </p:nvSpPr>
        <p:spPr>
          <a:xfrm>
            <a:off x="1295467" y="2636912"/>
            <a:ext cx="9505056" cy="1223962"/>
          </a:xfrm>
          <a:prstGeom prst="rect">
            <a:avLst/>
          </a:prstGeom>
        </p:spPr>
        <p:txBody>
          <a:bodyPr/>
          <a:lstStyle>
            <a:lvl1pPr marL="0" indent="0" algn="ctr">
              <a:buNone/>
              <a:defRPr sz="4400" b="0">
                <a:solidFill>
                  <a:srgbClr val="FFF10B"/>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3157644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verskrift og to objekter">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1"/>
            <a:ext cx="5384800" cy="4525963"/>
          </a:xfrm>
          <a:prstGeom prst="rect">
            <a:avLst/>
          </a:prstGeom>
        </p:spPr>
        <p:txBody>
          <a:bodyPr/>
          <a:lstStyle>
            <a:lvl1pPr>
              <a:defRPr sz="1400">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4" name="Pladsholder til indhold 3"/>
          <p:cNvSpPr>
            <a:spLocks noGrp="1"/>
          </p:cNvSpPr>
          <p:nvPr>
            <p:ph sz="half" idx="2"/>
          </p:nvPr>
        </p:nvSpPr>
        <p:spPr>
          <a:xfrm>
            <a:off x="6197600" y="1600201"/>
            <a:ext cx="5384800" cy="4525963"/>
          </a:xfrm>
          <a:prstGeom prst="rect">
            <a:avLst/>
          </a:prstGeom>
        </p:spPr>
        <p:txBody>
          <a:bodyPr/>
          <a:lstStyle>
            <a:lvl1pPr>
              <a:defRPr sz="1400">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FFF10B"/>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3806872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verskrift og et objekt">
    <p:bg>
      <p:bgPr>
        <a:solidFill>
          <a:srgbClr val="234B5A"/>
        </a:solidFill>
        <a:effectLst/>
      </p:bgPr>
    </p:bg>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1"/>
            <a:ext cx="10670976" cy="4525963"/>
          </a:xfrm>
          <a:prstGeom prst="rect">
            <a:avLst/>
          </a:prstGeom>
        </p:spPr>
        <p:txBody>
          <a:bodyPr/>
          <a:lstStyle>
            <a:lvl1pPr>
              <a:defRPr sz="1400">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FFF10B"/>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274576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EDP-Model">
    <p:spTree>
      <p:nvGrpSpPr>
        <p:cNvPr id="1" name=""/>
        <p:cNvGrpSpPr/>
        <p:nvPr/>
      </p:nvGrpSpPr>
      <p:grpSpPr>
        <a:xfrm>
          <a:off x="0" y="0"/>
          <a:ext cx="0" cy="0"/>
          <a:chOff x="0" y="0"/>
          <a:chExt cx="0" cy="0"/>
        </a:xfrm>
      </p:grpSpPr>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pic>
        <p:nvPicPr>
          <p:cNvPr id="7" name="Billede 6">
            <a:extLst>
              <a:ext uri="{FF2B5EF4-FFF2-40B4-BE49-F238E27FC236}">
                <a16:creationId xmlns:a16="http://schemas.microsoft.com/office/drawing/2014/main" id="{550817E7-8A08-4C4A-BBF5-A89E56AA06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993900" y="1369780"/>
            <a:ext cx="8204200" cy="4914900"/>
          </a:xfrm>
          <a:prstGeom prst="rect">
            <a:avLst/>
          </a:prstGeom>
        </p:spPr>
      </p:pic>
    </p:spTree>
    <p:extLst>
      <p:ext uri="{BB962C8B-B14F-4D97-AF65-F5344CB8AC3E}">
        <p14:creationId xmlns:p14="http://schemas.microsoft.com/office/powerpoint/2010/main" val="1612687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på fuld side">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0" y="0"/>
            <a:ext cx="12192000" cy="6021288"/>
          </a:xfrm>
          <a:prstGeom prst="rect">
            <a:avLst/>
          </a:prstGeom>
        </p:spPr>
        <p:txBody>
          <a:bodyPr/>
          <a:lstStyle>
            <a:lvl1pPr>
              <a:defRPr sz="1400">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Tree>
    <p:extLst>
      <p:ext uri="{BB962C8B-B14F-4D97-AF65-F5344CB8AC3E}">
        <p14:creationId xmlns:p14="http://schemas.microsoft.com/office/powerpoint/2010/main" val="15274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EIS-11">
    <p:spTree>
      <p:nvGrpSpPr>
        <p:cNvPr id="1" name=""/>
        <p:cNvGrpSpPr/>
        <p:nvPr/>
      </p:nvGrpSpPr>
      <p:grpSpPr>
        <a:xfrm>
          <a:off x="0" y="0"/>
          <a:ext cx="0" cy="0"/>
          <a:chOff x="0" y="0"/>
          <a:chExt cx="0" cy="0"/>
        </a:xfrm>
      </p:grpSpPr>
      <p:sp>
        <p:nvSpPr>
          <p:cNvPr id="8" name="Pladsholder til tekst 4">
            <a:extLst>
              <a:ext uri="{FF2B5EF4-FFF2-40B4-BE49-F238E27FC236}">
                <a16:creationId xmlns:a16="http://schemas.microsoft.com/office/drawing/2014/main" id="{282F37FC-36C3-4850-AAEA-DD9884AF260C}"/>
              </a:ext>
            </a:extLst>
          </p:cNvPr>
          <p:cNvSpPr>
            <a:spLocks noGrp="1"/>
          </p:cNvSpPr>
          <p:nvPr>
            <p:ph type="body" sz="quarter" idx="10"/>
          </p:nvPr>
        </p:nvSpPr>
        <p:spPr>
          <a:xfrm>
            <a:off x="4591662"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12" name="Pladsholder til indhold 3">
            <a:extLst>
              <a:ext uri="{FF2B5EF4-FFF2-40B4-BE49-F238E27FC236}">
                <a16:creationId xmlns:a16="http://schemas.microsoft.com/office/drawing/2014/main" id="{FFC91FEF-1141-458A-B9FD-DB9FEFD76681}"/>
              </a:ext>
            </a:extLst>
          </p:cNvPr>
          <p:cNvSpPr>
            <a:spLocks noGrp="1"/>
          </p:cNvSpPr>
          <p:nvPr>
            <p:ph sz="half" idx="2"/>
          </p:nvPr>
        </p:nvSpPr>
        <p:spPr>
          <a:xfrm>
            <a:off x="4591662" y="1567242"/>
            <a:ext cx="7220181" cy="4137323"/>
          </a:xfrm>
          <a:prstGeom prst="rect">
            <a:avLst/>
          </a:prstGeom>
        </p:spPr>
        <p:txBody>
          <a:bodyPr/>
          <a:lstStyle>
            <a:lvl1pPr marL="0" indent="0">
              <a:buNone/>
              <a:defRPr sz="1400">
                <a:solidFill>
                  <a:schemeClr val="tx1"/>
                </a:solidFill>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a:extLst>
              <a:ext uri="{FF2B5EF4-FFF2-40B4-BE49-F238E27FC236}">
                <a16:creationId xmlns:a16="http://schemas.microsoft.com/office/drawing/2014/main" id="{A18E4756-2B31-C55F-5E68-E15BBCFD2D5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1" y="1"/>
            <a:ext cx="3659409" cy="6454066"/>
          </a:xfrm>
          <a:prstGeom prst="rect">
            <a:avLst/>
          </a:prstGeom>
        </p:spPr>
      </p:pic>
    </p:spTree>
    <p:extLst>
      <p:ext uri="{BB962C8B-B14F-4D97-AF65-F5344CB8AC3E}">
        <p14:creationId xmlns:p14="http://schemas.microsoft.com/office/powerpoint/2010/main" val="2474797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Overskrift og et objekt">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2"/>
            <a:ext cx="10670976" cy="4139291"/>
          </a:xfrm>
          <a:prstGeom prst="rect">
            <a:avLst/>
          </a:prstGeom>
        </p:spPr>
        <p:txBody>
          <a:bodyPr/>
          <a:lstStyle>
            <a:lvl1pPr>
              <a:defRPr sz="1400">
                <a:latin typeface="Trade Gothic LT Std" panose="00000500000000000000" pitchFamily="50"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587F8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2283923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EIS-14">
    <p:spTree>
      <p:nvGrpSpPr>
        <p:cNvPr id="1" name=""/>
        <p:cNvGrpSpPr/>
        <p:nvPr/>
      </p:nvGrpSpPr>
      <p:grpSpPr>
        <a:xfrm>
          <a:off x="0" y="0"/>
          <a:ext cx="0" cy="0"/>
          <a:chOff x="0" y="0"/>
          <a:chExt cx="0" cy="0"/>
        </a:xfrm>
      </p:grpSpPr>
      <p:sp>
        <p:nvSpPr>
          <p:cNvPr id="8" name="Pladsholder til tekst 4">
            <a:extLst>
              <a:ext uri="{FF2B5EF4-FFF2-40B4-BE49-F238E27FC236}">
                <a16:creationId xmlns:a16="http://schemas.microsoft.com/office/drawing/2014/main" id="{5E728DC3-1E09-405E-98A8-A240C3AAD406}"/>
              </a:ext>
            </a:extLst>
          </p:cNvPr>
          <p:cNvSpPr>
            <a:spLocks noGrp="1"/>
          </p:cNvSpPr>
          <p:nvPr>
            <p:ph type="body" sz="quarter" idx="10"/>
          </p:nvPr>
        </p:nvSpPr>
        <p:spPr>
          <a:xfrm>
            <a:off x="4591662" y="393143"/>
            <a:ext cx="7201776"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
        <p:nvSpPr>
          <p:cNvPr id="9" name="Pladsholder til indhold 3">
            <a:extLst>
              <a:ext uri="{FF2B5EF4-FFF2-40B4-BE49-F238E27FC236}">
                <a16:creationId xmlns:a16="http://schemas.microsoft.com/office/drawing/2014/main" id="{3D69F850-CC4F-469D-9809-421FBD9E2923}"/>
              </a:ext>
            </a:extLst>
          </p:cNvPr>
          <p:cNvSpPr>
            <a:spLocks noGrp="1"/>
          </p:cNvSpPr>
          <p:nvPr>
            <p:ph sz="half" idx="2"/>
          </p:nvPr>
        </p:nvSpPr>
        <p:spPr>
          <a:xfrm>
            <a:off x="4591662" y="1567242"/>
            <a:ext cx="7220181" cy="413732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pic>
        <p:nvPicPr>
          <p:cNvPr id="2" name="Billede 1" descr="Et billede, der indeholder person, indendørs&#10;&#10;Automatisk genereret beskrivelse">
            <a:extLst>
              <a:ext uri="{FF2B5EF4-FFF2-40B4-BE49-F238E27FC236}">
                <a16:creationId xmlns:a16="http://schemas.microsoft.com/office/drawing/2014/main" id="{55C9FF83-450C-5A60-14D4-7728061AFE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8"/>
          <a:stretch/>
        </p:blipFill>
        <p:spPr>
          <a:xfrm>
            <a:off x="0" y="0"/>
            <a:ext cx="3659409" cy="6454066"/>
          </a:xfrm>
          <a:prstGeom prst="rect">
            <a:avLst/>
          </a:prstGeom>
        </p:spPr>
      </p:pic>
    </p:spTree>
    <p:extLst>
      <p:ext uri="{BB962C8B-B14F-4D97-AF65-F5344CB8AC3E}">
        <p14:creationId xmlns:p14="http://schemas.microsoft.com/office/powerpoint/2010/main" val="3767872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7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73C666-EFBA-672F-8CB2-436FA9226ABA}"/>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pic>
        <p:nvPicPr>
          <p:cNvPr id="3" name="Billede 2" descr="Et billede, der indeholder tekst, person, indendørs, computer&#10;&#10;Automatisk genereret beskrivelse">
            <a:extLst>
              <a:ext uri="{FF2B5EF4-FFF2-40B4-BE49-F238E27FC236}">
                <a16:creationId xmlns:a16="http://schemas.microsoft.com/office/drawing/2014/main" id="{9BC5043C-4950-3DF6-C96A-5D5A5101C2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492875"/>
          </a:xfrm>
          <a:prstGeom prst="rect">
            <a:avLst/>
          </a:prstGeom>
        </p:spPr>
      </p:pic>
    </p:spTree>
    <p:extLst>
      <p:ext uri="{BB962C8B-B14F-4D97-AF65-F5344CB8AC3E}">
        <p14:creationId xmlns:p14="http://schemas.microsoft.com/office/powerpoint/2010/main" val="3383076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EIS">
    <p:spTree>
      <p:nvGrpSpPr>
        <p:cNvPr id="1" name=""/>
        <p:cNvGrpSpPr/>
        <p:nvPr/>
      </p:nvGrpSpPr>
      <p:grpSpPr>
        <a:xfrm>
          <a:off x="0" y="0"/>
          <a:ext cx="0" cy="0"/>
          <a:chOff x="0" y="0"/>
          <a:chExt cx="0" cy="0"/>
        </a:xfrm>
      </p:grpSpPr>
      <p:sp>
        <p:nvSpPr>
          <p:cNvPr id="11" name="Pladsholder til tekst 4">
            <a:extLst>
              <a:ext uri="{FF2B5EF4-FFF2-40B4-BE49-F238E27FC236}">
                <a16:creationId xmlns:a16="http://schemas.microsoft.com/office/drawing/2014/main" id="{DFDB1694-200F-41D9-9FF6-9269F9F8AEC0}"/>
              </a:ext>
            </a:extLst>
          </p:cNvPr>
          <p:cNvSpPr>
            <a:spLocks noGrp="1"/>
          </p:cNvSpPr>
          <p:nvPr>
            <p:ph type="body" sz="quarter" idx="10"/>
          </p:nvPr>
        </p:nvSpPr>
        <p:spPr>
          <a:xfrm>
            <a:off x="2495112" y="2917406"/>
            <a:ext cx="7201776" cy="936104"/>
          </a:xfrm>
          <a:prstGeom prst="rect">
            <a:avLst/>
          </a:prstGeom>
        </p:spPr>
        <p:txBody>
          <a:bodyPr/>
          <a:lstStyle>
            <a:lvl1pPr marL="0" indent="0">
              <a:buNone/>
              <a:defRPr sz="4400" b="0">
                <a:solidFill>
                  <a:srgbClr val="BCCF00"/>
                </a:solidFill>
                <a:latin typeface="BetonEF-Bold" panose="02000503040000020003" pitchFamily="50" charset="0"/>
              </a:defRPr>
            </a:lvl1pPr>
          </a:lstStyle>
          <a:p>
            <a:pPr lvl="0"/>
            <a:endParaRPr lang="da-DK"/>
          </a:p>
        </p:txBody>
      </p:sp>
      <p:pic>
        <p:nvPicPr>
          <p:cNvPr id="9" name="Billede 8">
            <a:extLst>
              <a:ext uri="{FF2B5EF4-FFF2-40B4-BE49-F238E27FC236}">
                <a16:creationId xmlns:a16="http://schemas.microsoft.com/office/drawing/2014/main" id="{44D00EAD-CDE9-4073-85DA-DA96FC164B9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457950"/>
          </a:xfrm>
          <a:prstGeom prst="rect">
            <a:avLst/>
          </a:prstGeom>
        </p:spPr>
      </p:pic>
    </p:spTree>
    <p:extLst>
      <p:ext uri="{BB962C8B-B14F-4D97-AF65-F5344CB8AC3E}">
        <p14:creationId xmlns:p14="http://schemas.microsoft.com/office/powerpoint/2010/main" val="3840137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1.pn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88B5319-1C70-E8AF-37ED-3AF5973257E5}"/>
              </a:ext>
            </a:extLst>
          </p:cNvPr>
          <p:cNvSpPr/>
          <p:nvPr userDrawn="1"/>
        </p:nvSpPr>
        <p:spPr>
          <a:xfrm>
            <a:off x="0" y="6453965"/>
            <a:ext cx="12192000" cy="404035"/>
          </a:xfrm>
          <a:prstGeom prst="rect">
            <a:avLst/>
          </a:prstGeom>
          <a:solidFill>
            <a:srgbClr val="234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02B2B768-F9B5-B3E8-4AA8-5136DA53F29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70551" y="6555690"/>
            <a:ext cx="1728000" cy="200808"/>
          </a:xfrm>
          <a:prstGeom prst="rect">
            <a:avLst/>
          </a:prstGeom>
        </p:spPr>
      </p:pic>
    </p:spTree>
    <p:extLst>
      <p:ext uri="{BB962C8B-B14F-4D97-AF65-F5344CB8AC3E}">
        <p14:creationId xmlns:p14="http://schemas.microsoft.com/office/powerpoint/2010/main" val="134352355"/>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5" r:id="rId5"/>
    <p:sldLayoutId id="214748396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561FA99-C678-4480-1C6B-D66C3670CA77}"/>
              </a:ext>
            </a:extLst>
          </p:cNvPr>
          <p:cNvSpPr/>
          <p:nvPr userDrawn="1"/>
        </p:nvSpPr>
        <p:spPr>
          <a:xfrm>
            <a:off x="0" y="6453965"/>
            <a:ext cx="12192000" cy="404035"/>
          </a:xfrm>
          <a:prstGeom prst="rect">
            <a:avLst/>
          </a:prstGeom>
          <a:solidFill>
            <a:srgbClr val="234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a:extLst>
              <a:ext uri="{FF2B5EF4-FFF2-40B4-BE49-F238E27FC236}">
                <a16:creationId xmlns:a16="http://schemas.microsoft.com/office/drawing/2014/main" id="{F8DD027E-65A8-8324-D2EA-4DE14280A55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870551" y="6555690"/>
            <a:ext cx="1728000" cy="200808"/>
          </a:xfrm>
          <a:prstGeom prst="rect">
            <a:avLst/>
          </a:prstGeom>
        </p:spPr>
      </p:pic>
      <p:sp>
        <p:nvSpPr>
          <p:cNvPr id="4" name="Tekstfelt 3">
            <a:extLst>
              <a:ext uri="{FF2B5EF4-FFF2-40B4-BE49-F238E27FC236}">
                <a16:creationId xmlns:a16="http://schemas.microsoft.com/office/drawing/2014/main" id="{58896DD2-198E-5AAD-F1E3-73D2874B1E60}"/>
              </a:ext>
            </a:extLst>
          </p:cNvPr>
          <p:cNvSpPr txBox="1"/>
          <p:nvPr userDrawn="1"/>
        </p:nvSpPr>
        <p:spPr>
          <a:xfrm>
            <a:off x="593449" y="6479010"/>
            <a:ext cx="2628900" cy="353943"/>
          </a:xfrm>
          <a:prstGeom prst="rect">
            <a:avLst/>
          </a:prstGeom>
          <a:noFill/>
        </p:spPr>
        <p:txBody>
          <a:bodyPr wrap="square" rtlCol="0">
            <a:spAutoFit/>
          </a:bodyPr>
          <a:lstStyle/>
          <a:p>
            <a:r>
              <a:rPr lang="da-DK" sz="1700">
                <a:solidFill>
                  <a:schemeClr val="bg1"/>
                </a:solidFill>
                <a:latin typeface="BetonEF-Bold" panose="02000503040000020003" pitchFamily="50" charset="0"/>
              </a:rPr>
              <a:t>Engineering i skolen</a:t>
            </a:r>
          </a:p>
        </p:txBody>
      </p:sp>
    </p:spTree>
    <p:extLst>
      <p:ext uri="{BB962C8B-B14F-4D97-AF65-F5344CB8AC3E}">
        <p14:creationId xmlns:p14="http://schemas.microsoft.com/office/powerpoint/2010/main" val="3815649992"/>
      </p:ext>
    </p:extLst>
  </p:cSld>
  <p:clrMap bg1="lt1" tx1="dk1" bg2="lt2" tx2="dk2" accent1="accent1" accent2="accent2" accent3="accent3" accent4="accent4" accent5="accent5" accent6="accent6" hlink="hlink" folHlink="folHlink"/>
  <p:sldLayoutIdLst>
    <p:sldLayoutId id="2147483958" r:id="rId1"/>
    <p:sldLayoutId id="2147483899" r:id="rId2"/>
    <p:sldLayoutId id="2147483856" r:id="rId3"/>
    <p:sldLayoutId id="2147483853" r:id="rId4"/>
    <p:sldLayoutId id="2147483928" r:id="rId5"/>
    <p:sldLayoutId id="2147483883" r:id="rId6"/>
    <p:sldLayoutId id="2147483854" r:id="rId7"/>
    <p:sldLayoutId id="2147483855" r:id="rId8"/>
    <p:sldLayoutId id="2147483878" r:id="rId9"/>
    <p:sldLayoutId id="2147483894" r:id="rId10"/>
    <p:sldLayoutId id="2147483897" r:id="rId11"/>
    <p:sldLayoutId id="2147483956" r:id="rId12"/>
    <p:sldLayoutId id="2147483877" r:id="rId13"/>
    <p:sldLayoutId id="2147483889" r:id="rId14"/>
    <p:sldLayoutId id="2147483890" r:id="rId15"/>
    <p:sldLayoutId id="2147483891" r:id="rId16"/>
    <p:sldLayoutId id="2147483874" r:id="rId17"/>
    <p:sldLayoutId id="2147483875" r:id="rId18"/>
    <p:sldLayoutId id="2147483872" r:id="rId19"/>
  </p:sldLayoutIdLst>
  <p:txStyles>
    <p:titleStyle>
      <a:lvl1pPr algn="l" defTabSz="457200" rtl="0" eaLnBrk="1" latinLnBrk="0" hangingPunct="1">
        <a:spcBef>
          <a:spcPct val="0"/>
        </a:spcBef>
        <a:buNone/>
        <a:defRPr sz="4800" kern="1200">
          <a:solidFill>
            <a:srgbClr val="FFF10B"/>
          </a:solidFill>
          <a:latin typeface="BetonEF-Bold"/>
          <a:ea typeface="+mj-ea"/>
          <a:cs typeface="BetonEF-Bold"/>
        </a:defRPr>
      </a:lvl1pPr>
    </p:titleStyle>
    <p:bodyStyle>
      <a:lvl1pPr marL="0" indent="0" algn="l" defTabSz="457200" rtl="0" eaLnBrk="1" latinLnBrk="0" hangingPunct="1">
        <a:spcBef>
          <a:spcPct val="20000"/>
        </a:spcBef>
        <a:buFontTx/>
        <a:buNone/>
        <a:defRPr sz="1800" b="0" i="0" kern="1200">
          <a:solidFill>
            <a:schemeClr val="bg1"/>
          </a:solidFill>
          <a:latin typeface="Trade Gothic"/>
          <a:ea typeface="+mn-ea"/>
          <a:cs typeface="TradeGothic Light"/>
        </a:defRPr>
      </a:lvl1pPr>
      <a:lvl2pPr marL="742950" indent="-285750" algn="l" defTabSz="457200" rtl="0" eaLnBrk="1" latinLnBrk="0" hangingPunct="1">
        <a:spcBef>
          <a:spcPct val="20000"/>
        </a:spcBef>
        <a:buFont typeface="Wingdings" charset="2"/>
        <a:buChar char="§"/>
        <a:defRPr sz="1600" b="0" i="0" kern="1200">
          <a:solidFill>
            <a:schemeClr val="bg1"/>
          </a:solidFill>
          <a:latin typeface="Trade Gothic"/>
          <a:ea typeface="+mn-ea"/>
          <a:cs typeface="TradeGothic Light"/>
        </a:defRPr>
      </a:lvl2pPr>
      <a:lvl3pPr marL="1143000" indent="-228600" algn="l" defTabSz="457200" rtl="0" eaLnBrk="1" latinLnBrk="0" hangingPunct="1">
        <a:spcBef>
          <a:spcPct val="20000"/>
        </a:spcBef>
        <a:buFont typeface="Wingdings" charset="2"/>
        <a:buChar char="§"/>
        <a:defRPr sz="1400" b="0" i="0" kern="1200">
          <a:solidFill>
            <a:schemeClr val="bg1"/>
          </a:solidFill>
          <a:latin typeface="Trade Gothic"/>
          <a:ea typeface="+mn-ea"/>
          <a:cs typeface="TradeGothic Light"/>
        </a:defRPr>
      </a:lvl3pPr>
      <a:lvl4pPr marL="1600200" indent="-228600" algn="l" defTabSz="457200" rtl="0" eaLnBrk="1" latinLnBrk="0" hangingPunct="1">
        <a:spcBef>
          <a:spcPct val="20000"/>
        </a:spcBef>
        <a:buFont typeface="Wingdings" charset="2"/>
        <a:buChar char="§"/>
        <a:defRPr sz="1200" b="0" i="0" kern="1200">
          <a:solidFill>
            <a:schemeClr val="bg1"/>
          </a:solidFill>
          <a:latin typeface="Trade Gothic"/>
          <a:ea typeface="+mn-ea"/>
          <a:cs typeface="TradeGothic Light"/>
        </a:defRPr>
      </a:lvl4pPr>
      <a:lvl5pPr marL="2057400" indent="-228600" algn="l" defTabSz="457200" rtl="0" eaLnBrk="1" latinLnBrk="0" hangingPunct="1">
        <a:spcBef>
          <a:spcPct val="20000"/>
        </a:spcBef>
        <a:buFont typeface="Wingdings" charset="2"/>
        <a:buChar char="§"/>
        <a:defRPr sz="1200" b="0" i="0" kern="1200">
          <a:solidFill>
            <a:schemeClr val="bg1"/>
          </a:solidFill>
          <a:latin typeface="Trade Gothic"/>
          <a:ea typeface="+mn-ea"/>
          <a:cs typeface="TradeGothic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34B5A"/>
        </a:solidFill>
        <a:effectLst/>
      </p:bgPr>
    </p:bg>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257EDFA9-65AA-77F6-1971-FE9BF0C7FF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70551" y="6555690"/>
            <a:ext cx="1728000" cy="200808"/>
          </a:xfrm>
          <a:prstGeom prst="rect">
            <a:avLst/>
          </a:prstGeom>
        </p:spPr>
      </p:pic>
      <p:sp>
        <p:nvSpPr>
          <p:cNvPr id="2" name="Tekstfelt 1">
            <a:extLst>
              <a:ext uri="{FF2B5EF4-FFF2-40B4-BE49-F238E27FC236}">
                <a16:creationId xmlns:a16="http://schemas.microsoft.com/office/drawing/2014/main" id="{B8C3F95B-BBE1-DC03-83F2-E20201FF1E35}"/>
              </a:ext>
            </a:extLst>
          </p:cNvPr>
          <p:cNvSpPr txBox="1"/>
          <p:nvPr userDrawn="1"/>
        </p:nvSpPr>
        <p:spPr>
          <a:xfrm>
            <a:off x="593449" y="6479010"/>
            <a:ext cx="2628900" cy="353943"/>
          </a:xfrm>
          <a:prstGeom prst="rect">
            <a:avLst/>
          </a:prstGeom>
          <a:noFill/>
        </p:spPr>
        <p:txBody>
          <a:bodyPr wrap="square" rtlCol="0">
            <a:spAutoFit/>
          </a:bodyPr>
          <a:lstStyle/>
          <a:p>
            <a:r>
              <a:rPr lang="da-DK" sz="1700">
                <a:solidFill>
                  <a:schemeClr val="bg1"/>
                </a:solidFill>
                <a:latin typeface="BetonEF-Bold" panose="02000503040000020003" pitchFamily="50" charset="0"/>
              </a:rPr>
              <a:t>Engineering i skolen</a:t>
            </a:r>
          </a:p>
        </p:txBody>
      </p:sp>
    </p:spTree>
    <p:extLst>
      <p:ext uri="{BB962C8B-B14F-4D97-AF65-F5344CB8AC3E}">
        <p14:creationId xmlns:p14="http://schemas.microsoft.com/office/powerpoint/2010/main" val="4011614446"/>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Lst>
  <p:txStyles>
    <p:titleStyle>
      <a:lvl1pPr algn="l" defTabSz="457200" rtl="0" eaLnBrk="1" latinLnBrk="0" hangingPunct="1">
        <a:spcBef>
          <a:spcPct val="0"/>
        </a:spcBef>
        <a:buNone/>
        <a:defRPr sz="4800" kern="1200">
          <a:solidFill>
            <a:srgbClr val="FFF10B"/>
          </a:solidFill>
          <a:latin typeface="BetonEF-Bold"/>
          <a:ea typeface="+mj-ea"/>
          <a:cs typeface="BetonEF-Bold"/>
        </a:defRPr>
      </a:lvl1pPr>
    </p:titleStyle>
    <p:bodyStyle>
      <a:lvl1pPr marL="0" indent="0" algn="l" defTabSz="457200" rtl="0" eaLnBrk="1" latinLnBrk="0" hangingPunct="1">
        <a:spcBef>
          <a:spcPct val="20000"/>
        </a:spcBef>
        <a:buFontTx/>
        <a:buNone/>
        <a:defRPr sz="1800" b="0" i="0" kern="1200">
          <a:solidFill>
            <a:schemeClr val="bg1"/>
          </a:solidFill>
          <a:latin typeface="Trade Gothic"/>
          <a:ea typeface="+mn-ea"/>
          <a:cs typeface="TradeGothic Light"/>
        </a:defRPr>
      </a:lvl1pPr>
      <a:lvl2pPr marL="742950" indent="-285750" algn="l" defTabSz="457200" rtl="0" eaLnBrk="1" latinLnBrk="0" hangingPunct="1">
        <a:spcBef>
          <a:spcPct val="20000"/>
        </a:spcBef>
        <a:buFont typeface="Wingdings" charset="2"/>
        <a:buChar char="§"/>
        <a:defRPr sz="1600" b="0" i="0" kern="1200">
          <a:solidFill>
            <a:schemeClr val="bg1"/>
          </a:solidFill>
          <a:latin typeface="Trade Gothic"/>
          <a:ea typeface="+mn-ea"/>
          <a:cs typeface="TradeGothic Light"/>
        </a:defRPr>
      </a:lvl2pPr>
      <a:lvl3pPr marL="1143000" indent="-228600" algn="l" defTabSz="457200" rtl="0" eaLnBrk="1" latinLnBrk="0" hangingPunct="1">
        <a:spcBef>
          <a:spcPct val="20000"/>
        </a:spcBef>
        <a:buFont typeface="Wingdings" charset="2"/>
        <a:buChar char="§"/>
        <a:defRPr sz="1400" b="0" i="0" kern="1200">
          <a:solidFill>
            <a:schemeClr val="bg1"/>
          </a:solidFill>
          <a:latin typeface="Trade Gothic"/>
          <a:ea typeface="+mn-ea"/>
          <a:cs typeface="TradeGothic Light"/>
        </a:defRPr>
      </a:lvl3pPr>
      <a:lvl4pPr marL="1600200" indent="-228600" algn="l" defTabSz="457200" rtl="0" eaLnBrk="1" latinLnBrk="0" hangingPunct="1">
        <a:spcBef>
          <a:spcPct val="20000"/>
        </a:spcBef>
        <a:buFont typeface="Wingdings" charset="2"/>
        <a:buChar char="§"/>
        <a:defRPr sz="1200" b="0" i="0" kern="1200">
          <a:solidFill>
            <a:schemeClr val="bg1"/>
          </a:solidFill>
          <a:latin typeface="Trade Gothic"/>
          <a:ea typeface="+mn-ea"/>
          <a:cs typeface="TradeGothic Light"/>
        </a:defRPr>
      </a:lvl4pPr>
      <a:lvl5pPr marL="2057400" indent="-228600" algn="l" defTabSz="457200" rtl="0" eaLnBrk="1" latinLnBrk="0" hangingPunct="1">
        <a:spcBef>
          <a:spcPct val="20000"/>
        </a:spcBef>
        <a:buFont typeface="Wingdings" charset="2"/>
        <a:buChar char="§"/>
        <a:defRPr sz="1200" b="0" i="0" kern="1200">
          <a:solidFill>
            <a:schemeClr val="bg1"/>
          </a:solidFill>
          <a:latin typeface="Trade Gothic"/>
          <a:ea typeface="+mn-ea"/>
          <a:cs typeface="TradeGothic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customXml" Target="../ink/ink4.xml"/><Relationship Id="rId3" Type="http://schemas.openxmlformats.org/officeDocument/2006/relationships/customXml" Target="../ink/ink1.xml"/><Relationship Id="rId7" Type="http://schemas.openxmlformats.org/officeDocument/2006/relationships/image" Target="../media/image30.png"/><Relationship Id="rId12" Type="http://schemas.openxmlformats.org/officeDocument/2006/relationships/image" Target="../media/image3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customXml" Target="../ink/ink3.xml"/><Relationship Id="rId5" Type="http://schemas.openxmlformats.org/officeDocument/2006/relationships/image" Target="../media/image260.png"/><Relationship Id="rId10" Type="http://schemas.openxmlformats.org/officeDocument/2006/relationships/image" Target="../media/image31.png"/><Relationship Id="rId9" Type="http://schemas.openxmlformats.org/officeDocument/2006/relationships/customXml" Target="../ink/ink2.xml"/><Relationship Id="rId14" Type="http://schemas.openxmlformats.org/officeDocument/2006/relationships/image" Target="../media/image33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39qphSWXcCI?feature=oembed" TargetMode="Externa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video" Target="https://www.youtube.com/embed/lJUt1uclW8Q?feature=oembed" TargetMode="Externa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0B81235-1A39-7583-3B5A-22F1B50EE2E3}"/>
              </a:ext>
            </a:extLst>
          </p:cNvPr>
          <p:cNvSpPr>
            <a:spLocks noGrp="1"/>
          </p:cNvSpPr>
          <p:nvPr>
            <p:ph type="body" sz="quarter" idx="10"/>
          </p:nvPr>
        </p:nvSpPr>
        <p:spPr/>
        <p:txBody>
          <a:bodyPr/>
          <a:lstStyle/>
          <a:p>
            <a:r>
              <a:rPr lang="da-DK"/>
              <a:t>Engineering Day 2025</a:t>
            </a:r>
          </a:p>
          <a:p>
            <a:r>
              <a:rPr lang="da-DK">
                <a:solidFill>
                  <a:schemeClr val="bg1"/>
                </a:solidFill>
              </a:rPr>
              <a:t>Hallo hallo</a:t>
            </a:r>
          </a:p>
        </p:txBody>
      </p:sp>
    </p:spTree>
    <p:extLst>
      <p:ext uri="{BB962C8B-B14F-4D97-AF65-F5344CB8AC3E}">
        <p14:creationId xmlns:p14="http://schemas.microsoft.com/office/powerpoint/2010/main" val="624253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7A6A7AE-0A7B-07D7-6126-FE74121F18D1}"/>
              </a:ext>
            </a:extLst>
          </p:cNvPr>
          <p:cNvSpPr>
            <a:spLocks noGrp="1"/>
          </p:cNvSpPr>
          <p:nvPr>
            <p:ph type="body" sz="quarter" idx="10"/>
          </p:nvPr>
        </p:nvSpPr>
        <p:spPr/>
        <p:txBody>
          <a:bodyPr/>
          <a:lstStyle/>
          <a:p>
            <a:r>
              <a:rPr lang="da-DK"/>
              <a:t>Undersøg snore</a:t>
            </a:r>
          </a:p>
        </p:txBody>
      </p:sp>
      <p:sp>
        <p:nvSpPr>
          <p:cNvPr id="9" name="Pladsholder til indhold 8">
            <a:extLst>
              <a:ext uri="{FF2B5EF4-FFF2-40B4-BE49-F238E27FC236}">
                <a16:creationId xmlns:a16="http://schemas.microsoft.com/office/drawing/2014/main" id="{F13075AE-5285-BEC4-DF04-49AED702121D}"/>
              </a:ext>
            </a:extLst>
          </p:cNvPr>
          <p:cNvSpPr>
            <a:spLocks noGrp="1"/>
          </p:cNvSpPr>
          <p:nvPr>
            <p:ph sz="half" idx="2"/>
          </p:nvPr>
        </p:nvSpPr>
        <p:spPr>
          <a:xfrm>
            <a:off x="469858" y="1534192"/>
            <a:ext cx="5177907" cy="4137323"/>
          </a:xfrm>
        </p:spPr>
        <p:txBody>
          <a:bodyPr/>
          <a:lstStyle/>
          <a:p>
            <a:r>
              <a:rPr lang="da-DK"/>
              <a:t>Hvor godt kan I høre lyden? </a:t>
            </a:r>
          </a:p>
          <a:p>
            <a:endParaRPr lang="da-DK"/>
          </a:p>
          <a:p>
            <a:r>
              <a:rPr lang="da-DK"/>
              <a:t>Konstruer en snor-telefon.</a:t>
            </a:r>
            <a:endParaRPr lang="da-DK">
              <a:highlight>
                <a:srgbClr val="FFFF00"/>
              </a:highlight>
            </a:endParaRPr>
          </a:p>
          <a:p>
            <a:r>
              <a:rPr lang="da-DK"/>
              <a:t>Brug 4 meter snor.</a:t>
            </a:r>
          </a:p>
          <a:p>
            <a:r>
              <a:rPr lang="da-DK"/>
              <a:t>Test lyden.</a:t>
            </a:r>
          </a:p>
          <a:p>
            <a:r>
              <a:rPr lang="da-DK"/>
              <a:t>Byt snor-telefon med hinanden, så I tester forskellige slags snore.</a:t>
            </a:r>
          </a:p>
          <a:p>
            <a:endParaRPr lang="da-DK">
              <a:highlight>
                <a:srgbClr val="FFFF00"/>
              </a:highlight>
            </a:endParaRPr>
          </a:p>
          <a:p>
            <a:endParaRPr lang="da-DK"/>
          </a:p>
          <a:p>
            <a:endParaRPr lang="da-DK"/>
          </a:p>
          <a:p>
            <a:br>
              <a:rPr lang="da-DK">
                <a:solidFill>
                  <a:srgbClr val="FF0000"/>
                </a:solidFill>
              </a:rPr>
            </a:br>
            <a:endParaRPr lang="da-DK">
              <a:solidFill>
                <a:srgbClr val="FF0000"/>
              </a:solidFill>
            </a:endParaRPr>
          </a:p>
          <a:p>
            <a:endParaRPr lang="da-DK"/>
          </a:p>
        </p:txBody>
      </p:sp>
      <mc:AlternateContent xmlns:mc="http://schemas.openxmlformats.org/markup-compatibility/2006" xmlns:p14="http://schemas.microsoft.com/office/powerpoint/2010/main">
        <mc:Choice Requires="p14">
          <p:contentPart p14:bwMode="auto" r:id="rId3">
            <p14:nvContentPartPr>
              <p14:cNvPr id="4" name="Håndskrift 3">
                <a:extLst>
                  <a:ext uri="{FF2B5EF4-FFF2-40B4-BE49-F238E27FC236}">
                    <a16:creationId xmlns:a16="http://schemas.microsoft.com/office/drawing/2014/main" id="{471B22F8-422B-5EBA-0556-40BF21ACCFB0}"/>
                  </a:ext>
                </a:extLst>
              </p14:cNvPr>
              <p14:cNvContentPartPr/>
              <p14:nvPr/>
            </p14:nvContentPartPr>
            <p14:xfrm>
              <a:off x="1973696" y="4048613"/>
              <a:ext cx="360" cy="360"/>
            </p14:xfrm>
          </p:contentPart>
        </mc:Choice>
        <mc:Fallback xmlns="">
          <p:pic>
            <p:nvPicPr>
              <p:cNvPr id="4" name="Håndskrift 3">
                <a:extLst>
                  <a:ext uri="{FF2B5EF4-FFF2-40B4-BE49-F238E27FC236}">
                    <a16:creationId xmlns:a16="http://schemas.microsoft.com/office/drawing/2014/main" id="{471B22F8-422B-5EBA-0556-40BF21ACCFB0}"/>
                  </a:ext>
                </a:extLst>
              </p:cNvPr>
              <p:cNvPicPr/>
              <p:nvPr/>
            </p:nvPicPr>
            <p:blipFill>
              <a:blip r:embed="rId5"/>
              <a:stretch>
                <a:fillRect/>
              </a:stretch>
            </p:blipFill>
            <p:spPr>
              <a:xfrm>
                <a:off x="1964696" y="4039613"/>
                <a:ext cx="18000" cy="18000"/>
              </a:xfrm>
              <a:prstGeom prst="rect">
                <a:avLst/>
              </a:prstGeom>
            </p:spPr>
          </p:pic>
        </mc:Fallback>
      </mc:AlternateContent>
      <p:pic>
        <p:nvPicPr>
          <p:cNvPr id="7" name="Billede 6">
            <a:extLst>
              <a:ext uri="{FF2B5EF4-FFF2-40B4-BE49-F238E27FC236}">
                <a16:creationId xmlns:a16="http://schemas.microsoft.com/office/drawing/2014/main" id="{5930457A-5B1E-0D14-3680-9F9F0B1BDF4B}"/>
              </a:ext>
            </a:extLst>
          </p:cNvPr>
          <p:cNvPicPr>
            <a:picLocks noChangeAspect="1"/>
          </p:cNvPicPr>
          <p:nvPr/>
        </p:nvPicPr>
        <p:blipFill>
          <a:blip r:embed="rId6"/>
          <a:stretch>
            <a:fillRect/>
          </a:stretch>
        </p:blipFill>
        <p:spPr>
          <a:xfrm rot="668510">
            <a:off x="6185148" y="793945"/>
            <a:ext cx="3734007" cy="5270111"/>
          </a:xfrm>
          <a:prstGeom prst="rect">
            <a:avLst/>
          </a:prstGeom>
          <a:ln>
            <a:solidFill>
              <a:srgbClr val="234B5A"/>
            </a:solidFill>
          </a:ln>
        </p:spPr>
      </p:pic>
      <p:pic>
        <p:nvPicPr>
          <p:cNvPr id="11" name="Billede 10" descr="Et billede, der indeholder cirkel, Font/skrifttype, Grafik, logo&#10;&#10;Automatisk genereret beskrivelse">
            <a:extLst>
              <a:ext uri="{FF2B5EF4-FFF2-40B4-BE49-F238E27FC236}">
                <a16:creationId xmlns:a16="http://schemas.microsoft.com/office/drawing/2014/main" id="{9A644E0E-A2F1-6B93-541D-712F247543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37792" y="400286"/>
            <a:ext cx="1658115" cy="1658115"/>
          </a:xfrm>
          <a:prstGeom prst="rect">
            <a:avLst/>
          </a:prstGeom>
        </p:spPr>
      </p:pic>
      <p:pic>
        <p:nvPicPr>
          <p:cNvPr id="5" name="Billede 4">
            <a:extLst>
              <a:ext uri="{FF2B5EF4-FFF2-40B4-BE49-F238E27FC236}">
                <a16:creationId xmlns:a16="http://schemas.microsoft.com/office/drawing/2014/main" id="{1C8A706B-4943-C213-5BC2-EBF1667ABEB8}"/>
              </a:ext>
            </a:extLst>
          </p:cNvPr>
          <p:cNvPicPr>
            <a:picLocks noChangeAspect="1"/>
          </p:cNvPicPr>
          <p:nvPr/>
        </p:nvPicPr>
        <p:blipFill>
          <a:blip r:embed="rId8"/>
          <a:stretch>
            <a:fillRect/>
          </a:stretch>
        </p:blipFill>
        <p:spPr>
          <a:xfrm>
            <a:off x="813084" y="3872330"/>
            <a:ext cx="3490725" cy="1799185"/>
          </a:xfrm>
          <a:prstGeom prst="rect">
            <a:avLst/>
          </a:prstGeom>
        </p:spPr>
      </p:pic>
      <mc:AlternateContent xmlns:mc="http://schemas.openxmlformats.org/markup-compatibility/2006" xmlns:p14="http://schemas.microsoft.com/office/powerpoint/2010/main">
        <mc:Choice Requires="p14">
          <p:contentPart p14:bwMode="auto" r:id="rId9">
            <p14:nvContentPartPr>
              <p14:cNvPr id="6" name="Håndskrift 5">
                <a:extLst>
                  <a:ext uri="{FF2B5EF4-FFF2-40B4-BE49-F238E27FC236}">
                    <a16:creationId xmlns:a16="http://schemas.microsoft.com/office/drawing/2014/main" id="{8AECD781-8DCD-D2AC-F533-009B27C06189}"/>
                  </a:ext>
                </a:extLst>
              </p14:cNvPr>
              <p14:cNvContentPartPr/>
              <p14:nvPr/>
            </p14:nvContentPartPr>
            <p14:xfrm>
              <a:off x="1798842" y="5198979"/>
              <a:ext cx="252720" cy="337680"/>
            </p14:xfrm>
          </p:contentPart>
        </mc:Choice>
        <mc:Fallback xmlns="">
          <p:pic>
            <p:nvPicPr>
              <p:cNvPr id="6" name="Håndskrift 5">
                <a:extLst>
                  <a:ext uri="{FF2B5EF4-FFF2-40B4-BE49-F238E27FC236}">
                    <a16:creationId xmlns:a16="http://schemas.microsoft.com/office/drawing/2014/main" id="{8AECD781-8DCD-D2AC-F533-009B27C06189}"/>
                  </a:ext>
                </a:extLst>
              </p:cNvPr>
              <p:cNvPicPr/>
              <p:nvPr/>
            </p:nvPicPr>
            <p:blipFill>
              <a:blip r:embed="rId10"/>
              <a:stretch>
                <a:fillRect/>
              </a:stretch>
            </p:blipFill>
            <p:spPr>
              <a:xfrm>
                <a:off x="1744842" y="5090979"/>
                <a:ext cx="360360" cy="553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Håndskrift 7">
                <a:extLst>
                  <a:ext uri="{FF2B5EF4-FFF2-40B4-BE49-F238E27FC236}">
                    <a16:creationId xmlns:a16="http://schemas.microsoft.com/office/drawing/2014/main" id="{612D03CC-8736-3B6E-3C7D-DB6F8D9608DD}"/>
                  </a:ext>
                </a:extLst>
              </p14:cNvPr>
              <p14:cNvContentPartPr/>
              <p14:nvPr/>
            </p14:nvContentPartPr>
            <p14:xfrm>
              <a:off x="2315802" y="4891899"/>
              <a:ext cx="232560" cy="689040"/>
            </p14:xfrm>
          </p:contentPart>
        </mc:Choice>
        <mc:Fallback xmlns="">
          <p:pic>
            <p:nvPicPr>
              <p:cNvPr id="8" name="Håndskrift 7">
                <a:extLst>
                  <a:ext uri="{FF2B5EF4-FFF2-40B4-BE49-F238E27FC236}">
                    <a16:creationId xmlns:a16="http://schemas.microsoft.com/office/drawing/2014/main" id="{612D03CC-8736-3B6E-3C7D-DB6F8D9608DD}"/>
                  </a:ext>
                </a:extLst>
              </p:cNvPr>
              <p:cNvPicPr/>
              <p:nvPr/>
            </p:nvPicPr>
            <p:blipFill>
              <a:blip r:embed="rId12"/>
              <a:stretch>
                <a:fillRect/>
              </a:stretch>
            </p:blipFill>
            <p:spPr>
              <a:xfrm>
                <a:off x="2279802" y="4819899"/>
                <a:ext cx="304200" cy="832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Håndskrift 9">
                <a:extLst>
                  <a:ext uri="{FF2B5EF4-FFF2-40B4-BE49-F238E27FC236}">
                    <a16:creationId xmlns:a16="http://schemas.microsoft.com/office/drawing/2014/main" id="{E9CECFE9-1C49-87BA-8BE6-55177E4454A7}"/>
                  </a:ext>
                </a:extLst>
              </p14:cNvPr>
              <p14:cNvContentPartPr/>
              <p14:nvPr/>
            </p14:nvContentPartPr>
            <p14:xfrm>
              <a:off x="2832402" y="4581579"/>
              <a:ext cx="253080" cy="1076040"/>
            </p14:xfrm>
          </p:contentPart>
        </mc:Choice>
        <mc:Fallback xmlns="">
          <p:pic>
            <p:nvPicPr>
              <p:cNvPr id="10" name="Håndskrift 9">
                <a:extLst>
                  <a:ext uri="{FF2B5EF4-FFF2-40B4-BE49-F238E27FC236}">
                    <a16:creationId xmlns:a16="http://schemas.microsoft.com/office/drawing/2014/main" id="{E9CECFE9-1C49-87BA-8BE6-55177E4454A7}"/>
                  </a:ext>
                </a:extLst>
              </p:cNvPr>
              <p:cNvPicPr/>
              <p:nvPr/>
            </p:nvPicPr>
            <p:blipFill>
              <a:blip r:embed="rId14"/>
              <a:stretch>
                <a:fillRect/>
              </a:stretch>
            </p:blipFill>
            <p:spPr>
              <a:xfrm>
                <a:off x="2796402" y="4509579"/>
                <a:ext cx="324720" cy="1219680"/>
              </a:xfrm>
              <a:prstGeom prst="rect">
                <a:avLst/>
              </a:prstGeom>
            </p:spPr>
          </p:pic>
        </mc:Fallback>
      </mc:AlternateContent>
    </p:spTree>
    <p:extLst>
      <p:ext uri="{BB962C8B-B14F-4D97-AF65-F5344CB8AC3E}">
        <p14:creationId xmlns:p14="http://schemas.microsoft.com/office/powerpoint/2010/main" val="119599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medier 6" title="Hallo hallo – konstruktionsvideo, Engineering Day 2025">
            <a:hlinkClick r:id="" action="ppaction://media"/>
            <a:extLst>
              <a:ext uri="{FF2B5EF4-FFF2-40B4-BE49-F238E27FC236}">
                <a16:creationId xmlns:a16="http://schemas.microsoft.com/office/drawing/2014/main" id="{2C2307DA-1AA1-B4A5-606F-A6CF5A0D0543}"/>
              </a:ext>
            </a:extLst>
          </p:cNvPr>
          <p:cNvPicPr>
            <a:picLocks noGrp="1" noRot="1" noChangeAspect="1"/>
          </p:cNvPicPr>
          <p:nvPr>
            <p:ph sz="half" idx="2"/>
            <a:videoFile r:link="rId1"/>
          </p:nvPr>
        </p:nvPicPr>
        <p:blipFill>
          <a:blip r:embed="rId4"/>
          <a:stretch>
            <a:fillRect/>
          </a:stretch>
        </p:blipFill>
        <p:spPr>
          <a:xfrm>
            <a:off x="0" y="0"/>
            <a:ext cx="12192000" cy="6889062"/>
          </a:xfrm>
          <a:prstGeom prst="rect">
            <a:avLst/>
          </a:prstGeom>
        </p:spPr>
      </p:pic>
      <p:sp>
        <p:nvSpPr>
          <p:cNvPr id="2" name="Pladsholder til tekst 1">
            <a:extLst>
              <a:ext uri="{FF2B5EF4-FFF2-40B4-BE49-F238E27FC236}">
                <a16:creationId xmlns:a16="http://schemas.microsoft.com/office/drawing/2014/main" id="{7F4F5112-E38A-E9B4-ABFE-75E3564426F6}"/>
              </a:ext>
            </a:extLst>
          </p:cNvPr>
          <p:cNvSpPr>
            <a:spLocks noGrp="1"/>
          </p:cNvSpPr>
          <p:nvPr>
            <p:ph type="body" sz="quarter" idx="10"/>
          </p:nvPr>
        </p:nvSpPr>
        <p:spPr/>
        <p:txBody>
          <a:bodyPr/>
          <a:lstStyle/>
          <a:p>
            <a:r>
              <a:rPr lang="da-DK">
                <a:solidFill>
                  <a:srgbClr val="FFF10B"/>
                </a:solidFill>
              </a:rPr>
              <a:t>Sådan bygger du en snor-telefon</a:t>
            </a:r>
          </a:p>
        </p:txBody>
      </p:sp>
    </p:spTree>
    <p:extLst>
      <p:ext uri="{BB962C8B-B14F-4D97-AF65-F5344CB8AC3E}">
        <p14:creationId xmlns:p14="http://schemas.microsoft.com/office/powerpoint/2010/main" val="45608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4A8C987-EF8B-AD1F-F1D9-44835B893FEC}"/>
              </a:ext>
            </a:extLst>
          </p:cNvPr>
          <p:cNvSpPr>
            <a:spLocks noGrp="1"/>
          </p:cNvSpPr>
          <p:nvPr>
            <p:ph type="body" sz="quarter" idx="10"/>
          </p:nvPr>
        </p:nvSpPr>
        <p:spPr/>
        <p:txBody>
          <a:bodyPr/>
          <a:lstStyle/>
          <a:p>
            <a:r>
              <a:rPr lang="da-DK"/>
              <a:t>Timeout</a:t>
            </a:r>
          </a:p>
        </p:txBody>
      </p:sp>
      <p:sp>
        <p:nvSpPr>
          <p:cNvPr id="5" name="Pladsholder til indhold 4">
            <a:extLst>
              <a:ext uri="{FF2B5EF4-FFF2-40B4-BE49-F238E27FC236}">
                <a16:creationId xmlns:a16="http://schemas.microsoft.com/office/drawing/2014/main" id="{897C0863-DA11-5F18-69C2-E4EB2C005119}"/>
              </a:ext>
            </a:extLst>
          </p:cNvPr>
          <p:cNvSpPr>
            <a:spLocks noGrp="1"/>
          </p:cNvSpPr>
          <p:nvPr>
            <p:ph sz="half" idx="2"/>
          </p:nvPr>
        </p:nvSpPr>
        <p:spPr/>
        <p:txBody>
          <a:bodyPr/>
          <a:lstStyle/>
          <a:p>
            <a:r>
              <a:rPr lang="da-DK"/>
              <a:t>Hvad viste jeres undersøgelse?</a:t>
            </a:r>
          </a:p>
          <a:p>
            <a:endParaRPr lang="da-DK"/>
          </a:p>
          <a:p>
            <a:endParaRPr lang="da-DK"/>
          </a:p>
        </p:txBody>
      </p:sp>
      <p:pic>
        <p:nvPicPr>
          <p:cNvPr id="3" name="Billede 2">
            <a:extLst>
              <a:ext uri="{FF2B5EF4-FFF2-40B4-BE49-F238E27FC236}">
                <a16:creationId xmlns:a16="http://schemas.microsoft.com/office/drawing/2014/main" id="{0DCB446E-C874-1E3C-6AB2-F52C07DD1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9658576" y="511617"/>
            <a:ext cx="1978139" cy="1978139"/>
          </a:xfrm>
          <a:prstGeom prst="rect">
            <a:avLst/>
          </a:prstGeom>
        </p:spPr>
      </p:pic>
    </p:spTree>
    <p:extLst>
      <p:ext uri="{BB962C8B-B14F-4D97-AF65-F5344CB8AC3E}">
        <p14:creationId xmlns:p14="http://schemas.microsoft.com/office/powerpoint/2010/main" val="218028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8F1207B-24C0-2FF3-2D29-B0727ABCA8E3}"/>
              </a:ext>
            </a:extLst>
          </p:cNvPr>
          <p:cNvSpPr>
            <a:spLocks noGrp="1"/>
          </p:cNvSpPr>
          <p:nvPr>
            <p:ph type="body" sz="quarter" idx="10"/>
          </p:nvPr>
        </p:nvSpPr>
        <p:spPr>
          <a:xfrm>
            <a:off x="0" y="393143"/>
            <a:ext cx="4571999" cy="936104"/>
          </a:xfrm>
        </p:spPr>
        <p:txBody>
          <a:bodyPr/>
          <a:lstStyle/>
          <a:p>
            <a:pPr algn="ctr"/>
            <a:r>
              <a:rPr lang="da-DK"/>
              <a:t>Forbedre</a:t>
            </a:r>
          </a:p>
        </p:txBody>
      </p:sp>
      <p:sp>
        <p:nvSpPr>
          <p:cNvPr id="3" name="Pladsholder til indhold 2">
            <a:extLst>
              <a:ext uri="{FF2B5EF4-FFF2-40B4-BE49-F238E27FC236}">
                <a16:creationId xmlns:a16="http://schemas.microsoft.com/office/drawing/2014/main" id="{C81E6735-5A0D-B025-AA19-62A5AA5E731E}"/>
              </a:ext>
            </a:extLst>
          </p:cNvPr>
          <p:cNvSpPr>
            <a:spLocks noGrp="1"/>
          </p:cNvSpPr>
          <p:nvPr>
            <p:ph sz="half" idx="2"/>
          </p:nvPr>
        </p:nvSpPr>
        <p:spPr>
          <a:xfrm>
            <a:off x="403623" y="1567242"/>
            <a:ext cx="4168377" cy="4137323"/>
          </a:xfrm>
        </p:spPr>
        <p:txBody>
          <a:bodyPr/>
          <a:lstStyle/>
          <a:p>
            <a:r>
              <a:rPr lang="da-DK"/>
              <a:t>Tal med hinanden om, hvordan jeres snor-telefon kan gøres endnu bedre.</a:t>
            </a:r>
          </a:p>
          <a:p>
            <a:endParaRPr lang="da-DK"/>
          </a:p>
          <a:p>
            <a:endParaRPr lang="da-DK"/>
          </a:p>
          <a:p>
            <a:pPr marL="342900" indent="-342900">
              <a:buFont typeface="+mj-lt"/>
              <a:buAutoNum type="arabicPeriod"/>
            </a:pPr>
            <a:r>
              <a:rPr lang="da-DK"/>
              <a:t>Er der ting, som I savner at den kan?</a:t>
            </a:r>
          </a:p>
          <a:p>
            <a:pPr marL="342900" indent="-342900">
              <a:buFont typeface="+mj-lt"/>
              <a:buAutoNum type="arabicPeriod"/>
            </a:pPr>
            <a:endParaRPr lang="da-DK"/>
          </a:p>
          <a:p>
            <a:pPr marL="342900" indent="-342900">
              <a:buFont typeface="+mj-lt"/>
              <a:buAutoNum type="arabicPeriod"/>
            </a:pPr>
            <a:r>
              <a:rPr lang="da-DK"/>
              <a:t>Er der ting, som kan forbedres?</a:t>
            </a:r>
          </a:p>
          <a:p>
            <a:endParaRPr lang="da-DK"/>
          </a:p>
          <a:p>
            <a:endParaRPr lang="da-DK"/>
          </a:p>
        </p:txBody>
      </p:sp>
      <p:pic>
        <p:nvPicPr>
          <p:cNvPr id="4" name="Billede 3" descr="Et billede, der indeholder cirkel, Font/skrifttype, Grafik, logo&#10;&#10;Automatisk genereret beskrivelse">
            <a:extLst>
              <a:ext uri="{FF2B5EF4-FFF2-40B4-BE49-F238E27FC236}">
                <a16:creationId xmlns:a16="http://schemas.microsoft.com/office/drawing/2014/main" id="{D5ED5D5D-A4CC-B90F-3C34-1697F5035B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9618" y="393143"/>
            <a:ext cx="1338758" cy="1348656"/>
          </a:xfrm>
          <a:prstGeom prst="rect">
            <a:avLst/>
          </a:prstGeom>
        </p:spPr>
      </p:pic>
      <p:pic>
        <p:nvPicPr>
          <p:cNvPr id="10" name="Billede 9" descr="Et billede, der indeholder tøj, Ansigt, person, dreng&#10;&#10;AI-genereret indhold kan være ukorrekt.">
            <a:extLst>
              <a:ext uri="{FF2B5EF4-FFF2-40B4-BE49-F238E27FC236}">
                <a16:creationId xmlns:a16="http://schemas.microsoft.com/office/drawing/2014/main" id="{02B06A6D-B152-AF68-7FF9-6C77E0792B37}"/>
              </a:ext>
            </a:extLst>
          </p:cNvPr>
          <p:cNvPicPr>
            <a:picLocks noChangeAspect="1"/>
          </p:cNvPicPr>
          <p:nvPr/>
        </p:nvPicPr>
        <p:blipFill>
          <a:blip r:embed="rId4" cstate="print">
            <a:extLst>
              <a:ext uri="{28A0092B-C50C-407E-A947-70E740481C1C}">
                <a14:useLocalDpi xmlns:a14="http://schemas.microsoft.com/office/drawing/2010/main" val="0"/>
              </a:ext>
            </a:extLst>
          </a:blip>
          <a:srcRect l="21426" t="2225" r="12254" b="13085"/>
          <a:stretch>
            <a:fillRect/>
          </a:stretch>
        </p:blipFill>
        <p:spPr>
          <a:xfrm>
            <a:off x="4572000" y="-25400"/>
            <a:ext cx="7619999" cy="6490257"/>
          </a:xfrm>
          <a:prstGeom prst="rect">
            <a:avLst/>
          </a:prstGeom>
        </p:spPr>
      </p:pic>
    </p:spTree>
    <p:extLst>
      <p:ext uri="{BB962C8B-B14F-4D97-AF65-F5344CB8AC3E}">
        <p14:creationId xmlns:p14="http://schemas.microsoft.com/office/powerpoint/2010/main" val="714645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EAFA6-CB8A-9FE4-EC8F-0A676C71B7D0}"/>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C3E54477-241D-8551-AC18-74E22138E643}"/>
              </a:ext>
            </a:extLst>
          </p:cNvPr>
          <p:cNvSpPr>
            <a:spLocks noGrp="1"/>
          </p:cNvSpPr>
          <p:nvPr>
            <p:ph type="body" sz="quarter" idx="10"/>
          </p:nvPr>
        </p:nvSpPr>
        <p:spPr/>
        <p:txBody>
          <a:bodyPr/>
          <a:lstStyle/>
          <a:p>
            <a:r>
              <a:rPr lang="da-DK"/>
              <a:t>Timeout</a:t>
            </a:r>
          </a:p>
        </p:txBody>
      </p:sp>
      <p:sp>
        <p:nvSpPr>
          <p:cNvPr id="5" name="Pladsholder til indhold 4">
            <a:extLst>
              <a:ext uri="{FF2B5EF4-FFF2-40B4-BE49-F238E27FC236}">
                <a16:creationId xmlns:a16="http://schemas.microsoft.com/office/drawing/2014/main" id="{8598A679-A540-F8D1-8AA5-7FDD3E506571}"/>
              </a:ext>
            </a:extLst>
          </p:cNvPr>
          <p:cNvSpPr>
            <a:spLocks noGrp="1"/>
          </p:cNvSpPr>
          <p:nvPr>
            <p:ph sz="half" idx="2"/>
          </p:nvPr>
        </p:nvSpPr>
        <p:spPr/>
        <p:txBody>
          <a:bodyPr/>
          <a:lstStyle/>
          <a:p>
            <a:r>
              <a:rPr lang="da-DK"/>
              <a:t>Hvilke forbedringer talte I om?</a:t>
            </a:r>
          </a:p>
          <a:p>
            <a:endParaRPr lang="da-DK"/>
          </a:p>
          <a:p>
            <a:endParaRPr lang="da-DK"/>
          </a:p>
        </p:txBody>
      </p:sp>
      <p:pic>
        <p:nvPicPr>
          <p:cNvPr id="3" name="Billede 2">
            <a:extLst>
              <a:ext uri="{FF2B5EF4-FFF2-40B4-BE49-F238E27FC236}">
                <a16:creationId xmlns:a16="http://schemas.microsoft.com/office/drawing/2014/main" id="{8AB62711-103A-AC77-A5A8-36A9AFC76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9658576" y="511617"/>
            <a:ext cx="1978139" cy="1978139"/>
          </a:xfrm>
          <a:prstGeom prst="rect">
            <a:avLst/>
          </a:prstGeom>
        </p:spPr>
      </p:pic>
    </p:spTree>
    <p:extLst>
      <p:ext uri="{BB962C8B-B14F-4D97-AF65-F5344CB8AC3E}">
        <p14:creationId xmlns:p14="http://schemas.microsoft.com/office/powerpoint/2010/main" val="3403148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Børnekunst, Ansigt, tegning, illustration/afbildning&#10;&#10;AI-genereret indhold kan være ukorrekt.">
            <a:extLst>
              <a:ext uri="{FF2B5EF4-FFF2-40B4-BE49-F238E27FC236}">
                <a16:creationId xmlns:a16="http://schemas.microsoft.com/office/drawing/2014/main" id="{CEB280D5-D4B4-F3E4-7F80-A26BF62241E8}"/>
              </a:ext>
            </a:extLst>
          </p:cNvPr>
          <p:cNvPicPr>
            <a:picLocks noChangeAspect="1"/>
          </p:cNvPicPr>
          <p:nvPr/>
        </p:nvPicPr>
        <p:blipFill>
          <a:blip r:embed="rId3" cstate="print">
            <a:extLst>
              <a:ext uri="{28A0092B-C50C-407E-A947-70E740481C1C}">
                <a14:useLocalDpi xmlns:a14="http://schemas.microsoft.com/office/drawing/2010/main" val="0"/>
              </a:ext>
            </a:extLst>
          </a:blip>
          <a:srcRect l="8015" t="19774" r="4736"/>
          <a:stretch>
            <a:fillRect/>
          </a:stretch>
        </p:blipFill>
        <p:spPr>
          <a:xfrm>
            <a:off x="5239657" y="0"/>
            <a:ext cx="6952342" cy="6464857"/>
          </a:xfrm>
          <a:prstGeom prst="rect">
            <a:avLst/>
          </a:prstGeom>
        </p:spPr>
      </p:pic>
      <p:sp>
        <p:nvSpPr>
          <p:cNvPr id="5" name="Pladsholder til tekst 4">
            <a:extLst>
              <a:ext uri="{FF2B5EF4-FFF2-40B4-BE49-F238E27FC236}">
                <a16:creationId xmlns:a16="http://schemas.microsoft.com/office/drawing/2014/main" id="{C4F7DBBA-6486-DC32-4BF3-D27951B7613E}"/>
              </a:ext>
            </a:extLst>
          </p:cNvPr>
          <p:cNvSpPr>
            <a:spLocks noGrp="1"/>
          </p:cNvSpPr>
          <p:nvPr>
            <p:ph type="body" sz="quarter" idx="10"/>
          </p:nvPr>
        </p:nvSpPr>
        <p:spPr>
          <a:xfrm>
            <a:off x="0" y="393143"/>
            <a:ext cx="5239657" cy="936104"/>
          </a:xfrm>
        </p:spPr>
        <p:txBody>
          <a:bodyPr/>
          <a:lstStyle/>
          <a:p>
            <a:pPr algn="ctr"/>
            <a:r>
              <a:rPr lang="da-DK"/>
              <a:t>Udfordring og krav</a:t>
            </a:r>
          </a:p>
          <a:p>
            <a:pPr algn="ctr"/>
            <a:endParaRPr lang="da-DK"/>
          </a:p>
        </p:txBody>
      </p:sp>
      <p:pic>
        <p:nvPicPr>
          <p:cNvPr id="6" name="Billede 5" descr="Et billede, der indeholder cirkel, Font/skrifttype, logo, Grafik&#10;&#10;Automatisk genereret beskrivelse">
            <a:extLst>
              <a:ext uri="{FF2B5EF4-FFF2-40B4-BE49-F238E27FC236}">
                <a16:creationId xmlns:a16="http://schemas.microsoft.com/office/drawing/2014/main" id="{90589D8C-74D3-DE3E-EC3F-A3848CEDA6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3438" y="627683"/>
            <a:ext cx="1260000" cy="1265237"/>
          </a:xfrm>
          <a:prstGeom prst="rect">
            <a:avLst/>
          </a:prstGeom>
        </p:spPr>
      </p:pic>
      <p:grpSp>
        <p:nvGrpSpPr>
          <p:cNvPr id="7" name="Gruppe 6">
            <a:extLst>
              <a:ext uri="{FF2B5EF4-FFF2-40B4-BE49-F238E27FC236}">
                <a16:creationId xmlns:a16="http://schemas.microsoft.com/office/drawing/2014/main" id="{276C48F0-A480-63A3-2D62-68E4B80335FF}"/>
              </a:ext>
            </a:extLst>
          </p:cNvPr>
          <p:cNvGrpSpPr/>
          <p:nvPr/>
        </p:nvGrpSpPr>
        <p:grpSpPr>
          <a:xfrm>
            <a:off x="746905" y="1890897"/>
            <a:ext cx="3886200" cy="3076206"/>
            <a:chOff x="899272" y="1575883"/>
            <a:chExt cx="3886200" cy="3076206"/>
          </a:xfrm>
        </p:grpSpPr>
        <p:sp>
          <p:nvSpPr>
            <p:cNvPr id="2" name="Tekstfelt 1">
              <a:extLst>
                <a:ext uri="{FF2B5EF4-FFF2-40B4-BE49-F238E27FC236}">
                  <a16:creationId xmlns:a16="http://schemas.microsoft.com/office/drawing/2014/main" id="{DF2830C2-10BC-63E7-636D-BAEB4BD7019E}"/>
                </a:ext>
              </a:extLst>
            </p:cNvPr>
            <p:cNvSpPr txBox="1"/>
            <p:nvPr/>
          </p:nvSpPr>
          <p:spPr>
            <a:xfrm>
              <a:off x="1094534" y="1856708"/>
              <a:ext cx="3495675" cy="2795381"/>
            </a:xfrm>
            <a:prstGeom prst="rect">
              <a:avLst/>
            </a:prstGeom>
            <a:noFill/>
          </p:spPr>
          <p:txBody>
            <a:bodyPr wrap="square">
              <a:spAutoFit/>
            </a:bodyPr>
            <a:lstStyle/>
            <a:p>
              <a:pPr>
                <a:lnSpc>
                  <a:spcPts val="1800"/>
                </a:lnSpc>
                <a:spcAft>
                  <a:spcPts val="1000"/>
                </a:spcAft>
              </a:pPr>
              <a:r>
                <a:rPr lang="da-DK" sz="2400" b="1">
                  <a:solidFill>
                    <a:srgbClr val="234B5A"/>
                  </a:solidFill>
                  <a:latin typeface="Work Sans" pitchFamily="2" charset="0"/>
                  <a:ea typeface="Segoe UI" panose="020B0502040204020203" pitchFamily="34" charset="0"/>
                  <a:cs typeface="Times New Roman" panose="02020603050405020304" pitchFamily="18" charset="0"/>
                </a:rPr>
                <a:t>Udfordring</a:t>
              </a:r>
            </a:p>
            <a:p>
              <a:pPr>
                <a:lnSpc>
                  <a:spcPts val="1800"/>
                </a:lnSpc>
                <a:spcAft>
                  <a:spcPts val="1000"/>
                </a:spcAft>
              </a:pPr>
              <a:r>
                <a:rPr lang="da-DK" sz="2000">
                  <a:solidFill>
                    <a:srgbClr val="212121"/>
                  </a:solidFill>
                  <a:latin typeface="Work Sans" pitchFamily="2" charset="0"/>
                  <a:ea typeface="Segoe UI" panose="020B0502040204020203" pitchFamily="34" charset="0"/>
                  <a:cs typeface="Times New Roman" panose="02020603050405020304" pitchFamily="18" charset="0"/>
                </a:rPr>
                <a:t>Lav en snor-telefon, så I kan tale sammen.</a:t>
              </a:r>
              <a:endParaRPr lang="da-DK" sz="2000">
                <a:latin typeface="Work Sans" pitchFamily="2" charset="0"/>
                <a:ea typeface="Segoe UI" panose="020B0502040204020203" pitchFamily="34" charset="0"/>
                <a:cs typeface="Times New Roman" panose="02020603050405020304" pitchFamily="18" charset="0"/>
              </a:endParaRPr>
            </a:p>
            <a:p>
              <a:pPr>
                <a:lnSpc>
                  <a:spcPts val="1800"/>
                </a:lnSpc>
                <a:spcBef>
                  <a:spcPts val="400"/>
                </a:spcBef>
                <a:spcAft>
                  <a:spcPts val="1000"/>
                </a:spcAft>
              </a:pPr>
              <a:r>
                <a:rPr lang="da-DK" sz="2000" b="1">
                  <a:solidFill>
                    <a:srgbClr val="234B5A"/>
                  </a:solidFill>
                  <a:latin typeface="Work Sans" pitchFamily="2" charset="0"/>
                  <a:ea typeface="Segoe UI" panose="020B0502040204020203" pitchFamily="34" charset="0"/>
                  <a:cs typeface="Times New Roman" panose="02020603050405020304" pitchFamily="18" charset="0"/>
                </a:rPr>
                <a:t>Krav </a:t>
              </a:r>
            </a:p>
            <a:p>
              <a:pPr>
                <a:lnSpc>
                  <a:spcPts val="1800"/>
                </a:lnSpc>
                <a:spcBef>
                  <a:spcPts val="400"/>
                </a:spcBef>
                <a:spcAft>
                  <a:spcPts val="1000"/>
                </a:spcAft>
              </a:pPr>
              <a:r>
                <a:rPr lang="da-DK" sz="2000">
                  <a:solidFill>
                    <a:srgbClr val="212121"/>
                  </a:solidFill>
                  <a:latin typeface="Work Sans" pitchFamily="2" charset="0"/>
                  <a:ea typeface="Segoe UI" panose="020B0502040204020203" pitchFamily="34" charset="0"/>
                  <a:cs typeface="Times New Roman" panose="02020603050405020304" pitchFamily="18" charset="0"/>
                </a:rPr>
                <a:t>I skal undersøge, hvad snor-telefonen kan og hvordan I kan gøre den endnu bedre. </a:t>
              </a:r>
              <a:endParaRPr lang="da-DK" sz="2000">
                <a:latin typeface="Work Sans" pitchFamily="2" charset="0"/>
                <a:ea typeface="Segoe UI" panose="020B0502040204020203" pitchFamily="34" charset="0"/>
                <a:cs typeface="Times New Roman" panose="02020603050405020304" pitchFamily="18" charset="0"/>
              </a:endParaRPr>
            </a:p>
            <a:p>
              <a:pPr>
                <a:lnSpc>
                  <a:spcPts val="1800"/>
                </a:lnSpc>
                <a:spcAft>
                  <a:spcPts val="1000"/>
                </a:spcAft>
              </a:pPr>
              <a:endParaRPr lang="da-DK" sz="2000" b="1" kern="1200">
                <a:solidFill>
                  <a:srgbClr val="234B5A"/>
                </a:solidFill>
                <a:effectLst/>
                <a:latin typeface="BetonEF-Bold" panose="02000503040000020003" pitchFamily="50" charset="0"/>
                <a:ea typeface="Segoe UI" panose="020B0502040204020203" pitchFamily="34" charset="0"/>
                <a:cs typeface="Times New Roman" panose="02020603050405020304" pitchFamily="18" charset="0"/>
              </a:endParaRPr>
            </a:p>
          </p:txBody>
        </p:sp>
        <p:sp>
          <p:nvSpPr>
            <p:cNvPr id="3" name="Taleboble: rektangel 2">
              <a:extLst>
                <a:ext uri="{FF2B5EF4-FFF2-40B4-BE49-F238E27FC236}">
                  <a16:creationId xmlns:a16="http://schemas.microsoft.com/office/drawing/2014/main" id="{110F601B-FF17-6E44-97D6-3D574A3D0D0D}"/>
                </a:ext>
              </a:extLst>
            </p:cNvPr>
            <p:cNvSpPr/>
            <p:nvPr/>
          </p:nvSpPr>
          <p:spPr>
            <a:xfrm>
              <a:off x="899272" y="1575883"/>
              <a:ext cx="3886200" cy="2959541"/>
            </a:xfrm>
            <a:prstGeom prst="wedgeRectCallout">
              <a:avLst>
                <a:gd name="adj1" fmla="val 34451"/>
                <a:gd name="adj2" fmla="val 76613"/>
              </a:avLst>
            </a:prstGeom>
            <a:noFill/>
            <a:ln w="57150">
              <a:solidFill>
                <a:srgbClr val="37AFB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3033055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45127DD-F36B-FFF0-21D5-F65666D8288D}"/>
              </a:ext>
            </a:extLst>
          </p:cNvPr>
          <p:cNvSpPr>
            <a:spLocks noGrp="1"/>
          </p:cNvSpPr>
          <p:nvPr>
            <p:ph type="body" sz="quarter" idx="10"/>
          </p:nvPr>
        </p:nvSpPr>
        <p:spPr/>
        <p:txBody>
          <a:bodyPr/>
          <a:lstStyle/>
          <a:p>
            <a:r>
              <a:rPr lang="da-DK"/>
              <a:t>Få ideer og konkretisere</a:t>
            </a:r>
          </a:p>
        </p:txBody>
      </p:sp>
      <p:sp>
        <p:nvSpPr>
          <p:cNvPr id="3" name="Pladsholder til indhold 2">
            <a:extLst>
              <a:ext uri="{FF2B5EF4-FFF2-40B4-BE49-F238E27FC236}">
                <a16:creationId xmlns:a16="http://schemas.microsoft.com/office/drawing/2014/main" id="{FD0FCCBA-1FCA-00DA-C4B2-A65994F2BE33}"/>
              </a:ext>
            </a:extLst>
          </p:cNvPr>
          <p:cNvSpPr>
            <a:spLocks noGrp="1"/>
          </p:cNvSpPr>
          <p:nvPr>
            <p:ph sz="half" idx="2"/>
          </p:nvPr>
        </p:nvSpPr>
        <p:spPr>
          <a:xfrm>
            <a:off x="4591663" y="1567242"/>
            <a:ext cx="4790082" cy="4137323"/>
          </a:xfrm>
        </p:spPr>
        <p:txBody>
          <a:bodyPr/>
          <a:lstStyle/>
          <a:p>
            <a:pPr>
              <a:spcAft>
                <a:spcPts val="1000"/>
              </a:spcAft>
            </a:pPr>
            <a:r>
              <a:rPr lang="da-DK" sz="1600">
                <a:effectLst/>
                <a:ea typeface="Segoe UI" panose="020B0502040204020203" pitchFamily="34" charset="0"/>
                <a:cs typeface="Times New Roman" panose="02020603050405020304" pitchFamily="18" charset="0"/>
              </a:rPr>
              <a:t>Kig på de forbedringer I har talt om. </a:t>
            </a:r>
          </a:p>
          <a:p>
            <a:pPr>
              <a:spcAft>
                <a:spcPts val="1000"/>
              </a:spcAft>
            </a:pPr>
            <a:r>
              <a:rPr lang="da-DK" sz="1600">
                <a:ea typeface="Segoe UI" panose="020B0502040204020203" pitchFamily="34" charset="0"/>
                <a:cs typeface="Times New Roman" panose="02020603050405020304" pitchFamily="18" charset="0"/>
              </a:rPr>
              <a:t>Udvælg en, og find på ideer til, hvordan I kan forbedre jeres snor-telefon. </a:t>
            </a:r>
          </a:p>
          <a:p>
            <a:pPr>
              <a:spcAft>
                <a:spcPts val="1000"/>
              </a:spcAft>
            </a:pPr>
            <a:r>
              <a:rPr lang="da-DK" sz="1600">
                <a:effectLst/>
                <a:ea typeface="Segoe UI" panose="020B0502040204020203" pitchFamily="34" charset="0"/>
                <a:cs typeface="Times New Roman" panose="02020603050405020304" pitchFamily="18" charset="0"/>
              </a:rPr>
              <a:t>I skal tegne en skitse af jeres ide. </a:t>
            </a:r>
          </a:p>
        </p:txBody>
      </p:sp>
      <p:pic>
        <p:nvPicPr>
          <p:cNvPr id="4" name="Billede 3" descr="Et billede, der indeholder Grafik, logo, tekst, Font/skrifttype&#10;&#10;Automatisk genereret beskrivelse">
            <a:extLst>
              <a:ext uri="{FF2B5EF4-FFF2-40B4-BE49-F238E27FC236}">
                <a16:creationId xmlns:a16="http://schemas.microsoft.com/office/drawing/2014/main" id="{3A91A683-2E67-EB70-3DF1-7A7C23FB43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9227" y="393143"/>
            <a:ext cx="1664211" cy="1658115"/>
          </a:xfrm>
          <a:prstGeom prst="rect">
            <a:avLst/>
          </a:prstGeom>
        </p:spPr>
      </p:pic>
      <p:pic>
        <p:nvPicPr>
          <p:cNvPr id="5" name="Billede 4">
            <a:extLst>
              <a:ext uri="{FF2B5EF4-FFF2-40B4-BE49-F238E27FC236}">
                <a16:creationId xmlns:a16="http://schemas.microsoft.com/office/drawing/2014/main" id="{49FF2F3A-6133-CB7B-EF75-6A2A947CB6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9160">
            <a:off x="7637930" y="2843627"/>
            <a:ext cx="2187876" cy="3080202"/>
          </a:xfrm>
          <a:prstGeom prst="rect">
            <a:avLst/>
          </a:prstGeom>
          <a:ln w="6350">
            <a:solidFill>
              <a:schemeClr val="tx1"/>
            </a:solidFill>
          </a:ln>
        </p:spPr>
      </p:pic>
      <p:pic>
        <p:nvPicPr>
          <p:cNvPr id="8" name="Billede 7" descr="Et billede, der indeholder tekst, Font/skrifttype, skærmbillede, cirkel&#10;&#10;Automatisk genereret beskrivelse">
            <a:extLst>
              <a:ext uri="{FF2B5EF4-FFF2-40B4-BE49-F238E27FC236}">
                <a16:creationId xmlns:a16="http://schemas.microsoft.com/office/drawing/2014/main" id="{48E07AC9-3306-88C0-AD5D-83C59EF5E7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5322" y="2213168"/>
            <a:ext cx="1652019" cy="1658115"/>
          </a:xfrm>
          <a:prstGeom prst="rect">
            <a:avLst/>
          </a:prstGeom>
        </p:spPr>
      </p:pic>
    </p:spTree>
    <p:extLst>
      <p:ext uri="{BB962C8B-B14F-4D97-AF65-F5344CB8AC3E}">
        <p14:creationId xmlns:p14="http://schemas.microsoft.com/office/powerpoint/2010/main" val="1987932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øj, clipart, dreng, illustration/afbildning&#10;&#10;AI-genereret indhold kan være ukorrekt.">
            <a:extLst>
              <a:ext uri="{FF2B5EF4-FFF2-40B4-BE49-F238E27FC236}">
                <a16:creationId xmlns:a16="http://schemas.microsoft.com/office/drawing/2014/main" id="{597F3A9D-9158-F9C2-C198-637C944F71DA}"/>
              </a:ext>
            </a:extLst>
          </p:cNvPr>
          <p:cNvPicPr>
            <a:picLocks noChangeAspect="1"/>
          </p:cNvPicPr>
          <p:nvPr/>
        </p:nvPicPr>
        <p:blipFill>
          <a:blip r:embed="rId3" cstate="print">
            <a:extLst>
              <a:ext uri="{28A0092B-C50C-407E-A947-70E740481C1C}">
                <a14:useLocalDpi xmlns:a14="http://schemas.microsoft.com/office/drawing/2010/main" val="0"/>
              </a:ext>
            </a:extLst>
          </a:blip>
          <a:srcRect l="218" t="288" r="-218" b="47346"/>
          <a:stretch>
            <a:fillRect/>
          </a:stretch>
        </p:blipFill>
        <p:spPr>
          <a:xfrm>
            <a:off x="2990665" y="2002833"/>
            <a:ext cx="8577943" cy="4462024"/>
          </a:xfrm>
          <a:prstGeom prst="rect">
            <a:avLst/>
          </a:prstGeom>
        </p:spPr>
      </p:pic>
      <p:sp>
        <p:nvSpPr>
          <p:cNvPr id="11" name="Pladsholder til tekst 10">
            <a:extLst>
              <a:ext uri="{FF2B5EF4-FFF2-40B4-BE49-F238E27FC236}">
                <a16:creationId xmlns:a16="http://schemas.microsoft.com/office/drawing/2014/main" id="{3E123721-F03E-2737-7383-2343453A5F5C}"/>
              </a:ext>
            </a:extLst>
          </p:cNvPr>
          <p:cNvSpPr>
            <a:spLocks noGrp="1"/>
          </p:cNvSpPr>
          <p:nvPr>
            <p:ph type="body" sz="quarter" idx="10"/>
          </p:nvPr>
        </p:nvSpPr>
        <p:spPr>
          <a:xfrm>
            <a:off x="962024" y="393143"/>
            <a:ext cx="10831413" cy="936104"/>
          </a:xfrm>
        </p:spPr>
        <p:txBody>
          <a:bodyPr/>
          <a:lstStyle/>
          <a:p>
            <a:r>
              <a:rPr lang="da-DK"/>
              <a:t>Konstruere og forbedre</a:t>
            </a:r>
          </a:p>
        </p:txBody>
      </p:sp>
      <p:sp>
        <p:nvSpPr>
          <p:cNvPr id="10" name="Pladsholder til indhold 9">
            <a:extLst>
              <a:ext uri="{FF2B5EF4-FFF2-40B4-BE49-F238E27FC236}">
                <a16:creationId xmlns:a16="http://schemas.microsoft.com/office/drawing/2014/main" id="{80DE8D3F-0358-3653-501E-20276B54EEEE}"/>
              </a:ext>
            </a:extLst>
          </p:cNvPr>
          <p:cNvSpPr>
            <a:spLocks noGrp="1"/>
          </p:cNvSpPr>
          <p:nvPr>
            <p:ph sz="half" idx="2"/>
          </p:nvPr>
        </p:nvSpPr>
        <p:spPr>
          <a:xfrm>
            <a:off x="980431" y="1567243"/>
            <a:ext cx="5229870" cy="1252158"/>
          </a:xfrm>
        </p:spPr>
        <p:txBody>
          <a:bodyPr/>
          <a:lstStyle/>
          <a:p>
            <a:r>
              <a:rPr lang="da-DK" sz="1600"/>
              <a:t>Nu skal I konstruere jeres snor-telefon. </a:t>
            </a:r>
          </a:p>
          <a:p>
            <a:endParaRPr lang="da-DK" sz="1600"/>
          </a:p>
          <a:p>
            <a:r>
              <a:rPr lang="da-DK" sz="1600"/>
              <a:t>Husk at teste og forbedre snor-telefonen undervejs. </a:t>
            </a:r>
          </a:p>
        </p:txBody>
      </p:sp>
      <p:pic>
        <p:nvPicPr>
          <p:cNvPr id="6" name="Billede 5" descr="Et billede, der indeholder cirkel, Font/skrifttype, Grafik, skærmbillede&#10;&#10;Automatisk genereret beskrivelse">
            <a:extLst>
              <a:ext uri="{FF2B5EF4-FFF2-40B4-BE49-F238E27FC236}">
                <a16:creationId xmlns:a16="http://schemas.microsoft.com/office/drawing/2014/main" id="{FA779484-F542-CC1E-EEEB-93CDCB93E4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9850" y="406346"/>
            <a:ext cx="1338758" cy="1333845"/>
          </a:xfrm>
          <a:prstGeom prst="rect">
            <a:avLst/>
          </a:prstGeom>
        </p:spPr>
      </p:pic>
      <p:pic>
        <p:nvPicPr>
          <p:cNvPr id="7" name="Billede 6" descr="Et billede, der indeholder cirkel, Font/skrifttype, Grafik, logo&#10;&#10;Automatisk genereret beskrivelse">
            <a:extLst>
              <a:ext uri="{FF2B5EF4-FFF2-40B4-BE49-F238E27FC236}">
                <a16:creationId xmlns:a16="http://schemas.microsoft.com/office/drawing/2014/main" id="{00809765-C3B5-F266-57AE-65B0D98C4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9850" y="1978186"/>
            <a:ext cx="1338758" cy="1348656"/>
          </a:xfrm>
          <a:prstGeom prst="rect">
            <a:avLst/>
          </a:prstGeom>
        </p:spPr>
      </p:pic>
    </p:spTree>
    <p:extLst>
      <p:ext uri="{BB962C8B-B14F-4D97-AF65-F5344CB8AC3E}">
        <p14:creationId xmlns:p14="http://schemas.microsoft.com/office/powerpoint/2010/main" val="3190393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04298895-6F82-04D6-785B-68C5B6C81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277" y="1860653"/>
            <a:ext cx="6300857" cy="3618388"/>
          </a:xfrm>
          <a:prstGeom prst="rect">
            <a:avLst/>
          </a:prstGeom>
        </p:spPr>
      </p:pic>
      <p:sp>
        <p:nvSpPr>
          <p:cNvPr id="6" name="Pladsholder til indhold 1">
            <a:extLst>
              <a:ext uri="{FF2B5EF4-FFF2-40B4-BE49-F238E27FC236}">
                <a16:creationId xmlns:a16="http://schemas.microsoft.com/office/drawing/2014/main" id="{7240811A-0965-07F4-3512-1950D78EA2FB}"/>
              </a:ext>
            </a:extLst>
          </p:cNvPr>
          <p:cNvSpPr txBox="1">
            <a:spLocks/>
          </p:cNvSpPr>
          <p:nvPr/>
        </p:nvSpPr>
        <p:spPr>
          <a:xfrm>
            <a:off x="609600" y="1600202"/>
            <a:ext cx="4918745" cy="4139291"/>
          </a:xfrm>
          <a:prstGeom prst="rect">
            <a:avLst/>
          </a:prstGeom>
        </p:spPr>
        <p:txBody>
          <a:bodyPr/>
          <a:lstStyle>
            <a:lvl1pPr marL="0" indent="0" algn="l" defTabSz="457200" rtl="0" eaLnBrk="1" latinLnBrk="0" hangingPunct="1">
              <a:spcBef>
                <a:spcPct val="20000"/>
              </a:spcBef>
              <a:buFontTx/>
              <a:buNone/>
              <a:defRPr sz="1400" b="0" i="0" kern="1200">
                <a:solidFill>
                  <a:schemeClr val="bg1"/>
                </a:solidFill>
                <a:latin typeface="Trade Gothic LT Std" panose="00000500000000000000" pitchFamily="50" charset="0"/>
                <a:ea typeface="+mn-ea"/>
                <a:cs typeface="Arial" panose="020B0604020202020204" pitchFamily="34" charset="0"/>
              </a:defRPr>
            </a:lvl1pPr>
            <a:lvl2pPr marL="742950" indent="-285750" algn="l" defTabSz="457200" rtl="0" eaLnBrk="1" latinLnBrk="0" hangingPunct="1">
              <a:spcBef>
                <a:spcPct val="20000"/>
              </a:spcBef>
              <a:buFont typeface="Wingdings" charset="2"/>
              <a:buChar char="§"/>
              <a:defRPr sz="2400" b="0" i="0" kern="1200">
                <a:solidFill>
                  <a:schemeClr val="bg1"/>
                </a:solidFill>
                <a:latin typeface="Trade Gothic"/>
                <a:ea typeface="+mn-ea"/>
                <a:cs typeface="TradeGothic Light"/>
              </a:defRPr>
            </a:lvl2pPr>
            <a:lvl3pPr marL="1143000" indent="-228600" algn="l" defTabSz="457200" rtl="0" eaLnBrk="1" latinLnBrk="0" hangingPunct="1">
              <a:spcBef>
                <a:spcPct val="20000"/>
              </a:spcBef>
              <a:buFont typeface="Wingdings" charset="2"/>
              <a:buChar char="§"/>
              <a:defRPr sz="2000" b="0" i="0" kern="1200">
                <a:solidFill>
                  <a:schemeClr val="bg1"/>
                </a:solidFill>
                <a:latin typeface="Trade Gothic"/>
                <a:ea typeface="+mn-ea"/>
                <a:cs typeface="TradeGothic Light"/>
              </a:defRPr>
            </a:lvl3pPr>
            <a:lvl4pPr marL="1600200" indent="-228600" algn="l" defTabSz="457200" rtl="0" eaLnBrk="1" latinLnBrk="0" hangingPunct="1">
              <a:spcBef>
                <a:spcPct val="20000"/>
              </a:spcBef>
              <a:buFont typeface="Wingdings" charset="2"/>
              <a:buChar char="§"/>
              <a:defRPr sz="1800" b="0" i="0" kern="1200">
                <a:solidFill>
                  <a:schemeClr val="bg1"/>
                </a:solidFill>
                <a:latin typeface="Trade Gothic"/>
                <a:ea typeface="+mn-ea"/>
                <a:cs typeface="TradeGothic Light"/>
              </a:defRPr>
            </a:lvl4pPr>
            <a:lvl5pPr marL="2057400" indent="-228600" algn="l" defTabSz="457200" rtl="0" eaLnBrk="1" latinLnBrk="0" hangingPunct="1">
              <a:spcBef>
                <a:spcPct val="20000"/>
              </a:spcBef>
              <a:buFont typeface="Wingdings" charset="2"/>
              <a:buChar char="§"/>
              <a:defRPr sz="1800" b="0" i="0" kern="1200">
                <a:solidFill>
                  <a:schemeClr val="bg1"/>
                </a:solidFill>
                <a:latin typeface="Trade Gothic"/>
                <a:ea typeface="+mn-ea"/>
                <a:cs typeface="TradeGothic Ligh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spcBef>
                <a:spcPts val="1200"/>
              </a:spcBef>
            </a:pPr>
            <a:r>
              <a:rPr lang="da-DK" sz="1800">
                <a:solidFill>
                  <a:schemeClr val="tx1"/>
                </a:solidFill>
                <a:latin typeface="+mn-lt"/>
              </a:rPr>
              <a:t>Som afslutning på Engineering Day, skal I præsentere jeres snor-telefon. </a:t>
            </a:r>
          </a:p>
          <a:p>
            <a:pPr>
              <a:spcBef>
                <a:spcPts val="1200"/>
              </a:spcBef>
            </a:pPr>
            <a:r>
              <a:rPr lang="da-DK" sz="1800">
                <a:solidFill>
                  <a:schemeClr val="tx1"/>
                </a:solidFill>
                <a:latin typeface="+mn-lt"/>
              </a:rPr>
              <a:t>Her skal I fortælle om: </a:t>
            </a:r>
          </a:p>
          <a:p>
            <a:pPr marL="180000" indent="-180000">
              <a:spcBef>
                <a:spcPts val="600"/>
              </a:spcBef>
              <a:buFont typeface="Arial" panose="020B0604020202020204" pitchFamily="34" charset="0"/>
              <a:buChar char="•"/>
            </a:pPr>
            <a:r>
              <a:rPr lang="da-DK" sz="1800">
                <a:solidFill>
                  <a:schemeClr val="tx1"/>
                </a:solidFill>
                <a:latin typeface="+mn-lt"/>
              </a:rPr>
              <a:t>Hvor skal jeres snor-telefon bruges?</a:t>
            </a:r>
          </a:p>
          <a:p>
            <a:pPr marL="180000" indent="-180000">
              <a:spcBef>
                <a:spcPts val="600"/>
              </a:spcBef>
              <a:buFont typeface="Arial" panose="020B0604020202020204" pitchFamily="34" charset="0"/>
              <a:buChar char="•"/>
            </a:pPr>
            <a:r>
              <a:rPr lang="da-DK" sz="1800">
                <a:solidFill>
                  <a:schemeClr val="tx1"/>
                </a:solidFill>
                <a:latin typeface="+mn-lt"/>
              </a:rPr>
              <a:t>Hvordan virker snor-telefonen?</a:t>
            </a:r>
          </a:p>
          <a:p>
            <a:pPr marL="180000" indent="-180000">
              <a:spcBef>
                <a:spcPts val="600"/>
              </a:spcBef>
              <a:buFont typeface="Arial" panose="020B0604020202020204" pitchFamily="34" charset="0"/>
              <a:buChar char="•"/>
            </a:pPr>
            <a:r>
              <a:rPr lang="da-DK" sz="1800">
                <a:solidFill>
                  <a:schemeClr val="tx1"/>
                </a:solidFill>
                <a:latin typeface="+mn-lt"/>
              </a:rPr>
              <a:t>Hvordan har I forbedret jeres snor-telefon?</a:t>
            </a:r>
          </a:p>
          <a:p>
            <a:pPr marL="180000" indent="-180000">
              <a:spcBef>
                <a:spcPts val="600"/>
              </a:spcBef>
              <a:buFont typeface="Arial" panose="020B0604020202020204" pitchFamily="34" charset="0"/>
              <a:buChar char="•"/>
            </a:pPr>
            <a:r>
              <a:rPr lang="da-DK" sz="1800">
                <a:solidFill>
                  <a:schemeClr val="tx1"/>
                </a:solidFill>
                <a:latin typeface="+mn-lt"/>
              </a:rPr>
              <a:t>Hvad ville I forbedre, hvis I havde mere tid?</a:t>
            </a:r>
          </a:p>
          <a:p>
            <a:endParaRPr lang="da-DK">
              <a:latin typeface="+mn-lt"/>
            </a:endParaRPr>
          </a:p>
        </p:txBody>
      </p:sp>
      <p:sp>
        <p:nvSpPr>
          <p:cNvPr id="3" name="Pladsholder til tekst 2">
            <a:extLst>
              <a:ext uri="{FF2B5EF4-FFF2-40B4-BE49-F238E27FC236}">
                <a16:creationId xmlns:a16="http://schemas.microsoft.com/office/drawing/2014/main" id="{03B8B6B2-48BB-4B07-DF67-D1886BDD5A40}"/>
              </a:ext>
            </a:extLst>
          </p:cNvPr>
          <p:cNvSpPr>
            <a:spLocks noGrp="1"/>
          </p:cNvSpPr>
          <p:nvPr>
            <p:ph type="body" sz="quarter" idx="10"/>
          </p:nvPr>
        </p:nvSpPr>
        <p:spPr/>
        <p:txBody>
          <a:bodyPr/>
          <a:lstStyle/>
          <a:p>
            <a:r>
              <a:rPr lang="da-DK">
                <a:solidFill>
                  <a:srgbClr val="234B5A"/>
                </a:solidFill>
              </a:rPr>
              <a:t>Engineering designprocessen</a:t>
            </a:r>
          </a:p>
        </p:txBody>
      </p:sp>
      <p:pic>
        <p:nvPicPr>
          <p:cNvPr id="2" name="Billede 1" descr="Et billede, der indeholder cirkel, Grafik, logo, Font/skrifttype&#10;&#10;Automatisk genereret beskrivelse">
            <a:extLst>
              <a:ext uri="{FF2B5EF4-FFF2-40B4-BE49-F238E27FC236}">
                <a16:creationId xmlns:a16="http://schemas.microsoft.com/office/drawing/2014/main" id="{12B9D410-D1B8-FA4E-C001-16AF4B6565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26347" y="393143"/>
            <a:ext cx="1330293" cy="1330293"/>
          </a:xfrm>
          <a:prstGeom prst="rect">
            <a:avLst/>
          </a:prstGeom>
        </p:spPr>
      </p:pic>
    </p:spTree>
    <p:extLst>
      <p:ext uri="{BB962C8B-B14F-4D97-AF65-F5344CB8AC3E}">
        <p14:creationId xmlns:p14="http://schemas.microsoft.com/office/powerpoint/2010/main" val="944702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0B81235-1A39-7583-3B5A-22F1B50EE2E3}"/>
              </a:ext>
            </a:extLst>
          </p:cNvPr>
          <p:cNvSpPr>
            <a:spLocks noGrp="1"/>
          </p:cNvSpPr>
          <p:nvPr>
            <p:ph type="body" sz="quarter" idx="10"/>
          </p:nvPr>
        </p:nvSpPr>
        <p:spPr/>
        <p:txBody>
          <a:bodyPr/>
          <a:lstStyle/>
          <a:p>
            <a:r>
              <a:rPr lang="da-DK"/>
              <a:t>EngineeringDay.dk</a:t>
            </a:r>
            <a:endParaRPr lang="da-DK">
              <a:solidFill>
                <a:schemeClr val="bg1"/>
              </a:solidFill>
            </a:endParaRPr>
          </a:p>
        </p:txBody>
      </p:sp>
      <p:sp>
        <p:nvSpPr>
          <p:cNvPr id="3" name="Rektangel 2">
            <a:extLst>
              <a:ext uri="{FF2B5EF4-FFF2-40B4-BE49-F238E27FC236}">
                <a16:creationId xmlns:a16="http://schemas.microsoft.com/office/drawing/2014/main" id="{63DFEBCA-8596-631E-9BC7-BB0B0582A00E}"/>
              </a:ext>
            </a:extLst>
          </p:cNvPr>
          <p:cNvSpPr/>
          <p:nvPr/>
        </p:nvSpPr>
        <p:spPr>
          <a:xfrm>
            <a:off x="0" y="5677469"/>
            <a:ext cx="12192000" cy="118053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5D1008D1-40E8-90DD-BB23-46A4362225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9980" y="5977626"/>
            <a:ext cx="2666375" cy="580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C0C9472-1753-19FF-8B82-4383828B0D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3153" y="5797735"/>
            <a:ext cx="1129684" cy="9178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8DECD6D-4E94-7A2A-5CE0-626778E19E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8086" y="5797735"/>
            <a:ext cx="2447924" cy="122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619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Børnekunst, Ansigt, tegning, illustration/afbildning&#10;&#10;AI-genereret indhold kan være ukorrekt.">
            <a:extLst>
              <a:ext uri="{FF2B5EF4-FFF2-40B4-BE49-F238E27FC236}">
                <a16:creationId xmlns:a16="http://schemas.microsoft.com/office/drawing/2014/main" id="{D088082D-8CA1-388F-8CED-C7774DC89F0D}"/>
              </a:ext>
            </a:extLst>
          </p:cNvPr>
          <p:cNvPicPr>
            <a:picLocks noChangeAspect="1"/>
          </p:cNvPicPr>
          <p:nvPr/>
        </p:nvPicPr>
        <p:blipFill>
          <a:blip r:embed="rId3">
            <a:extLst>
              <a:ext uri="{28A0092B-C50C-407E-A947-70E740481C1C}">
                <a14:useLocalDpi xmlns:a14="http://schemas.microsoft.com/office/drawing/2010/main" val="0"/>
              </a:ext>
            </a:extLst>
          </a:blip>
          <a:srcRect t="36079" r="231" b="11680"/>
          <a:stretch>
            <a:fillRect/>
          </a:stretch>
        </p:blipFill>
        <p:spPr>
          <a:xfrm>
            <a:off x="0" y="0"/>
            <a:ext cx="12192000" cy="6464857"/>
          </a:xfrm>
          <a:prstGeom prst="rect">
            <a:avLst/>
          </a:prstGeom>
          <a:noFill/>
        </p:spPr>
      </p:pic>
      <p:sp>
        <p:nvSpPr>
          <p:cNvPr id="3" name="Pladsholder til tekst 2">
            <a:extLst>
              <a:ext uri="{FF2B5EF4-FFF2-40B4-BE49-F238E27FC236}">
                <a16:creationId xmlns:a16="http://schemas.microsoft.com/office/drawing/2014/main" id="{CA2C9B03-8E9F-41ED-8E0A-C7B769182C5C}"/>
              </a:ext>
            </a:extLst>
          </p:cNvPr>
          <p:cNvSpPr>
            <a:spLocks noGrp="1"/>
          </p:cNvSpPr>
          <p:nvPr>
            <p:ph type="body" sz="quarter" idx="10"/>
          </p:nvPr>
        </p:nvSpPr>
        <p:spPr>
          <a:xfrm>
            <a:off x="623392" y="393143"/>
            <a:ext cx="11233248" cy="936104"/>
          </a:xfrm>
        </p:spPr>
        <p:txBody>
          <a:bodyPr>
            <a:normAutofit/>
          </a:bodyPr>
          <a:lstStyle/>
          <a:p>
            <a:r>
              <a:rPr lang="da-DK">
                <a:solidFill>
                  <a:srgbClr val="234B5A"/>
                </a:solidFill>
              </a:rPr>
              <a:t>Hallo hallo</a:t>
            </a:r>
          </a:p>
        </p:txBody>
      </p:sp>
    </p:spTree>
    <p:extLst>
      <p:ext uri="{BB962C8B-B14F-4D97-AF65-F5344CB8AC3E}">
        <p14:creationId xmlns:p14="http://schemas.microsoft.com/office/powerpoint/2010/main" val="3857543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38E86C0-63F2-4139-38FD-586801CA3886}"/>
              </a:ext>
            </a:extLst>
          </p:cNvPr>
          <p:cNvSpPr>
            <a:spLocks noGrp="1"/>
          </p:cNvSpPr>
          <p:nvPr>
            <p:ph type="body" sz="quarter" idx="10"/>
          </p:nvPr>
        </p:nvSpPr>
        <p:spPr/>
        <p:txBody>
          <a:bodyPr/>
          <a:lstStyle/>
          <a:p>
            <a:r>
              <a:rPr lang="da-DK"/>
              <a:t>Hallo hallo </a:t>
            </a:r>
          </a:p>
        </p:txBody>
      </p:sp>
      <p:sp>
        <p:nvSpPr>
          <p:cNvPr id="2" name="Pladsholder til indhold 1">
            <a:extLst>
              <a:ext uri="{FF2B5EF4-FFF2-40B4-BE49-F238E27FC236}">
                <a16:creationId xmlns:a16="http://schemas.microsoft.com/office/drawing/2014/main" id="{5DD4F736-4F94-85DB-E58B-CF652E439576}"/>
              </a:ext>
            </a:extLst>
          </p:cNvPr>
          <p:cNvSpPr>
            <a:spLocks noGrp="1"/>
          </p:cNvSpPr>
          <p:nvPr>
            <p:ph sz="half" idx="2"/>
          </p:nvPr>
        </p:nvSpPr>
        <p:spPr>
          <a:xfrm>
            <a:off x="398562" y="1329247"/>
            <a:ext cx="6089324" cy="2850867"/>
          </a:xfrm>
        </p:spPr>
        <p:txBody>
          <a:bodyPr/>
          <a:lstStyle/>
          <a:p>
            <a:r>
              <a:rPr lang="da-DK" sz="1800"/>
              <a:t>Da Adams bedstefar var dreng, havde han en ven, som boede inde ved siden af. De ville gerne kunne tale sammen, når de var hjemme hos dem selv. </a:t>
            </a:r>
          </a:p>
          <a:p>
            <a:r>
              <a:rPr lang="da-DK" sz="1800"/>
              <a:t>Derfor opfandt de en telefon, hvor de ved hjælp af to dåser og en snor kunne tale med hinanden fra hvert deres  værelse. </a:t>
            </a:r>
          </a:p>
          <a:p>
            <a:r>
              <a:rPr lang="da-DK" sz="1800"/>
              <a:t>Adam synes, det lyder spændende, men ved ikke helt, om han tror, at det virker. Derfor har han spurgt Sonja, om hun vil være med til at bygge en snor-telefon og undersøge, hvordan man kan gøre den så god som muligt. </a:t>
            </a:r>
            <a:br>
              <a:rPr lang="da-DK" sz="1800"/>
            </a:br>
            <a:endParaRPr lang="da-DK" sz="1800">
              <a:effectLst/>
              <a:latin typeface="Segoe UI" panose="020B0502040204020203" pitchFamily="34" charset="0"/>
              <a:ea typeface="Segoe UI" panose="020B0502040204020203" pitchFamily="34" charset="0"/>
              <a:cs typeface="Times New Roman" panose="02020603050405020304" pitchFamily="18" charset="0"/>
            </a:endParaRPr>
          </a:p>
        </p:txBody>
      </p:sp>
      <p:pic>
        <p:nvPicPr>
          <p:cNvPr id="10" name="Billede 9" descr="Et billede, der indeholder cirkel, Font/skrifttype, logo, Grafik&#10;&#10;Automatisk genereret beskrivelse">
            <a:extLst>
              <a:ext uri="{FF2B5EF4-FFF2-40B4-BE49-F238E27FC236}">
                <a16:creationId xmlns:a16="http://schemas.microsoft.com/office/drawing/2014/main" id="{0562AD6E-8D1C-5CEE-1F96-86DC8A35FE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8924" y="199993"/>
            <a:ext cx="1654293" cy="1661164"/>
          </a:xfrm>
          <a:prstGeom prst="rect">
            <a:avLst/>
          </a:prstGeom>
        </p:spPr>
      </p:pic>
      <p:grpSp>
        <p:nvGrpSpPr>
          <p:cNvPr id="4" name="Gruppe 3">
            <a:extLst>
              <a:ext uri="{FF2B5EF4-FFF2-40B4-BE49-F238E27FC236}">
                <a16:creationId xmlns:a16="http://schemas.microsoft.com/office/drawing/2014/main" id="{D48F4842-0698-4180-8774-4DD445A6B50B}"/>
              </a:ext>
            </a:extLst>
          </p:cNvPr>
          <p:cNvGrpSpPr/>
          <p:nvPr/>
        </p:nvGrpSpPr>
        <p:grpSpPr>
          <a:xfrm>
            <a:off x="7159870" y="1957800"/>
            <a:ext cx="3886200" cy="2686998"/>
            <a:chOff x="6096000" y="1580332"/>
            <a:chExt cx="3886200" cy="2686998"/>
          </a:xfrm>
        </p:grpSpPr>
        <p:sp>
          <p:nvSpPr>
            <p:cNvPr id="7" name="Tekstfelt 6">
              <a:extLst>
                <a:ext uri="{FF2B5EF4-FFF2-40B4-BE49-F238E27FC236}">
                  <a16:creationId xmlns:a16="http://schemas.microsoft.com/office/drawing/2014/main" id="{39202AA5-B97E-9E95-97C7-807FDED084E4}"/>
                </a:ext>
              </a:extLst>
            </p:cNvPr>
            <p:cNvSpPr txBox="1"/>
            <p:nvPr/>
          </p:nvSpPr>
          <p:spPr>
            <a:xfrm>
              <a:off x="6291262" y="1861157"/>
              <a:ext cx="3495675" cy="2195473"/>
            </a:xfrm>
            <a:prstGeom prst="rect">
              <a:avLst/>
            </a:prstGeom>
            <a:noFill/>
          </p:spPr>
          <p:txBody>
            <a:bodyPr wrap="square">
              <a:spAutoFit/>
            </a:bodyPr>
            <a:lstStyle/>
            <a:p>
              <a:pPr>
                <a:lnSpc>
                  <a:spcPts val="1800"/>
                </a:lnSpc>
                <a:spcAft>
                  <a:spcPts val="1000"/>
                </a:spcAft>
              </a:pPr>
              <a:r>
                <a:rPr lang="da-DK" sz="2000" b="1" kern="1200">
                  <a:solidFill>
                    <a:srgbClr val="234B5A"/>
                  </a:solidFill>
                  <a:effectLst/>
                  <a:latin typeface="Work Sans" pitchFamily="2" charset="0"/>
                  <a:ea typeface="Segoe UI" panose="020B0502040204020203" pitchFamily="34" charset="0"/>
                  <a:cs typeface="Times New Roman" panose="02020603050405020304" pitchFamily="18" charset="0"/>
                </a:rPr>
                <a:t>Udfordring</a:t>
              </a:r>
              <a:endParaRPr lang="da-DK" sz="2000" b="1">
                <a:solidFill>
                  <a:srgbClr val="234B5A"/>
                </a:solidFill>
                <a:latin typeface="Work Sans" pitchFamily="2" charset="0"/>
                <a:ea typeface="Segoe UI" panose="020B0502040204020203" pitchFamily="34" charset="0"/>
                <a:cs typeface="Times New Roman" panose="02020603050405020304" pitchFamily="18" charset="0"/>
              </a:endParaRPr>
            </a:p>
            <a:p>
              <a:pPr>
                <a:lnSpc>
                  <a:spcPts val="1800"/>
                </a:lnSpc>
                <a:spcAft>
                  <a:spcPts val="1000"/>
                </a:spcAft>
              </a:pPr>
              <a:r>
                <a:rPr lang="da-DK" sz="1800" kern="1200">
                  <a:solidFill>
                    <a:srgbClr val="212121"/>
                  </a:solidFill>
                  <a:effectLst/>
                  <a:latin typeface="Work Sans" pitchFamily="2" charset="0"/>
                  <a:ea typeface="Segoe UI" panose="020B0502040204020203" pitchFamily="34" charset="0"/>
                  <a:cs typeface="Times New Roman" panose="02020603050405020304" pitchFamily="18" charset="0"/>
                </a:rPr>
                <a:t>Lav en snor-telefon, så I kan tale sammen.</a:t>
              </a:r>
              <a:endParaRPr lang="da-DK" sz="1800">
                <a:effectLst/>
                <a:latin typeface="Work Sans" pitchFamily="2" charset="0"/>
                <a:ea typeface="Segoe UI" panose="020B0502040204020203" pitchFamily="34" charset="0"/>
                <a:cs typeface="Times New Roman" panose="02020603050405020304" pitchFamily="18" charset="0"/>
              </a:endParaRPr>
            </a:p>
            <a:p>
              <a:pPr>
                <a:lnSpc>
                  <a:spcPts val="1800"/>
                </a:lnSpc>
                <a:spcBef>
                  <a:spcPts val="400"/>
                </a:spcBef>
                <a:spcAft>
                  <a:spcPts val="1000"/>
                </a:spcAft>
              </a:pPr>
              <a:r>
                <a:rPr lang="da-DK" sz="1800" b="1" kern="1200">
                  <a:solidFill>
                    <a:srgbClr val="234B5A"/>
                  </a:solidFill>
                  <a:effectLst/>
                  <a:latin typeface="Work Sans" pitchFamily="2" charset="0"/>
                  <a:ea typeface="Segoe UI" panose="020B0502040204020203" pitchFamily="34" charset="0"/>
                  <a:cs typeface="Times New Roman" panose="02020603050405020304" pitchFamily="18" charset="0"/>
                </a:rPr>
                <a:t>Krav </a:t>
              </a:r>
            </a:p>
            <a:p>
              <a:pPr>
                <a:lnSpc>
                  <a:spcPts val="1800"/>
                </a:lnSpc>
                <a:spcBef>
                  <a:spcPts val="400"/>
                </a:spcBef>
                <a:spcAft>
                  <a:spcPts val="1000"/>
                </a:spcAft>
              </a:pPr>
              <a:r>
                <a:rPr lang="da-DK" sz="1800" kern="1200">
                  <a:solidFill>
                    <a:srgbClr val="212121"/>
                  </a:solidFill>
                  <a:effectLst/>
                  <a:latin typeface="Work Sans" pitchFamily="2" charset="0"/>
                  <a:ea typeface="Segoe UI" panose="020B0502040204020203" pitchFamily="34" charset="0"/>
                  <a:cs typeface="Times New Roman" panose="02020603050405020304" pitchFamily="18" charset="0"/>
                </a:rPr>
                <a:t>I skal undersøge, hvad snor-telefonen kan og hvordan I kan gøre den endnu bedre. </a:t>
              </a:r>
              <a:endParaRPr lang="da-DK" sz="1800">
                <a:effectLst/>
                <a:latin typeface="Work Sans" pitchFamily="2" charset="0"/>
                <a:ea typeface="Segoe UI" panose="020B0502040204020203" pitchFamily="34" charset="0"/>
                <a:cs typeface="Times New Roman" panose="02020603050405020304" pitchFamily="18" charset="0"/>
              </a:endParaRPr>
            </a:p>
          </p:txBody>
        </p:sp>
        <p:sp>
          <p:nvSpPr>
            <p:cNvPr id="6" name="Taleboble: rektangel 5">
              <a:extLst>
                <a:ext uri="{FF2B5EF4-FFF2-40B4-BE49-F238E27FC236}">
                  <a16:creationId xmlns:a16="http://schemas.microsoft.com/office/drawing/2014/main" id="{3C9510F6-F4CD-9D13-9B54-1B1D1E4D203D}"/>
                </a:ext>
              </a:extLst>
            </p:cNvPr>
            <p:cNvSpPr/>
            <p:nvPr/>
          </p:nvSpPr>
          <p:spPr>
            <a:xfrm>
              <a:off x="6096000" y="1580332"/>
              <a:ext cx="3886200" cy="2686998"/>
            </a:xfrm>
            <a:prstGeom prst="wedgeRectCallout">
              <a:avLst>
                <a:gd name="adj1" fmla="val -36180"/>
                <a:gd name="adj2" fmla="val 76060"/>
              </a:avLst>
            </a:prstGeom>
            <a:noFill/>
            <a:ln w="57150">
              <a:solidFill>
                <a:srgbClr val="37AFB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grpSp>
      <p:pic>
        <p:nvPicPr>
          <p:cNvPr id="11" name="Billede 10" descr="Et billede, der indeholder tøj, clipart, dreng, illustration/afbildning&#10;&#10;AI-genereret indhold kan være ukorrekt.">
            <a:extLst>
              <a:ext uri="{FF2B5EF4-FFF2-40B4-BE49-F238E27FC236}">
                <a16:creationId xmlns:a16="http://schemas.microsoft.com/office/drawing/2014/main" id="{56F07D5B-04EF-2B4D-6814-708FC12A5D4A}"/>
              </a:ext>
            </a:extLst>
          </p:cNvPr>
          <p:cNvPicPr>
            <a:picLocks noChangeAspect="1"/>
          </p:cNvPicPr>
          <p:nvPr/>
        </p:nvPicPr>
        <p:blipFill>
          <a:blip r:embed="rId4" cstate="print">
            <a:extLst>
              <a:ext uri="{28A0092B-C50C-407E-A947-70E740481C1C}">
                <a14:useLocalDpi xmlns:a14="http://schemas.microsoft.com/office/drawing/2010/main" val="0"/>
              </a:ext>
            </a:extLst>
          </a:blip>
          <a:srcRect l="-17385" r="-1" b="21609"/>
          <a:stretch>
            <a:fillRect/>
          </a:stretch>
        </p:blipFill>
        <p:spPr>
          <a:xfrm flipH="1">
            <a:off x="1401995" y="4644798"/>
            <a:ext cx="2792634" cy="1820059"/>
          </a:xfrm>
          <a:prstGeom prst="rect">
            <a:avLst/>
          </a:prstGeom>
        </p:spPr>
      </p:pic>
    </p:spTree>
    <p:extLst>
      <p:ext uri="{BB962C8B-B14F-4D97-AF65-F5344CB8AC3E}">
        <p14:creationId xmlns:p14="http://schemas.microsoft.com/office/powerpoint/2010/main" val="3848389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er 4" title="Engineering Day 2025, 'Hallo hallo'">
            <a:hlinkClick r:id="" action="ppaction://media"/>
            <a:extLst>
              <a:ext uri="{FF2B5EF4-FFF2-40B4-BE49-F238E27FC236}">
                <a16:creationId xmlns:a16="http://schemas.microsoft.com/office/drawing/2014/main" id="{087534AF-447B-B08C-6911-057F9A32AC54}"/>
              </a:ext>
            </a:extLst>
          </p:cNvPr>
          <p:cNvPicPr>
            <a:picLocks noGrp="1" noRot="1" noChangeAspect="1"/>
          </p:cNvPicPr>
          <p:nvPr>
            <p:ph sz="half" idx="4294967295"/>
            <a:videoFile r:link="rId1"/>
          </p:nvPr>
        </p:nvPicPr>
        <p:blipFill>
          <a:blip r:embed="rId4"/>
          <a:stretch>
            <a:fillRect/>
          </a:stretch>
        </p:blipFill>
        <p:spPr>
          <a:xfrm>
            <a:off x="0" y="-29887"/>
            <a:ext cx="12192000" cy="6887887"/>
          </a:xfrm>
          <a:prstGeom prst="rect">
            <a:avLst/>
          </a:prstGeom>
        </p:spPr>
      </p:pic>
    </p:spTree>
    <p:extLst>
      <p:ext uri="{BB962C8B-B14F-4D97-AF65-F5344CB8AC3E}">
        <p14:creationId xmlns:p14="http://schemas.microsoft.com/office/powerpoint/2010/main" val="425189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e 11">
            <a:extLst>
              <a:ext uri="{FF2B5EF4-FFF2-40B4-BE49-F238E27FC236}">
                <a16:creationId xmlns:a16="http://schemas.microsoft.com/office/drawing/2014/main" id="{BC0E5248-EC6F-CC4C-3FF4-980EBEC818FA}"/>
              </a:ext>
            </a:extLst>
          </p:cNvPr>
          <p:cNvGrpSpPr/>
          <p:nvPr/>
        </p:nvGrpSpPr>
        <p:grpSpPr>
          <a:xfrm>
            <a:off x="0" y="0"/>
            <a:ext cx="12192000" cy="6464857"/>
            <a:chOff x="0" y="0"/>
            <a:chExt cx="12192000" cy="6464857"/>
          </a:xfrm>
        </p:grpSpPr>
        <p:pic>
          <p:nvPicPr>
            <p:cNvPr id="7" name="Billede 6">
              <a:extLst>
                <a:ext uri="{FF2B5EF4-FFF2-40B4-BE49-F238E27FC236}">
                  <a16:creationId xmlns:a16="http://schemas.microsoft.com/office/drawing/2014/main" id="{78D21BA6-B53E-6E32-63B1-B4CFA2AACC9A}"/>
                </a:ext>
              </a:extLst>
            </p:cNvPr>
            <p:cNvPicPr>
              <a:picLocks noChangeAspect="1"/>
            </p:cNvPicPr>
            <p:nvPr/>
          </p:nvPicPr>
          <p:blipFill>
            <a:blip r:embed="rId3"/>
            <a:stretch>
              <a:fillRect/>
            </a:stretch>
          </p:blipFill>
          <p:spPr>
            <a:xfrm>
              <a:off x="0" y="0"/>
              <a:ext cx="12192000" cy="6464857"/>
            </a:xfrm>
            <a:prstGeom prst="rect">
              <a:avLst/>
            </a:prstGeom>
          </p:spPr>
        </p:pic>
        <p:pic>
          <p:nvPicPr>
            <p:cNvPr id="9" name="Billede 8">
              <a:extLst>
                <a:ext uri="{FF2B5EF4-FFF2-40B4-BE49-F238E27FC236}">
                  <a16:creationId xmlns:a16="http://schemas.microsoft.com/office/drawing/2014/main" id="{08C928D4-C4D2-4614-64A2-604ED99C6207}"/>
                </a:ext>
              </a:extLst>
            </p:cNvPr>
            <p:cNvPicPr>
              <a:picLocks noChangeAspect="1"/>
            </p:cNvPicPr>
            <p:nvPr/>
          </p:nvPicPr>
          <p:blipFill>
            <a:blip r:embed="rId4"/>
            <a:stretch>
              <a:fillRect/>
            </a:stretch>
          </p:blipFill>
          <p:spPr>
            <a:xfrm>
              <a:off x="9669477" y="1722390"/>
              <a:ext cx="1522511" cy="1150652"/>
            </a:xfrm>
            <a:prstGeom prst="rect">
              <a:avLst/>
            </a:prstGeom>
          </p:spPr>
        </p:pic>
      </p:grpSp>
      <p:sp>
        <p:nvSpPr>
          <p:cNvPr id="2" name="Pladsholder til tekst 1">
            <a:extLst>
              <a:ext uri="{FF2B5EF4-FFF2-40B4-BE49-F238E27FC236}">
                <a16:creationId xmlns:a16="http://schemas.microsoft.com/office/drawing/2014/main" id="{3E0D9546-5A63-2592-56B8-7A244BCE8DE2}"/>
              </a:ext>
            </a:extLst>
          </p:cNvPr>
          <p:cNvSpPr>
            <a:spLocks noGrp="1"/>
          </p:cNvSpPr>
          <p:nvPr>
            <p:ph type="body" sz="quarter" idx="10"/>
          </p:nvPr>
        </p:nvSpPr>
        <p:spPr/>
        <p:txBody>
          <a:bodyPr/>
          <a:lstStyle/>
          <a:p>
            <a:r>
              <a:rPr lang="da-DK">
                <a:solidFill>
                  <a:srgbClr val="FFF10B"/>
                </a:solidFill>
              </a:rPr>
              <a:t>Opsamling på film</a:t>
            </a:r>
          </a:p>
        </p:txBody>
      </p:sp>
    </p:spTree>
    <p:extLst>
      <p:ext uri="{BB962C8B-B14F-4D97-AF65-F5344CB8AC3E}">
        <p14:creationId xmlns:p14="http://schemas.microsoft.com/office/powerpoint/2010/main" val="3627163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5DF64AF-06AF-AB57-3474-BBC1F783D954}"/>
              </a:ext>
            </a:extLst>
          </p:cNvPr>
          <p:cNvSpPr>
            <a:spLocks noGrp="1"/>
          </p:cNvSpPr>
          <p:nvPr>
            <p:ph type="body" sz="quarter" idx="10"/>
          </p:nvPr>
        </p:nvSpPr>
        <p:spPr/>
        <p:txBody>
          <a:bodyPr/>
          <a:lstStyle/>
          <a:p>
            <a:r>
              <a:rPr lang="da-DK"/>
              <a:t>Engineering designprocessen</a:t>
            </a:r>
          </a:p>
        </p:txBody>
      </p:sp>
    </p:spTree>
    <p:extLst>
      <p:ext uri="{BB962C8B-B14F-4D97-AF65-F5344CB8AC3E}">
        <p14:creationId xmlns:p14="http://schemas.microsoft.com/office/powerpoint/2010/main" val="3200962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462A9-9BCF-14DB-61A3-88E6D2662679}"/>
            </a:ext>
          </a:extLst>
        </p:cNvPr>
        <p:cNvGrpSpPr/>
        <p:nvPr/>
      </p:nvGrpSpPr>
      <p:grpSpPr>
        <a:xfrm>
          <a:off x="0" y="0"/>
          <a:ext cx="0" cy="0"/>
          <a:chOff x="0" y="0"/>
          <a:chExt cx="0" cy="0"/>
        </a:xfrm>
      </p:grpSpPr>
      <p:pic>
        <p:nvPicPr>
          <p:cNvPr id="4" name="Billede 3">
            <a:extLst>
              <a:ext uri="{FF2B5EF4-FFF2-40B4-BE49-F238E27FC236}">
                <a16:creationId xmlns:a16="http://schemas.microsoft.com/office/drawing/2014/main" id="{98E6ECCD-63A1-66B3-CC65-68A4E26D0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277" y="1860653"/>
            <a:ext cx="6300857" cy="3618388"/>
          </a:xfrm>
          <a:prstGeom prst="rect">
            <a:avLst/>
          </a:prstGeom>
        </p:spPr>
      </p:pic>
      <p:sp>
        <p:nvSpPr>
          <p:cNvPr id="6" name="Pladsholder til indhold 1">
            <a:extLst>
              <a:ext uri="{FF2B5EF4-FFF2-40B4-BE49-F238E27FC236}">
                <a16:creationId xmlns:a16="http://schemas.microsoft.com/office/drawing/2014/main" id="{4DDD5BE3-EAAC-A8A7-BE28-2F13FEE07C75}"/>
              </a:ext>
            </a:extLst>
          </p:cNvPr>
          <p:cNvSpPr txBox="1">
            <a:spLocks/>
          </p:cNvSpPr>
          <p:nvPr/>
        </p:nvSpPr>
        <p:spPr>
          <a:xfrm>
            <a:off x="609600" y="1600202"/>
            <a:ext cx="4918745" cy="4139291"/>
          </a:xfrm>
          <a:prstGeom prst="rect">
            <a:avLst/>
          </a:prstGeom>
        </p:spPr>
        <p:txBody>
          <a:bodyPr/>
          <a:lstStyle>
            <a:lvl1pPr marL="0" indent="0" algn="l" defTabSz="457200" rtl="0" eaLnBrk="1" latinLnBrk="0" hangingPunct="1">
              <a:spcBef>
                <a:spcPct val="20000"/>
              </a:spcBef>
              <a:buFontTx/>
              <a:buNone/>
              <a:defRPr sz="1400" b="0" i="0" kern="1200">
                <a:solidFill>
                  <a:schemeClr val="bg1"/>
                </a:solidFill>
                <a:latin typeface="Trade Gothic LT Std" panose="00000500000000000000" pitchFamily="50" charset="0"/>
                <a:ea typeface="+mn-ea"/>
                <a:cs typeface="Arial" panose="020B0604020202020204" pitchFamily="34" charset="0"/>
              </a:defRPr>
            </a:lvl1pPr>
            <a:lvl2pPr marL="742950" indent="-285750" algn="l" defTabSz="457200" rtl="0" eaLnBrk="1" latinLnBrk="0" hangingPunct="1">
              <a:spcBef>
                <a:spcPct val="20000"/>
              </a:spcBef>
              <a:buFont typeface="Wingdings" charset="2"/>
              <a:buChar char="§"/>
              <a:defRPr sz="2400" b="0" i="0" kern="1200">
                <a:solidFill>
                  <a:schemeClr val="bg1"/>
                </a:solidFill>
                <a:latin typeface="Trade Gothic"/>
                <a:ea typeface="+mn-ea"/>
                <a:cs typeface="TradeGothic Light"/>
              </a:defRPr>
            </a:lvl2pPr>
            <a:lvl3pPr marL="1143000" indent="-228600" algn="l" defTabSz="457200" rtl="0" eaLnBrk="1" latinLnBrk="0" hangingPunct="1">
              <a:spcBef>
                <a:spcPct val="20000"/>
              </a:spcBef>
              <a:buFont typeface="Wingdings" charset="2"/>
              <a:buChar char="§"/>
              <a:defRPr sz="2000" b="0" i="0" kern="1200">
                <a:solidFill>
                  <a:schemeClr val="bg1"/>
                </a:solidFill>
                <a:latin typeface="Trade Gothic"/>
                <a:ea typeface="+mn-ea"/>
                <a:cs typeface="TradeGothic Light"/>
              </a:defRPr>
            </a:lvl3pPr>
            <a:lvl4pPr marL="1600200" indent="-228600" algn="l" defTabSz="457200" rtl="0" eaLnBrk="1" latinLnBrk="0" hangingPunct="1">
              <a:spcBef>
                <a:spcPct val="20000"/>
              </a:spcBef>
              <a:buFont typeface="Wingdings" charset="2"/>
              <a:buChar char="§"/>
              <a:defRPr sz="1800" b="0" i="0" kern="1200">
                <a:solidFill>
                  <a:schemeClr val="bg1"/>
                </a:solidFill>
                <a:latin typeface="Trade Gothic"/>
                <a:ea typeface="+mn-ea"/>
                <a:cs typeface="TradeGothic Light"/>
              </a:defRPr>
            </a:lvl4pPr>
            <a:lvl5pPr marL="2057400" indent="-228600" algn="l" defTabSz="457200" rtl="0" eaLnBrk="1" latinLnBrk="0" hangingPunct="1">
              <a:spcBef>
                <a:spcPct val="20000"/>
              </a:spcBef>
              <a:buFont typeface="Wingdings" charset="2"/>
              <a:buChar char="§"/>
              <a:defRPr sz="1800" b="0" i="0" kern="1200">
                <a:solidFill>
                  <a:schemeClr val="bg1"/>
                </a:solidFill>
                <a:latin typeface="Trade Gothic"/>
                <a:ea typeface="+mn-ea"/>
                <a:cs typeface="TradeGothic Ligh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spcBef>
                <a:spcPts val="1200"/>
              </a:spcBef>
            </a:pPr>
            <a:r>
              <a:rPr lang="da-DK" sz="1800">
                <a:solidFill>
                  <a:schemeClr val="tx1"/>
                </a:solidFill>
                <a:latin typeface="+mn-lt"/>
              </a:rPr>
              <a:t>Som afslutning på Engineering Day, skal I præsentere jeres snor-telefon. </a:t>
            </a:r>
          </a:p>
          <a:p>
            <a:pPr>
              <a:spcBef>
                <a:spcPts val="1200"/>
              </a:spcBef>
            </a:pPr>
            <a:r>
              <a:rPr lang="da-DK" sz="1800">
                <a:solidFill>
                  <a:schemeClr val="tx1"/>
                </a:solidFill>
                <a:latin typeface="+mn-lt"/>
              </a:rPr>
              <a:t>Her skal I fortælle om: </a:t>
            </a:r>
          </a:p>
          <a:p>
            <a:pPr marL="180000" indent="-180000">
              <a:spcBef>
                <a:spcPts val="600"/>
              </a:spcBef>
              <a:buFont typeface="Arial" panose="020B0604020202020204" pitchFamily="34" charset="0"/>
              <a:buChar char="•"/>
            </a:pPr>
            <a:r>
              <a:rPr lang="da-DK" sz="1800">
                <a:solidFill>
                  <a:schemeClr val="tx1"/>
                </a:solidFill>
                <a:latin typeface="+mn-lt"/>
              </a:rPr>
              <a:t>Hvor skal jeres snor-telefon bruges?</a:t>
            </a:r>
          </a:p>
          <a:p>
            <a:pPr marL="180000" indent="-180000">
              <a:spcBef>
                <a:spcPts val="600"/>
              </a:spcBef>
              <a:buFont typeface="Arial" panose="020B0604020202020204" pitchFamily="34" charset="0"/>
              <a:buChar char="•"/>
            </a:pPr>
            <a:r>
              <a:rPr lang="da-DK" sz="1800">
                <a:solidFill>
                  <a:schemeClr val="tx1"/>
                </a:solidFill>
                <a:latin typeface="+mn-lt"/>
              </a:rPr>
              <a:t>Hvordan virker snor-telefonen?</a:t>
            </a:r>
          </a:p>
          <a:p>
            <a:pPr marL="180000" indent="-180000">
              <a:spcBef>
                <a:spcPts val="600"/>
              </a:spcBef>
              <a:buFont typeface="Arial" panose="020B0604020202020204" pitchFamily="34" charset="0"/>
              <a:buChar char="•"/>
            </a:pPr>
            <a:r>
              <a:rPr lang="da-DK" sz="1800">
                <a:solidFill>
                  <a:schemeClr val="tx1"/>
                </a:solidFill>
                <a:latin typeface="+mn-lt"/>
              </a:rPr>
              <a:t>Hvordan har I forbedret jeres snor-telefon?</a:t>
            </a:r>
          </a:p>
          <a:p>
            <a:pPr marL="180000" indent="-180000">
              <a:spcBef>
                <a:spcPts val="600"/>
              </a:spcBef>
              <a:buFont typeface="Arial" panose="020B0604020202020204" pitchFamily="34" charset="0"/>
              <a:buChar char="•"/>
            </a:pPr>
            <a:r>
              <a:rPr lang="da-DK" sz="1800">
                <a:solidFill>
                  <a:schemeClr val="tx1"/>
                </a:solidFill>
                <a:latin typeface="+mn-lt"/>
              </a:rPr>
              <a:t>Hvad ville I forbedre, hvis I havde mere tid?</a:t>
            </a:r>
          </a:p>
          <a:p>
            <a:endParaRPr lang="da-DK">
              <a:latin typeface="+mn-lt"/>
            </a:endParaRPr>
          </a:p>
        </p:txBody>
      </p:sp>
      <p:sp>
        <p:nvSpPr>
          <p:cNvPr id="3" name="Pladsholder til tekst 2">
            <a:extLst>
              <a:ext uri="{FF2B5EF4-FFF2-40B4-BE49-F238E27FC236}">
                <a16:creationId xmlns:a16="http://schemas.microsoft.com/office/drawing/2014/main" id="{FF9E5D8D-5F02-0B85-1E67-983532D2C575}"/>
              </a:ext>
            </a:extLst>
          </p:cNvPr>
          <p:cNvSpPr>
            <a:spLocks noGrp="1"/>
          </p:cNvSpPr>
          <p:nvPr>
            <p:ph type="body" sz="quarter" idx="10"/>
          </p:nvPr>
        </p:nvSpPr>
        <p:spPr/>
        <p:txBody>
          <a:bodyPr/>
          <a:lstStyle/>
          <a:p>
            <a:r>
              <a:rPr lang="da-DK">
                <a:solidFill>
                  <a:srgbClr val="234B5A"/>
                </a:solidFill>
              </a:rPr>
              <a:t>Engineering designprocessen</a:t>
            </a:r>
          </a:p>
        </p:txBody>
      </p:sp>
    </p:spTree>
    <p:extLst>
      <p:ext uri="{BB962C8B-B14F-4D97-AF65-F5344CB8AC3E}">
        <p14:creationId xmlns:p14="http://schemas.microsoft.com/office/powerpoint/2010/main" val="645475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descr="Et billede, der indeholder tøj, clipart, dreng, illustration/afbildning&#10;&#10;AI-genereret indhold kan være ukorrekt.">
            <a:extLst>
              <a:ext uri="{FF2B5EF4-FFF2-40B4-BE49-F238E27FC236}">
                <a16:creationId xmlns:a16="http://schemas.microsoft.com/office/drawing/2014/main" id="{C3B72C13-BF99-452D-6773-DAFFEF00579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b="31551"/>
          <a:stretch>
            <a:fillRect/>
          </a:stretch>
        </p:blipFill>
        <p:spPr>
          <a:xfrm>
            <a:off x="1117600" y="43657"/>
            <a:ext cx="9441377" cy="6414057"/>
          </a:xfrm>
          <a:noFill/>
        </p:spPr>
      </p:pic>
      <p:sp>
        <p:nvSpPr>
          <p:cNvPr id="2" name="Pladsholder til tekst 1">
            <a:extLst>
              <a:ext uri="{FF2B5EF4-FFF2-40B4-BE49-F238E27FC236}">
                <a16:creationId xmlns:a16="http://schemas.microsoft.com/office/drawing/2014/main" id="{156560E8-6C47-B15E-39AB-8403A077DEF7}"/>
              </a:ext>
            </a:extLst>
          </p:cNvPr>
          <p:cNvSpPr>
            <a:spLocks noGrp="1"/>
          </p:cNvSpPr>
          <p:nvPr>
            <p:ph type="body" sz="quarter" idx="10"/>
          </p:nvPr>
        </p:nvSpPr>
        <p:spPr>
          <a:xfrm>
            <a:off x="318782" y="393143"/>
            <a:ext cx="11474656" cy="936104"/>
          </a:xfrm>
        </p:spPr>
        <p:txBody>
          <a:bodyPr>
            <a:normAutofit/>
          </a:bodyPr>
          <a:lstStyle/>
          <a:p>
            <a:r>
              <a:rPr lang="da-DK"/>
              <a:t>Kender I en snor-telefon?</a:t>
            </a:r>
          </a:p>
        </p:txBody>
      </p:sp>
      <p:pic>
        <p:nvPicPr>
          <p:cNvPr id="8" name="Billede 7" descr="Et billede, der indeholder cirkel, Font/skrifttype, Grafik, logo&#10;&#10;Automatisk genereret beskrivelse">
            <a:extLst>
              <a:ext uri="{FF2B5EF4-FFF2-40B4-BE49-F238E27FC236}">
                <a16:creationId xmlns:a16="http://schemas.microsoft.com/office/drawing/2014/main" id="{D28798AE-11E2-F51C-DE9F-8C17250E5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7792" y="400286"/>
            <a:ext cx="1658115" cy="1658115"/>
          </a:xfrm>
          <a:prstGeom prst="rect">
            <a:avLst/>
          </a:prstGeom>
        </p:spPr>
      </p:pic>
    </p:spTree>
    <p:extLst>
      <p:ext uri="{BB962C8B-B14F-4D97-AF65-F5344CB8AC3E}">
        <p14:creationId xmlns:p14="http://schemas.microsoft.com/office/powerpoint/2010/main" val="4188193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stof, tøj, gevind, fiber&#10;&#10;AI-genereret indhold kan være ukorrekt.">
            <a:extLst>
              <a:ext uri="{FF2B5EF4-FFF2-40B4-BE49-F238E27FC236}">
                <a16:creationId xmlns:a16="http://schemas.microsoft.com/office/drawing/2014/main" id="{6FA79FD0-42F9-56C3-1E1D-B4A6C148C0C0}"/>
              </a:ext>
            </a:extLst>
          </p:cNvPr>
          <p:cNvPicPr>
            <a:picLocks noChangeAspect="1"/>
          </p:cNvPicPr>
          <p:nvPr/>
        </p:nvPicPr>
        <p:blipFill>
          <a:blip r:embed="rId3">
            <a:extLst>
              <a:ext uri="{28A0092B-C50C-407E-A947-70E740481C1C}">
                <a14:useLocalDpi xmlns:a14="http://schemas.microsoft.com/office/drawing/2010/main" val="0"/>
              </a:ext>
            </a:extLst>
          </a:blip>
          <a:srcRect l="1362" t="16524" r="4804" b="18981"/>
          <a:stretch>
            <a:fillRect/>
          </a:stretch>
        </p:blipFill>
        <p:spPr>
          <a:xfrm>
            <a:off x="0" y="0"/>
            <a:ext cx="12191999" cy="6464857"/>
          </a:xfrm>
          <a:prstGeom prst="rect">
            <a:avLst/>
          </a:prstGeom>
        </p:spPr>
      </p:pic>
      <p:sp>
        <p:nvSpPr>
          <p:cNvPr id="2" name="Pladsholder til tekst 1">
            <a:extLst>
              <a:ext uri="{FF2B5EF4-FFF2-40B4-BE49-F238E27FC236}">
                <a16:creationId xmlns:a16="http://schemas.microsoft.com/office/drawing/2014/main" id="{74F0C9F2-D54A-5B46-442F-F87D062A0798}"/>
              </a:ext>
            </a:extLst>
          </p:cNvPr>
          <p:cNvSpPr>
            <a:spLocks noGrp="1"/>
          </p:cNvSpPr>
          <p:nvPr>
            <p:ph type="body" sz="quarter" idx="10"/>
          </p:nvPr>
        </p:nvSpPr>
        <p:spPr/>
        <p:txBody>
          <a:bodyPr/>
          <a:lstStyle/>
          <a:p>
            <a:r>
              <a:rPr lang="da-DK">
                <a:solidFill>
                  <a:srgbClr val="FFF10B"/>
                </a:solidFill>
              </a:rPr>
              <a:t>Hvilke </a:t>
            </a:r>
            <a:r>
              <a:rPr lang="da-DK" dirty="0">
                <a:solidFill>
                  <a:srgbClr val="FFF10B"/>
                </a:solidFill>
              </a:rPr>
              <a:t>slags snore kender I?</a:t>
            </a:r>
          </a:p>
        </p:txBody>
      </p:sp>
    </p:spTree>
    <p:extLst>
      <p:ext uri="{BB962C8B-B14F-4D97-AF65-F5344CB8AC3E}">
        <p14:creationId xmlns:p14="http://schemas.microsoft.com/office/powerpoint/2010/main" val="3799528660"/>
      </p:ext>
    </p:extLst>
  </p:cSld>
  <p:clrMapOvr>
    <a:masterClrMapping/>
  </p:clrMapOvr>
</p:sld>
</file>

<file path=ppt/theme/theme1.xml><?xml version="1.0" encoding="utf-8"?>
<a:theme xmlns:a="http://schemas.openxmlformats.org/drawingml/2006/main" name="1_Hvid baggrund lille hjørnelogo">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vid baggrund lille hjørnelogo">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Grøn baggrund lille hjørnelogo">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824A62435C14A4286DB020D2DE62476" ma:contentTypeVersion="19" ma:contentTypeDescription="Opret et nyt dokument." ma:contentTypeScope="" ma:versionID="4c1b6ac9eb96fea6379b1f8d09a1deb3">
  <xsd:schema xmlns:xsd="http://www.w3.org/2001/XMLSchema" xmlns:xs="http://www.w3.org/2001/XMLSchema" xmlns:p="http://schemas.microsoft.com/office/2006/metadata/properties" xmlns:ns2="c9556b18-80b3-495f-bf06-e7a3be1966d2" xmlns:ns3="a182a518-1075-4414-b33f-9ae5c587f5b3" targetNamespace="http://schemas.microsoft.com/office/2006/metadata/properties" ma:root="true" ma:fieldsID="fd7a86c43daca72c68eb441d8e9216ca" ns2:_="" ns3:_="">
    <xsd:import namespace="c9556b18-80b3-495f-bf06-e7a3be1966d2"/>
    <xsd:import namespace="a182a518-1075-4414-b33f-9ae5c587f5b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556b18-80b3-495f-bf06-e7a3be1966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58568548-9f5a-4e35-9c17-968ba1d5feab"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82a518-1075-4414-b33f-9ae5c587f5b3"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b5b5a254-60cb-4216-8964-bd87b223acca}" ma:internalName="TaxCatchAll" ma:showField="CatchAllData" ma:web="a182a518-1075-4414-b33f-9ae5c587f5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9556b18-80b3-495f-bf06-e7a3be1966d2">
      <Terms xmlns="http://schemas.microsoft.com/office/infopath/2007/PartnerControls"/>
    </lcf76f155ced4ddcb4097134ff3c332f>
    <TaxCatchAll xmlns="a182a518-1075-4414-b33f-9ae5c587f5b3" xsi:nil="true"/>
  </documentManagement>
</p:properties>
</file>

<file path=customXml/itemProps1.xml><?xml version="1.0" encoding="utf-8"?>
<ds:datastoreItem xmlns:ds="http://schemas.openxmlformats.org/officeDocument/2006/customXml" ds:itemID="{00A69F4E-A187-4D15-B3C7-D40E55B761C1}"/>
</file>

<file path=customXml/itemProps2.xml><?xml version="1.0" encoding="utf-8"?>
<ds:datastoreItem xmlns:ds="http://schemas.openxmlformats.org/officeDocument/2006/customXml" ds:itemID="{E5B903B5-7819-48B3-BDE7-5A2A094A0464}">
  <ds:schemaRefs>
    <ds:schemaRef ds:uri="http://schemas.microsoft.com/sharepoint/v3/contenttype/forms"/>
  </ds:schemaRefs>
</ds:datastoreItem>
</file>

<file path=customXml/itemProps3.xml><?xml version="1.0" encoding="utf-8"?>
<ds:datastoreItem xmlns:ds="http://schemas.openxmlformats.org/officeDocument/2006/customXml" ds:itemID="{19861F33-8CF6-4C0E-845F-6B313744A3FF}">
  <ds:schemaRefs>
    <ds:schemaRef ds:uri="377d2a42-fd29-4628-b054-b8e0a9a12762"/>
    <ds:schemaRef ds:uri="47119de2-2498-4001-8c21-7616476bf6d1"/>
    <ds:schemaRef ds:uri="a182a518-1075-4414-b33f-9ae5c587f5b3"/>
    <ds:schemaRef ds:uri="c9556b18-80b3-495f-bf06-e7a3be1966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Tema1</Template>
  <TotalTime>0</TotalTime>
  <Words>1382</Words>
  <Application>Microsoft Office PowerPoint</Application>
  <PresentationFormat>Widescreen</PresentationFormat>
  <Paragraphs>151</Paragraphs>
  <Slides>19</Slides>
  <Notes>19</Notes>
  <HiddenSlides>0</HiddenSlides>
  <MMClips>2</MMClips>
  <ScaleCrop>false</ScaleCrop>
  <HeadingPairs>
    <vt:vector size="6" baseType="variant">
      <vt:variant>
        <vt:lpstr>Benyttede skrifttyper</vt:lpstr>
      </vt:variant>
      <vt:variant>
        <vt:i4>9</vt:i4>
      </vt:variant>
      <vt:variant>
        <vt:lpstr>Tema</vt:lpstr>
      </vt:variant>
      <vt:variant>
        <vt:i4>3</vt:i4>
      </vt:variant>
      <vt:variant>
        <vt:lpstr>Slidetitler</vt:lpstr>
      </vt:variant>
      <vt:variant>
        <vt:i4>19</vt:i4>
      </vt:variant>
    </vt:vector>
  </HeadingPairs>
  <TitlesOfParts>
    <vt:vector size="31" baseType="lpstr">
      <vt:lpstr>Arial</vt:lpstr>
      <vt:lpstr>BetonEF-Bold</vt:lpstr>
      <vt:lpstr>Calibri</vt:lpstr>
      <vt:lpstr>Rockwell</vt:lpstr>
      <vt:lpstr>Segoe UI</vt:lpstr>
      <vt:lpstr>Trade Gothic</vt:lpstr>
      <vt:lpstr>Trade Gothic LT Std</vt:lpstr>
      <vt:lpstr>Wingdings</vt:lpstr>
      <vt:lpstr>Work Sans</vt:lpstr>
      <vt:lpstr>1_Hvid baggrund lille hjørnelogo</vt:lpstr>
      <vt:lpstr>Hvid baggrund lille hjørnelogo</vt:lpstr>
      <vt:lpstr>Grøn baggrund lille hjørnelogo</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Marie Langskov</dc:creator>
  <cp:lastModifiedBy>Nina Ahnstrøm</cp:lastModifiedBy>
  <cp:revision>1</cp:revision>
  <cp:lastPrinted>2013-03-20T07:57:09Z</cp:lastPrinted>
  <dcterms:created xsi:type="dcterms:W3CDTF">2013-03-25T08:44:40Z</dcterms:created>
  <dcterms:modified xsi:type="dcterms:W3CDTF">2025-08-27T06:56:08Z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0x010100B824A62435C14A4286DB020D2DE62476</vt:lpwstr>
  </property>
  <property fmtid="{D5CDD505-2E9C-101B-9397-08002B2CF9AE}" pid="3" name="MediaServiceImageTags">
    <vt:lpwstr/>
  </property>
</Properties>
</file>