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4"/>
    <p:sldMasterId id="2147483734" r:id="rId5"/>
    <p:sldMasterId id="2147483750" r:id="rId6"/>
    <p:sldMasterId id="2147483848" r:id="rId7"/>
  </p:sldMasterIdLst>
  <p:notesMasterIdLst>
    <p:notesMasterId r:id="rId36"/>
  </p:notesMasterIdLst>
  <p:handoutMasterIdLst>
    <p:handoutMasterId r:id="rId37"/>
  </p:handoutMasterIdLst>
  <p:sldIdLst>
    <p:sldId id="431" r:id="rId8"/>
    <p:sldId id="256" r:id="rId9"/>
    <p:sldId id="417" r:id="rId10"/>
    <p:sldId id="400" r:id="rId11"/>
    <p:sldId id="395" r:id="rId12"/>
    <p:sldId id="396" r:id="rId13"/>
    <p:sldId id="399" r:id="rId14"/>
    <p:sldId id="425" r:id="rId15"/>
    <p:sldId id="385" r:id="rId16"/>
    <p:sldId id="394" r:id="rId17"/>
    <p:sldId id="419" r:id="rId18"/>
    <p:sldId id="401" r:id="rId19"/>
    <p:sldId id="420" r:id="rId20"/>
    <p:sldId id="402" r:id="rId21"/>
    <p:sldId id="348" r:id="rId22"/>
    <p:sldId id="403" r:id="rId23"/>
    <p:sldId id="388" r:id="rId24"/>
    <p:sldId id="421" r:id="rId25"/>
    <p:sldId id="410" r:id="rId26"/>
    <p:sldId id="392" r:id="rId27"/>
    <p:sldId id="424" r:id="rId28"/>
    <p:sldId id="408" r:id="rId29"/>
    <p:sldId id="357" r:id="rId30"/>
    <p:sldId id="413" r:id="rId31"/>
    <p:sldId id="406" r:id="rId32"/>
    <p:sldId id="407" r:id="rId33"/>
    <p:sldId id="426" r:id="rId34"/>
    <p:sldId id="430" r:id="rId35"/>
  </p:sldIdLst>
  <p:sldSz cx="12192000" cy="6858000"/>
  <p:notesSz cx="6705600" cy="98425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0">
          <p15:clr>
            <a:srgbClr val="A4A3A4"/>
          </p15:clr>
        </p15:guide>
        <p15:guide id="2" pos="21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91B804-7A31-24B9-36E9-E38BE1D9DA6F}" name="Mads Joakim Sørensen" initials="MJS" userId="S::mjs@ida.dk::a2d29d7b-2479-413b-b200-36e082a0cde5" providerId="AD"/>
  <p188:author id="{BEE736D4-FE1A-3550-0075-AD26250D0FD6}" name="Nina Ahnstrøm" initials="NA" userId="S::niah@ida.dk::09669543-dc8d-4c2d-b804-47fea416e5c0" providerId="AD"/>
  <p188:author id="{19E3AAD7-666B-84B7-BDF0-C568E8E75EB0}" name="Anne Dorte Spang-Thomsen" initials="AS" userId="S::adt@ida.dk::ccdee058-c02e-43d1-89dc-2e19170d0de7" providerId="AD"/>
  <p188:author id="{984C0EEC-4F59-422A-E0EB-D9BB332980D3}" name="Mette Francke" initials="MF" userId="S::mefr_kp.dk#ext#@ingeniorforeningenidanmark.onmicrosoft.com::0cfa68a9-6459-4263-b87c-08d27814d2a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85D6D"/>
    <a:srgbClr val="234B5A"/>
    <a:srgbClr val="587F8A"/>
    <a:srgbClr val="B2C8CE"/>
    <a:srgbClr val="F881BC"/>
    <a:srgbClr val="885ED7"/>
    <a:srgbClr val="BCCF00"/>
    <a:srgbClr val="37AFB5"/>
    <a:srgbClr val="70EBC2"/>
    <a:srgbClr val="FFFA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1FA49B-7CDD-454E-B2C1-63B68FBCE126}" v="432" dt="2024-01-29T07:38:57.900"/>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62" autoAdjust="0"/>
    <p:restoredTop sz="60176" autoAdjust="0"/>
  </p:normalViewPr>
  <p:slideViewPr>
    <p:cSldViewPr snapToGrid="0">
      <p:cViewPr varScale="1">
        <p:scale>
          <a:sx n="63" d="100"/>
          <a:sy n="63" d="100"/>
        </p:scale>
        <p:origin x="792" y="6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00"/>
        <p:guide pos="21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a Ahnstrøm" userId="09669543-dc8d-4c2d-b804-47fea416e5c0" providerId="ADAL" clId="{F61A9B17-5FC3-4E31-85B4-D8B1279DE48A}"/>
    <pc:docChg chg="undo custSel addSld delSld modSld sldOrd">
      <pc:chgData name="Nina Ahnstrøm" userId="09669543-dc8d-4c2d-b804-47fea416e5c0" providerId="ADAL" clId="{F61A9B17-5FC3-4E31-85B4-D8B1279DE48A}" dt="2023-12-06T11:38:12.973" v="2308" actId="20577"/>
      <pc:docMkLst>
        <pc:docMk/>
      </pc:docMkLst>
      <pc:sldChg chg="delSp modSp mod addCm modCm">
        <pc:chgData name="Nina Ahnstrøm" userId="09669543-dc8d-4c2d-b804-47fea416e5c0" providerId="ADAL" clId="{F61A9B17-5FC3-4E31-85B4-D8B1279DE48A}" dt="2023-12-06T09:06:33.936" v="808" actId="20577"/>
        <pc:sldMkLst>
          <pc:docMk/>
          <pc:sldMk cId="3507692993" sldId="357"/>
        </pc:sldMkLst>
        <pc:spChg chg="mod">
          <ac:chgData name="Nina Ahnstrøm" userId="09669543-dc8d-4c2d-b804-47fea416e5c0" providerId="ADAL" clId="{F61A9B17-5FC3-4E31-85B4-D8B1279DE48A}" dt="2023-12-04T11:33:12.562" v="21" actId="13926"/>
          <ac:spMkLst>
            <pc:docMk/>
            <pc:sldMk cId="3507692993" sldId="357"/>
            <ac:spMk id="2" creationId="{C52E1831-14CC-BF52-363B-AA447A0BA04B}"/>
          </ac:spMkLst>
        </pc:spChg>
        <pc:spChg chg="mod">
          <ac:chgData name="Nina Ahnstrøm" userId="09669543-dc8d-4c2d-b804-47fea416e5c0" providerId="ADAL" clId="{F61A9B17-5FC3-4E31-85B4-D8B1279DE48A}" dt="2023-12-06T09:04:33.097" v="803" actId="20577"/>
          <ac:spMkLst>
            <pc:docMk/>
            <pc:sldMk cId="3507692993" sldId="357"/>
            <ac:spMk id="3" creationId="{50767698-CFBC-644E-049A-74E314564B9B}"/>
          </ac:spMkLst>
        </pc:spChg>
        <pc:spChg chg="mod">
          <ac:chgData name="Nina Ahnstrøm" userId="09669543-dc8d-4c2d-b804-47fea416e5c0" providerId="ADAL" clId="{F61A9B17-5FC3-4E31-85B4-D8B1279DE48A}" dt="2023-12-06T09:06:33.936" v="808" actId="20577"/>
          <ac:spMkLst>
            <pc:docMk/>
            <pc:sldMk cId="3507692993" sldId="357"/>
            <ac:spMk id="11" creationId="{E4747530-F6BD-041C-7FB3-CAC309A05F23}"/>
          </ac:spMkLst>
        </pc:spChg>
        <pc:picChg chg="del">
          <ac:chgData name="Nina Ahnstrøm" userId="09669543-dc8d-4c2d-b804-47fea416e5c0" providerId="ADAL" clId="{F61A9B17-5FC3-4E31-85B4-D8B1279DE48A}" dt="2023-12-06T09:04:43" v="805" actId="478"/>
          <ac:picMkLst>
            <pc:docMk/>
            <pc:sldMk cId="3507692993" sldId="357"/>
            <ac:picMk id="8" creationId="{53C93E0F-32AA-01DB-73DE-0A6186CA396C}"/>
          </ac:picMkLst>
        </pc:picChg>
        <pc:picChg chg="del">
          <ac:chgData name="Nina Ahnstrøm" userId="09669543-dc8d-4c2d-b804-47fea416e5c0" providerId="ADAL" clId="{F61A9B17-5FC3-4E31-85B4-D8B1279DE48A}" dt="2023-12-06T09:04:40.662" v="804" actId="478"/>
          <ac:picMkLst>
            <pc:docMk/>
            <pc:sldMk cId="3507692993" sldId="357"/>
            <ac:picMk id="14" creationId="{A7E8A19E-D80A-DA93-395D-1B8AAB0E1220}"/>
          </ac:picMkLst>
        </pc:picChg>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F61A9B17-5FC3-4E31-85B4-D8B1279DE48A}" dt="2023-12-04T10:08:37.103" v="13"/>
              <pc2:cmMkLst xmlns:pc2="http://schemas.microsoft.com/office/powerpoint/2019/9/main/command">
                <pc:docMk/>
                <pc:sldMk cId="3507692993" sldId="357"/>
                <pc2:cmMk id="{EECC711F-2D14-4E5B-875A-C16E81051EA5}"/>
              </pc2:cmMkLst>
            </pc226:cmChg>
            <pc226:cmChg xmlns:pc226="http://schemas.microsoft.com/office/powerpoint/2022/06/main/command" chg="add">
              <pc226:chgData name="Nina Ahnstrøm" userId="09669543-dc8d-4c2d-b804-47fea416e5c0" providerId="ADAL" clId="{F61A9B17-5FC3-4E31-85B4-D8B1279DE48A}" dt="2023-12-04T11:33:37.657" v="22"/>
              <pc2:cmMkLst xmlns:pc2="http://schemas.microsoft.com/office/powerpoint/2019/9/main/command">
                <pc:docMk/>
                <pc:sldMk cId="3507692993" sldId="357"/>
                <pc2:cmMk id="{DE373E4B-3681-4B62-BB9B-EAC9AC496D45}"/>
              </pc2:cmMkLst>
            </pc226:cmChg>
            <pc226:cmChg xmlns:pc226="http://schemas.microsoft.com/office/powerpoint/2022/06/main/command" chg="mod">
              <pc226:chgData name="Nina Ahnstrøm" userId="09669543-dc8d-4c2d-b804-47fea416e5c0" providerId="ADAL" clId="{F61A9B17-5FC3-4E31-85B4-D8B1279DE48A}" dt="2023-12-06T09:04:33.097" v="803" actId="20577"/>
              <pc2:cmMkLst xmlns:pc2="http://schemas.microsoft.com/office/powerpoint/2019/9/main/command">
                <pc:docMk/>
                <pc:sldMk cId="3507692993" sldId="357"/>
                <pc2:cmMk id="{B8C106AC-0372-4C5A-96AB-8D93BB152FBE}"/>
              </pc2:cmMkLst>
            </pc226:cmChg>
          </p:ext>
        </pc:extLst>
      </pc:sldChg>
      <pc:sldChg chg="modSp mod addCm">
        <pc:chgData name="Nina Ahnstrøm" userId="09669543-dc8d-4c2d-b804-47fea416e5c0" providerId="ADAL" clId="{F61A9B17-5FC3-4E31-85B4-D8B1279DE48A}" dt="2023-11-28T19:30:00.577" v="7"/>
        <pc:sldMkLst>
          <pc:docMk/>
          <pc:sldMk cId="4181132823" sldId="385"/>
        </pc:sldMkLst>
        <pc:spChg chg="mod">
          <ac:chgData name="Nina Ahnstrøm" userId="09669543-dc8d-4c2d-b804-47fea416e5c0" providerId="ADAL" clId="{F61A9B17-5FC3-4E31-85B4-D8B1279DE48A}" dt="2023-11-28T19:29:38.385" v="6" actId="20577"/>
          <ac:spMkLst>
            <pc:docMk/>
            <pc:sldMk cId="4181132823" sldId="385"/>
            <ac:spMk id="2" creationId="{5E600128-3C85-D1C1-A46E-958EAFBD881E}"/>
          </ac:spMkLst>
        </pc:spChg>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F61A9B17-5FC3-4E31-85B4-D8B1279DE48A}" dt="2023-11-28T19:30:00.577" v="7"/>
              <pc2:cmMkLst xmlns:pc2="http://schemas.microsoft.com/office/powerpoint/2019/9/main/command">
                <pc:docMk/>
                <pc:sldMk cId="4181132823" sldId="385"/>
                <pc2:cmMk id="{D58F91E7-ADAF-4932-9A65-2B0C3E92FA20}"/>
              </pc2:cmMkLst>
            </pc226:cmChg>
          </p:ext>
        </pc:extLst>
      </pc:sldChg>
      <pc:sldChg chg="modSp mod modCm">
        <pc:chgData name="Nina Ahnstrøm" userId="09669543-dc8d-4c2d-b804-47fea416e5c0" providerId="ADAL" clId="{F61A9B17-5FC3-4E31-85B4-D8B1279DE48A}" dt="2023-12-04T10:00:08.922" v="12" actId="20577"/>
        <pc:sldMkLst>
          <pc:docMk/>
          <pc:sldMk cId="400080664" sldId="392"/>
        </pc:sldMkLst>
        <pc:spChg chg="mod">
          <ac:chgData name="Nina Ahnstrøm" userId="09669543-dc8d-4c2d-b804-47fea416e5c0" providerId="ADAL" clId="{F61A9B17-5FC3-4E31-85B4-D8B1279DE48A}" dt="2023-12-04T10:00:08.922" v="12" actId="20577"/>
          <ac:spMkLst>
            <pc:docMk/>
            <pc:sldMk cId="400080664" sldId="392"/>
            <ac:spMk id="4" creationId="{5894C7A1-CF64-83D2-17F0-7567E3F27D84}"/>
          </ac:spMkLst>
        </pc:spChg>
        <pc:spChg chg="mod">
          <ac:chgData name="Nina Ahnstrøm" userId="09669543-dc8d-4c2d-b804-47fea416e5c0" providerId="ADAL" clId="{F61A9B17-5FC3-4E31-85B4-D8B1279DE48A}" dt="2023-12-04T10:00:03.323" v="11" actId="13926"/>
          <ac:spMkLst>
            <pc:docMk/>
            <pc:sldMk cId="400080664" sldId="392"/>
            <ac:spMk id="5" creationId="{723592EB-7E1E-45D8-3B5A-A0E1EBD8F66A}"/>
          </ac:spMkLst>
        </pc:spChg>
        <pc:extLst>
          <p:ext xmlns:p="http://schemas.openxmlformats.org/presentationml/2006/main" uri="{D6D511B9-2390-475A-947B-AFAB55BFBCF1}">
            <pc226:cmChg xmlns:pc226="http://schemas.microsoft.com/office/powerpoint/2022/06/main/command" chg="mod">
              <pc226:chgData name="Nina Ahnstrøm" userId="09669543-dc8d-4c2d-b804-47fea416e5c0" providerId="ADAL" clId="{F61A9B17-5FC3-4E31-85B4-D8B1279DE48A}" dt="2023-12-04T10:00:08.922" v="12" actId="20577"/>
              <pc2:cmMkLst xmlns:pc2="http://schemas.microsoft.com/office/powerpoint/2019/9/main/command">
                <pc:docMk/>
                <pc:sldMk cId="400080664" sldId="392"/>
                <pc2:cmMk id="{99C0AA65-18EA-4EBD-8532-CBDCA42D5FF9}"/>
              </pc2:cmMkLst>
            </pc226:cmChg>
          </p:ext>
        </pc:extLst>
      </pc:sldChg>
      <pc:sldChg chg="modSp mod addCm">
        <pc:chgData name="Nina Ahnstrøm" userId="09669543-dc8d-4c2d-b804-47fea416e5c0" providerId="ADAL" clId="{F61A9B17-5FC3-4E31-85B4-D8B1279DE48A}" dt="2023-11-28T19:32:53.655" v="9"/>
        <pc:sldMkLst>
          <pc:docMk/>
          <pc:sldMk cId="659306799" sldId="394"/>
        </pc:sldMkLst>
        <pc:spChg chg="mod">
          <ac:chgData name="Nina Ahnstrøm" userId="09669543-dc8d-4c2d-b804-47fea416e5c0" providerId="ADAL" clId="{F61A9B17-5FC3-4E31-85B4-D8B1279DE48A}" dt="2023-11-28T19:32:38.108" v="8" actId="20577"/>
          <ac:spMkLst>
            <pc:docMk/>
            <pc:sldMk cId="659306799" sldId="394"/>
            <ac:spMk id="4" creationId="{9D98A598-78C0-4928-10B9-7CBD6C94D64B}"/>
          </ac:spMkLst>
        </pc:spChg>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F61A9B17-5FC3-4E31-85B4-D8B1279DE48A}" dt="2023-11-28T19:32:53.655" v="9"/>
              <pc2:cmMkLst xmlns:pc2="http://schemas.microsoft.com/office/powerpoint/2019/9/main/command">
                <pc:docMk/>
                <pc:sldMk cId="659306799" sldId="394"/>
                <pc2:cmMk id="{BA9C4687-12D2-4033-A981-8FBC9745E2E1}"/>
              </pc2:cmMkLst>
            </pc226:cmChg>
          </p:ext>
        </pc:extLst>
      </pc:sldChg>
      <pc:sldChg chg="addCm">
        <pc:chgData name="Nina Ahnstrøm" userId="09669543-dc8d-4c2d-b804-47fea416e5c0" providerId="ADAL" clId="{F61A9B17-5FC3-4E31-85B4-D8B1279DE48A}" dt="2023-11-28T20:11:04.471" v="10"/>
        <pc:sldMkLst>
          <pc:docMk/>
          <pc:sldMk cId="4159431870" sldId="401"/>
        </pc:sldMkLst>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F61A9B17-5FC3-4E31-85B4-D8B1279DE48A}" dt="2023-11-28T20:11:04.471" v="10"/>
              <pc2:cmMkLst xmlns:pc2="http://schemas.microsoft.com/office/powerpoint/2019/9/main/command">
                <pc:docMk/>
                <pc:sldMk cId="4159431870" sldId="401"/>
                <pc2:cmMk id="{CF29FF44-6D44-458B-8344-7C400C2A3F80}"/>
              </pc2:cmMkLst>
            </pc226:cmChg>
          </p:ext>
        </pc:extLst>
      </pc:sldChg>
      <pc:sldChg chg="modSp mod modNotesTx">
        <pc:chgData name="Nina Ahnstrøm" userId="09669543-dc8d-4c2d-b804-47fea416e5c0" providerId="ADAL" clId="{F61A9B17-5FC3-4E31-85B4-D8B1279DE48A}" dt="2023-12-06T11:38:12.973" v="2308" actId="20577"/>
        <pc:sldMkLst>
          <pc:docMk/>
          <pc:sldMk cId="3641577894" sldId="406"/>
        </pc:sldMkLst>
        <pc:spChg chg="mod">
          <ac:chgData name="Nina Ahnstrøm" userId="09669543-dc8d-4c2d-b804-47fea416e5c0" providerId="ADAL" clId="{F61A9B17-5FC3-4E31-85B4-D8B1279DE48A}" dt="2023-12-06T08:50:06.746" v="792" actId="5793"/>
          <ac:spMkLst>
            <pc:docMk/>
            <pc:sldMk cId="3641577894" sldId="406"/>
            <ac:spMk id="3" creationId="{DF0EAD9B-C120-CF7C-C25D-222CBA72BE47}"/>
          </ac:spMkLst>
        </pc:spChg>
        <pc:spChg chg="mod">
          <ac:chgData name="Nina Ahnstrøm" userId="09669543-dc8d-4c2d-b804-47fea416e5c0" providerId="ADAL" clId="{F61A9B17-5FC3-4E31-85B4-D8B1279DE48A}" dt="2023-12-06T08:43:37.536" v="778" actId="5793"/>
          <ac:spMkLst>
            <pc:docMk/>
            <pc:sldMk cId="3641577894" sldId="406"/>
            <ac:spMk id="5" creationId="{8DEF2C98-ED7C-5DC3-2DFB-71A39C1D7E53}"/>
          </ac:spMkLst>
        </pc:spChg>
      </pc:sldChg>
      <pc:sldChg chg="modSp mod addCm delCm">
        <pc:chgData name="Nina Ahnstrøm" userId="09669543-dc8d-4c2d-b804-47fea416e5c0" providerId="ADAL" clId="{F61A9B17-5FC3-4E31-85B4-D8B1279DE48A}" dt="2023-12-06T08:33:03.861" v="25"/>
        <pc:sldMkLst>
          <pc:docMk/>
          <pc:sldMk cId="2922526393" sldId="407"/>
        </pc:sldMkLst>
        <pc:spChg chg="mod">
          <ac:chgData name="Nina Ahnstrøm" userId="09669543-dc8d-4c2d-b804-47fea416e5c0" providerId="ADAL" clId="{F61A9B17-5FC3-4E31-85B4-D8B1279DE48A}" dt="2023-12-04T11:24:20.890" v="17" actId="13926"/>
          <ac:spMkLst>
            <pc:docMk/>
            <pc:sldMk cId="2922526393" sldId="407"/>
            <ac:spMk id="3" creationId="{BE71A40D-C938-1158-29AA-9DB5A144DAE7}"/>
          </ac:spMkLst>
        </pc:spChg>
        <pc:extLst>
          <p:ext xmlns:p="http://schemas.openxmlformats.org/presentationml/2006/main" uri="{D6D511B9-2390-475A-947B-AFAB55BFBCF1}">
            <pc226:cmChg xmlns:pc226="http://schemas.microsoft.com/office/powerpoint/2022/06/main/command" chg="add del">
              <pc226:chgData name="Nina Ahnstrøm" userId="09669543-dc8d-4c2d-b804-47fea416e5c0" providerId="ADAL" clId="{F61A9B17-5FC3-4E31-85B4-D8B1279DE48A}" dt="2023-12-06T08:33:03.861" v="25"/>
              <pc2:cmMkLst xmlns:pc2="http://schemas.microsoft.com/office/powerpoint/2019/9/main/command">
                <pc:docMk/>
                <pc:sldMk cId="2922526393" sldId="407"/>
                <pc2:cmMk id="{3F2F077D-5CAD-42A0-942E-728F47CFC322}"/>
              </pc2:cmMkLst>
            </pc226:cmChg>
            <pc226:cmChg xmlns:pc226="http://schemas.microsoft.com/office/powerpoint/2022/06/main/command" chg="add">
              <pc226:chgData name="Nina Ahnstrøm" userId="09669543-dc8d-4c2d-b804-47fea416e5c0" providerId="ADAL" clId="{F61A9B17-5FC3-4E31-85B4-D8B1279DE48A}" dt="2023-12-04T11:24:39.940" v="18"/>
              <pc2:cmMkLst xmlns:pc2="http://schemas.microsoft.com/office/powerpoint/2019/9/main/command">
                <pc:docMk/>
                <pc:sldMk cId="2922526393" sldId="407"/>
                <pc2:cmMk id="{AC9C66DA-0914-4FCF-8FAA-9A7298E48299}"/>
              </pc2:cmMkLst>
            </pc226:cmChg>
            <pc226:cmChg xmlns:pc226="http://schemas.microsoft.com/office/powerpoint/2022/06/main/command" chg="add">
              <pc226:chgData name="Nina Ahnstrøm" userId="09669543-dc8d-4c2d-b804-47fea416e5c0" providerId="ADAL" clId="{F61A9B17-5FC3-4E31-85B4-D8B1279DE48A}" dt="2023-12-04T11:25:03.772" v="19"/>
              <pc2:cmMkLst xmlns:pc2="http://schemas.microsoft.com/office/powerpoint/2019/9/main/command">
                <pc:docMk/>
                <pc:sldMk cId="2922526393" sldId="407"/>
                <pc2:cmMk id="{DC6477DE-EBEF-4F63-B500-61E3F28A0E29}"/>
              </pc2:cmMkLst>
            </pc226:cmChg>
          </p:ext>
        </pc:extLst>
      </pc:sldChg>
      <pc:sldChg chg="modSp mod addCm modCm modNotesTx">
        <pc:chgData name="Nina Ahnstrøm" userId="09669543-dc8d-4c2d-b804-47fea416e5c0" providerId="ADAL" clId="{F61A9B17-5FC3-4E31-85B4-D8B1279DE48A}" dt="2023-12-06T11:36:41.251" v="1901" actId="20577"/>
        <pc:sldMkLst>
          <pc:docMk/>
          <pc:sldMk cId="932683507" sldId="413"/>
        </pc:sldMkLst>
        <pc:spChg chg="mod">
          <ac:chgData name="Nina Ahnstrøm" userId="09669543-dc8d-4c2d-b804-47fea416e5c0" providerId="ADAL" clId="{F61A9B17-5FC3-4E31-85B4-D8B1279DE48A}" dt="2023-12-06T09:26:44.742" v="1447" actId="20577"/>
          <ac:spMkLst>
            <pc:docMk/>
            <pc:sldMk cId="932683507" sldId="413"/>
            <ac:spMk id="2" creationId="{3ABB1A5D-561E-003E-A9D2-C19E2EC6340C}"/>
          </ac:spMkLst>
        </pc:spChg>
        <pc:spChg chg="mod">
          <ac:chgData name="Nina Ahnstrøm" userId="09669543-dc8d-4c2d-b804-47fea416e5c0" providerId="ADAL" clId="{F61A9B17-5FC3-4E31-85B4-D8B1279DE48A}" dt="2023-12-06T09:24:25.277" v="1444" actId="20577"/>
          <ac:spMkLst>
            <pc:docMk/>
            <pc:sldMk cId="932683507" sldId="413"/>
            <ac:spMk id="3" creationId="{B69C0E77-DE8B-5844-CF6E-C5A8DE99712C}"/>
          </ac:spMkLst>
        </pc:spChg>
        <pc:extLst>
          <p:ext xmlns:p="http://schemas.openxmlformats.org/presentationml/2006/main" uri="{D6D511B9-2390-475A-947B-AFAB55BFBCF1}">
            <pc226:cmChg xmlns:pc226="http://schemas.microsoft.com/office/powerpoint/2022/06/main/command" chg="add mod">
              <pc226:chgData name="Nina Ahnstrøm" userId="09669543-dc8d-4c2d-b804-47fea416e5c0" providerId="ADAL" clId="{F61A9B17-5FC3-4E31-85B4-D8B1279DE48A}" dt="2023-12-04T10:11:59.433" v="16"/>
              <pc2:cmMkLst xmlns:pc2="http://schemas.microsoft.com/office/powerpoint/2019/9/main/command">
                <pc:docMk/>
                <pc:sldMk cId="932683507" sldId="413"/>
                <pc2:cmMk id="{A704598F-7CD1-4C94-89E7-FA25C7B89F92}"/>
              </pc2:cmMkLst>
            </pc226:cmChg>
          </p:ext>
        </pc:extLst>
      </pc:sldChg>
      <pc:sldChg chg="modSp mod addCm">
        <pc:chgData name="Nina Ahnstrøm" userId="09669543-dc8d-4c2d-b804-47fea416e5c0" providerId="ADAL" clId="{F61A9B17-5FC3-4E31-85B4-D8B1279DE48A}" dt="2023-11-28T19:22:26.587" v="1" actId="20577"/>
        <pc:sldMkLst>
          <pc:docMk/>
          <pc:sldMk cId="3041642344" sldId="417"/>
        </pc:sldMkLst>
        <pc:spChg chg="mod">
          <ac:chgData name="Nina Ahnstrøm" userId="09669543-dc8d-4c2d-b804-47fea416e5c0" providerId="ADAL" clId="{F61A9B17-5FC3-4E31-85B4-D8B1279DE48A}" dt="2023-11-28T19:22:26.587" v="1" actId="20577"/>
          <ac:spMkLst>
            <pc:docMk/>
            <pc:sldMk cId="3041642344" sldId="417"/>
            <ac:spMk id="10" creationId="{2B75C18A-FBF0-2076-AB79-8BF70F0FD4B2}"/>
          </ac:spMkLst>
        </pc:spChg>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F61A9B17-5FC3-4E31-85B4-D8B1279DE48A}" dt="2023-11-28T19:22:01.709" v="0"/>
              <pc2:cmMkLst xmlns:pc2="http://schemas.microsoft.com/office/powerpoint/2019/9/main/command">
                <pc:docMk/>
                <pc:sldMk cId="3041642344" sldId="417"/>
                <pc2:cmMk id="{9DBB58FE-D445-41C2-9480-75DEFF8A32C9}"/>
              </pc2:cmMkLst>
            </pc226:cmChg>
          </p:ext>
        </pc:extLst>
      </pc:sldChg>
      <pc:sldChg chg="addCm">
        <pc:chgData name="Nina Ahnstrøm" userId="09669543-dc8d-4c2d-b804-47fea416e5c0" providerId="ADAL" clId="{F61A9B17-5FC3-4E31-85B4-D8B1279DE48A}" dt="2023-11-28T19:27:52.709" v="2"/>
        <pc:sldMkLst>
          <pc:docMk/>
          <pc:sldMk cId="3207062588" sldId="425"/>
        </pc:sldMkLst>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F61A9B17-5FC3-4E31-85B4-D8B1279DE48A}" dt="2023-11-28T19:27:52.709" v="2"/>
              <pc2:cmMkLst xmlns:pc2="http://schemas.microsoft.com/office/powerpoint/2019/9/main/command">
                <pc:docMk/>
                <pc:sldMk cId="3207062588" sldId="425"/>
                <pc2:cmMk id="{F9256303-FF2B-43F6-AE2B-A1DD0648D5B8}"/>
              </pc2:cmMkLst>
            </pc226:cmChg>
          </p:ext>
        </pc:extLst>
      </pc:sldChg>
      <pc:sldChg chg="modSp add del mod ord">
        <pc:chgData name="Nina Ahnstrøm" userId="09669543-dc8d-4c2d-b804-47fea416e5c0" providerId="ADAL" clId="{F61A9B17-5FC3-4E31-85B4-D8B1279DE48A}" dt="2023-12-06T09:19:09.007" v="1411" actId="47"/>
        <pc:sldMkLst>
          <pc:docMk/>
          <pc:sldMk cId="2722113159" sldId="427"/>
        </pc:sldMkLst>
        <pc:spChg chg="mod">
          <ac:chgData name="Nina Ahnstrøm" userId="09669543-dc8d-4c2d-b804-47fea416e5c0" providerId="ADAL" clId="{F61A9B17-5FC3-4E31-85B4-D8B1279DE48A}" dt="2023-12-06T09:11:36.806" v="824" actId="20577"/>
          <ac:spMkLst>
            <pc:docMk/>
            <pc:sldMk cId="2722113159" sldId="427"/>
            <ac:spMk id="2" creationId="{3ABB1A5D-561E-003E-A9D2-C19E2EC6340C}"/>
          </ac:spMkLst>
        </pc:spChg>
      </pc:sldChg>
      <pc:sldChg chg="modSp add mod ord">
        <pc:chgData name="Nina Ahnstrøm" userId="09669543-dc8d-4c2d-b804-47fea416e5c0" providerId="ADAL" clId="{F61A9B17-5FC3-4E31-85B4-D8B1279DE48A}" dt="2023-12-06T09:24:50.655" v="1446"/>
        <pc:sldMkLst>
          <pc:docMk/>
          <pc:sldMk cId="2494293432" sldId="428"/>
        </pc:sldMkLst>
        <pc:spChg chg="mod">
          <ac:chgData name="Nina Ahnstrøm" userId="09669543-dc8d-4c2d-b804-47fea416e5c0" providerId="ADAL" clId="{F61A9B17-5FC3-4E31-85B4-D8B1279DE48A}" dt="2023-12-06T09:19:42.378" v="1424" actId="20577"/>
          <ac:spMkLst>
            <pc:docMk/>
            <pc:sldMk cId="2494293432" sldId="428"/>
            <ac:spMk id="2" creationId="{3ABB1A5D-561E-003E-A9D2-C19E2EC6340C}"/>
          </ac:spMkLst>
        </pc:spChg>
      </pc:sldChg>
    </pc:docChg>
  </pc:docChgLst>
  <pc:docChgLst>
    <pc:chgData name="Mads Joakim Sørensen" userId="a2d29d7b-2479-413b-b200-36e082a0cde5" providerId="ADAL" clId="{9C9FA234-552D-4F6A-9B13-47C1570A0CCA}"/>
    <pc:docChg chg="modSld">
      <pc:chgData name="Mads Joakim Sørensen" userId="a2d29d7b-2479-413b-b200-36e082a0cde5" providerId="ADAL" clId="{9C9FA234-552D-4F6A-9B13-47C1570A0CCA}" dt="2023-12-14T11:59:15.927" v="81"/>
      <pc:docMkLst>
        <pc:docMk/>
      </pc:docMkLst>
      <pc:sldChg chg="modSp mod delCm modCm">
        <pc:chgData name="Mads Joakim Sørensen" userId="a2d29d7b-2479-413b-b200-36e082a0cde5" providerId="ADAL" clId="{9C9FA234-552D-4F6A-9B13-47C1570A0CCA}" dt="2023-12-14T11:59:09.944" v="80"/>
        <pc:sldMkLst>
          <pc:docMk/>
          <pc:sldMk cId="3507692993" sldId="357"/>
        </pc:sldMkLst>
        <pc:spChg chg="mod">
          <ac:chgData name="Mads Joakim Sørensen" userId="a2d29d7b-2479-413b-b200-36e082a0cde5" providerId="ADAL" clId="{9C9FA234-552D-4F6A-9B13-47C1570A0CCA}" dt="2023-12-14T11:56:20.754" v="77" actId="20577"/>
          <ac:spMkLst>
            <pc:docMk/>
            <pc:sldMk cId="3507692993" sldId="357"/>
            <ac:spMk id="2" creationId="{C52E1831-14CC-BF52-363B-AA447A0BA04B}"/>
          </ac:spMkLst>
        </pc:spChg>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9C9FA234-552D-4F6A-9B13-47C1570A0CCA}" dt="2023-12-14T11:55:59.226" v="74"/>
              <pc2:cmMkLst xmlns:pc2="http://schemas.microsoft.com/office/powerpoint/2019/9/main/command">
                <pc:docMk/>
                <pc:sldMk cId="3507692993" sldId="357"/>
                <pc2:cmMk id="{EECC711F-2D14-4E5B-875A-C16E81051EA5}"/>
              </pc2:cmMkLst>
            </pc226:cmChg>
            <pc226:cmChg xmlns:pc226="http://schemas.microsoft.com/office/powerpoint/2022/06/main/command" chg="mod">
              <pc226:chgData name="Mads Joakim Sørensen" userId="a2d29d7b-2479-413b-b200-36e082a0cde5" providerId="ADAL" clId="{9C9FA234-552D-4F6A-9B13-47C1570A0CCA}" dt="2023-12-14T11:56:20.754" v="77" actId="20577"/>
              <pc2:cmMkLst xmlns:pc2="http://schemas.microsoft.com/office/powerpoint/2019/9/main/command">
                <pc:docMk/>
                <pc:sldMk cId="3507692993" sldId="357"/>
                <pc2:cmMk id="{DE373E4B-3681-4B62-BB9B-EAC9AC496D45}"/>
              </pc2:cmMkLst>
            </pc226:cmChg>
            <pc226:cmChg xmlns:pc226="http://schemas.microsoft.com/office/powerpoint/2022/06/main/command" chg="del">
              <pc226:chgData name="Mads Joakim Sørensen" userId="a2d29d7b-2479-413b-b200-36e082a0cde5" providerId="ADAL" clId="{9C9FA234-552D-4F6A-9B13-47C1570A0CCA}" dt="2023-12-14T11:55:40.772" v="72"/>
              <pc2:cmMkLst xmlns:pc2="http://schemas.microsoft.com/office/powerpoint/2019/9/main/command">
                <pc:docMk/>
                <pc:sldMk cId="3507692993" sldId="357"/>
                <pc2:cmMk id="{4EE6BA6A-3439-4E01-9392-16C588C18CD4}"/>
              </pc2:cmMkLst>
            </pc226:cmChg>
            <pc226:cmChg xmlns:pc226="http://schemas.microsoft.com/office/powerpoint/2022/06/main/command" chg="mod">
              <pc226:chgData name="Mads Joakim Sørensen" userId="a2d29d7b-2479-413b-b200-36e082a0cde5" providerId="ADAL" clId="{9C9FA234-552D-4F6A-9B13-47C1570A0CCA}" dt="2023-12-14T11:55:19.917" v="71"/>
              <pc2:cmMkLst xmlns:pc2="http://schemas.microsoft.com/office/powerpoint/2019/9/main/command">
                <pc:docMk/>
                <pc:sldMk cId="3507692993" sldId="357"/>
                <pc2:cmMk id="{C77A3A9F-452A-4AB9-B92A-89582C53845C}"/>
              </pc2:cmMkLst>
            </pc226:cmChg>
            <pc226:cmChg xmlns:pc226="http://schemas.microsoft.com/office/powerpoint/2022/06/main/command" chg="mod">
              <pc226:chgData name="Mads Joakim Sørensen" userId="a2d29d7b-2479-413b-b200-36e082a0cde5" providerId="ADAL" clId="{9C9FA234-552D-4F6A-9B13-47C1570A0CCA}" dt="2023-12-14T11:59:09.944" v="80"/>
              <pc2:cmMkLst xmlns:pc2="http://schemas.microsoft.com/office/powerpoint/2019/9/main/command">
                <pc:docMk/>
                <pc:sldMk cId="3507692993" sldId="357"/>
                <pc2:cmMk id="{B8C106AC-0372-4C5A-96AB-8D93BB152FBE}"/>
              </pc2:cmMkLst>
              <pc226:cmRplyChg chg="add">
                <pc226:chgData name="Mads Joakim Sørensen" userId="a2d29d7b-2479-413b-b200-36e082a0cde5" providerId="ADAL" clId="{9C9FA234-552D-4F6A-9B13-47C1570A0CCA}" dt="2023-12-14T11:59:07.929" v="79"/>
                <pc2:cmRplyMkLst xmlns:pc2="http://schemas.microsoft.com/office/powerpoint/2019/9/main/command">
                  <pc:docMk/>
                  <pc:sldMk cId="3507692993" sldId="357"/>
                  <pc2:cmMk id="{B8C106AC-0372-4C5A-96AB-8D93BB152FBE}"/>
                  <pc2:cmRplyMk id="{AE43AC42-D5FB-4F72-89A2-D20FD591AF3B}"/>
                </pc2:cmRplyMkLst>
              </pc226:cmRplyChg>
            </pc226:cmChg>
          </p:ext>
        </pc:extLst>
      </pc:sldChg>
      <pc:sldChg chg="delCm">
        <pc:chgData name="Mads Joakim Sørensen" userId="a2d29d7b-2479-413b-b200-36e082a0cde5" providerId="ADAL" clId="{9C9FA234-552D-4F6A-9B13-47C1570A0CCA}" dt="2023-12-14T11:52:03.990" v="5"/>
        <pc:sldMkLst>
          <pc:docMk/>
          <pc:sldMk cId="4181132823" sldId="385"/>
        </pc:sldMkLst>
        <pc:extLst>
          <p:ext xmlns:p="http://schemas.openxmlformats.org/presentationml/2006/main" uri="{D6D511B9-2390-475A-947B-AFAB55BFBCF1}">
            <pc226:cmChg xmlns:pc226="http://schemas.microsoft.com/office/powerpoint/2022/06/main/command" chg="del">
              <pc226:chgData name="Mads Joakim Sørensen" userId="a2d29d7b-2479-413b-b200-36e082a0cde5" providerId="ADAL" clId="{9C9FA234-552D-4F6A-9B13-47C1570A0CCA}" dt="2023-12-14T11:52:03.990" v="5"/>
              <pc2:cmMkLst xmlns:pc2="http://schemas.microsoft.com/office/powerpoint/2019/9/main/command">
                <pc:docMk/>
                <pc:sldMk cId="4181132823" sldId="385"/>
                <pc2:cmMk id="{D58F91E7-ADAF-4932-9A65-2B0C3E92FA20}"/>
              </pc2:cmMkLst>
            </pc226:cmChg>
          </p:ext>
        </pc:extLst>
      </pc:sldChg>
      <pc:sldChg chg="modCm">
        <pc:chgData name="Mads Joakim Sørensen" userId="a2d29d7b-2479-413b-b200-36e082a0cde5" providerId="ADAL" clId="{9C9FA234-552D-4F6A-9B13-47C1570A0CCA}" dt="2023-12-14T11:54:43.263" v="67"/>
        <pc:sldMkLst>
          <pc:docMk/>
          <pc:sldMk cId="2876770791" sldId="388"/>
        </pc:sldMkLst>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9C9FA234-552D-4F6A-9B13-47C1570A0CCA}" dt="2023-12-14T11:54:40.277" v="66"/>
              <pc2:cmMkLst xmlns:pc2="http://schemas.microsoft.com/office/powerpoint/2019/9/main/command">
                <pc:docMk/>
                <pc:sldMk cId="2876770791" sldId="388"/>
                <pc2:cmMk id="{D625242C-DC20-4CE8-AD16-A2EE5243445B}"/>
              </pc2:cmMkLst>
            </pc226:cmChg>
            <pc226:cmChg xmlns:pc226="http://schemas.microsoft.com/office/powerpoint/2022/06/main/command" chg="mod">
              <pc226:chgData name="Mads Joakim Sørensen" userId="a2d29d7b-2479-413b-b200-36e082a0cde5" providerId="ADAL" clId="{9C9FA234-552D-4F6A-9B13-47C1570A0CCA}" dt="2023-12-14T11:54:43.263" v="67"/>
              <pc2:cmMkLst xmlns:pc2="http://schemas.microsoft.com/office/powerpoint/2019/9/main/command">
                <pc:docMk/>
                <pc:sldMk cId="2876770791" sldId="388"/>
                <pc2:cmMk id="{71B4A97C-0EFE-496E-BCE9-C63999FB4AC9}"/>
              </pc2:cmMkLst>
            </pc226:cmChg>
          </p:ext>
        </pc:extLst>
      </pc:sldChg>
      <pc:sldChg chg="modSp mod delCm modCm">
        <pc:chgData name="Mads Joakim Sørensen" userId="a2d29d7b-2479-413b-b200-36e082a0cde5" providerId="ADAL" clId="{9C9FA234-552D-4F6A-9B13-47C1570A0CCA}" dt="2023-12-14T11:53:37.938" v="63"/>
        <pc:sldMkLst>
          <pc:docMk/>
          <pc:sldMk cId="659306799" sldId="394"/>
        </pc:sldMkLst>
        <pc:spChg chg="mod">
          <ac:chgData name="Mads Joakim Sørensen" userId="a2d29d7b-2479-413b-b200-36e082a0cde5" providerId="ADAL" clId="{9C9FA234-552D-4F6A-9B13-47C1570A0CCA}" dt="2023-12-14T11:53:35.362" v="62" actId="20577"/>
          <ac:spMkLst>
            <pc:docMk/>
            <pc:sldMk cId="659306799" sldId="394"/>
            <ac:spMk id="4" creationId="{9D98A598-78C0-4928-10B9-7CBD6C94D64B}"/>
          </ac:spMkLst>
        </pc:spChg>
        <pc:extLst>
          <p:ext xmlns:p="http://schemas.openxmlformats.org/presentationml/2006/main" uri="{D6D511B9-2390-475A-947B-AFAB55BFBCF1}">
            <pc226:cmChg xmlns:pc226="http://schemas.microsoft.com/office/powerpoint/2022/06/main/command" chg="del">
              <pc226:chgData name="Mads Joakim Sørensen" userId="a2d29d7b-2479-413b-b200-36e082a0cde5" providerId="ADAL" clId="{9C9FA234-552D-4F6A-9B13-47C1570A0CCA}" dt="2023-12-14T11:52:10.271" v="6"/>
              <pc2:cmMkLst xmlns:pc2="http://schemas.microsoft.com/office/powerpoint/2019/9/main/command">
                <pc:docMk/>
                <pc:sldMk cId="659306799" sldId="394"/>
                <pc2:cmMk id="{DC33656F-236E-4563-9608-83D69690FF0B}"/>
              </pc2:cmMkLst>
            </pc226:cmChg>
            <pc226:cmChg xmlns:pc226="http://schemas.microsoft.com/office/powerpoint/2022/06/main/command" chg="del mod">
              <pc226:chgData name="Mads Joakim Sørensen" userId="a2d29d7b-2479-413b-b200-36e082a0cde5" providerId="ADAL" clId="{9C9FA234-552D-4F6A-9B13-47C1570A0CCA}" dt="2023-12-14T11:53:37.938" v="63"/>
              <pc2:cmMkLst xmlns:pc2="http://schemas.microsoft.com/office/powerpoint/2019/9/main/command">
                <pc:docMk/>
                <pc:sldMk cId="659306799" sldId="394"/>
                <pc2:cmMk id="{BA9C4687-12D2-4033-A981-8FBC9745E2E1}"/>
              </pc2:cmMkLst>
            </pc226:cmChg>
          </p:ext>
        </pc:extLst>
      </pc:sldChg>
      <pc:sldChg chg="modCm">
        <pc:chgData name="Mads Joakim Sørensen" userId="a2d29d7b-2479-413b-b200-36e082a0cde5" providerId="ADAL" clId="{9C9FA234-552D-4F6A-9B13-47C1570A0CCA}" dt="2023-12-14T11:46:02.815" v="0"/>
        <pc:sldMkLst>
          <pc:docMk/>
          <pc:sldMk cId="324184399" sldId="395"/>
        </pc:sldMkLst>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9C9FA234-552D-4F6A-9B13-47C1570A0CCA}" dt="2023-12-14T11:46:02.815" v="0"/>
              <pc2:cmMkLst xmlns:pc2="http://schemas.microsoft.com/office/powerpoint/2019/9/main/command">
                <pc:docMk/>
                <pc:sldMk cId="324184399" sldId="395"/>
                <pc2:cmMk id="{17E0DE43-7B6B-4B05-A6C7-06889FB0DC92}"/>
              </pc2:cmMkLst>
            </pc226:cmChg>
          </p:ext>
        </pc:extLst>
      </pc:sldChg>
      <pc:sldChg chg="delCm modCm">
        <pc:chgData name="Mads Joakim Sørensen" userId="a2d29d7b-2479-413b-b200-36e082a0cde5" providerId="ADAL" clId="{9C9FA234-552D-4F6A-9B13-47C1570A0CCA}" dt="2023-12-14T11:54:32.157" v="65"/>
        <pc:sldMkLst>
          <pc:docMk/>
          <pc:sldMk cId="4159431870" sldId="401"/>
        </pc:sldMkLst>
        <pc:extLst>
          <p:ext xmlns:p="http://schemas.openxmlformats.org/presentationml/2006/main" uri="{D6D511B9-2390-475A-947B-AFAB55BFBCF1}">
            <pc226:cmChg xmlns:pc226="http://schemas.microsoft.com/office/powerpoint/2022/06/main/command" chg="del">
              <pc226:chgData name="Mads Joakim Sørensen" userId="a2d29d7b-2479-413b-b200-36e082a0cde5" providerId="ADAL" clId="{9C9FA234-552D-4F6A-9B13-47C1570A0CCA}" dt="2023-12-14T11:54:17.809" v="64"/>
              <pc2:cmMkLst xmlns:pc2="http://schemas.microsoft.com/office/powerpoint/2019/9/main/command">
                <pc:docMk/>
                <pc:sldMk cId="4159431870" sldId="401"/>
                <pc2:cmMk id="{CF29FF44-6D44-458B-8344-7C400C2A3F80}"/>
              </pc2:cmMkLst>
            </pc226:cmChg>
            <pc226:cmChg xmlns:pc226="http://schemas.microsoft.com/office/powerpoint/2022/06/main/command" chg="">
              <pc226:chgData name="Mads Joakim Sørensen" userId="a2d29d7b-2479-413b-b200-36e082a0cde5" providerId="ADAL" clId="{9C9FA234-552D-4F6A-9B13-47C1570A0CCA}" dt="2023-12-14T11:54:32.157" v="65"/>
              <pc2:cmMkLst xmlns:pc2="http://schemas.microsoft.com/office/powerpoint/2019/9/main/command">
                <pc:docMk/>
                <pc:sldMk cId="4159431870" sldId="401"/>
                <pc2:cmMk id="{AD68D1B5-3CAC-4E37-A7E6-9FDF4CC5CBD7}"/>
              </pc2:cmMkLst>
              <pc226:cmRplyChg chg="add">
                <pc226:chgData name="Mads Joakim Sørensen" userId="a2d29d7b-2479-413b-b200-36e082a0cde5" providerId="ADAL" clId="{9C9FA234-552D-4F6A-9B13-47C1570A0CCA}" dt="2023-12-14T11:54:32.157" v="65"/>
                <pc2:cmRplyMkLst xmlns:pc2="http://schemas.microsoft.com/office/powerpoint/2019/9/main/command">
                  <pc:docMk/>
                  <pc:sldMk cId="4159431870" sldId="401"/>
                  <pc2:cmMk id="{AD68D1B5-3CAC-4E37-A7E6-9FDF4CC5CBD7}"/>
                  <pc2:cmRplyMk id="{CFDB38DA-968B-40CE-B434-B662F878BBAB}"/>
                </pc2:cmRplyMkLst>
              </pc226:cmRplyChg>
            </pc226:cmChg>
          </p:ext>
        </pc:extLst>
      </pc:sldChg>
      <pc:sldChg chg="modCm">
        <pc:chgData name="Mads Joakim Sørensen" userId="a2d29d7b-2479-413b-b200-36e082a0cde5" providerId="ADAL" clId="{9C9FA234-552D-4F6A-9B13-47C1570A0CCA}" dt="2023-12-14T11:59:15.927" v="81"/>
        <pc:sldMkLst>
          <pc:docMk/>
          <pc:sldMk cId="3641577894" sldId="406"/>
        </pc:sldMkLst>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9C9FA234-552D-4F6A-9B13-47C1570A0CCA}" dt="2023-12-14T11:59:15.927" v="81"/>
              <pc2:cmMkLst xmlns:pc2="http://schemas.microsoft.com/office/powerpoint/2019/9/main/command">
                <pc:docMk/>
                <pc:sldMk cId="3641577894" sldId="406"/>
                <pc2:cmMk id="{3CCDA254-8171-4C85-8654-CA13BAFF3B03}"/>
              </pc2:cmMkLst>
            </pc226:cmChg>
          </p:ext>
        </pc:extLst>
      </pc:sldChg>
      <pc:sldChg chg="modCm">
        <pc:chgData name="Mads Joakim Sørensen" userId="a2d29d7b-2479-413b-b200-36e082a0cde5" providerId="ADAL" clId="{9C9FA234-552D-4F6A-9B13-47C1570A0CCA}" dt="2023-12-14T11:55:10.398" v="70"/>
        <pc:sldMkLst>
          <pc:docMk/>
          <pc:sldMk cId="1487781078" sldId="408"/>
        </pc:sldMkLst>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9C9FA234-552D-4F6A-9B13-47C1570A0CCA}" dt="2023-12-14T11:55:10.398" v="70"/>
              <pc2:cmMkLst xmlns:pc2="http://schemas.microsoft.com/office/powerpoint/2019/9/main/command">
                <pc:docMk/>
                <pc:sldMk cId="1487781078" sldId="408"/>
                <pc2:cmMk id="{CB855A51-4824-4B4F-B129-7F77DBAEC528}"/>
              </pc2:cmMkLst>
            </pc226:cmChg>
          </p:ext>
        </pc:extLst>
      </pc:sldChg>
      <pc:sldChg chg="modCm">
        <pc:chgData name="Mads Joakim Sørensen" userId="a2d29d7b-2479-413b-b200-36e082a0cde5" providerId="ADAL" clId="{9C9FA234-552D-4F6A-9B13-47C1570A0CCA}" dt="2023-12-14T11:54:55.959" v="69"/>
        <pc:sldMkLst>
          <pc:docMk/>
          <pc:sldMk cId="3699657105" sldId="410"/>
        </pc:sldMkLst>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9C9FA234-552D-4F6A-9B13-47C1570A0CCA}" dt="2023-12-14T11:54:55.959" v="69"/>
              <pc2:cmMkLst xmlns:pc2="http://schemas.microsoft.com/office/powerpoint/2019/9/main/command">
                <pc:docMk/>
                <pc:sldMk cId="3699657105" sldId="410"/>
                <pc2:cmMk id="{26539099-C3AD-412A-ADDD-E18C3080BE54}"/>
              </pc2:cmMkLst>
            </pc226:cmChg>
            <pc226:cmChg xmlns:pc226="http://schemas.microsoft.com/office/powerpoint/2022/06/main/command" chg="mod">
              <pc226:chgData name="Mads Joakim Sørensen" userId="a2d29d7b-2479-413b-b200-36e082a0cde5" providerId="ADAL" clId="{9C9FA234-552D-4F6A-9B13-47C1570A0CCA}" dt="2023-12-14T11:54:51.812" v="68"/>
              <pc2:cmMkLst xmlns:pc2="http://schemas.microsoft.com/office/powerpoint/2019/9/main/command">
                <pc:docMk/>
                <pc:sldMk cId="3699657105" sldId="410"/>
                <pc2:cmMk id="{67D509CB-79F5-4EA2-86F6-0C5C4C360FC1}"/>
              </pc2:cmMkLst>
            </pc226:cmChg>
          </p:ext>
        </pc:extLst>
      </pc:sldChg>
      <pc:sldChg chg="modCm">
        <pc:chgData name="Mads Joakim Sørensen" userId="a2d29d7b-2479-413b-b200-36e082a0cde5" providerId="ADAL" clId="{9C9FA234-552D-4F6A-9B13-47C1570A0CCA}" dt="2023-12-14T11:51:55.399" v="4"/>
        <pc:sldMkLst>
          <pc:docMk/>
          <pc:sldMk cId="3041642344" sldId="417"/>
        </pc:sldMkLst>
        <pc:extLst>
          <p:ext xmlns:p="http://schemas.openxmlformats.org/presentationml/2006/main" uri="{D6D511B9-2390-475A-947B-AFAB55BFBCF1}">
            <pc226:cmChg xmlns:pc226="http://schemas.microsoft.com/office/powerpoint/2022/06/main/command" chg="">
              <pc226:chgData name="Mads Joakim Sørensen" userId="a2d29d7b-2479-413b-b200-36e082a0cde5" providerId="ADAL" clId="{9C9FA234-552D-4F6A-9B13-47C1570A0CCA}" dt="2023-12-14T11:51:55.399" v="4"/>
              <pc2:cmMkLst xmlns:pc2="http://schemas.microsoft.com/office/powerpoint/2019/9/main/command">
                <pc:docMk/>
                <pc:sldMk cId="3041642344" sldId="417"/>
                <pc2:cmMk id="{9DBB58FE-D445-41C2-9480-75DEFF8A32C9}"/>
              </pc2:cmMkLst>
              <pc226:cmRplyChg chg="add">
                <pc226:chgData name="Mads Joakim Sørensen" userId="a2d29d7b-2479-413b-b200-36e082a0cde5" providerId="ADAL" clId="{9C9FA234-552D-4F6A-9B13-47C1570A0CCA}" dt="2023-12-14T11:51:55.399" v="4"/>
                <pc2:cmRplyMkLst xmlns:pc2="http://schemas.microsoft.com/office/powerpoint/2019/9/main/command">
                  <pc:docMk/>
                  <pc:sldMk cId="3041642344" sldId="417"/>
                  <pc2:cmMk id="{9DBB58FE-D445-41C2-9480-75DEFF8A32C9}"/>
                  <pc2:cmRplyMk id="{0C6595A7-AC1E-4B9C-B080-F99479448192}"/>
                </pc2:cmRplyMkLst>
              </pc226:cmRplyChg>
            </pc226:cmChg>
          </p:ext>
        </pc:extLst>
      </pc:sldChg>
      <pc:sldChg chg="modSp mod delCm modCm">
        <pc:chgData name="Mads Joakim Sørensen" userId="a2d29d7b-2479-413b-b200-36e082a0cde5" providerId="ADAL" clId="{9C9FA234-552D-4F6A-9B13-47C1570A0CCA}" dt="2023-12-14T11:50:24.076" v="3"/>
        <pc:sldMkLst>
          <pc:docMk/>
          <pc:sldMk cId="3207062588" sldId="425"/>
        </pc:sldMkLst>
        <pc:spChg chg="mod">
          <ac:chgData name="Mads Joakim Sørensen" userId="a2d29d7b-2479-413b-b200-36e082a0cde5" providerId="ADAL" clId="{9C9FA234-552D-4F6A-9B13-47C1570A0CCA}" dt="2023-12-14T11:50:18.561" v="2" actId="20577"/>
          <ac:spMkLst>
            <pc:docMk/>
            <pc:sldMk cId="3207062588" sldId="425"/>
            <ac:spMk id="2" creationId="{DF804E4D-F389-F708-1EE5-B9C2627A6B77}"/>
          </ac:spMkLst>
        </pc:spChg>
        <pc:extLst>
          <p:ext xmlns:p="http://schemas.openxmlformats.org/presentationml/2006/main" uri="{D6D511B9-2390-475A-947B-AFAB55BFBCF1}">
            <pc226:cmChg xmlns:pc226="http://schemas.microsoft.com/office/powerpoint/2022/06/main/command" chg="del mod">
              <pc226:chgData name="Mads Joakim Sørensen" userId="a2d29d7b-2479-413b-b200-36e082a0cde5" providerId="ADAL" clId="{9C9FA234-552D-4F6A-9B13-47C1570A0CCA}" dt="2023-12-14T11:50:24.076" v="3"/>
              <pc2:cmMkLst xmlns:pc2="http://schemas.microsoft.com/office/powerpoint/2019/9/main/command">
                <pc:docMk/>
                <pc:sldMk cId="3207062588" sldId="425"/>
                <pc2:cmMk id="{F9256303-FF2B-43F6-AE2B-A1DD0648D5B8}"/>
              </pc2:cmMkLst>
            </pc226:cmChg>
          </p:ext>
        </pc:extLst>
      </pc:sldChg>
    </pc:docChg>
  </pc:docChgLst>
  <pc:docChgLst>
    <pc:chgData name="Mads Joakim Sørensen" userId="a2d29d7b-2479-413b-b200-36e082a0cde5" providerId="ADAL" clId="{5729271E-BADB-4751-826E-A4A9B148D439}"/>
    <pc:docChg chg="undo custSel delSld modSld">
      <pc:chgData name="Mads Joakim Sørensen" userId="a2d29d7b-2479-413b-b200-36e082a0cde5" providerId="ADAL" clId="{5729271E-BADB-4751-826E-A4A9B148D439}" dt="2024-01-25T19:01:29.577" v="7867" actId="20577"/>
      <pc:docMkLst>
        <pc:docMk/>
      </pc:docMkLst>
      <pc:sldChg chg="modSp mod">
        <pc:chgData name="Mads Joakim Sørensen" userId="a2d29d7b-2479-413b-b200-36e082a0cde5" providerId="ADAL" clId="{5729271E-BADB-4751-826E-A4A9B148D439}" dt="2024-01-25T19:01:29.577" v="7867" actId="20577"/>
        <pc:sldMkLst>
          <pc:docMk/>
          <pc:sldMk cId="2897409914" sldId="256"/>
        </pc:sldMkLst>
        <pc:spChg chg="mod">
          <ac:chgData name="Mads Joakim Sørensen" userId="a2d29d7b-2479-413b-b200-36e082a0cde5" providerId="ADAL" clId="{5729271E-BADB-4751-826E-A4A9B148D439}" dt="2024-01-25T19:01:29.577" v="7867" actId="20577"/>
          <ac:spMkLst>
            <pc:docMk/>
            <pc:sldMk cId="2897409914" sldId="256"/>
            <ac:spMk id="2" creationId="{A650005B-899F-A98A-BB9E-956C057680C8}"/>
          </ac:spMkLst>
        </pc:spChg>
      </pc:sldChg>
      <pc:sldChg chg="modNotesTx">
        <pc:chgData name="Mads Joakim Sørensen" userId="a2d29d7b-2479-413b-b200-36e082a0cde5" providerId="ADAL" clId="{5729271E-BADB-4751-826E-A4A9B148D439}" dt="2024-01-25T07:12:24.067" v="3434" actId="20577"/>
        <pc:sldMkLst>
          <pc:docMk/>
          <pc:sldMk cId="2247870262" sldId="348"/>
        </pc:sldMkLst>
      </pc:sldChg>
      <pc:sldChg chg="addCm modNotesTx">
        <pc:chgData name="Mads Joakim Sørensen" userId="a2d29d7b-2479-413b-b200-36e082a0cde5" providerId="ADAL" clId="{5729271E-BADB-4751-826E-A4A9B148D439}" dt="2024-01-25T16:12:14.359" v="5863"/>
        <pc:sldMkLst>
          <pc:docMk/>
          <pc:sldMk cId="3507692993" sldId="357"/>
        </pc:sldMkLst>
        <pc:extLst>
          <p:ext xmlns:p="http://schemas.openxmlformats.org/presentationml/2006/main" uri="{D6D511B9-2390-475A-947B-AFAB55BFBCF1}">
            <pc226:cmChg xmlns:pc226="http://schemas.microsoft.com/office/powerpoint/2022/06/main/command" chg="add">
              <pc226:chgData name="Mads Joakim Sørensen" userId="a2d29d7b-2479-413b-b200-36e082a0cde5" providerId="ADAL" clId="{5729271E-BADB-4751-826E-A4A9B148D439}" dt="2024-01-25T16:12:14.359" v="5863"/>
              <pc2:cmMkLst xmlns:pc2="http://schemas.microsoft.com/office/powerpoint/2019/9/main/command">
                <pc:docMk/>
                <pc:sldMk cId="3507692993" sldId="357"/>
                <pc2:cmMk id="{2FB64DE6-41FE-4D3E-AFF2-E38873EA30B6}"/>
              </pc2:cmMkLst>
            </pc226:cmChg>
          </p:ext>
        </pc:extLst>
      </pc:sldChg>
      <pc:sldChg chg="modNotesTx">
        <pc:chgData name="Mads Joakim Sørensen" userId="a2d29d7b-2479-413b-b200-36e082a0cde5" providerId="ADAL" clId="{5729271E-BADB-4751-826E-A4A9B148D439}" dt="2024-01-25T06:05:59.942" v="1490" actId="5793"/>
        <pc:sldMkLst>
          <pc:docMk/>
          <pc:sldMk cId="4181132823" sldId="385"/>
        </pc:sldMkLst>
      </pc:sldChg>
      <pc:sldChg chg="addCm modNotesTx">
        <pc:chgData name="Mads Joakim Sørensen" userId="a2d29d7b-2479-413b-b200-36e082a0cde5" providerId="ADAL" clId="{5729271E-BADB-4751-826E-A4A9B148D439}" dt="2024-01-25T07:29:17.175" v="4152" actId="114"/>
        <pc:sldMkLst>
          <pc:docMk/>
          <pc:sldMk cId="2876770791" sldId="388"/>
        </pc:sldMkLst>
        <pc:extLst>
          <p:ext xmlns:p="http://schemas.openxmlformats.org/presentationml/2006/main" uri="{D6D511B9-2390-475A-947B-AFAB55BFBCF1}">
            <pc226:cmChg xmlns:pc226="http://schemas.microsoft.com/office/powerpoint/2022/06/main/command" chg="add">
              <pc226:chgData name="Mads Joakim Sørensen" userId="a2d29d7b-2479-413b-b200-36e082a0cde5" providerId="ADAL" clId="{5729271E-BADB-4751-826E-A4A9B148D439}" dt="2024-01-25T07:26:52.722" v="3993"/>
              <pc2:cmMkLst xmlns:pc2="http://schemas.microsoft.com/office/powerpoint/2019/9/main/command">
                <pc:docMk/>
                <pc:sldMk cId="2876770791" sldId="388"/>
                <pc2:cmMk id="{3013B17C-8697-45FF-874D-DF93AB1E2D30}"/>
              </pc2:cmMkLst>
            </pc226:cmChg>
          </p:ext>
        </pc:extLst>
      </pc:sldChg>
      <pc:sldChg chg="modNotesTx">
        <pc:chgData name="Mads Joakim Sørensen" userId="a2d29d7b-2479-413b-b200-36e082a0cde5" providerId="ADAL" clId="{5729271E-BADB-4751-826E-A4A9B148D439}" dt="2024-01-25T07:59:04.885" v="5112" actId="114"/>
        <pc:sldMkLst>
          <pc:docMk/>
          <pc:sldMk cId="400080664" sldId="392"/>
        </pc:sldMkLst>
      </pc:sldChg>
      <pc:sldChg chg="modSp mod modCm modNotesTx">
        <pc:chgData name="Mads Joakim Sørensen" userId="a2d29d7b-2479-413b-b200-36e082a0cde5" providerId="ADAL" clId="{5729271E-BADB-4751-826E-A4A9B148D439}" dt="2024-01-25T06:23:41.299" v="2041" actId="114"/>
        <pc:sldMkLst>
          <pc:docMk/>
          <pc:sldMk cId="659306799" sldId="394"/>
        </pc:sldMkLst>
        <pc:spChg chg="mod">
          <ac:chgData name="Mads Joakim Sørensen" userId="a2d29d7b-2479-413b-b200-36e082a0cde5" providerId="ADAL" clId="{5729271E-BADB-4751-826E-A4A9B148D439}" dt="2024-01-16T08:31:24.509" v="77" actId="20577"/>
          <ac:spMkLst>
            <pc:docMk/>
            <pc:sldMk cId="659306799" sldId="394"/>
            <ac:spMk id="4" creationId="{9D98A598-78C0-4928-10B9-7CBD6C94D64B}"/>
          </ac:spMkLst>
        </pc:spChg>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5729271E-BADB-4751-826E-A4A9B148D439}" dt="2024-01-16T08:31:28.869" v="78"/>
              <pc2:cmMkLst xmlns:pc2="http://schemas.microsoft.com/office/powerpoint/2019/9/main/command">
                <pc:docMk/>
                <pc:sldMk cId="659306799" sldId="394"/>
                <pc2:cmMk id="{E4B7A7AA-78C2-4B71-9B4A-84A2BAF6EC3D}"/>
              </pc2:cmMkLst>
            </pc226:cmChg>
          </p:ext>
        </pc:extLst>
      </pc:sldChg>
      <pc:sldChg chg="modNotesTx">
        <pc:chgData name="Mads Joakim Sørensen" userId="a2d29d7b-2479-413b-b200-36e082a0cde5" providerId="ADAL" clId="{5729271E-BADB-4751-826E-A4A9B148D439}" dt="2024-01-25T05:54:14.654" v="1131" actId="20577"/>
        <pc:sldMkLst>
          <pc:docMk/>
          <pc:sldMk cId="324184399" sldId="395"/>
        </pc:sldMkLst>
      </pc:sldChg>
      <pc:sldChg chg="modNotesTx">
        <pc:chgData name="Mads Joakim Sørensen" userId="a2d29d7b-2479-413b-b200-36e082a0cde5" providerId="ADAL" clId="{5729271E-BADB-4751-826E-A4A9B148D439}" dt="2024-01-25T05:55:15.964" v="1145" actId="114"/>
        <pc:sldMkLst>
          <pc:docMk/>
          <pc:sldMk cId="1672808603" sldId="396"/>
        </pc:sldMkLst>
      </pc:sldChg>
      <pc:sldChg chg="modCm modNotesTx">
        <pc:chgData name="Mads Joakim Sørensen" userId="a2d29d7b-2479-413b-b200-36e082a0cde5" providerId="ADAL" clId="{5729271E-BADB-4751-826E-A4A9B148D439}" dt="2024-01-25T05:57:01.873" v="1146" actId="20577"/>
        <pc:sldMkLst>
          <pc:docMk/>
          <pc:sldMk cId="3104727936" sldId="399"/>
        </pc:sldMkLst>
        <pc:extLst>
          <p:ext xmlns:p="http://schemas.openxmlformats.org/presentationml/2006/main" uri="{D6D511B9-2390-475A-947B-AFAB55BFBCF1}">
            <pc226:cmChg xmlns:pc226="http://schemas.microsoft.com/office/powerpoint/2022/06/main/command" chg="">
              <pc226:chgData name="Mads Joakim Sørensen" userId="a2d29d7b-2479-413b-b200-36e082a0cde5" providerId="ADAL" clId="{5729271E-BADB-4751-826E-A4A9B148D439}" dt="2024-01-16T07:50:49.442" v="52"/>
              <pc2:cmMkLst xmlns:pc2="http://schemas.microsoft.com/office/powerpoint/2019/9/main/command">
                <pc:docMk/>
                <pc:sldMk cId="3104727936" sldId="399"/>
                <pc2:cmMk id="{C226ABFF-35F2-4D1C-8E72-D4CEC3A365FE}"/>
              </pc2:cmMkLst>
              <pc226:cmRplyChg chg="add">
                <pc226:chgData name="Mads Joakim Sørensen" userId="a2d29d7b-2479-413b-b200-36e082a0cde5" providerId="ADAL" clId="{5729271E-BADB-4751-826E-A4A9B148D439}" dt="2024-01-16T07:50:49.442" v="52"/>
                <pc2:cmRplyMkLst xmlns:pc2="http://schemas.microsoft.com/office/powerpoint/2019/9/main/command">
                  <pc:docMk/>
                  <pc:sldMk cId="3104727936" sldId="399"/>
                  <pc2:cmMk id="{C226ABFF-35F2-4D1C-8E72-D4CEC3A365FE}"/>
                  <pc2:cmRplyMk id="{BB9A5F8A-341F-4E40-BEED-C9625E1F0D8F}"/>
                </pc2:cmRplyMkLst>
              </pc226:cmRplyChg>
            </pc226:cmChg>
          </p:ext>
        </pc:extLst>
      </pc:sldChg>
      <pc:sldChg chg="modSp mod modNotesTx">
        <pc:chgData name="Mads Joakim Sørensen" userId="a2d29d7b-2479-413b-b200-36e082a0cde5" providerId="ADAL" clId="{5729271E-BADB-4751-826E-A4A9B148D439}" dt="2024-01-25T05:48:40.238" v="738" actId="114"/>
        <pc:sldMkLst>
          <pc:docMk/>
          <pc:sldMk cId="1631107739" sldId="400"/>
        </pc:sldMkLst>
        <pc:spChg chg="mod">
          <ac:chgData name="Mads Joakim Sørensen" userId="a2d29d7b-2479-413b-b200-36e082a0cde5" providerId="ADAL" clId="{5729271E-BADB-4751-826E-A4A9B148D439}" dt="2024-01-15T08:17:02.833" v="51" actId="20577"/>
          <ac:spMkLst>
            <pc:docMk/>
            <pc:sldMk cId="1631107739" sldId="400"/>
            <ac:spMk id="2" creationId="{FF6D658E-3451-6A53-F7B9-92DD80D2CFFF}"/>
          </ac:spMkLst>
        </pc:spChg>
        <pc:spChg chg="mod">
          <ac:chgData name="Mads Joakim Sørensen" userId="a2d29d7b-2479-413b-b200-36e082a0cde5" providerId="ADAL" clId="{5729271E-BADB-4751-826E-A4A9B148D439}" dt="2024-01-15T08:16:50.835" v="1"/>
          <ac:spMkLst>
            <pc:docMk/>
            <pc:sldMk cId="1631107739" sldId="400"/>
            <ac:spMk id="4" creationId="{94CC4895-6185-7C88-99DF-D463E133CD46}"/>
          </ac:spMkLst>
        </pc:spChg>
      </pc:sldChg>
      <pc:sldChg chg="modCm modNotesTx">
        <pc:chgData name="Mads Joakim Sørensen" userId="a2d29d7b-2479-413b-b200-36e082a0cde5" providerId="ADAL" clId="{5729271E-BADB-4751-826E-A4A9B148D439}" dt="2024-01-25T06:44:55.394" v="2434" actId="20577"/>
        <pc:sldMkLst>
          <pc:docMk/>
          <pc:sldMk cId="4159431870" sldId="401"/>
        </pc:sldMkLst>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5729271E-BADB-4751-826E-A4A9B148D439}" dt="2024-01-17T08:40:00.670" v="86"/>
              <pc2:cmMkLst xmlns:pc2="http://schemas.microsoft.com/office/powerpoint/2019/9/main/command">
                <pc:docMk/>
                <pc:sldMk cId="4159431870" sldId="401"/>
                <pc2:cmMk id="{AD68D1B5-3CAC-4E37-A7E6-9FDF4CC5CBD7}"/>
              </pc2:cmMkLst>
            </pc226:cmChg>
          </p:ext>
        </pc:extLst>
      </pc:sldChg>
      <pc:sldChg chg="modNotesTx">
        <pc:chgData name="Mads Joakim Sørensen" userId="a2d29d7b-2479-413b-b200-36e082a0cde5" providerId="ADAL" clId="{5729271E-BADB-4751-826E-A4A9B148D439}" dt="2024-01-25T15:43:19.388" v="5445" actId="20577"/>
        <pc:sldMkLst>
          <pc:docMk/>
          <pc:sldMk cId="4051108360" sldId="402"/>
        </pc:sldMkLst>
      </pc:sldChg>
      <pc:sldChg chg="modNotesTx">
        <pc:chgData name="Mads Joakim Sørensen" userId="a2d29d7b-2479-413b-b200-36e082a0cde5" providerId="ADAL" clId="{5729271E-BADB-4751-826E-A4A9B148D439}" dt="2024-01-25T07:17:11.880" v="3540" actId="20577"/>
        <pc:sldMkLst>
          <pc:docMk/>
          <pc:sldMk cId="2011183681" sldId="403"/>
        </pc:sldMkLst>
      </pc:sldChg>
      <pc:sldChg chg="modSp mod addCm modCm modNotesTx">
        <pc:chgData name="Mads Joakim Sørensen" userId="a2d29d7b-2479-413b-b200-36e082a0cde5" providerId="ADAL" clId="{5729271E-BADB-4751-826E-A4A9B148D439}" dt="2024-01-25T16:28:37.879" v="6523"/>
        <pc:sldMkLst>
          <pc:docMk/>
          <pc:sldMk cId="3641577894" sldId="406"/>
        </pc:sldMkLst>
        <pc:spChg chg="mod">
          <ac:chgData name="Mads Joakim Sørensen" userId="a2d29d7b-2479-413b-b200-36e082a0cde5" providerId="ADAL" clId="{5729271E-BADB-4751-826E-A4A9B148D439}" dt="2024-01-25T16:21:07.533" v="6101" actId="13926"/>
          <ac:spMkLst>
            <pc:docMk/>
            <pc:sldMk cId="3641577894" sldId="406"/>
            <ac:spMk id="3" creationId="{DF0EAD9B-C120-CF7C-C25D-222CBA72BE47}"/>
          </ac:spMkLst>
        </pc:spChg>
        <pc:extLst>
          <p:ext xmlns:p="http://schemas.openxmlformats.org/presentationml/2006/main" uri="{D6D511B9-2390-475A-947B-AFAB55BFBCF1}">
            <pc226:cmChg xmlns:pc226="http://schemas.microsoft.com/office/powerpoint/2022/06/main/command" chg="">
              <pc226:chgData name="Mads Joakim Sørensen" userId="a2d29d7b-2479-413b-b200-36e082a0cde5" providerId="ADAL" clId="{5729271E-BADB-4751-826E-A4A9B148D439}" dt="2024-01-25T16:28:08.083" v="6522"/>
              <pc2:cmMkLst xmlns:pc2="http://schemas.microsoft.com/office/powerpoint/2019/9/main/command">
                <pc:docMk/>
                <pc:sldMk cId="3641577894" sldId="406"/>
                <pc2:cmMk id="{CD49E650-CB33-4987-A9E0-8C3820D1F9D3}"/>
              </pc2:cmMkLst>
              <pc226:cmRplyChg chg="add">
                <pc226:chgData name="Mads Joakim Sørensen" userId="a2d29d7b-2479-413b-b200-36e082a0cde5" providerId="ADAL" clId="{5729271E-BADB-4751-826E-A4A9B148D439}" dt="2024-01-25T16:28:08.083" v="6522"/>
                <pc2:cmRplyMkLst xmlns:pc2="http://schemas.microsoft.com/office/powerpoint/2019/9/main/command">
                  <pc:docMk/>
                  <pc:sldMk cId="3641577894" sldId="406"/>
                  <pc2:cmMk id="{CD49E650-CB33-4987-A9E0-8C3820D1F9D3}"/>
                  <pc2:cmRplyMk id="{47C9C719-BF45-48A6-A78B-A51226092973}"/>
                </pc2:cmRplyMkLst>
              </pc226:cmRplyChg>
              <pc226:cmRplyChg chg="add">
                <pc226:chgData name="Mads Joakim Sørensen" userId="a2d29d7b-2479-413b-b200-36e082a0cde5" providerId="ADAL" clId="{5729271E-BADB-4751-826E-A4A9B148D439}" dt="2024-01-25T07:20:06.382" v="3552"/>
                <pc2:cmRplyMkLst xmlns:pc2="http://schemas.microsoft.com/office/powerpoint/2019/9/main/command">
                  <pc:docMk/>
                  <pc:sldMk cId="3641577894" sldId="406"/>
                  <pc2:cmMk id="{CD49E650-CB33-4987-A9E0-8C3820D1F9D3}"/>
                  <pc2:cmRplyMk id="{48224671-02B9-4FFE-ADC1-D44E40F8F42D}"/>
                </pc2:cmRplyMkLst>
              </pc226:cmRplyChg>
            </pc226:cmChg>
            <pc226:cmChg xmlns:pc226="http://schemas.microsoft.com/office/powerpoint/2022/06/main/command" chg="add">
              <pc226:chgData name="Mads Joakim Sørensen" userId="a2d29d7b-2479-413b-b200-36e082a0cde5" providerId="ADAL" clId="{5729271E-BADB-4751-826E-A4A9B148D439}" dt="2024-01-25T16:28:37.879" v="6523"/>
              <pc2:cmMkLst xmlns:pc2="http://schemas.microsoft.com/office/powerpoint/2019/9/main/command">
                <pc:docMk/>
                <pc:sldMk cId="3641577894" sldId="406"/>
                <pc2:cmMk id="{F56FFF8C-E74C-4905-B656-4F66E5855009}"/>
              </pc2:cmMkLst>
            </pc226:cmChg>
          </p:ext>
        </pc:extLst>
      </pc:sldChg>
      <pc:sldChg chg="modNotesTx">
        <pc:chgData name="Mads Joakim Sørensen" userId="a2d29d7b-2479-413b-b200-36e082a0cde5" providerId="ADAL" clId="{5729271E-BADB-4751-826E-A4A9B148D439}" dt="2024-01-25T18:48:02.007" v="6947" actId="114"/>
        <pc:sldMkLst>
          <pc:docMk/>
          <pc:sldMk cId="2922526393" sldId="407"/>
        </pc:sldMkLst>
      </pc:sldChg>
      <pc:sldChg chg="modNotesTx">
        <pc:chgData name="Mads Joakim Sørensen" userId="a2d29d7b-2479-413b-b200-36e082a0cde5" providerId="ADAL" clId="{5729271E-BADB-4751-826E-A4A9B148D439}" dt="2024-01-25T15:45:13.072" v="5491" actId="20577"/>
        <pc:sldMkLst>
          <pc:docMk/>
          <pc:sldMk cId="1487781078" sldId="408"/>
        </pc:sldMkLst>
      </pc:sldChg>
      <pc:sldChg chg="del">
        <pc:chgData name="Mads Joakim Sørensen" userId="a2d29d7b-2479-413b-b200-36e082a0cde5" providerId="ADAL" clId="{5729271E-BADB-4751-826E-A4A9B148D439}" dt="2024-01-17T08:38:49.441" v="79" actId="47"/>
        <pc:sldMkLst>
          <pc:docMk/>
          <pc:sldMk cId="2701670730" sldId="409"/>
        </pc:sldMkLst>
      </pc:sldChg>
      <pc:sldChg chg="modSp mod modNotesTx">
        <pc:chgData name="Mads Joakim Sørensen" userId="a2d29d7b-2479-413b-b200-36e082a0cde5" providerId="ADAL" clId="{5729271E-BADB-4751-826E-A4A9B148D439}" dt="2024-01-25T07:54:38.280" v="4670" actId="114"/>
        <pc:sldMkLst>
          <pc:docMk/>
          <pc:sldMk cId="3699657105" sldId="410"/>
        </pc:sldMkLst>
        <pc:spChg chg="mod">
          <ac:chgData name="Mads Joakim Sørensen" userId="a2d29d7b-2479-413b-b200-36e082a0cde5" providerId="ADAL" clId="{5729271E-BADB-4751-826E-A4A9B148D439}" dt="2024-01-25T07:50:19.031" v="4341" actId="1076"/>
          <ac:spMkLst>
            <pc:docMk/>
            <pc:sldMk cId="3699657105" sldId="410"/>
            <ac:spMk id="3" creationId="{5F4DAA1B-0F06-0B5D-755D-9DACEE974047}"/>
          </ac:spMkLst>
        </pc:spChg>
        <pc:spChg chg="mod">
          <ac:chgData name="Mads Joakim Sørensen" userId="a2d29d7b-2479-413b-b200-36e082a0cde5" providerId="ADAL" clId="{5729271E-BADB-4751-826E-A4A9B148D439}" dt="2024-01-25T07:49:41.320" v="4340" actId="20577"/>
          <ac:spMkLst>
            <pc:docMk/>
            <pc:sldMk cId="3699657105" sldId="410"/>
            <ac:spMk id="15" creationId="{A1F9597E-85D2-3A6B-B2B3-47B11AFF9492}"/>
          </ac:spMkLst>
        </pc:spChg>
      </pc:sldChg>
      <pc:sldChg chg="del">
        <pc:chgData name="Mads Joakim Sørensen" userId="a2d29d7b-2479-413b-b200-36e082a0cde5" providerId="ADAL" clId="{5729271E-BADB-4751-826E-A4A9B148D439}" dt="2024-01-17T08:39:04.551" v="81" actId="47"/>
        <pc:sldMkLst>
          <pc:docMk/>
          <pc:sldMk cId="1045109778" sldId="412"/>
        </pc:sldMkLst>
      </pc:sldChg>
      <pc:sldChg chg="addCm modNotesTx">
        <pc:chgData name="Mads Joakim Sørensen" userId="a2d29d7b-2479-413b-b200-36e082a0cde5" providerId="ADAL" clId="{5729271E-BADB-4751-826E-A4A9B148D439}" dt="2024-01-25T16:20:26.685" v="6067"/>
        <pc:sldMkLst>
          <pc:docMk/>
          <pc:sldMk cId="932683507" sldId="413"/>
        </pc:sldMkLst>
        <pc:extLst>
          <p:ext xmlns:p="http://schemas.openxmlformats.org/presentationml/2006/main" uri="{D6D511B9-2390-475A-947B-AFAB55BFBCF1}">
            <pc226:cmChg xmlns:pc226="http://schemas.microsoft.com/office/powerpoint/2022/06/main/command" chg="add">
              <pc226:chgData name="Mads Joakim Sørensen" userId="a2d29d7b-2479-413b-b200-36e082a0cde5" providerId="ADAL" clId="{5729271E-BADB-4751-826E-A4A9B148D439}" dt="2024-01-25T16:20:26.685" v="6067"/>
              <pc2:cmMkLst xmlns:pc2="http://schemas.microsoft.com/office/powerpoint/2019/9/main/command">
                <pc:docMk/>
                <pc:sldMk cId="932683507" sldId="413"/>
                <pc2:cmMk id="{54E5B304-E329-4695-B76C-17C3C11E5161}"/>
              </pc2:cmMkLst>
            </pc226:cmChg>
          </p:ext>
        </pc:extLst>
      </pc:sldChg>
      <pc:sldChg chg="modCm modNotesTx">
        <pc:chgData name="Mads Joakim Sørensen" userId="a2d29d7b-2479-413b-b200-36e082a0cde5" providerId="ADAL" clId="{5729271E-BADB-4751-826E-A4A9B148D439}" dt="2024-01-25T05:40:49.999" v="201" actId="20577"/>
        <pc:sldMkLst>
          <pc:docMk/>
          <pc:sldMk cId="3041642344" sldId="417"/>
        </pc:sldMkLst>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5729271E-BADB-4751-826E-A4A9B148D439}" dt="2024-01-16T08:30:37.707" v="53"/>
              <pc2:cmMkLst xmlns:pc2="http://schemas.microsoft.com/office/powerpoint/2019/9/main/command">
                <pc:docMk/>
                <pc:sldMk cId="3041642344" sldId="417"/>
                <pc2:cmMk id="{9DBB58FE-D445-41C2-9480-75DEFF8A32C9}"/>
              </pc2:cmMkLst>
              <pc226:cmRplyChg chg="add">
                <pc226:chgData name="Mads Joakim Sørensen" userId="a2d29d7b-2479-413b-b200-36e082a0cde5" providerId="ADAL" clId="{5729271E-BADB-4751-826E-A4A9B148D439}" dt="2024-01-15T08:14:12.322" v="0"/>
                <pc2:cmRplyMkLst xmlns:pc2="http://schemas.microsoft.com/office/powerpoint/2019/9/main/command">
                  <pc:docMk/>
                  <pc:sldMk cId="3041642344" sldId="417"/>
                  <pc2:cmMk id="{9DBB58FE-D445-41C2-9480-75DEFF8A32C9}"/>
                  <pc2:cmRplyMk id="{C05C3A93-EB84-47F7-968A-C872A4362D64}"/>
                </pc2:cmRplyMkLst>
              </pc226:cmRplyChg>
            </pc226:cmChg>
          </p:ext>
        </pc:extLst>
      </pc:sldChg>
      <pc:sldChg chg="modNotesTx">
        <pc:chgData name="Mads Joakim Sørensen" userId="a2d29d7b-2479-413b-b200-36e082a0cde5" providerId="ADAL" clId="{5729271E-BADB-4751-826E-A4A9B148D439}" dt="2024-01-25T06:28:00.970" v="2203" actId="20577"/>
        <pc:sldMkLst>
          <pc:docMk/>
          <pc:sldMk cId="3420277694" sldId="419"/>
        </pc:sldMkLst>
      </pc:sldChg>
      <pc:sldChg chg="modNotesTx">
        <pc:chgData name="Mads Joakim Sørensen" userId="a2d29d7b-2479-413b-b200-36e082a0cde5" providerId="ADAL" clId="{5729271E-BADB-4751-826E-A4A9B148D439}" dt="2024-01-25T06:48:54.566" v="2651" actId="114"/>
        <pc:sldMkLst>
          <pc:docMk/>
          <pc:sldMk cId="2626754446" sldId="420"/>
        </pc:sldMkLst>
      </pc:sldChg>
      <pc:sldChg chg="modAnim modNotesTx">
        <pc:chgData name="Mads Joakim Sørensen" userId="a2d29d7b-2479-413b-b200-36e082a0cde5" providerId="ADAL" clId="{5729271E-BADB-4751-826E-A4A9B148D439}" dt="2024-01-25T07:39:40.250" v="4269" actId="20577"/>
        <pc:sldMkLst>
          <pc:docMk/>
          <pc:sldMk cId="2935028775" sldId="421"/>
        </pc:sldMkLst>
      </pc:sldChg>
      <pc:sldChg chg="modAnim modNotesTx">
        <pc:chgData name="Mads Joakim Sørensen" userId="a2d29d7b-2479-413b-b200-36e082a0cde5" providerId="ADAL" clId="{5729271E-BADB-4751-826E-A4A9B148D439}" dt="2024-01-25T15:41:38.521" v="5377" actId="114"/>
        <pc:sldMkLst>
          <pc:docMk/>
          <pc:sldMk cId="2319434606" sldId="424"/>
        </pc:sldMkLst>
      </pc:sldChg>
      <pc:sldChg chg="modNotesTx">
        <pc:chgData name="Mads Joakim Sørensen" userId="a2d29d7b-2479-413b-b200-36e082a0cde5" providerId="ADAL" clId="{5729271E-BADB-4751-826E-A4A9B148D439}" dt="2024-01-25T06:03:13.939" v="1394" actId="114"/>
        <pc:sldMkLst>
          <pc:docMk/>
          <pc:sldMk cId="3207062588" sldId="425"/>
        </pc:sldMkLst>
      </pc:sldChg>
      <pc:sldChg chg="modSp modAnim modCm modNotesTx">
        <pc:chgData name="Mads Joakim Sørensen" userId="a2d29d7b-2479-413b-b200-36e082a0cde5" providerId="ADAL" clId="{5729271E-BADB-4751-826E-A4A9B148D439}" dt="2024-01-25T18:54:45.096" v="7336" actId="12"/>
        <pc:sldMkLst>
          <pc:docMk/>
          <pc:sldMk cId="2113396794" sldId="426"/>
        </pc:sldMkLst>
        <pc:spChg chg="mod">
          <ac:chgData name="Mads Joakim Sørensen" userId="a2d29d7b-2479-413b-b200-36e082a0cde5" providerId="ADAL" clId="{5729271E-BADB-4751-826E-A4A9B148D439}" dt="2024-01-25T07:18:51.592" v="3551" actId="20577"/>
          <ac:spMkLst>
            <pc:docMk/>
            <pc:sldMk cId="2113396794" sldId="426"/>
            <ac:spMk id="5" creationId="{20FC4F5A-38C3-B00C-DE75-C1E5AB1B0AEE}"/>
          </ac:spMkLst>
        </pc:spChg>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5729271E-BADB-4751-826E-A4A9B148D439}" dt="2024-01-17T08:39:41.977" v="85"/>
              <pc2:cmMkLst xmlns:pc2="http://schemas.microsoft.com/office/powerpoint/2019/9/main/command">
                <pc:docMk/>
                <pc:sldMk cId="2113396794" sldId="426"/>
                <pc2:cmMk id="{AFD75F69-729F-4E1F-AACB-3C2BEE6D712B}"/>
              </pc2:cmMkLst>
            </pc226:cmChg>
          </p:ext>
        </pc:extLst>
      </pc:sldChg>
      <pc:sldChg chg="del">
        <pc:chgData name="Mads Joakim Sørensen" userId="a2d29d7b-2479-413b-b200-36e082a0cde5" providerId="ADAL" clId="{5729271E-BADB-4751-826E-A4A9B148D439}" dt="2024-01-17T08:38:56.058" v="80" actId="47"/>
        <pc:sldMkLst>
          <pc:docMk/>
          <pc:sldMk cId="2494293432" sldId="428"/>
        </pc:sldMkLst>
      </pc:sldChg>
      <pc:sldChg chg="del addCm delCm">
        <pc:chgData name="Mads Joakim Sørensen" userId="a2d29d7b-2479-413b-b200-36e082a0cde5" providerId="ADAL" clId="{5729271E-BADB-4751-826E-A4A9B148D439}" dt="2024-01-25T06:07:25.210" v="1491" actId="47"/>
        <pc:sldMkLst>
          <pc:docMk/>
          <pc:sldMk cId="4157850155" sldId="429"/>
        </pc:sldMkLst>
        <pc:extLst>
          <p:ext xmlns:p="http://schemas.openxmlformats.org/presentationml/2006/main" uri="{D6D511B9-2390-475A-947B-AFAB55BFBCF1}">
            <pc226:cmChg xmlns:pc226="http://schemas.microsoft.com/office/powerpoint/2022/06/main/command" chg="add del">
              <pc226:chgData name="Mads Joakim Sørensen" userId="a2d29d7b-2479-413b-b200-36e082a0cde5" providerId="ADAL" clId="{5729271E-BADB-4751-826E-A4A9B148D439}" dt="2024-01-24T16:19:55.321" v="95"/>
              <pc2:cmMkLst xmlns:pc2="http://schemas.microsoft.com/office/powerpoint/2019/9/main/command">
                <pc:docMk/>
                <pc:sldMk cId="4157850155" sldId="429"/>
                <pc2:cmMk id="{D6B62F11-E82F-4ED1-9421-D8CF1BD338BB}"/>
              </pc2:cmMkLst>
            </pc226:cmChg>
          </p:ext>
        </pc:extLst>
      </pc:sldChg>
      <pc:sldChg chg="modNotesTx">
        <pc:chgData name="Mads Joakim Sørensen" userId="a2d29d7b-2479-413b-b200-36e082a0cde5" providerId="ADAL" clId="{5729271E-BADB-4751-826E-A4A9B148D439}" dt="2024-01-25T19:01:20.025" v="7866" actId="20577"/>
        <pc:sldMkLst>
          <pc:docMk/>
          <pc:sldMk cId="63882196" sldId="431"/>
        </pc:sldMkLst>
      </pc:sldChg>
      <pc:sldMasterChg chg="delSldLayout">
        <pc:chgData name="Mads Joakim Sørensen" userId="a2d29d7b-2479-413b-b200-36e082a0cde5" providerId="ADAL" clId="{5729271E-BADB-4751-826E-A4A9B148D439}" dt="2024-01-25T06:07:25.210" v="1491" actId="47"/>
        <pc:sldMasterMkLst>
          <pc:docMk/>
          <pc:sldMasterMk cId="2496182263" sldId="2147483750"/>
        </pc:sldMasterMkLst>
        <pc:sldLayoutChg chg="del">
          <pc:chgData name="Mads Joakim Sørensen" userId="a2d29d7b-2479-413b-b200-36e082a0cde5" providerId="ADAL" clId="{5729271E-BADB-4751-826E-A4A9B148D439}" dt="2024-01-17T08:39:04.551" v="81" actId="47"/>
          <pc:sldLayoutMkLst>
            <pc:docMk/>
            <pc:sldMasterMk cId="2496182263" sldId="2147483750"/>
            <pc:sldLayoutMk cId="146112419" sldId="2147483837"/>
          </pc:sldLayoutMkLst>
        </pc:sldLayoutChg>
        <pc:sldLayoutChg chg="del">
          <pc:chgData name="Mads Joakim Sørensen" userId="a2d29d7b-2479-413b-b200-36e082a0cde5" providerId="ADAL" clId="{5729271E-BADB-4751-826E-A4A9B148D439}" dt="2024-01-25T06:07:25.210" v="1491" actId="47"/>
          <pc:sldLayoutMkLst>
            <pc:docMk/>
            <pc:sldMasterMk cId="2496182263" sldId="2147483750"/>
            <pc:sldLayoutMk cId="4205048943" sldId="2147483847"/>
          </pc:sldLayoutMkLst>
        </pc:sldLayoutChg>
      </pc:sldMasterChg>
    </pc:docChg>
  </pc:docChgLst>
  <pc:docChgLst>
    <pc:chgData name="Anne Dorte Spang-Thomsen" userId="ccdee058-c02e-43d1-89dc-2e19170d0de7" providerId="ADAL" clId="{ED1FA49B-7CDD-454E-B2C1-63B68FBCE126}"/>
    <pc:docChg chg="undo custSel addSld delSld modSld sldOrd modMainMaster">
      <pc:chgData name="Anne Dorte Spang-Thomsen" userId="ccdee058-c02e-43d1-89dc-2e19170d0de7" providerId="ADAL" clId="{ED1FA49B-7CDD-454E-B2C1-63B68FBCE126}" dt="2024-01-29T07:40:46.403" v="571" actId="20577"/>
      <pc:docMkLst>
        <pc:docMk/>
      </pc:docMkLst>
      <pc:sldChg chg="addSp delSp modSp mod delCm">
        <pc:chgData name="Anne Dorte Spang-Thomsen" userId="ccdee058-c02e-43d1-89dc-2e19170d0de7" providerId="ADAL" clId="{ED1FA49B-7CDD-454E-B2C1-63B68FBCE126}" dt="2024-01-24T14:21:26.661" v="284"/>
        <pc:sldMkLst>
          <pc:docMk/>
          <pc:sldMk cId="2247870262" sldId="348"/>
        </pc:sldMkLst>
        <pc:spChg chg="mod">
          <ac:chgData name="Anne Dorte Spang-Thomsen" userId="ccdee058-c02e-43d1-89dc-2e19170d0de7" providerId="ADAL" clId="{ED1FA49B-7CDD-454E-B2C1-63B68FBCE126}" dt="2024-01-24T14:01:21.724" v="139" actId="207"/>
          <ac:spMkLst>
            <pc:docMk/>
            <pc:sldMk cId="2247870262" sldId="348"/>
            <ac:spMk id="4" creationId="{21265CB0-20AB-334D-C0D4-AFAC5B40EF7D}"/>
          </ac:spMkLst>
        </pc:spChg>
        <pc:picChg chg="add mod">
          <ac:chgData name="Anne Dorte Spang-Thomsen" userId="ccdee058-c02e-43d1-89dc-2e19170d0de7" providerId="ADAL" clId="{ED1FA49B-7CDD-454E-B2C1-63B68FBCE126}" dt="2024-01-24T13:49:50.742" v="112" actId="1076"/>
          <ac:picMkLst>
            <pc:docMk/>
            <pc:sldMk cId="2247870262" sldId="348"/>
            <ac:picMk id="5" creationId="{2FDAB700-AE8C-CD64-1824-78B5B05AC607}"/>
          </ac:picMkLst>
        </pc:picChg>
        <pc:picChg chg="del mod">
          <ac:chgData name="Anne Dorte Spang-Thomsen" userId="ccdee058-c02e-43d1-89dc-2e19170d0de7" providerId="ADAL" clId="{ED1FA49B-7CDD-454E-B2C1-63B68FBCE126}" dt="2024-01-24T13:48:42.170" v="100" actId="478"/>
          <ac:picMkLst>
            <pc:docMk/>
            <pc:sldMk cId="2247870262" sldId="348"/>
            <ac:picMk id="6" creationId="{EA9A695D-0A32-792F-4B79-C47E3483EF8B}"/>
          </ac:picMkLst>
        </pc:picChg>
        <pc:picChg chg="del">
          <ac:chgData name="Anne Dorte Spang-Thomsen" userId="ccdee058-c02e-43d1-89dc-2e19170d0de7" providerId="ADAL" clId="{ED1FA49B-7CDD-454E-B2C1-63B68FBCE126}" dt="2024-01-24T13:48:42.170" v="100" actId="478"/>
          <ac:picMkLst>
            <pc:docMk/>
            <pc:sldMk cId="2247870262" sldId="348"/>
            <ac:picMk id="8" creationId="{FCB1FB2A-40FD-83E2-6ECC-E55384E5EFB9}"/>
          </ac:picMkLst>
        </pc:picChg>
        <pc:picChg chg="add mod">
          <ac:chgData name="Anne Dorte Spang-Thomsen" userId="ccdee058-c02e-43d1-89dc-2e19170d0de7" providerId="ADAL" clId="{ED1FA49B-7CDD-454E-B2C1-63B68FBCE126}" dt="2024-01-24T13:49:48.368" v="111" actId="1076"/>
          <ac:picMkLst>
            <pc:docMk/>
            <pc:sldMk cId="2247870262" sldId="348"/>
            <ac:picMk id="9" creationId="{02DAE7ED-8628-64C8-2B7D-452EF65526D5}"/>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4T14:21:26.661" v="284"/>
              <pc2:cmMkLst xmlns:pc2="http://schemas.microsoft.com/office/powerpoint/2019/9/main/command">
                <pc:docMk/>
                <pc:sldMk cId="2247870262" sldId="348"/>
                <pc2:cmMk id="{A32EDB4A-E534-4B3A-B545-17AC7F817DBE}"/>
              </pc2:cmMkLst>
            </pc226:cmChg>
          </p:ext>
        </pc:extLst>
      </pc:sldChg>
      <pc:sldChg chg="addSp delSp modSp mod delCm modCm">
        <pc:chgData name="Anne Dorte Spang-Thomsen" userId="ccdee058-c02e-43d1-89dc-2e19170d0de7" providerId="ADAL" clId="{ED1FA49B-7CDD-454E-B2C1-63B68FBCE126}" dt="2024-01-29T07:38:15.217" v="561"/>
        <pc:sldMkLst>
          <pc:docMk/>
          <pc:sldMk cId="3507692993" sldId="357"/>
        </pc:sldMkLst>
        <pc:spChg chg="mod">
          <ac:chgData name="Anne Dorte Spang-Thomsen" userId="ccdee058-c02e-43d1-89dc-2e19170d0de7" providerId="ADAL" clId="{ED1FA49B-7CDD-454E-B2C1-63B68FBCE126}" dt="2024-01-24T14:06:06.648" v="201" actId="13926"/>
          <ac:spMkLst>
            <pc:docMk/>
            <pc:sldMk cId="3507692993" sldId="357"/>
            <ac:spMk id="2" creationId="{C52E1831-14CC-BF52-363B-AA447A0BA04B}"/>
          </ac:spMkLst>
        </pc:spChg>
        <pc:spChg chg="mod">
          <ac:chgData name="Anne Dorte Spang-Thomsen" userId="ccdee058-c02e-43d1-89dc-2e19170d0de7" providerId="ADAL" clId="{ED1FA49B-7CDD-454E-B2C1-63B68FBCE126}" dt="2024-01-24T14:04:22.939" v="181" actId="207"/>
          <ac:spMkLst>
            <pc:docMk/>
            <pc:sldMk cId="3507692993" sldId="357"/>
            <ac:spMk id="3" creationId="{50767698-CFBC-644E-049A-74E314564B9B}"/>
          </ac:spMkLst>
        </pc:spChg>
        <pc:picChg chg="add del mod">
          <ac:chgData name="Anne Dorte Spang-Thomsen" userId="ccdee058-c02e-43d1-89dc-2e19170d0de7" providerId="ADAL" clId="{ED1FA49B-7CDD-454E-B2C1-63B68FBCE126}" dt="2024-01-29T07:37:49.812" v="560" actId="478"/>
          <ac:picMkLst>
            <pc:docMk/>
            <pc:sldMk cId="3507692993" sldId="357"/>
            <ac:picMk id="5" creationId="{7E46E99B-1320-465F-CA33-FAFFC6F5BAC2}"/>
          </ac:picMkLst>
        </pc:picChg>
        <pc:picChg chg="del mod">
          <ac:chgData name="Anne Dorte Spang-Thomsen" userId="ccdee058-c02e-43d1-89dc-2e19170d0de7" providerId="ADAL" clId="{ED1FA49B-7CDD-454E-B2C1-63B68FBCE126}" dt="2024-01-24T14:20:20.988" v="271" actId="478"/>
          <ac:picMkLst>
            <pc:docMk/>
            <pc:sldMk cId="3507692993" sldId="357"/>
            <ac:picMk id="5" creationId="{8C2F2D1E-D93F-7B00-C4AC-BCC9FDD2512E}"/>
          </ac:picMkLst>
        </pc:picChg>
        <pc:picChg chg="del mod">
          <ac:chgData name="Anne Dorte Spang-Thomsen" userId="ccdee058-c02e-43d1-89dc-2e19170d0de7" providerId="ADAL" clId="{ED1FA49B-7CDD-454E-B2C1-63B68FBCE126}" dt="2024-01-24T14:20:21.663" v="272" actId="478"/>
          <ac:picMkLst>
            <pc:docMk/>
            <pc:sldMk cId="3507692993" sldId="357"/>
            <ac:picMk id="6" creationId="{6FEDB763-5212-6332-8009-41D883EFF767}"/>
          </ac:picMkLst>
        </pc:picChg>
        <pc:picChg chg="add mod">
          <ac:chgData name="Anne Dorte Spang-Thomsen" userId="ccdee058-c02e-43d1-89dc-2e19170d0de7" providerId="ADAL" clId="{ED1FA49B-7CDD-454E-B2C1-63B68FBCE126}" dt="2024-01-29T07:37:47.544" v="559"/>
          <ac:picMkLst>
            <pc:docMk/>
            <pc:sldMk cId="3507692993" sldId="357"/>
            <ac:picMk id="6" creationId="{D2841CB2-0031-0733-DDDD-81DCDE53C25D}"/>
          </ac:picMkLst>
        </pc:picChg>
        <pc:picChg chg="del">
          <ac:chgData name="Anne Dorte Spang-Thomsen" userId="ccdee058-c02e-43d1-89dc-2e19170d0de7" providerId="ADAL" clId="{ED1FA49B-7CDD-454E-B2C1-63B68FBCE126}" dt="2024-01-29T07:36:33.742" v="548" actId="478"/>
          <ac:picMkLst>
            <pc:docMk/>
            <pc:sldMk cId="3507692993" sldId="357"/>
            <ac:picMk id="7" creationId="{84657894-33E6-7862-58EA-6CF731B9E145}"/>
          </ac:picMkLst>
        </pc:picChg>
        <pc:picChg chg="add mod modCrop">
          <ac:chgData name="Anne Dorte Spang-Thomsen" userId="ccdee058-c02e-43d1-89dc-2e19170d0de7" providerId="ADAL" clId="{ED1FA49B-7CDD-454E-B2C1-63B68FBCE126}" dt="2024-01-24T14:20:30.662" v="275" actId="14100"/>
          <ac:picMkLst>
            <pc:docMk/>
            <pc:sldMk cId="3507692993" sldId="357"/>
            <ac:picMk id="8" creationId="{CDE7A660-7744-A56A-33CF-062B57B2ACBD}"/>
          </ac:picMkLst>
        </pc:picChg>
        <pc:picChg chg="add del mod">
          <ac:chgData name="Anne Dorte Spang-Thomsen" userId="ccdee058-c02e-43d1-89dc-2e19170d0de7" providerId="ADAL" clId="{ED1FA49B-7CDD-454E-B2C1-63B68FBCE126}" dt="2024-01-24T14:11:49.315" v="233" actId="478"/>
          <ac:picMkLst>
            <pc:docMk/>
            <pc:sldMk cId="3507692993" sldId="357"/>
            <ac:picMk id="8" creationId="{DAFD0324-588E-A2B6-B6A4-EC8EF8B4A6A5}"/>
          </ac:picMkLst>
        </pc:picChg>
        <pc:picChg chg="add del mod">
          <ac:chgData name="Anne Dorte Spang-Thomsen" userId="ccdee058-c02e-43d1-89dc-2e19170d0de7" providerId="ADAL" clId="{ED1FA49B-7CDD-454E-B2C1-63B68FBCE126}" dt="2024-01-24T14:12:00.273" v="235" actId="21"/>
          <ac:picMkLst>
            <pc:docMk/>
            <pc:sldMk cId="3507692993" sldId="357"/>
            <ac:picMk id="10" creationId="{9ED8D3E4-4967-4DA4-1E19-D7C9B4E8CABA}"/>
          </ac:picMkLst>
        </pc:picChg>
        <pc:picChg chg="del mod">
          <ac:chgData name="Anne Dorte Spang-Thomsen" userId="ccdee058-c02e-43d1-89dc-2e19170d0de7" providerId="ADAL" clId="{ED1FA49B-7CDD-454E-B2C1-63B68FBCE126}" dt="2024-01-29T07:36:33.742" v="548" actId="478"/>
          <ac:picMkLst>
            <pc:docMk/>
            <pc:sldMk cId="3507692993" sldId="357"/>
            <ac:picMk id="12" creationId="{8DC66E53-E68F-B9E0-6D2F-7FC709250A0A}"/>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4T14:20:41.333" v="278"/>
              <pc2:cmMkLst xmlns:pc2="http://schemas.microsoft.com/office/powerpoint/2019/9/main/command">
                <pc:docMk/>
                <pc:sldMk cId="3507692993" sldId="357"/>
                <pc2:cmMk id="{EECC711F-2D14-4E5B-875A-C16E81051EA5}"/>
              </pc2:cmMkLst>
            </pc226:cmChg>
            <pc226:cmChg xmlns:pc226="http://schemas.microsoft.com/office/powerpoint/2022/06/main/command" chg="del mod">
              <pc226:chgData name="Anne Dorte Spang-Thomsen" userId="ccdee058-c02e-43d1-89dc-2e19170d0de7" providerId="ADAL" clId="{ED1FA49B-7CDD-454E-B2C1-63B68FBCE126}" dt="2024-01-24T14:20:42.201" v="279"/>
              <pc2:cmMkLst xmlns:pc2="http://schemas.microsoft.com/office/powerpoint/2019/9/main/command">
                <pc:docMk/>
                <pc:sldMk cId="3507692993" sldId="357"/>
                <pc2:cmMk id="{DE373E4B-3681-4B62-BB9B-EAC9AC496D45}"/>
              </pc2:cmMkLst>
            </pc226:cmChg>
            <pc226:cmChg xmlns:pc226="http://schemas.microsoft.com/office/powerpoint/2022/06/main/command" chg="del mod">
              <pc226:chgData name="Anne Dorte Spang-Thomsen" userId="ccdee058-c02e-43d1-89dc-2e19170d0de7" providerId="ADAL" clId="{ED1FA49B-7CDD-454E-B2C1-63B68FBCE126}" dt="2024-01-24T14:20:36.315" v="276"/>
              <pc2:cmMkLst xmlns:pc2="http://schemas.microsoft.com/office/powerpoint/2019/9/main/command">
                <pc:docMk/>
                <pc:sldMk cId="3507692993" sldId="357"/>
                <pc2:cmMk id="{C77A3A9F-452A-4AB9-B92A-89582C53845C}"/>
              </pc2:cmMkLst>
            </pc226:cmChg>
            <pc226:cmChg xmlns:pc226="http://schemas.microsoft.com/office/powerpoint/2022/06/main/command" chg="del">
              <pc226:chgData name="Anne Dorte Spang-Thomsen" userId="ccdee058-c02e-43d1-89dc-2e19170d0de7" providerId="ADAL" clId="{ED1FA49B-7CDD-454E-B2C1-63B68FBCE126}" dt="2024-01-24T14:20:39.022" v="277"/>
              <pc2:cmMkLst xmlns:pc2="http://schemas.microsoft.com/office/powerpoint/2019/9/main/command">
                <pc:docMk/>
                <pc:sldMk cId="3507692993" sldId="357"/>
                <pc2:cmMk id="{B8C106AC-0372-4C5A-96AB-8D93BB152FBE}"/>
              </pc2:cmMkLst>
            </pc226:cmChg>
            <pc226:cmChg xmlns:pc226="http://schemas.microsoft.com/office/powerpoint/2022/06/main/command" chg="del">
              <pc226:chgData name="Anne Dorte Spang-Thomsen" userId="ccdee058-c02e-43d1-89dc-2e19170d0de7" providerId="ADAL" clId="{ED1FA49B-7CDD-454E-B2C1-63B68FBCE126}" dt="2024-01-29T07:38:15.217" v="561"/>
              <pc2:cmMkLst xmlns:pc2="http://schemas.microsoft.com/office/powerpoint/2019/9/main/command">
                <pc:docMk/>
                <pc:sldMk cId="3507692993" sldId="357"/>
                <pc2:cmMk id="{2FB64DE6-41FE-4D3E-AFF2-E38873EA30B6}"/>
              </pc2:cmMkLst>
            </pc226:cmChg>
          </p:ext>
        </pc:extLst>
      </pc:sldChg>
      <pc:sldChg chg="add del">
        <pc:chgData name="Anne Dorte Spang-Thomsen" userId="ccdee058-c02e-43d1-89dc-2e19170d0de7" providerId="ADAL" clId="{ED1FA49B-7CDD-454E-B2C1-63B68FBCE126}" dt="2024-01-25T09:30:04.987" v="406" actId="47"/>
        <pc:sldMkLst>
          <pc:docMk/>
          <pc:sldMk cId="3188783671" sldId="372"/>
        </pc:sldMkLst>
      </pc:sldChg>
      <pc:sldChg chg="addSp delSp modSp mod modNotesTx">
        <pc:chgData name="Anne Dorte Spang-Thomsen" userId="ccdee058-c02e-43d1-89dc-2e19170d0de7" providerId="ADAL" clId="{ED1FA49B-7CDD-454E-B2C1-63B68FBCE126}" dt="2024-01-29T07:34:29.906" v="543" actId="1076"/>
        <pc:sldMkLst>
          <pc:docMk/>
          <pc:sldMk cId="4181132823" sldId="385"/>
        </pc:sldMkLst>
        <pc:spChg chg="mod">
          <ac:chgData name="Anne Dorte Spang-Thomsen" userId="ccdee058-c02e-43d1-89dc-2e19170d0de7" providerId="ADAL" clId="{ED1FA49B-7CDD-454E-B2C1-63B68FBCE126}" dt="2024-01-24T14:00:54.027" v="133" actId="207"/>
          <ac:spMkLst>
            <pc:docMk/>
            <pc:sldMk cId="4181132823" sldId="385"/>
            <ac:spMk id="4" creationId="{0D6318B1-CBB0-1EB5-392E-2E6F979F2EEF}"/>
          </ac:spMkLst>
        </pc:spChg>
        <pc:picChg chg="add mod">
          <ac:chgData name="Anne Dorte Spang-Thomsen" userId="ccdee058-c02e-43d1-89dc-2e19170d0de7" providerId="ADAL" clId="{ED1FA49B-7CDD-454E-B2C1-63B68FBCE126}" dt="2024-01-29T07:34:29.906" v="543" actId="1076"/>
          <ac:picMkLst>
            <pc:docMk/>
            <pc:sldMk cId="4181132823" sldId="385"/>
            <ac:picMk id="3" creationId="{BCCF8E97-9697-899E-9D83-37B656D9FE01}"/>
          </ac:picMkLst>
        </pc:picChg>
        <pc:picChg chg="mod">
          <ac:chgData name="Anne Dorte Spang-Thomsen" userId="ccdee058-c02e-43d1-89dc-2e19170d0de7" providerId="ADAL" clId="{ED1FA49B-7CDD-454E-B2C1-63B68FBCE126}" dt="2024-01-29T07:34:05.590" v="540" actId="1076"/>
          <ac:picMkLst>
            <pc:docMk/>
            <pc:sldMk cId="4181132823" sldId="385"/>
            <ac:picMk id="5" creationId="{7AE5CD26-3351-4161-EC34-84EC5A6A0F87}"/>
          </ac:picMkLst>
        </pc:picChg>
        <pc:picChg chg="del">
          <ac:chgData name="Anne Dorte Spang-Thomsen" userId="ccdee058-c02e-43d1-89dc-2e19170d0de7" providerId="ADAL" clId="{ED1FA49B-7CDD-454E-B2C1-63B68FBCE126}" dt="2024-01-29T07:34:06.805" v="541" actId="478"/>
          <ac:picMkLst>
            <pc:docMk/>
            <pc:sldMk cId="4181132823" sldId="385"/>
            <ac:picMk id="9" creationId="{B5E91241-B0E2-90CF-C6D5-9273910AF968}"/>
          </ac:picMkLst>
        </pc:picChg>
      </pc:sldChg>
      <pc:sldChg chg="addSp modSp mod delCm modNotesTx">
        <pc:chgData name="Anne Dorte Spang-Thomsen" userId="ccdee058-c02e-43d1-89dc-2e19170d0de7" providerId="ADAL" clId="{ED1FA49B-7CDD-454E-B2C1-63B68FBCE126}" dt="2024-01-29T07:15:47.408" v="491" actId="20577"/>
        <pc:sldMkLst>
          <pc:docMk/>
          <pc:sldMk cId="2876770791" sldId="388"/>
        </pc:sldMkLst>
        <pc:spChg chg="mod">
          <ac:chgData name="Anne Dorte Spang-Thomsen" userId="ccdee058-c02e-43d1-89dc-2e19170d0de7" providerId="ADAL" clId="{ED1FA49B-7CDD-454E-B2C1-63B68FBCE126}" dt="2024-01-24T14:00:21.193" v="128" actId="207"/>
          <ac:spMkLst>
            <pc:docMk/>
            <pc:sldMk cId="2876770791" sldId="388"/>
            <ac:spMk id="3" creationId="{3E7D8E4D-4939-B713-3B75-AEC7D6B81136}"/>
          </ac:spMkLst>
        </pc:spChg>
        <pc:spChg chg="mod">
          <ac:chgData name="Anne Dorte Spang-Thomsen" userId="ccdee058-c02e-43d1-89dc-2e19170d0de7" providerId="ADAL" clId="{ED1FA49B-7CDD-454E-B2C1-63B68FBCE126}" dt="2024-01-25T09:25:46.760" v="380" actId="14100"/>
          <ac:spMkLst>
            <pc:docMk/>
            <pc:sldMk cId="2876770791" sldId="388"/>
            <ac:spMk id="4" creationId="{4D17C87C-104B-24C8-FD40-053A4797CF0E}"/>
          </ac:spMkLst>
        </pc:spChg>
        <pc:spChg chg="mod">
          <ac:chgData name="Anne Dorte Spang-Thomsen" userId="ccdee058-c02e-43d1-89dc-2e19170d0de7" providerId="ADAL" clId="{ED1FA49B-7CDD-454E-B2C1-63B68FBCE126}" dt="2024-01-24T14:00:16.823" v="127" actId="207"/>
          <ac:spMkLst>
            <pc:docMk/>
            <pc:sldMk cId="2876770791" sldId="388"/>
            <ac:spMk id="6" creationId="{F40EADE8-2AD5-6CD0-345F-E998D895E51E}"/>
          </ac:spMkLst>
        </pc:spChg>
        <pc:grpChg chg="mod">
          <ac:chgData name="Anne Dorte Spang-Thomsen" userId="ccdee058-c02e-43d1-89dc-2e19170d0de7" providerId="ADAL" clId="{ED1FA49B-7CDD-454E-B2C1-63B68FBCE126}" dt="2024-01-25T09:25:14.792" v="368" actId="1076"/>
          <ac:grpSpMkLst>
            <pc:docMk/>
            <pc:sldMk cId="2876770791" sldId="388"/>
            <ac:grpSpMk id="11" creationId="{C5F82BA5-0D09-E589-7801-E256EA61728C}"/>
          </ac:grpSpMkLst>
        </pc:grpChg>
        <pc:picChg chg="add mod">
          <ac:chgData name="Anne Dorte Spang-Thomsen" userId="ccdee058-c02e-43d1-89dc-2e19170d0de7" providerId="ADAL" clId="{ED1FA49B-7CDD-454E-B2C1-63B68FBCE126}" dt="2024-01-25T09:25:50.447" v="382" actId="688"/>
          <ac:picMkLst>
            <pc:docMk/>
            <pc:sldMk cId="2876770791" sldId="388"/>
            <ac:picMk id="8" creationId="{0B1EDAE7-8275-A935-3BE5-93A40B4A80F1}"/>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4T14:00:32.034" v="130"/>
              <pc2:cmMkLst xmlns:pc2="http://schemas.microsoft.com/office/powerpoint/2019/9/main/command">
                <pc:docMk/>
                <pc:sldMk cId="2876770791" sldId="388"/>
                <pc2:cmMk id="{D625242C-DC20-4CE8-AD16-A2EE5243445B}"/>
              </pc2:cmMkLst>
            </pc226:cmChg>
            <pc226:cmChg xmlns:pc226="http://schemas.microsoft.com/office/powerpoint/2022/06/main/command" chg="del">
              <pc226:chgData name="Anne Dorte Spang-Thomsen" userId="ccdee058-c02e-43d1-89dc-2e19170d0de7" providerId="ADAL" clId="{ED1FA49B-7CDD-454E-B2C1-63B68FBCE126}" dt="2024-01-24T14:00:31.201" v="129"/>
              <pc2:cmMkLst xmlns:pc2="http://schemas.microsoft.com/office/powerpoint/2019/9/main/command">
                <pc:docMk/>
                <pc:sldMk cId="2876770791" sldId="388"/>
                <pc2:cmMk id="{71B4A97C-0EFE-496E-BCE9-C63999FB4AC9}"/>
              </pc2:cmMkLst>
            </pc226:cmChg>
            <pc226:cmChg xmlns:pc226="http://schemas.microsoft.com/office/powerpoint/2022/06/main/command" chg="del">
              <pc226:chgData name="Anne Dorte Spang-Thomsen" userId="ccdee058-c02e-43d1-89dc-2e19170d0de7" providerId="ADAL" clId="{ED1FA49B-7CDD-454E-B2C1-63B68FBCE126}" dt="2024-01-25T09:25:56.951" v="383"/>
              <pc2:cmMkLst xmlns:pc2="http://schemas.microsoft.com/office/powerpoint/2019/9/main/command">
                <pc:docMk/>
                <pc:sldMk cId="2876770791" sldId="388"/>
                <pc2:cmMk id="{3013B17C-8697-45FF-874D-DF93AB1E2D30}"/>
              </pc2:cmMkLst>
            </pc226:cmChg>
          </p:ext>
        </pc:extLst>
      </pc:sldChg>
      <pc:sldChg chg="addSp delSp modSp mod delCm modNotesTx">
        <pc:chgData name="Anne Dorte Spang-Thomsen" userId="ccdee058-c02e-43d1-89dc-2e19170d0de7" providerId="ADAL" clId="{ED1FA49B-7CDD-454E-B2C1-63B68FBCE126}" dt="2024-01-29T07:16:26.607" v="508" actId="20577"/>
        <pc:sldMkLst>
          <pc:docMk/>
          <pc:sldMk cId="400080664" sldId="392"/>
        </pc:sldMkLst>
        <pc:picChg chg="mod">
          <ac:chgData name="Anne Dorte Spang-Thomsen" userId="ccdee058-c02e-43d1-89dc-2e19170d0de7" providerId="ADAL" clId="{ED1FA49B-7CDD-454E-B2C1-63B68FBCE126}" dt="2024-01-24T14:03:54.971" v="177" actId="1076"/>
          <ac:picMkLst>
            <pc:docMk/>
            <pc:sldMk cId="400080664" sldId="392"/>
            <ac:picMk id="2" creationId="{8B388EA4-1BA8-2BE4-6ACC-A47CBF619C98}"/>
          </ac:picMkLst>
        </pc:picChg>
        <pc:picChg chg="mod ord">
          <ac:chgData name="Anne Dorte Spang-Thomsen" userId="ccdee058-c02e-43d1-89dc-2e19170d0de7" providerId="ADAL" clId="{ED1FA49B-7CDD-454E-B2C1-63B68FBCE126}" dt="2024-01-24T14:03:33.230" v="173" actId="171"/>
          <ac:picMkLst>
            <pc:docMk/>
            <pc:sldMk cId="400080664" sldId="392"/>
            <ac:picMk id="3" creationId="{24C8B266-70E4-642B-AB04-B11E6FBD1FCA}"/>
          </ac:picMkLst>
        </pc:picChg>
        <pc:picChg chg="add mod">
          <ac:chgData name="Anne Dorte Spang-Thomsen" userId="ccdee058-c02e-43d1-89dc-2e19170d0de7" providerId="ADAL" clId="{ED1FA49B-7CDD-454E-B2C1-63B68FBCE126}" dt="2024-01-24T14:03:24.972" v="171" actId="688"/>
          <ac:picMkLst>
            <pc:docMk/>
            <pc:sldMk cId="400080664" sldId="392"/>
            <ac:picMk id="7" creationId="{41C015DB-4D3D-C4ED-8589-1FBD795DBBD4}"/>
          </ac:picMkLst>
        </pc:picChg>
        <pc:picChg chg="del">
          <ac:chgData name="Anne Dorte Spang-Thomsen" userId="ccdee058-c02e-43d1-89dc-2e19170d0de7" providerId="ADAL" clId="{ED1FA49B-7CDD-454E-B2C1-63B68FBCE126}" dt="2024-01-24T14:03:04.714" v="162" actId="478"/>
          <ac:picMkLst>
            <pc:docMk/>
            <pc:sldMk cId="400080664" sldId="392"/>
            <ac:picMk id="8" creationId="{F93BF7DD-EFF8-5D96-B332-6207BD56B1F6}"/>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4T14:21:46.379" v="287"/>
              <pc2:cmMkLst xmlns:pc2="http://schemas.microsoft.com/office/powerpoint/2019/9/main/command">
                <pc:docMk/>
                <pc:sldMk cId="400080664" sldId="392"/>
                <pc2:cmMk id="{99C0AA65-18EA-4EBD-8532-CBDCA42D5FF9}"/>
              </pc2:cmMkLst>
            </pc226:cmChg>
          </p:ext>
        </pc:extLst>
      </pc:sldChg>
      <pc:sldChg chg="modSp mod delCm modNotesTx">
        <pc:chgData name="Anne Dorte Spang-Thomsen" userId="ccdee058-c02e-43d1-89dc-2e19170d0de7" providerId="ADAL" clId="{ED1FA49B-7CDD-454E-B2C1-63B68FBCE126}" dt="2024-01-29T07:09:33.535" v="453" actId="20577"/>
        <pc:sldMkLst>
          <pc:docMk/>
          <pc:sldMk cId="659306799" sldId="394"/>
        </pc:sldMkLst>
        <pc:spChg chg="mod">
          <ac:chgData name="Anne Dorte Spang-Thomsen" userId="ccdee058-c02e-43d1-89dc-2e19170d0de7" providerId="ADAL" clId="{ED1FA49B-7CDD-454E-B2C1-63B68FBCE126}" dt="2024-01-24T14:01:03.356" v="134" actId="207"/>
          <ac:spMkLst>
            <pc:docMk/>
            <pc:sldMk cId="659306799" sldId="394"/>
            <ac:spMk id="2" creationId="{77D67E3A-E31C-D8B1-C627-2D3116D4524A}"/>
          </ac:spMkLst>
        </pc:sp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4T13:46:03.793" v="83"/>
              <pc2:cmMkLst xmlns:pc2="http://schemas.microsoft.com/office/powerpoint/2019/9/main/command">
                <pc:docMk/>
                <pc:sldMk cId="659306799" sldId="394"/>
                <pc2:cmMk id="{E4B7A7AA-78C2-4B71-9B4A-84A2BAF6EC3D}"/>
              </pc2:cmMkLst>
            </pc226:cmChg>
          </p:ext>
        </pc:extLst>
      </pc:sldChg>
      <pc:sldChg chg="delCm modNotesTx">
        <pc:chgData name="Anne Dorte Spang-Thomsen" userId="ccdee058-c02e-43d1-89dc-2e19170d0de7" providerId="ADAL" clId="{ED1FA49B-7CDD-454E-B2C1-63B68FBCE126}" dt="2024-01-29T07:40:46.403" v="571" actId="20577"/>
        <pc:sldMkLst>
          <pc:docMk/>
          <pc:sldMk cId="324184399" sldId="395"/>
        </pc:sldMkLst>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4T14:20:59.608" v="282"/>
              <pc2:cmMkLst xmlns:pc2="http://schemas.microsoft.com/office/powerpoint/2019/9/main/command">
                <pc:docMk/>
                <pc:sldMk cId="324184399" sldId="395"/>
                <pc2:cmMk id="{17E0DE43-7B6B-4B05-A6C7-06889FB0DC92}"/>
              </pc2:cmMkLst>
            </pc226:cmChg>
            <pc226:cmChg xmlns:pc226="http://schemas.microsoft.com/office/powerpoint/2022/06/main/command" chg="del">
              <pc226:chgData name="Anne Dorte Spang-Thomsen" userId="ccdee058-c02e-43d1-89dc-2e19170d0de7" providerId="ADAL" clId="{ED1FA49B-7CDD-454E-B2C1-63B68FBCE126}" dt="2024-01-24T14:20:58.775" v="281"/>
              <pc2:cmMkLst xmlns:pc2="http://schemas.microsoft.com/office/powerpoint/2019/9/main/command">
                <pc:docMk/>
                <pc:sldMk cId="324184399" sldId="395"/>
                <pc2:cmMk id="{26CD07C3-887B-4CE8-8687-2775DB7BFDD7}"/>
              </pc2:cmMkLst>
            </pc226:cmChg>
          </p:ext>
        </pc:extLst>
      </pc:sldChg>
      <pc:sldChg chg="modNotesTx">
        <pc:chgData name="Anne Dorte Spang-Thomsen" userId="ccdee058-c02e-43d1-89dc-2e19170d0de7" providerId="ADAL" clId="{ED1FA49B-7CDD-454E-B2C1-63B68FBCE126}" dt="2024-01-29T07:06:59.113" v="435" actId="6549"/>
        <pc:sldMkLst>
          <pc:docMk/>
          <pc:sldMk cId="1672808603" sldId="396"/>
        </pc:sldMkLst>
      </pc:sldChg>
      <pc:sldChg chg="addSp delSp modSp mod delCm modCm modNotesTx">
        <pc:chgData name="Anne Dorte Spang-Thomsen" userId="ccdee058-c02e-43d1-89dc-2e19170d0de7" providerId="ADAL" clId="{ED1FA49B-7CDD-454E-B2C1-63B68FBCE126}" dt="2024-01-29T07:08:42.274" v="450" actId="14100"/>
        <pc:sldMkLst>
          <pc:docMk/>
          <pc:sldMk cId="3104727936" sldId="399"/>
        </pc:sldMkLst>
        <pc:spChg chg="mod">
          <ac:chgData name="Anne Dorte Spang-Thomsen" userId="ccdee058-c02e-43d1-89dc-2e19170d0de7" providerId="ADAL" clId="{ED1FA49B-7CDD-454E-B2C1-63B68FBCE126}" dt="2024-01-29T07:08:40.452" v="449" actId="14100"/>
          <ac:spMkLst>
            <pc:docMk/>
            <pc:sldMk cId="3104727936" sldId="399"/>
            <ac:spMk id="17" creationId="{294AC37D-654D-C481-C036-9E3D4E00E61E}"/>
          </ac:spMkLst>
        </pc:spChg>
        <pc:picChg chg="add mod">
          <ac:chgData name="Anne Dorte Spang-Thomsen" userId="ccdee058-c02e-43d1-89dc-2e19170d0de7" providerId="ADAL" clId="{ED1FA49B-7CDD-454E-B2C1-63B68FBCE126}" dt="2024-01-29T07:08:33.539" v="447" actId="14100"/>
          <ac:picMkLst>
            <pc:docMk/>
            <pc:sldMk cId="3104727936" sldId="399"/>
            <ac:picMk id="6" creationId="{BB102D7C-96E3-D9B1-8E39-0E29BCA8DEC0}"/>
          </ac:picMkLst>
        </pc:picChg>
        <pc:picChg chg="del">
          <ac:chgData name="Anne Dorte Spang-Thomsen" userId="ccdee058-c02e-43d1-89dc-2e19170d0de7" providerId="ADAL" clId="{ED1FA49B-7CDD-454E-B2C1-63B68FBCE126}" dt="2024-01-24T13:44:45.901" v="78" actId="478"/>
          <ac:picMkLst>
            <pc:docMk/>
            <pc:sldMk cId="3104727936" sldId="399"/>
            <ac:picMk id="7" creationId="{9BDF9AE4-33D9-CEED-B892-C95B8A6E6C51}"/>
          </ac:picMkLst>
        </pc:picChg>
        <pc:picChg chg="add mod">
          <ac:chgData name="Anne Dorte Spang-Thomsen" userId="ccdee058-c02e-43d1-89dc-2e19170d0de7" providerId="ADAL" clId="{ED1FA49B-7CDD-454E-B2C1-63B68FBCE126}" dt="2024-01-29T07:08:42.274" v="450" actId="14100"/>
          <ac:picMkLst>
            <pc:docMk/>
            <pc:sldMk cId="3104727936" sldId="399"/>
            <ac:picMk id="7" creationId="{C7456C85-A779-C26F-9967-789D25F4EFB5}"/>
          </ac:picMkLst>
        </pc:picChg>
        <pc:picChg chg="add mod">
          <ac:chgData name="Anne Dorte Spang-Thomsen" userId="ccdee058-c02e-43d1-89dc-2e19170d0de7" providerId="ADAL" clId="{ED1FA49B-7CDD-454E-B2C1-63B68FBCE126}" dt="2024-01-29T07:08:33.539" v="447" actId="14100"/>
          <ac:picMkLst>
            <pc:docMk/>
            <pc:sldMk cId="3104727936" sldId="399"/>
            <ac:picMk id="9" creationId="{4B047179-D568-AB41-BCE3-F06A4B40C155}"/>
          </ac:picMkLst>
        </pc:picChg>
        <pc:picChg chg="add del mod">
          <ac:chgData name="Anne Dorte Spang-Thomsen" userId="ccdee058-c02e-43d1-89dc-2e19170d0de7" providerId="ADAL" clId="{ED1FA49B-7CDD-454E-B2C1-63B68FBCE126}" dt="2024-01-24T13:44:51.287" v="81" actId="478"/>
          <ac:picMkLst>
            <pc:docMk/>
            <pc:sldMk cId="3104727936" sldId="399"/>
            <ac:picMk id="11" creationId="{C10D0639-2F18-B8D9-B38A-23ECE4229D52}"/>
          </ac:picMkLst>
        </pc:picChg>
        <pc:picChg chg="del">
          <ac:chgData name="Anne Dorte Spang-Thomsen" userId="ccdee058-c02e-43d1-89dc-2e19170d0de7" providerId="ADAL" clId="{ED1FA49B-7CDD-454E-B2C1-63B68FBCE126}" dt="2024-01-24T13:41:56.123" v="62" actId="478"/>
          <ac:picMkLst>
            <pc:docMk/>
            <pc:sldMk cId="3104727936" sldId="399"/>
            <ac:picMk id="14" creationId="{F218DC96-BBE4-4070-8F5C-61F1826AA8EC}"/>
          </ac:picMkLst>
        </pc:picChg>
        <pc:picChg chg="del">
          <ac:chgData name="Anne Dorte Spang-Thomsen" userId="ccdee058-c02e-43d1-89dc-2e19170d0de7" providerId="ADAL" clId="{ED1FA49B-7CDD-454E-B2C1-63B68FBCE126}" dt="2024-01-24T13:41:56.595" v="63" actId="478"/>
          <ac:picMkLst>
            <pc:docMk/>
            <pc:sldMk cId="3104727936" sldId="399"/>
            <ac:picMk id="16" creationId="{3EC2BD66-403E-9C08-D0FA-40DAC22290B2}"/>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4T14:21:11.393" v="283"/>
              <pc2:cmMkLst xmlns:pc2="http://schemas.microsoft.com/office/powerpoint/2019/9/main/command">
                <pc:docMk/>
                <pc:sldMk cId="3104727936" sldId="399"/>
                <pc2:cmMk id="{C226ABFF-35F2-4D1C-8E72-D4CEC3A365FE}"/>
              </pc2:cmMkLst>
              <pc226:cmRplyChg chg="add">
                <pc226:chgData name="Anne Dorte Spang-Thomsen" userId="ccdee058-c02e-43d1-89dc-2e19170d0de7" providerId="ADAL" clId="{ED1FA49B-7CDD-454E-B2C1-63B68FBCE126}" dt="2024-01-24T13:45:23.915" v="82"/>
                <pc2:cmRplyMkLst xmlns:pc2="http://schemas.microsoft.com/office/powerpoint/2019/9/main/command">
                  <pc:docMk/>
                  <pc:sldMk cId="3104727936" sldId="399"/>
                  <pc2:cmMk id="{C226ABFF-35F2-4D1C-8E72-D4CEC3A365FE}"/>
                  <pc2:cmRplyMk id="{69515BB6-CDD7-42E5-B05A-6C38678E3B3A}"/>
                </pc2:cmRplyMkLst>
              </pc226:cmRplyChg>
            </pc226:cmChg>
          </p:ext>
        </pc:extLst>
      </pc:sldChg>
      <pc:sldChg chg="addSp delSp modSp mod modClrScheme modAnim chgLayout modNotesTx">
        <pc:chgData name="Anne Dorte Spang-Thomsen" userId="ccdee058-c02e-43d1-89dc-2e19170d0de7" providerId="ADAL" clId="{ED1FA49B-7CDD-454E-B2C1-63B68FBCE126}" dt="2024-01-29T07:21:54.765" v="528" actId="20577"/>
        <pc:sldMkLst>
          <pc:docMk/>
          <pc:sldMk cId="1631107739" sldId="400"/>
        </pc:sldMkLst>
        <pc:spChg chg="del mod ord">
          <ac:chgData name="Anne Dorte Spang-Thomsen" userId="ccdee058-c02e-43d1-89dc-2e19170d0de7" providerId="ADAL" clId="{ED1FA49B-7CDD-454E-B2C1-63B68FBCE126}" dt="2024-01-24T13:36:55.415" v="2" actId="478"/>
          <ac:spMkLst>
            <pc:docMk/>
            <pc:sldMk cId="1631107739" sldId="400"/>
            <ac:spMk id="2" creationId="{FF6D658E-3451-6A53-F7B9-92DD80D2CFFF}"/>
          </ac:spMkLst>
        </pc:spChg>
        <pc:spChg chg="del">
          <ac:chgData name="Anne Dorte Spang-Thomsen" userId="ccdee058-c02e-43d1-89dc-2e19170d0de7" providerId="ADAL" clId="{ED1FA49B-7CDD-454E-B2C1-63B68FBCE126}" dt="2024-01-24T13:37:07.855" v="4" actId="478"/>
          <ac:spMkLst>
            <pc:docMk/>
            <pc:sldMk cId="1631107739" sldId="400"/>
            <ac:spMk id="4" creationId="{94CC4895-6185-7C88-99DF-D463E133CD46}"/>
          </ac:spMkLst>
        </pc:spChg>
        <pc:spChg chg="add del mod ord">
          <ac:chgData name="Anne Dorte Spang-Thomsen" userId="ccdee058-c02e-43d1-89dc-2e19170d0de7" providerId="ADAL" clId="{ED1FA49B-7CDD-454E-B2C1-63B68FBCE126}" dt="2024-01-24T13:37:55.765" v="8" actId="700"/>
          <ac:spMkLst>
            <pc:docMk/>
            <pc:sldMk cId="1631107739" sldId="400"/>
            <ac:spMk id="5" creationId="{BA3BA0FF-BE8C-0F90-B77C-262DBF63D6B5}"/>
          </ac:spMkLst>
        </pc:spChg>
        <pc:spChg chg="add del mod ord">
          <ac:chgData name="Anne Dorte Spang-Thomsen" userId="ccdee058-c02e-43d1-89dc-2e19170d0de7" providerId="ADAL" clId="{ED1FA49B-7CDD-454E-B2C1-63B68FBCE126}" dt="2024-01-24T13:39:00.349" v="9" actId="478"/>
          <ac:spMkLst>
            <pc:docMk/>
            <pc:sldMk cId="1631107739" sldId="400"/>
            <ac:spMk id="6" creationId="{2948A99A-E549-2382-A9BC-8171C11C39A3}"/>
          </ac:spMkLst>
        </pc:spChg>
        <pc:picChg chg="add mod">
          <ac:chgData name="Anne Dorte Spang-Thomsen" userId="ccdee058-c02e-43d1-89dc-2e19170d0de7" providerId="ADAL" clId="{ED1FA49B-7CDD-454E-B2C1-63B68FBCE126}" dt="2024-01-24T13:39:28.726" v="12" actId="14100"/>
          <ac:picMkLst>
            <pc:docMk/>
            <pc:sldMk cId="1631107739" sldId="400"/>
            <ac:picMk id="7" creationId="{96287582-F34E-2A1A-1BC1-969601C7E34A}"/>
          </ac:picMkLst>
        </pc:picChg>
      </pc:sldChg>
      <pc:sldChg chg="modSp mod delCm modNotesTx">
        <pc:chgData name="Anne Dorte Spang-Thomsen" userId="ccdee058-c02e-43d1-89dc-2e19170d0de7" providerId="ADAL" clId="{ED1FA49B-7CDD-454E-B2C1-63B68FBCE126}" dt="2024-01-29T07:13:39.004" v="472" actId="6549"/>
        <pc:sldMkLst>
          <pc:docMk/>
          <pc:sldMk cId="4159431870" sldId="401"/>
        </pc:sldMkLst>
        <pc:spChg chg="mod">
          <ac:chgData name="Anne Dorte Spang-Thomsen" userId="ccdee058-c02e-43d1-89dc-2e19170d0de7" providerId="ADAL" clId="{ED1FA49B-7CDD-454E-B2C1-63B68FBCE126}" dt="2024-01-24T14:01:09.722" v="136" actId="207"/>
          <ac:spMkLst>
            <pc:docMk/>
            <pc:sldMk cId="4159431870" sldId="401"/>
            <ac:spMk id="4" creationId="{6869C5AD-192B-C03F-8AEA-0931A0DC096D}"/>
          </ac:spMkLst>
        </pc:sp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4T13:46:26.250" v="84"/>
              <pc2:cmMkLst xmlns:pc2="http://schemas.microsoft.com/office/powerpoint/2019/9/main/command">
                <pc:docMk/>
                <pc:sldMk cId="4159431870" sldId="401"/>
                <pc2:cmMk id="{AD68D1B5-3CAC-4E37-A7E6-9FDF4CC5CBD7}"/>
              </pc2:cmMkLst>
            </pc226:cmChg>
          </p:ext>
        </pc:extLst>
      </pc:sldChg>
      <pc:sldChg chg="addSp delSp modSp mod modNotesTx">
        <pc:chgData name="Anne Dorte Spang-Thomsen" userId="ccdee058-c02e-43d1-89dc-2e19170d0de7" providerId="ADAL" clId="{ED1FA49B-7CDD-454E-B2C1-63B68FBCE126}" dt="2024-01-29T07:35:13.359" v="545"/>
        <pc:sldMkLst>
          <pc:docMk/>
          <pc:sldMk cId="4051108360" sldId="402"/>
        </pc:sldMkLst>
        <pc:spChg chg="mod">
          <ac:chgData name="Anne Dorte Spang-Thomsen" userId="ccdee058-c02e-43d1-89dc-2e19170d0de7" providerId="ADAL" clId="{ED1FA49B-7CDD-454E-B2C1-63B68FBCE126}" dt="2024-01-24T13:48:32.634" v="98" actId="1076"/>
          <ac:spMkLst>
            <pc:docMk/>
            <pc:sldMk cId="4051108360" sldId="402"/>
            <ac:spMk id="2" creationId="{5E600128-3C85-D1C1-A46E-958EAFBD881E}"/>
          </ac:spMkLst>
        </pc:spChg>
        <pc:spChg chg="mod">
          <ac:chgData name="Anne Dorte Spang-Thomsen" userId="ccdee058-c02e-43d1-89dc-2e19170d0de7" providerId="ADAL" clId="{ED1FA49B-7CDD-454E-B2C1-63B68FBCE126}" dt="2024-01-24T14:01:17.857" v="138" actId="207"/>
          <ac:spMkLst>
            <pc:docMk/>
            <pc:sldMk cId="4051108360" sldId="402"/>
            <ac:spMk id="4" creationId="{0D6318B1-CBB0-1EB5-392E-2E6F979F2EEF}"/>
          </ac:spMkLst>
        </pc:spChg>
        <pc:picChg chg="add mod">
          <ac:chgData name="Anne Dorte Spang-Thomsen" userId="ccdee058-c02e-43d1-89dc-2e19170d0de7" providerId="ADAL" clId="{ED1FA49B-7CDD-454E-B2C1-63B68FBCE126}" dt="2024-01-29T07:35:13.359" v="545"/>
          <ac:picMkLst>
            <pc:docMk/>
            <pc:sldMk cId="4051108360" sldId="402"/>
            <ac:picMk id="3" creationId="{0666F8B5-54AB-09FA-E74F-3B8434212655}"/>
          </ac:picMkLst>
        </pc:picChg>
        <pc:picChg chg="del">
          <ac:chgData name="Anne Dorte Spang-Thomsen" userId="ccdee058-c02e-43d1-89dc-2e19170d0de7" providerId="ADAL" clId="{ED1FA49B-7CDD-454E-B2C1-63B68FBCE126}" dt="2024-01-29T07:35:03.863" v="544" actId="478"/>
          <ac:picMkLst>
            <pc:docMk/>
            <pc:sldMk cId="4051108360" sldId="402"/>
            <ac:picMk id="5" creationId="{734A138B-BFAF-2C66-316B-A3ACC719459C}"/>
          </ac:picMkLst>
        </pc:picChg>
        <pc:picChg chg="del">
          <ac:chgData name="Anne Dorte Spang-Thomsen" userId="ccdee058-c02e-43d1-89dc-2e19170d0de7" providerId="ADAL" clId="{ED1FA49B-7CDD-454E-B2C1-63B68FBCE126}" dt="2024-01-29T07:35:03.863" v="544" actId="478"/>
          <ac:picMkLst>
            <pc:docMk/>
            <pc:sldMk cId="4051108360" sldId="402"/>
            <ac:picMk id="6" creationId="{7FFB9B49-62E1-F706-7967-05ACABB43292}"/>
          </ac:picMkLst>
        </pc:picChg>
        <pc:picChg chg="add mod">
          <ac:chgData name="Anne Dorte Spang-Thomsen" userId="ccdee058-c02e-43d1-89dc-2e19170d0de7" providerId="ADAL" clId="{ED1FA49B-7CDD-454E-B2C1-63B68FBCE126}" dt="2024-01-29T07:35:13.359" v="545"/>
          <ac:picMkLst>
            <pc:docMk/>
            <pc:sldMk cId="4051108360" sldId="402"/>
            <ac:picMk id="7" creationId="{EE980660-F3EF-36A9-7362-83ED8AE799F6}"/>
          </ac:picMkLst>
        </pc:picChg>
        <pc:picChg chg="mod modCrop">
          <ac:chgData name="Anne Dorte Spang-Thomsen" userId="ccdee058-c02e-43d1-89dc-2e19170d0de7" providerId="ADAL" clId="{ED1FA49B-7CDD-454E-B2C1-63B68FBCE126}" dt="2024-01-25T09:22:44.373" v="360" actId="1076"/>
          <ac:picMkLst>
            <pc:docMk/>
            <pc:sldMk cId="4051108360" sldId="402"/>
            <ac:picMk id="11" creationId="{3CA122B2-C085-BECE-7918-8F513FFCAD04}"/>
          </ac:picMkLst>
        </pc:picChg>
      </pc:sldChg>
      <pc:sldChg chg="addSp delSp modSp mod modNotesTx">
        <pc:chgData name="Anne Dorte Spang-Thomsen" userId="ccdee058-c02e-43d1-89dc-2e19170d0de7" providerId="ADAL" clId="{ED1FA49B-7CDD-454E-B2C1-63B68FBCE126}" dt="2024-01-29T07:15:40.369" v="490" actId="20577"/>
        <pc:sldMkLst>
          <pc:docMk/>
          <pc:sldMk cId="2011183681" sldId="403"/>
        </pc:sldMkLst>
        <pc:spChg chg="mod">
          <ac:chgData name="Anne Dorte Spang-Thomsen" userId="ccdee058-c02e-43d1-89dc-2e19170d0de7" providerId="ADAL" clId="{ED1FA49B-7CDD-454E-B2C1-63B68FBCE126}" dt="2024-01-24T13:50:35.495" v="121" actId="14100"/>
          <ac:spMkLst>
            <pc:docMk/>
            <pc:sldMk cId="2011183681" sldId="403"/>
            <ac:spMk id="4" creationId="{9D4A8A69-32F6-E422-7C04-1D8DD1323707}"/>
          </ac:spMkLst>
        </pc:spChg>
        <pc:spChg chg="mod">
          <ac:chgData name="Anne Dorte Spang-Thomsen" userId="ccdee058-c02e-43d1-89dc-2e19170d0de7" providerId="ADAL" clId="{ED1FA49B-7CDD-454E-B2C1-63B68FBCE126}" dt="2024-01-24T14:01:25.919" v="140" actId="207"/>
          <ac:spMkLst>
            <pc:docMk/>
            <pc:sldMk cId="2011183681" sldId="403"/>
            <ac:spMk id="6" creationId="{277EB033-5393-33B9-DDF9-AEBEF141B8E5}"/>
          </ac:spMkLst>
        </pc:spChg>
        <pc:picChg chg="add mod">
          <ac:chgData name="Anne Dorte Spang-Thomsen" userId="ccdee058-c02e-43d1-89dc-2e19170d0de7" providerId="ADAL" clId="{ED1FA49B-7CDD-454E-B2C1-63B68FBCE126}" dt="2024-01-24T13:50:43.938" v="124" actId="1076"/>
          <ac:picMkLst>
            <pc:docMk/>
            <pc:sldMk cId="2011183681" sldId="403"/>
            <ac:picMk id="5" creationId="{A930CD4E-B211-6690-37ED-2F3645E59E49}"/>
          </ac:picMkLst>
        </pc:picChg>
        <pc:picChg chg="del">
          <ac:chgData name="Anne Dorte Spang-Thomsen" userId="ccdee058-c02e-43d1-89dc-2e19170d0de7" providerId="ADAL" clId="{ED1FA49B-7CDD-454E-B2C1-63B68FBCE126}" dt="2024-01-24T13:49:59.605" v="113" actId="478"/>
          <ac:picMkLst>
            <pc:docMk/>
            <pc:sldMk cId="2011183681" sldId="403"/>
            <ac:picMk id="9" creationId="{E2DB765A-D161-8132-14B0-B2BF9CD998DB}"/>
          </ac:picMkLst>
        </pc:picChg>
      </pc:sldChg>
      <pc:sldChg chg="add del">
        <pc:chgData name="Anne Dorte Spang-Thomsen" userId="ccdee058-c02e-43d1-89dc-2e19170d0de7" providerId="ADAL" clId="{ED1FA49B-7CDD-454E-B2C1-63B68FBCE126}" dt="2024-01-24T14:13:29.229" v="245" actId="47"/>
        <pc:sldMkLst>
          <pc:docMk/>
          <pc:sldMk cId="3230735151" sldId="405"/>
        </pc:sldMkLst>
      </pc:sldChg>
      <pc:sldChg chg="addSp delSp modSp mod addCm delCm modCm modNotesTx">
        <pc:chgData name="Anne Dorte Spang-Thomsen" userId="ccdee058-c02e-43d1-89dc-2e19170d0de7" providerId="ADAL" clId="{ED1FA49B-7CDD-454E-B2C1-63B68FBCE126}" dt="2024-01-29T07:38:57.900" v="568"/>
        <pc:sldMkLst>
          <pc:docMk/>
          <pc:sldMk cId="3641577894" sldId="406"/>
        </pc:sldMkLst>
        <pc:spChg chg="mod">
          <ac:chgData name="Anne Dorte Spang-Thomsen" userId="ccdee058-c02e-43d1-89dc-2e19170d0de7" providerId="ADAL" clId="{ED1FA49B-7CDD-454E-B2C1-63B68FBCE126}" dt="2024-01-24T14:07:31.645" v="226" actId="207"/>
          <ac:spMkLst>
            <pc:docMk/>
            <pc:sldMk cId="3641577894" sldId="406"/>
            <ac:spMk id="2" creationId="{CFDD2C15-5C32-044B-EDC1-9D9267612291}"/>
          </ac:spMkLst>
        </pc:spChg>
        <pc:spChg chg="mod">
          <ac:chgData name="Anne Dorte Spang-Thomsen" userId="ccdee058-c02e-43d1-89dc-2e19170d0de7" providerId="ADAL" clId="{ED1FA49B-7CDD-454E-B2C1-63B68FBCE126}" dt="2024-01-24T14:07:26.399" v="225" actId="403"/>
          <ac:spMkLst>
            <pc:docMk/>
            <pc:sldMk cId="3641577894" sldId="406"/>
            <ac:spMk id="3" creationId="{DF0EAD9B-C120-CF7C-C25D-222CBA72BE47}"/>
          </ac:spMkLst>
        </pc:spChg>
        <pc:spChg chg="del">
          <ac:chgData name="Anne Dorte Spang-Thomsen" userId="ccdee058-c02e-43d1-89dc-2e19170d0de7" providerId="ADAL" clId="{ED1FA49B-7CDD-454E-B2C1-63B68FBCE126}" dt="2024-01-24T14:12:08.669" v="236"/>
          <ac:spMkLst>
            <pc:docMk/>
            <pc:sldMk cId="3641577894" sldId="406"/>
            <ac:spMk id="5" creationId="{8DEF2C98-ED7C-5DC3-2DFB-71A39C1D7E53}"/>
          </ac:spMkLst>
        </pc:spChg>
        <pc:spChg chg="add del mod">
          <ac:chgData name="Anne Dorte Spang-Thomsen" userId="ccdee058-c02e-43d1-89dc-2e19170d0de7" providerId="ADAL" clId="{ED1FA49B-7CDD-454E-B2C1-63B68FBCE126}" dt="2024-01-25T09:28:02.419" v="397" actId="478"/>
          <ac:spMkLst>
            <pc:docMk/>
            <pc:sldMk cId="3641577894" sldId="406"/>
            <ac:spMk id="8" creationId="{577433C8-60AC-D1C2-B6E4-09DB82B370A4}"/>
          </ac:spMkLst>
        </pc:spChg>
        <pc:picChg chg="del">
          <ac:chgData name="Anne Dorte Spang-Thomsen" userId="ccdee058-c02e-43d1-89dc-2e19170d0de7" providerId="ADAL" clId="{ED1FA49B-7CDD-454E-B2C1-63B68FBCE126}" dt="2024-01-29T07:38:57.696" v="567" actId="478"/>
          <ac:picMkLst>
            <pc:docMk/>
            <pc:sldMk cId="3641577894" sldId="406"/>
            <ac:picMk id="4" creationId="{905DD7F5-8D71-6D3A-536E-9DF979C1EA34}"/>
          </ac:picMkLst>
        </pc:picChg>
        <pc:picChg chg="add mod">
          <ac:chgData name="Anne Dorte Spang-Thomsen" userId="ccdee058-c02e-43d1-89dc-2e19170d0de7" providerId="ADAL" clId="{ED1FA49B-7CDD-454E-B2C1-63B68FBCE126}" dt="2024-01-29T07:38:57.900" v="568"/>
          <ac:picMkLst>
            <pc:docMk/>
            <pc:sldMk cId="3641577894" sldId="406"/>
            <ac:picMk id="5" creationId="{55B701D5-DC7C-EF92-A185-9AA357F94BA2}"/>
          </ac:picMkLst>
        </pc:picChg>
        <pc:picChg chg="add mod modCrop">
          <ac:chgData name="Anne Dorte Spang-Thomsen" userId="ccdee058-c02e-43d1-89dc-2e19170d0de7" providerId="ADAL" clId="{ED1FA49B-7CDD-454E-B2C1-63B68FBCE126}" dt="2024-01-25T09:29:07.066" v="403" actId="14100"/>
          <ac:picMkLst>
            <pc:docMk/>
            <pc:sldMk cId="3641577894" sldId="406"/>
            <ac:picMk id="6" creationId="{D6E05F85-8F55-D1E0-E270-DDDF98D4BC7B}"/>
          </ac:picMkLst>
        </pc:picChg>
        <pc:picChg chg="add del mod ord">
          <ac:chgData name="Anne Dorte Spang-Thomsen" userId="ccdee058-c02e-43d1-89dc-2e19170d0de7" providerId="ADAL" clId="{ED1FA49B-7CDD-454E-B2C1-63B68FBCE126}" dt="2024-01-25T09:27:59.134" v="396" actId="478"/>
          <ac:picMkLst>
            <pc:docMk/>
            <pc:sldMk cId="3641577894" sldId="406"/>
            <ac:picMk id="10" creationId="{9ED8D3E4-4967-4DA4-1E19-D7C9B4E8CABA}"/>
          </ac:picMkLst>
        </pc:picChg>
        <pc:extLst>
          <p:ext xmlns:p="http://schemas.openxmlformats.org/presentationml/2006/main" uri="{D6D511B9-2390-475A-947B-AFAB55BFBCF1}">
            <pc226:cmChg xmlns:pc226="http://schemas.microsoft.com/office/powerpoint/2022/06/main/command" chg="add del">
              <pc226:chgData name="Anne Dorte Spang-Thomsen" userId="ccdee058-c02e-43d1-89dc-2e19170d0de7" providerId="ADAL" clId="{ED1FA49B-7CDD-454E-B2C1-63B68FBCE126}" dt="2024-01-29T07:38:48.778" v="565"/>
              <pc2:cmMkLst xmlns:pc2="http://schemas.microsoft.com/office/powerpoint/2019/9/main/command">
                <pc:docMk/>
                <pc:sldMk cId="3641577894" sldId="406"/>
                <pc2:cmMk id="{CD49E650-CB33-4987-A9E0-8C3820D1F9D3}"/>
              </pc2:cmMkLst>
              <pc226:cmRplyChg chg="mod modRxn">
                <pc226:chgData name="Anne Dorte Spang-Thomsen" userId="ccdee058-c02e-43d1-89dc-2e19170d0de7" providerId="ADAL" clId="{ED1FA49B-7CDD-454E-B2C1-63B68FBCE126}" dt="2024-01-25T09:29:10.015" v="404"/>
                <pc2:cmRplyMkLst xmlns:pc2="http://schemas.microsoft.com/office/powerpoint/2019/9/main/command">
                  <pc:docMk/>
                  <pc:sldMk cId="3641577894" sldId="406"/>
                  <pc2:cmMk id="{CD49E650-CB33-4987-A9E0-8C3820D1F9D3}"/>
                  <pc2:cmRplyMk id="{48224671-02B9-4FFE-ADC1-D44E40F8F42D}"/>
                </pc2:cmRplyMkLst>
              </pc226:cmRplyChg>
            </pc226:cmChg>
            <pc226:cmChg xmlns:pc226="http://schemas.microsoft.com/office/powerpoint/2022/06/main/command" chg="del">
              <pc226:chgData name="Anne Dorte Spang-Thomsen" userId="ccdee058-c02e-43d1-89dc-2e19170d0de7" providerId="ADAL" clId="{ED1FA49B-7CDD-454E-B2C1-63B68FBCE126}" dt="2024-01-24T14:22:18.674" v="294"/>
              <pc2:cmMkLst xmlns:pc2="http://schemas.microsoft.com/office/powerpoint/2019/9/main/command">
                <pc:docMk/>
                <pc:sldMk cId="3641577894" sldId="406"/>
                <pc2:cmMk id="{3CCDA254-8171-4C85-8654-CA13BAFF3B03}"/>
              </pc2:cmMkLst>
            </pc226:cmChg>
            <pc226:cmChg xmlns:pc226="http://schemas.microsoft.com/office/powerpoint/2022/06/main/command" chg="del">
              <pc226:chgData name="Anne Dorte Spang-Thomsen" userId="ccdee058-c02e-43d1-89dc-2e19170d0de7" providerId="ADAL" clId="{ED1FA49B-7CDD-454E-B2C1-63B68FBCE126}" dt="2024-01-29T07:38:50.838" v="566"/>
              <pc2:cmMkLst xmlns:pc2="http://schemas.microsoft.com/office/powerpoint/2019/9/main/command">
                <pc:docMk/>
                <pc:sldMk cId="3641577894" sldId="406"/>
                <pc2:cmMk id="{F56FFF8C-E74C-4905-B656-4F66E5855009}"/>
              </pc2:cmMkLst>
            </pc226:cmChg>
          </p:ext>
        </pc:extLst>
      </pc:sldChg>
      <pc:sldChg chg="modSp mod modClrScheme chgLayout modNotesTx">
        <pc:chgData name="Anne Dorte Spang-Thomsen" userId="ccdee058-c02e-43d1-89dc-2e19170d0de7" providerId="ADAL" clId="{ED1FA49B-7CDD-454E-B2C1-63B68FBCE126}" dt="2024-01-29T07:18:00.511" v="521" actId="20577"/>
        <pc:sldMkLst>
          <pc:docMk/>
          <pc:sldMk cId="2922526393" sldId="407"/>
        </pc:sldMkLst>
        <pc:spChg chg="mod ord">
          <ac:chgData name="Anne Dorte Spang-Thomsen" userId="ccdee058-c02e-43d1-89dc-2e19170d0de7" providerId="ADAL" clId="{ED1FA49B-7CDD-454E-B2C1-63B68FBCE126}" dt="2024-01-24T14:15:04.904" v="255" actId="14100"/>
          <ac:spMkLst>
            <pc:docMk/>
            <pc:sldMk cId="2922526393" sldId="407"/>
            <ac:spMk id="2" creationId="{6A6DA193-88FC-F37B-A99A-E84ED81E4943}"/>
          </ac:spMkLst>
        </pc:spChg>
        <pc:spChg chg="mod ord">
          <ac:chgData name="Anne Dorte Spang-Thomsen" userId="ccdee058-c02e-43d1-89dc-2e19170d0de7" providerId="ADAL" clId="{ED1FA49B-7CDD-454E-B2C1-63B68FBCE126}" dt="2024-01-24T14:15:02.799" v="254" actId="14100"/>
          <ac:spMkLst>
            <pc:docMk/>
            <pc:sldMk cId="2922526393" sldId="407"/>
            <ac:spMk id="3" creationId="{BE71A40D-C938-1158-29AA-9DB5A144DAE7}"/>
          </ac:spMkLst>
        </pc:spChg>
      </pc:sldChg>
      <pc:sldChg chg="addSp delSp modSp mod delCm modNotesTx">
        <pc:chgData name="Anne Dorte Spang-Thomsen" userId="ccdee058-c02e-43d1-89dc-2e19170d0de7" providerId="ADAL" clId="{ED1FA49B-7CDD-454E-B2C1-63B68FBCE126}" dt="2024-01-29T07:35:56.884" v="547"/>
        <pc:sldMkLst>
          <pc:docMk/>
          <pc:sldMk cId="1487781078" sldId="408"/>
        </pc:sldMkLst>
        <pc:spChg chg="mod">
          <ac:chgData name="Anne Dorte Spang-Thomsen" userId="ccdee058-c02e-43d1-89dc-2e19170d0de7" providerId="ADAL" clId="{ED1FA49B-7CDD-454E-B2C1-63B68FBCE126}" dt="2024-01-24T14:04:12.404" v="180" actId="14100"/>
          <ac:spMkLst>
            <pc:docMk/>
            <pc:sldMk cId="1487781078" sldId="408"/>
            <ac:spMk id="8" creationId="{D99F1087-2EBC-E4D9-1438-61C2056F57C2}"/>
          </ac:spMkLst>
        </pc:spChg>
        <pc:picChg chg="add mod">
          <ac:chgData name="Anne Dorte Spang-Thomsen" userId="ccdee058-c02e-43d1-89dc-2e19170d0de7" providerId="ADAL" clId="{ED1FA49B-7CDD-454E-B2C1-63B68FBCE126}" dt="2024-01-29T07:35:56.884" v="547"/>
          <ac:picMkLst>
            <pc:docMk/>
            <pc:sldMk cId="1487781078" sldId="408"/>
            <ac:picMk id="2" creationId="{43754AED-A4BB-8190-359A-F2CE8EA5B224}"/>
          </ac:picMkLst>
        </pc:picChg>
        <pc:picChg chg="del">
          <ac:chgData name="Anne Dorte Spang-Thomsen" userId="ccdee058-c02e-43d1-89dc-2e19170d0de7" providerId="ADAL" clId="{ED1FA49B-7CDD-454E-B2C1-63B68FBCE126}" dt="2024-01-29T07:35:56.554" v="546" actId="478"/>
          <ac:picMkLst>
            <pc:docMk/>
            <pc:sldMk cId="1487781078" sldId="408"/>
            <ac:picMk id="4" creationId="{87028EC3-E27D-5EFE-A1C7-F4FE4C3279A6}"/>
          </ac:picMkLst>
        </pc:picChg>
        <pc:picChg chg="del">
          <ac:chgData name="Anne Dorte Spang-Thomsen" userId="ccdee058-c02e-43d1-89dc-2e19170d0de7" providerId="ADAL" clId="{ED1FA49B-7CDD-454E-B2C1-63B68FBCE126}" dt="2024-01-29T07:35:56.554" v="546" actId="478"/>
          <ac:picMkLst>
            <pc:docMk/>
            <pc:sldMk cId="1487781078" sldId="408"/>
            <ac:picMk id="6" creationId="{80DDB9D8-3002-15A6-4B31-12CF7EC7C72A}"/>
          </ac:picMkLst>
        </pc:picChg>
        <pc:picChg chg="add mod">
          <ac:chgData name="Anne Dorte Spang-Thomsen" userId="ccdee058-c02e-43d1-89dc-2e19170d0de7" providerId="ADAL" clId="{ED1FA49B-7CDD-454E-B2C1-63B68FBCE126}" dt="2024-01-29T07:35:56.884" v="547"/>
          <ac:picMkLst>
            <pc:docMk/>
            <pc:sldMk cId="1487781078" sldId="408"/>
            <ac:picMk id="7" creationId="{AEC633A5-97FF-2F69-7D5A-C65C96DF93B1}"/>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4T14:21:59.613" v="291"/>
              <pc2:cmMkLst xmlns:pc2="http://schemas.microsoft.com/office/powerpoint/2019/9/main/command">
                <pc:docMk/>
                <pc:sldMk cId="1487781078" sldId="408"/>
                <pc2:cmMk id="{CB855A51-4824-4B4F-B129-7F77DBAEC528}"/>
              </pc2:cmMkLst>
            </pc226:cmChg>
            <pc226:cmChg xmlns:pc226="http://schemas.microsoft.com/office/powerpoint/2022/06/main/command" chg="del">
              <pc226:chgData name="Anne Dorte Spang-Thomsen" userId="ccdee058-c02e-43d1-89dc-2e19170d0de7" providerId="ADAL" clId="{ED1FA49B-7CDD-454E-B2C1-63B68FBCE126}" dt="2024-01-24T14:21:57.754" v="289"/>
              <pc2:cmMkLst xmlns:pc2="http://schemas.microsoft.com/office/powerpoint/2019/9/main/command">
                <pc:docMk/>
                <pc:sldMk cId="1487781078" sldId="408"/>
                <pc2:cmMk id="{3A479D77-DA08-4F72-8667-F906FDA4588F}"/>
              </pc2:cmMkLst>
            </pc226:cmChg>
            <pc226:cmChg xmlns:pc226="http://schemas.microsoft.com/office/powerpoint/2022/06/main/command" chg="del">
              <pc226:chgData name="Anne Dorte Spang-Thomsen" userId="ccdee058-c02e-43d1-89dc-2e19170d0de7" providerId="ADAL" clId="{ED1FA49B-7CDD-454E-B2C1-63B68FBCE126}" dt="2024-01-24T14:21:58.873" v="290"/>
              <pc2:cmMkLst xmlns:pc2="http://schemas.microsoft.com/office/powerpoint/2019/9/main/command">
                <pc:docMk/>
                <pc:sldMk cId="1487781078" sldId="408"/>
                <pc2:cmMk id="{7F7D687B-E798-4EF3-9CCE-A356DA470B9A}"/>
              </pc2:cmMkLst>
            </pc226:cmChg>
          </p:ext>
        </pc:extLst>
      </pc:sldChg>
      <pc:sldChg chg="addSp delSp modSp mod delCm modNotesTx">
        <pc:chgData name="Anne Dorte Spang-Thomsen" userId="ccdee058-c02e-43d1-89dc-2e19170d0de7" providerId="ADAL" clId="{ED1FA49B-7CDD-454E-B2C1-63B68FBCE126}" dt="2024-01-29T07:16:20.827" v="506" actId="20577"/>
        <pc:sldMkLst>
          <pc:docMk/>
          <pc:sldMk cId="3699657105" sldId="410"/>
        </pc:sldMkLst>
        <pc:spChg chg="mod">
          <ac:chgData name="Anne Dorte Spang-Thomsen" userId="ccdee058-c02e-43d1-89dc-2e19170d0de7" providerId="ADAL" clId="{ED1FA49B-7CDD-454E-B2C1-63B68FBCE126}" dt="2024-01-24T14:01:42.164" v="143" actId="207"/>
          <ac:spMkLst>
            <pc:docMk/>
            <pc:sldMk cId="3699657105" sldId="410"/>
            <ac:spMk id="3" creationId="{5F4DAA1B-0F06-0B5D-755D-9DACEE974047}"/>
          </ac:spMkLst>
        </pc:spChg>
        <pc:spChg chg="mod">
          <ac:chgData name="Anne Dorte Spang-Thomsen" userId="ccdee058-c02e-43d1-89dc-2e19170d0de7" providerId="ADAL" clId="{ED1FA49B-7CDD-454E-B2C1-63B68FBCE126}" dt="2024-01-24T14:01:37.666" v="142" actId="207"/>
          <ac:spMkLst>
            <pc:docMk/>
            <pc:sldMk cId="3699657105" sldId="410"/>
            <ac:spMk id="4" creationId="{137A87FA-CFE8-230D-C25A-14DDB6A014C1}"/>
          </ac:spMkLst>
        </pc:spChg>
        <pc:picChg chg="del">
          <ac:chgData name="Anne Dorte Spang-Thomsen" userId="ccdee058-c02e-43d1-89dc-2e19170d0de7" providerId="ADAL" clId="{ED1FA49B-7CDD-454E-B2C1-63B68FBCE126}" dt="2024-01-24T14:02:14.078" v="144" actId="478"/>
          <ac:picMkLst>
            <pc:docMk/>
            <pc:sldMk cId="3699657105" sldId="410"/>
            <ac:picMk id="6" creationId="{4F479BF9-52F9-1122-5411-F6B0D90A3637}"/>
          </ac:picMkLst>
        </pc:picChg>
        <pc:picChg chg="add mod">
          <ac:chgData name="Anne Dorte Spang-Thomsen" userId="ccdee058-c02e-43d1-89dc-2e19170d0de7" providerId="ADAL" clId="{ED1FA49B-7CDD-454E-B2C1-63B68FBCE126}" dt="2024-01-24T14:02:53.164" v="160" actId="1076"/>
          <ac:picMkLst>
            <pc:docMk/>
            <pc:sldMk cId="3699657105" sldId="410"/>
            <ac:picMk id="7" creationId="{D489FA4C-0025-E2EA-75EA-20E4C90AA93E}"/>
          </ac:picMkLst>
        </pc:picChg>
        <pc:picChg chg="del mod">
          <ac:chgData name="Anne Dorte Spang-Thomsen" userId="ccdee058-c02e-43d1-89dc-2e19170d0de7" providerId="ADAL" clId="{ED1FA49B-7CDD-454E-B2C1-63B68FBCE126}" dt="2024-01-24T14:02:14.549" v="146" actId="478"/>
          <ac:picMkLst>
            <pc:docMk/>
            <pc:sldMk cId="3699657105" sldId="410"/>
            <ac:picMk id="8" creationId="{37FA9372-A19A-2D91-4F32-CFD38693A291}"/>
          </ac:picMkLst>
        </pc:picChg>
        <pc:picChg chg="add mod">
          <ac:chgData name="Anne Dorte Spang-Thomsen" userId="ccdee058-c02e-43d1-89dc-2e19170d0de7" providerId="ADAL" clId="{ED1FA49B-7CDD-454E-B2C1-63B68FBCE126}" dt="2024-01-24T14:02:56.858" v="161" actId="1076"/>
          <ac:picMkLst>
            <pc:docMk/>
            <pc:sldMk cId="3699657105" sldId="410"/>
            <ac:picMk id="10" creationId="{128BF63B-332C-F64C-D88F-8C6C2E9D514B}"/>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4T14:21:37.365" v="286"/>
              <pc2:cmMkLst xmlns:pc2="http://schemas.microsoft.com/office/powerpoint/2019/9/main/command">
                <pc:docMk/>
                <pc:sldMk cId="3699657105" sldId="410"/>
                <pc2:cmMk id="{26539099-C3AD-412A-ADDD-E18C3080BE54}"/>
              </pc2:cmMkLst>
            </pc226:cmChg>
            <pc226:cmChg xmlns:pc226="http://schemas.microsoft.com/office/powerpoint/2022/06/main/command" chg="del">
              <pc226:chgData name="Anne Dorte Spang-Thomsen" userId="ccdee058-c02e-43d1-89dc-2e19170d0de7" providerId="ADAL" clId="{ED1FA49B-7CDD-454E-B2C1-63B68FBCE126}" dt="2024-01-24T14:21:36.267" v="285"/>
              <pc2:cmMkLst xmlns:pc2="http://schemas.microsoft.com/office/powerpoint/2019/9/main/command">
                <pc:docMk/>
                <pc:sldMk cId="3699657105" sldId="410"/>
                <pc2:cmMk id="{67D509CB-79F5-4EA2-86F6-0C5C4C360FC1}"/>
              </pc2:cmMkLst>
            </pc226:cmChg>
          </p:ext>
        </pc:extLst>
      </pc:sldChg>
      <pc:sldChg chg="addSp delSp modSp mod delCm modNotesTx">
        <pc:chgData name="Anne Dorte Spang-Thomsen" userId="ccdee058-c02e-43d1-89dc-2e19170d0de7" providerId="ADAL" clId="{ED1FA49B-7CDD-454E-B2C1-63B68FBCE126}" dt="2024-01-29T07:39:07.919" v="569"/>
        <pc:sldMkLst>
          <pc:docMk/>
          <pc:sldMk cId="932683507" sldId="413"/>
        </pc:sldMkLst>
        <pc:spChg chg="mod">
          <ac:chgData name="Anne Dorte Spang-Thomsen" userId="ccdee058-c02e-43d1-89dc-2e19170d0de7" providerId="ADAL" clId="{ED1FA49B-7CDD-454E-B2C1-63B68FBCE126}" dt="2024-01-24T14:06:17.741" v="202" actId="207"/>
          <ac:spMkLst>
            <pc:docMk/>
            <pc:sldMk cId="932683507" sldId="413"/>
            <ac:spMk id="2" creationId="{3ABB1A5D-561E-003E-A9D2-C19E2EC6340C}"/>
          </ac:spMkLst>
        </pc:spChg>
        <pc:spChg chg="mod">
          <ac:chgData name="Anne Dorte Spang-Thomsen" userId="ccdee058-c02e-43d1-89dc-2e19170d0de7" providerId="ADAL" clId="{ED1FA49B-7CDD-454E-B2C1-63B68FBCE126}" dt="2024-01-24T14:08:37.379" v="230" actId="14100"/>
          <ac:spMkLst>
            <pc:docMk/>
            <pc:sldMk cId="932683507" sldId="413"/>
            <ac:spMk id="3" creationId="{B69C0E77-DE8B-5844-CF6E-C5A8DE99712C}"/>
          </ac:spMkLst>
        </pc:spChg>
        <pc:picChg chg="add del mod">
          <ac:chgData name="Anne Dorte Spang-Thomsen" userId="ccdee058-c02e-43d1-89dc-2e19170d0de7" providerId="ADAL" clId="{ED1FA49B-7CDD-454E-B2C1-63B68FBCE126}" dt="2024-01-29T07:37:44.648" v="558" actId="21"/>
          <ac:picMkLst>
            <pc:docMk/>
            <pc:sldMk cId="932683507" sldId="413"/>
            <ac:picMk id="5" creationId="{D2841CB2-0031-0733-DDDD-81DCDE53C25D}"/>
          </ac:picMkLst>
        </pc:picChg>
        <pc:picChg chg="add mod">
          <ac:chgData name="Anne Dorte Spang-Thomsen" userId="ccdee058-c02e-43d1-89dc-2e19170d0de7" providerId="ADAL" clId="{ED1FA49B-7CDD-454E-B2C1-63B68FBCE126}" dt="2024-01-24T14:07:10.268" v="223" actId="1076"/>
          <ac:picMkLst>
            <pc:docMk/>
            <pc:sldMk cId="932683507" sldId="413"/>
            <ac:picMk id="6" creationId="{BFB438E1-DBD1-A3EC-80ED-91E0062BD8A2}"/>
          </ac:picMkLst>
        </pc:picChg>
        <pc:picChg chg="add mod">
          <ac:chgData name="Anne Dorte Spang-Thomsen" userId="ccdee058-c02e-43d1-89dc-2e19170d0de7" providerId="ADAL" clId="{ED1FA49B-7CDD-454E-B2C1-63B68FBCE126}" dt="2024-01-29T07:38:34.893" v="563"/>
          <ac:picMkLst>
            <pc:docMk/>
            <pc:sldMk cId="932683507" sldId="413"/>
            <ac:picMk id="7" creationId="{F8FD63E7-B32B-E08E-3DD4-8F5ECF9BEC7F}"/>
          </ac:picMkLst>
        </pc:picChg>
        <pc:picChg chg="del">
          <ac:chgData name="Anne Dorte Spang-Thomsen" userId="ccdee058-c02e-43d1-89dc-2e19170d0de7" providerId="ADAL" clId="{ED1FA49B-7CDD-454E-B2C1-63B68FBCE126}" dt="2024-01-29T07:38:34.542" v="562" actId="478"/>
          <ac:picMkLst>
            <pc:docMk/>
            <pc:sldMk cId="932683507" sldId="413"/>
            <ac:picMk id="8" creationId="{564ECA85-41B6-2524-E5AF-465DE30D8038}"/>
          </ac:picMkLst>
        </pc:picChg>
        <pc:picChg chg="add mod">
          <ac:chgData name="Anne Dorte Spang-Thomsen" userId="ccdee058-c02e-43d1-89dc-2e19170d0de7" providerId="ADAL" clId="{ED1FA49B-7CDD-454E-B2C1-63B68FBCE126}" dt="2024-01-24T14:07:10.268" v="223" actId="1076"/>
          <ac:picMkLst>
            <pc:docMk/>
            <pc:sldMk cId="932683507" sldId="413"/>
            <ac:picMk id="9" creationId="{4C181B64-C5FF-1B42-6119-FEE7511040A7}"/>
          </ac:picMkLst>
        </pc:picChg>
        <pc:picChg chg="del">
          <ac:chgData name="Anne Dorte Spang-Thomsen" userId="ccdee058-c02e-43d1-89dc-2e19170d0de7" providerId="ADAL" clId="{ED1FA49B-7CDD-454E-B2C1-63B68FBCE126}" dt="2024-01-24T14:06:20.868" v="204" actId="478"/>
          <ac:picMkLst>
            <pc:docMk/>
            <pc:sldMk cId="932683507" sldId="413"/>
            <ac:picMk id="12" creationId="{CF96C27F-9A73-95C9-F248-DDF028C8786F}"/>
          </ac:picMkLst>
        </pc:picChg>
        <pc:picChg chg="del">
          <ac:chgData name="Anne Dorte Spang-Thomsen" userId="ccdee058-c02e-43d1-89dc-2e19170d0de7" providerId="ADAL" clId="{ED1FA49B-7CDD-454E-B2C1-63B68FBCE126}" dt="2024-01-24T14:06:20.538" v="203" actId="478"/>
          <ac:picMkLst>
            <pc:docMk/>
            <pc:sldMk cId="932683507" sldId="413"/>
            <ac:picMk id="13" creationId="{E6065E13-5084-661E-0961-A0816F6E1CFB}"/>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9T07:39:07.919" v="569"/>
              <pc2:cmMkLst xmlns:pc2="http://schemas.microsoft.com/office/powerpoint/2019/9/main/command">
                <pc:docMk/>
                <pc:sldMk cId="932683507" sldId="413"/>
                <pc2:cmMk id="{54E5B304-E329-4695-B76C-17C3C11E5161}"/>
              </pc2:cmMkLst>
            </pc226:cmChg>
            <pc226:cmChg xmlns:pc226="http://schemas.microsoft.com/office/powerpoint/2022/06/main/command" chg="del">
              <pc226:chgData name="Anne Dorte Spang-Thomsen" userId="ccdee058-c02e-43d1-89dc-2e19170d0de7" providerId="ADAL" clId="{ED1FA49B-7CDD-454E-B2C1-63B68FBCE126}" dt="2024-01-24T14:22:13.296" v="293"/>
              <pc2:cmMkLst xmlns:pc2="http://schemas.microsoft.com/office/powerpoint/2019/9/main/command">
                <pc:docMk/>
                <pc:sldMk cId="932683507" sldId="413"/>
                <pc2:cmMk id="{D1F9140F-7DB8-493F-B86F-F8152257DF8B}"/>
              </pc2:cmMkLst>
            </pc226:cmChg>
            <pc226:cmChg xmlns:pc226="http://schemas.microsoft.com/office/powerpoint/2022/06/main/command" chg="del">
              <pc226:chgData name="Anne Dorte Spang-Thomsen" userId="ccdee058-c02e-43d1-89dc-2e19170d0de7" providerId="ADAL" clId="{ED1FA49B-7CDD-454E-B2C1-63B68FBCE126}" dt="2024-01-24T14:22:12.337" v="292"/>
              <pc2:cmMkLst xmlns:pc2="http://schemas.microsoft.com/office/powerpoint/2019/9/main/command">
                <pc:docMk/>
                <pc:sldMk cId="932683507" sldId="413"/>
                <pc2:cmMk id="{29EE1C72-6006-4E06-B6F0-EADDC1C0A24D}"/>
              </pc2:cmMkLst>
            </pc226:cmChg>
          </p:ext>
        </pc:extLst>
      </pc:sldChg>
      <pc:sldChg chg="modSp mod delCm modNotesTx">
        <pc:chgData name="Anne Dorte Spang-Thomsen" userId="ccdee058-c02e-43d1-89dc-2e19170d0de7" providerId="ADAL" clId="{ED1FA49B-7CDD-454E-B2C1-63B68FBCE126}" dt="2024-01-29T07:21:07.473" v="524" actId="20577"/>
        <pc:sldMkLst>
          <pc:docMk/>
          <pc:sldMk cId="3041642344" sldId="417"/>
        </pc:sldMkLst>
        <pc:spChg chg="mod">
          <ac:chgData name="Anne Dorte Spang-Thomsen" userId="ccdee058-c02e-43d1-89dc-2e19170d0de7" providerId="ADAL" clId="{ED1FA49B-7CDD-454E-B2C1-63B68FBCE126}" dt="2024-01-24T14:00:41.513" v="131" actId="207"/>
          <ac:spMkLst>
            <pc:docMk/>
            <pc:sldMk cId="3041642344" sldId="417"/>
            <ac:spMk id="3" creationId="{6D04EB65-D2A6-4509-B3C0-DE1E9D1D80B3}"/>
          </ac:spMkLst>
        </pc:sp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4T14:20:49.863" v="280"/>
              <pc2:cmMkLst xmlns:pc2="http://schemas.microsoft.com/office/powerpoint/2019/9/main/command">
                <pc:docMk/>
                <pc:sldMk cId="3041642344" sldId="417"/>
                <pc2:cmMk id="{9DBB58FE-D445-41C2-9480-75DEFF8A32C9}"/>
              </pc2:cmMkLst>
            </pc226:cmChg>
          </p:ext>
        </pc:extLst>
      </pc:sldChg>
      <pc:sldChg chg="modSp mod modNotesTx">
        <pc:chgData name="Anne Dorte Spang-Thomsen" userId="ccdee058-c02e-43d1-89dc-2e19170d0de7" providerId="ADAL" clId="{ED1FA49B-7CDD-454E-B2C1-63B68FBCE126}" dt="2024-01-29T07:09:55.535" v="456" actId="20577"/>
        <pc:sldMkLst>
          <pc:docMk/>
          <pc:sldMk cId="3420277694" sldId="419"/>
        </pc:sldMkLst>
        <pc:spChg chg="mod">
          <ac:chgData name="Anne Dorte Spang-Thomsen" userId="ccdee058-c02e-43d1-89dc-2e19170d0de7" providerId="ADAL" clId="{ED1FA49B-7CDD-454E-B2C1-63B68FBCE126}" dt="2024-01-24T14:01:06.138" v="135" actId="207"/>
          <ac:spMkLst>
            <pc:docMk/>
            <pc:sldMk cId="3420277694" sldId="419"/>
            <ac:spMk id="2" creationId="{77D67E3A-E31C-D8B1-C627-2D3116D4524A}"/>
          </ac:spMkLst>
        </pc:spChg>
      </pc:sldChg>
      <pc:sldChg chg="modSp mod modNotesTx">
        <pc:chgData name="Anne Dorte Spang-Thomsen" userId="ccdee058-c02e-43d1-89dc-2e19170d0de7" providerId="ADAL" clId="{ED1FA49B-7CDD-454E-B2C1-63B68FBCE126}" dt="2024-01-29T07:13:46.621" v="473" actId="20577"/>
        <pc:sldMkLst>
          <pc:docMk/>
          <pc:sldMk cId="2626754446" sldId="420"/>
        </pc:sldMkLst>
        <pc:spChg chg="mod">
          <ac:chgData name="Anne Dorte Spang-Thomsen" userId="ccdee058-c02e-43d1-89dc-2e19170d0de7" providerId="ADAL" clId="{ED1FA49B-7CDD-454E-B2C1-63B68FBCE126}" dt="2024-01-24T14:01:13.881" v="137" actId="207"/>
          <ac:spMkLst>
            <pc:docMk/>
            <pc:sldMk cId="2626754446" sldId="420"/>
            <ac:spMk id="7" creationId="{914B1576-D73C-5F34-767B-E4A09F46ED02}"/>
          </ac:spMkLst>
        </pc:spChg>
      </pc:sldChg>
      <pc:sldChg chg="modSp mod modNotesTx">
        <pc:chgData name="Anne Dorte Spang-Thomsen" userId="ccdee058-c02e-43d1-89dc-2e19170d0de7" providerId="ADAL" clId="{ED1FA49B-7CDD-454E-B2C1-63B68FBCE126}" dt="2024-01-29T07:16:00.335" v="501" actId="313"/>
        <pc:sldMkLst>
          <pc:docMk/>
          <pc:sldMk cId="2935028775" sldId="421"/>
        </pc:sldMkLst>
        <pc:spChg chg="mod">
          <ac:chgData name="Anne Dorte Spang-Thomsen" userId="ccdee058-c02e-43d1-89dc-2e19170d0de7" providerId="ADAL" clId="{ED1FA49B-7CDD-454E-B2C1-63B68FBCE126}" dt="2024-01-24T14:01:31.185" v="141" actId="207"/>
          <ac:spMkLst>
            <pc:docMk/>
            <pc:sldMk cId="2935028775" sldId="421"/>
            <ac:spMk id="7" creationId="{914B1576-D73C-5F34-767B-E4A09F46ED02}"/>
          </ac:spMkLst>
        </pc:spChg>
      </pc:sldChg>
      <pc:sldChg chg="modSp mod delCm modNotesTx">
        <pc:chgData name="Anne Dorte Spang-Thomsen" userId="ccdee058-c02e-43d1-89dc-2e19170d0de7" providerId="ADAL" clId="{ED1FA49B-7CDD-454E-B2C1-63B68FBCE126}" dt="2024-01-29T07:16:34.179" v="509" actId="20577"/>
        <pc:sldMkLst>
          <pc:docMk/>
          <pc:sldMk cId="2319434606" sldId="424"/>
        </pc:sldMkLst>
        <pc:spChg chg="mod">
          <ac:chgData name="Anne Dorte Spang-Thomsen" userId="ccdee058-c02e-43d1-89dc-2e19170d0de7" providerId="ADAL" clId="{ED1FA49B-7CDD-454E-B2C1-63B68FBCE126}" dt="2024-01-24T14:04:02.700" v="178" actId="207"/>
          <ac:spMkLst>
            <pc:docMk/>
            <pc:sldMk cId="2319434606" sldId="424"/>
            <ac:spMk id="7" creationId="{914B1576-D73C-5F34-767B-E4A09F46ED02}"/>
          </ac:spMkLst>
        </pc:sp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4T14:21:49.617" v="288"/>
              <pc2:cmMkLst xmlns:pc2="http://schemas.microsoft.com/office/powerpoint/2019/9/main/command">
                <pc:docMk/>
                <pc:sldMk cId="2319434606" sldId="424"/>
                <pc2:cmMk id="{B17034D1-8C7F-41F8-A795-8F70DA5B01E0}"/>
              </pc2:cmMkLst>
            </pc226:cmChg>
          </p:ext>
        </pc:extLst>
      </pc:sldChg>
      <pc:sldChg chg="modSp mod modNotesTx">
        <pc:chgData name="Anne Dorte Spang-Thomsen" userId="ccdee058-c02e-43d1-89dc-2e19170d0de7" providerId="ADAL" clId="{ED1FA49B-7CDD-454E-B2C1-63B68FBCE126}" dt="2024-01-29T07:09:22.093" v="452" actId="20577"/>
        <pc:sldMkLst>
          <pc:docMk/>
          <pc:sldMk cId="3207062588" sldId="425"/>
        </pc:sldMkLst>
        <pc:spChg chg="mod">
          <ac:chgData name="Anne Dorte Spang-Thomsen" userId="ccdee058-c02e-43d1-89dc-2e19170d0de7" providerId="ADAL" clId="{ED1FA49B-7CDD-454E-B2C1-63B68FBCE126}" dt="2024-01-24T14:00:50.445" v="132" actId="207"/>
          <ac:spMkLst>
            <pc:docMk/>
            <pc:sldMk cId="3207062588" sldId="425"/>
            <ac:spMk id="7" creationId="{914B1576-D73C-5F34-767B-E4A09F46ED02}"/>
          </ac:spMkLst>
        </pc:spChg>
      </pc:sldChg>
      <pc:sldChg chg="modSp mod delCm modNotesTx">
        <pc:chgData name="Anne Dorte Spang-Thomsen" userId="ccdee058-c02e-43d1-89dc-2e19170d0de7" providerId="ADAL" clId="{ED1FA49B-7CDD-454E-B2C1-63B68FBCE126}" dt="2024-01-29T07:26:55.761" v="538" actId="114"/>
        <pc:sldMkLst>
          <pc:docMk/>
          <pc:sldMk cId="2113396794" sldId="426"/>
        </pc:sldMkLst>
        <pc:spChg chg="mod">
          <ac:chgData name="Anne Dorte Spang-Thomsen" userId="ccdee058-c02e-43d1-89dc-2e19170d0de7" providerId="ADAL" clId="{ED1FA49B-7CDD-454E-B2C1-63B68FBCE126}" dt="2024-01-24T14:15:12.456" v="256" actId="207"/>
          <ac:spMkLst>
            <pc:docMk/>
            <pc:sldMk cId="2113396794" sldId="426"/>
            <ac:spMk id="7" creationId="{914B1576-D73C-5F34-767B-E4A09F46ED02}"/>
          </ac:spMkLst>
        </pc:sp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ED1FA49B-7CDD-454E-B2C1-63B68FBCE126}" dt="2024-01-24T14:15:31.168" v="257"/>
              <pc2:cmMkLst xmlns:pc2="http://schemas.microsoft.com/office/powerpoint/2019/9/main/command">
                <pc:docMk/>
                <pc:sldMk cId="2113396794" sldId="426"/>
                <pc2:cmMk id="{AFD75F69-729F-4E1F-AACB-3C2BEE6D712B}"/>
              </pc2:cmMkLst>
            </pc226:cmChg>
          </p:ext>
        </pc:extLst>
      </pc:sldChg>
      <pc:sldChg chg="add">
        <pc:chgData name="Anne Dorte Spang-Thomsen" userId="ccdee058-c02e-43d1-89dc-2e19170d0de7" providerId="ADAL" clId="{ED1FA49B-7CDD-454E-B2C1-63B68FBCE126}" dt="2024-01-24T14:08:10.422" v="227"/>
        <pc:sldMkLst>
          <pc:docMk/>
          <pc:sldMk cId="2474138161" sldId="430"/>
        </pc:sldMkLst>
      </pc:sldChg>
      <pc:sldChg chg="add del">
        <pc:chgData name="Anne Dorte Spang-Thomsen" userId="ccdee058-c02e-43d1-89dc-2e19170d0de7" providerId="ADAL" clId="{ED1FA49B-7CDD-454E-B2C1-63B68FBCE126}" dt="2024-01-24T13:40:49.305" v="61" actId="47"/>
        <pc:sldMkLst>
          <pc:docMk/>
          <pc:sldMk cId="2573145799" sldId="430"/>
        </pc:sldMkLst>
      </pc:sldChg>
      <pc:sldChg chg="addSp delSp modSp add mod ord setBg">
        <pc:chgData name="Anne Dorte Spang-Thomsen" userId="ccdee058-c02e-43d1-89dc-2e19170d0de7" providerId="ADAL" clId="{ED1FA49B-7CDD-454E-B2C1-63B68FBCE126}" dt="2024-01-24T14:49:25.198" v="312"/>
        <pc:sldMkLst>
          <pc:docMk/>
          <pc:sldMk cId="63882196" sldId="431"/>
        </pc:sldMkLst>
        <pc:spChg chg="del">
          <ac:chgData name="Anne Dorte Spang-Thomsen" userId="ccdee058-c02e-43d1-89dc-2e19170d0de7" providerId="ADAL" clId="{ED1FA49B-7CDD-454E-B2C1-63B68FBCE126}" dt="2024-01-24T14:47:38.853" v="299" actId="478"/>
          <ac:spMkLst>
            <pc:docMk/>
            <pc:sldMk cId="63882196" sldId="431"/>
            <ac:spMk id="2" creationId="{A650005B-899F-A98A-BB9E-956C057680C8}"/>
          </ac:spMkLst>
        </pc:spChg>
        <pc:picChg chg="add del mod">
          <ac:chgData name="Anne Dorte Spang-Thomsen" userId="ccdee058-c02e-43d1-89dc-2e19170d0de7" providerId="ADAL" clId="{ED1FA49B-7CDD-454E-B2C1-63B68FBCE126}" dt="2024-01-24T14:48:15.272" v="304" actId="478"/>
          <ac:picMkLst>
            <pc:docMk/>
            <pc:sldMk cId="63882196" sldId="431"/>
            <ac:picMk id="3" creationId="{79CFBA44-60AF-8AFF-3834-28503C7879FE}"/>
          </ac:picMkLst>
        </pc:picChg>
        <pc:picChg chg="add mod">
          <ac:chgData name="Anne Dorte Spang-Thomsen" userId="ccdee058-c02e-43d1-89dc-2e19170d0de7" providerId="ADAL" clId="{ED1FA49B-7CDD-454E-B2C1-63B68FBCE126}" dt="2024-01-24T14:49:09.616" v="309" actId="1076"/>
          <ac:picMkLst>
            <pc:docMk/>
            <pc:sldMk cId="63882196" sldId="431"/>
            <ac:picMk id="5" creationId="{E65AE3DC-7C86-F82F-C3D8-56A037C0A4D2}"/>
          </ac:picMkLst>
        </pc:picChg>
      </pc:sldChg>
      <pc:sldChg chg="add del setBg">
        <pc:chgData name="Anne Dorte Spang-Thomsen" userId="ccdee058-c02e-43d1-89dc-2e19170d0de7" providerId="ADAL" clId="{ED1FA49B-7CDD-454E-B2C1-63B68FBCE126}" dt="2024-01-24T14:47:09.777" v="297"/>
        <pc:sldMkLst>
          <pc:docMk/>
          <pc:sldMk cId="2608495774" sldId="432"/>
        </pc:sldMkLst>
      </pc:sldChg>
      <pc:sldMasterChg chg="delSldLayout modSldLayout">
        <pc:chgData name="Anne Dorte Spang-Thomsen" userId="ccdee058-c02e-43d1-89dc-2e19170d0de7" providerId="ADAL" clId="{ED1FA49B-7CDD-454E-B2C1-63B68FBCE126}" dt="2024-01-25T09:30:55.492" v="417" actId="1076"/>
        <pc:sldMasterMkLst>
          <pc:docMk/>
          <pc:sldMasterMk cId="2496182263" sldId="2147483750"/>
        </pc:sldMasterMkLst>
        <pc:sldLayoutChg chg="del">
          <pc:chgData name="Anne Dorte Spang-Thomsen" userId="ccdee058-c02e-43d1-89dc-2e19170d0de7" providerId="ADAL" clId="{ED1FA49B-7CDD-454E-B2C1-63B68FBCE126}" dt="2024-01-24T13:40:49.305" v="61" actId="47"/>
          <pc:sldLayoutMkLst>
            <pc:docMk/>
            <pc:sldMasterMk cId="2496182263" sldId="2147483750"/>
            <pc:sldLayoutMk cId="2066242953" sldId="2147483832"/>
          </pc:sldLayoutMkLst>
        </pc:sldLayoutChg>
        <pc:sldLayoutChg chg="modSp mod">
          <pc:chgData name="Anne Dorte Spang-Thomsen" userId="ccdee058-c02e-43d1-89dc-2e19170d0de7" providerId="ADAL" clId="{ED1FA49B-7CDD-454E-B2C1-63B68FBCE126}" dt="2024-01-25T09:30:55.492" v="417" actId="1076"/>
          <pc:sldLayoutMkLst>
            <pc:docMk/>
            <pc:sldMasterMk cId="2496182263" sldId="2147483750"/>
            <pc:sldLayoutMk cId="4115703425" sldId="2147483836"/>
          </pc:sldLayoutMkLst>
          <pc:picChg chg="mod">
            <ac:chgData name="Anne Dorte Spang-Thomsen" userId="ccdee058-c02e-43d1-89dc-2e19170d0de7" providerId="ADAL" clId="{ED1FA49B-7CDD-454E-B2C1-63B68FBCE126}" dt="2024-01-25T09:30:18.856" v="411" actId="1076"/>
            <ac:picMkLst>
              <pc:docMk/>
              <pc:sldMasterMk cId="2496182263" sldId="2147483750"/>
              <pc:sldLayoutMk cId="4115703425" sldId="2147483836"/>
              <ac:picMk id="5" creationId="{10595F0D-E5FB-A6E8-31C6-BD103ED4316B}"/>
            </ac:picMkLst>
          </pc:picChg>
          <pc:picChg chg="mod modCrop">
            <ac:chgData name="Anne Dorte Spang-Thomsen" userId="ccdee058-c02e-43d1-89dc-2e19170d0de7" providerId="ADAL" clId="{ED1FA49B-7CDD-454E-B2C1-63B68FBCE126}" dt="2024-01-25T09:30:55.492" v="417" actId="1076"/>
            <ac:picMkLst>
              <pc:docMk/>
              <pc:sldMasterMk cId="2496182263" sldId="2147483750"/>
              <pc:sldLayoutMk cId="4115703425" sldId="2147483836"/>
              <ac:picMk id="6" creationId="{857009B1-BDC8-E0DF-37A8-6ABAD936A36E}"/>
            </ac:picMkLst>
          </pc:picChg>
        </pc:sldLayoutChg>
      </pc:sldMasterChg>
    </pc:docChg>
  </pc:docChgLst>
  <pc:docChgLst>
    <pc:chgData name="Mads Joakim Sørensen" userId="a2d29d7b-2479-413b-b200-36e082a0cde5" providerId="ADAL" clId="{9C4F8164-8979-4D5A-9C14-EFCEE80CDBE2}"/>
    <pc:docChg chg="undo custSel delSld modSld">
      <pc:chgData name="Mads Joakim Sørensen" userId="a2d29d7b-2479-413b-b200-36e082a0cde5" providerId="ADAL" clId="{9C4F8164-8979-4D5A-9C14-EFCEE80CDBE2}" dt="2023-12-14T11:35:03.336" v="2294" actId="478"/>
      <pc:docMkLst>
        <pc:docMk/>
      </pc:docMkLst>
      <pc:sldChg chg="modSp mod">
        <pc:chgData name="Mads Joakim Sørensen" userId="a2d29d7b-2479-413b-b200-36e082a0cde5" providerId="ADAL" clId="{9C4F8164-8979-4D5A-9C14-EFCEE80CDBE2}" dt="2023-12-11T11:44:21.590" v="201" actId="20577"/>
        <pc:sldMkLst>
          <pc:docMk/>
          <pc:sldMk cId="2876770791" sldId="388"/>
        </pc:sldMkLst>
        <pc:spChg chg="mod">
          <ac:chgData name="Mads Joakim Sørensen" userId="a2d29d7b-2479-413b-b200-36e082a0cde5" providerId="ADAL" clId="{9C4F8164-8979-4D5A-9C14-EFCEE80CDBE2}" dt="2023-12-11T11:41:40.426" v="94" actId="20577"/>
          <ac:spMkLst>
            <pc:docMk/>
            <pc:sldMk cId="2876770791" sldId="388"/>
            <ac:spMk id="3" creationId="{3E7D8E4D-4939-B713-3B75-AEC7D6B81136}"/>
          </ac:spMkLst>
        </pc:spChg>
        <pc:spChg chg="mod">
          <ac:chgData name="Mads Joakim Sørensen" userId="a2d29d7b-2479-413b-b200-36e082a0cde5" providerId="ADAL" clId="{9C4F8164-8979-4D5A-9C14-EFCEE80CDBE2}" dt="2023-12-11T11:44:21.590" v="201" actId="20577"/>
          <ac:spMkLst>
            <pc:docMk/>
            <pc:sldMk cId="2876770791" sldId="388"/>
            <ac:spMk id="4" creationId="{4D17C87C-104B-24C8-FD40-053A4797CF0E}"/>
          </ac:spMkLst>
        </pc:spChg>
      </pc:sldChg>
      <pc:sldChg chg="modSp mod modCm">
        <pc:chgData name="Mads Joakim Sørensen" userId="a2d29d7b-2479-413b-b200-36e082a0cde5" providerId="ADAL" clId="{9C4F8164-8979-4D5A-9C14-EFCEE80CDBE2}" dt="2023-12-14T08:05:36.262" v="640"/>
        <pc:sldMkLst>
          <pc:docMk/>
          <pc:sldMk cId="400080664" sldId="392"/>
        </pc:sldMkLst>
        <pc:spChg chg="mod">
          <ac:chgData name="Mads Joakim Sørensen" userId="a2d29d7b-2479-413b-b200-36e082a0cde5" providerId="ADAL" clId="{9C4F8164-8979-4D5A-9C14-EFCEE80CDBE2}" dt="2023-12-14T08:05:32.508" v="639" actId="20577"/>
          <ac:spMkLst>
            <pc:docMk/>
            <pc:sldMk cId="400080664" sldId="392"/>
            <ac:spMk id="4" creationId="{5894C7A1-CF64-83D2-17F0-7567E3F27D84}"/>
          </ac:spMkLst>
        </pc:spChg>
        <pc:spChg chg="mod">
          <ac:chgData name="Mads Joakim Sørensen" userId="a2d29d7b-2479-413b-b200-36e082a0cde5" providerId="ADAL" clId="{9C4F8164-8979-4D5A-9C14-EFCEE80CDBE2}" dt="2023-12-14T08:05:11.774" v="637" actId="20577"/>
          <ac:spMkLst>
            <pc:docMk/>
            <pc:sldMk cId="400080664" sldId="392"/>
            <ac:spMk id="5" creationId="{723592EB-7E1E-45D8-3B5A-A0E1EBD8F66A}"/>
          </ac:spMkLst>
        </pc:spChg>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9C4F8164-8979-4D5A-9C14-EFCEE80CDBE2}" dt="2023-12-14T08:05:36.262" v="640"/>
              <pc2:cmMkLst xmlns:pc2="http://schemas.microsoft.com/office/powerpoint/2019/9/main/command">
                <pc:docMk/>
                <pc:sldMk cId="400080664" sldId="392"/>
                <pc2:cmMk id="{99C0AA65-18EA-4EBD-8532-CBDCA42D5FF9}"/>
              </pc2:cmMkLst>
            </pc226:cmChg>
          </p:ext>
        </pc:extLst>
      </pc:sldChg>
      <pc:sldChg chg="addSp modSp mod">
        <pc:chgData name="Mads Joakim Sørensen" userId="a2d29d7b-2479-413b-b200-36e082a0cde5" providerId="ADAL" clId="{9C4F8164-8979-4D5A-9C14-EFCEE80CDBE2}" dt="2023-11-28T12:08:14.440" v="93" actId="207"/>
        <pc:sldMkLst>
          <pc:docMk/>
          <pc:sldMk cId="1631107739" sldId="400"/>
        </pc:sldMkLst>
        <pc:spChg chg="add mod">
          <ac:chgData name="Mads Joakim Sørensen" userId="a2d29d7b-2479-413b-b200-36e082a0cde5" providerId="ADAL" clId="{9C4F8164-8979-4D5A-9C14-EFCEE80CDBE2}" dt="2023-11-28T12:08:14.440" v="93" actId="207"/>
          <ac:spMkLst>
            <pc:docMk/>
            <pc:sldMk cId="1631107739" sldId="400"/>
            <ac:spMk id="4" creationId="{94CC4895-6185-7C88-99DF-D463E133CD46}"/>
          </ac:spMkLst>
        </pc:spChg>
      </pc:sldChg>
      <pc:sldChg chg="modSp mod delCm modCm">
        <pc:chgData name="Mads Joakim Sørensen" userId="a2d29d7b-2479-413b-b200-36e082a0cde5" providerId="ADAL" clId="{9C4F8164-8979-4D5A-9C14-EFCEE80CDBE2}" dt="2023-12-14T11:09:20.130" v="1528" actId="20577"/>
        <pc:sldMkLst>
          <pc:docMk/>
          <pc:sldMk cId="2922526393" sldId="407"/>
        </pc:sldMkLst>
        <pc:spChg chg="mod">
          <ac:chgData name="Mads Joakim Sørensen" userId="a2d29d7b-2479-413b-b200-36e082a0cde5" providerId="ADAL" clId="{9C4F8164-8979-4D5A-9C14-EFCEE80CDBE2}" dt="2023-12-14T11:09:20.130" v="1528" actId="20577"/>
          <ac:spMkLst>
            <pc:docMk/>
            <pc:sldMk cId="2922526393" sldId="407"/>
            <ac:spMk id="3" creationId="{BE71A40D-C938-1158-29AA-9DB5A144DAE7}"/>
          </ac:spMkLst>
        </pc:spChg>
        <pc:extLst>
          <p:ext xmlns:p="http://schemas.openxmlformats.org/presentationml/2006/main" uri="{D6D511B9-2390-475A-947B-AFAB55BFBCF1}">
            <pc226:cmChg xmlns:pc226="http://schemas.microsoft.com/office/powerpoint/2022/06/main/command" chg="del">
              <pc226:chgData name="Mads Joakim Sørensen" userId="a2d29d7b-2479-413b-b200-36e082a0cde5" providerId="ADAL" clId="{9C4F8164-8979-4D5A-9C14-EFCEE80CDBE2}" dt="2023-12-14T11:07:44.775" v="1421"/>
              <pc2:cmMkLst xmlns:pc2="http://schemas.microsoft.com/office/powerpoint/2019/9/main/command">
                <pc:docMk/>
                <pc:sldMk cId="2922526393" sldId="407"/>
                <pc2:cmMk id="{7CCDD635-F81A-44C1-95E4-6DF657A1A88B}"/>
              </pc2:cmMkLst>
            </pc226:cmChg>
            <pc226:cmChg xmlns:pc226="http://schemas.microsoft.com/office/powerpoint/2022/06/main/command" chg="del mod">
              <pc226:chgData name="Mads Joakim Sørensen" userId="a2d29d7b-2479-413b-b200-36e082a0cde5" providerId="ADAL" clId="{9C4F8164-8979-4D5A-9C14-EFCEE80CDBE2}" dt="2023-12-14T11:07:41.369" v="1420"/>
              <pc2:cmMkLst xmlns:pc2="http://schemas.microsoft.com/office/powerpoint/2019/9/main/command">
                <pc:docMk/>
                <pc:sldMk cId="2922526393" sldId="407"/>
                <pc2:cmMk id="{AC9C66DA-0914-4FCF-8FAA-9A7298E48299}"/>
              </pc2:cmMkLst>
            </pc226:cmChg>
            <pc226:cmChg xmlns:pc226="http://schemas.microsoft.com/office/powerpoint/2022/06/main/command" chg="del mod">
              <pc226:chgData name="Mads Joakim Sørensen" userId="a2d29d7b-2479-413b-b200-36e082a0cde5" providerId="ADAL" clId="{9C4F8164-8979-4D5A-9C14-EFCEE80CDBE2}" dt="2023-12-14T11:07:22.869" v="1412"/>
              <pc2:cmMkLst xmlns:pc2="http://schemas.microsoft.com/office/powerpoint/2019/9/main/command">
                <pc:docMk/>
                <pc:sldMk cId="2922526393" sldId="407"/>
                <pc2:cmMk id="{DC6477DE-EBEF-4F63-B500-61E3F28A0E29}"/>
              </pc2:cmMkLst>
            </pc226:cmChg>
          </p:ext>
        </pc:extLst>
      </pc:sldChg>
      <pc:sldChg chg="modSp mod modCm">
        <pc:chgData name="Mads Joakim Sørensen" userId="a2d29d7b-2479-413b-b200-36e082a0cde5" providerId="ADAL" clId="{9C4F8164-8979-4D5A-9C14-EFCEE80CDBE2}" dt="2023-12-14T10:16:17.959" v="1376" actId="20577"/>
        <pc:sldMkLst>
          <pc:docMk/>
          <pc:sldMk cId="1487781078" sldId="408"/>
        </pc:sldMkLst>
        <pc:spChg chg="mod">
          <ac:chgData name="Mads Joakim Sørensen" userId="a2d29d7b-2479-413b-b200-36e082a0cde5" providerId="ADAL" clId="{9C4F8164-8979-4D5A-9C14-EFCEE80CDBE2}" dt="2023-12-14T10:16:17.959" v="1376" actId="20577"/>
          <ac:spMkLst>
            <pc:docMk/>
            <pc:sldMk cId="1487781078" sldId="408"/>
            <ac:spMk id="8" creationId="{D99F1087-2EBC-E4D9-1438-61C2056F57C2}"/>
          </ac:spMkLst>
        </pc:spChg>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9C4F8164-8979-4D5A-9C14-EFCEE80CDBE2}" dt="2023-12-14T10:16:17.959" v="1376" actId="20577"/>
              <pc2:cmMkLst xmlns:pc2="http://schemas.microsoft.com/office/powerpoint/2019/9/main/command">
                <pc:docMk/>
                <pc:sldMk cId="1487781078" sldId="408"/>
                <pc2:cmMk id="{3A479D77-DA08-4F72-8667-F906FDA4588F}"/>
              </pc2:cmMkLst>
            </pc226:cmChg>
            <pc226:cmChg xmlns:pc226="http://schemas.microsoft.com/office/powerpoint/2022/06/main/command" chg="mod">
              <pc226:chgData name="Mads Joakim Sørensen" userId="a2d29d7b-2479-413b-b200-36e082a0cde5" providerId="ADAL" clId="{9C4F8164-8979-4D5A-9C14-EFCEE80CDBE2}" dt="2023-12-14T10:16:17.959" v="1376" actId="20577"/>
              <pc2:cmMkLst xmlns:pc2="http://schemas.microsoft.com/office/powerpoint/2019/9/main/command">
                <pc:docMk/>
                <pc:sldMk cId="1487781078" sldId="408"/>
                <pc2:cmMk id="{7F7D687B-E798-4EF3-9CCE-A356DA470B9A}"/>
              </pc2:cmMkLst>
            </pc226:cmChg>
          </p:ext>
        </pc:extLst>
      </pc:sldChg>
      <pc:sldChg chg="modSp mod modNotesTx">
        <pc:chgData name="Mads Joakim Sørensen" userId="a2d29d7b-2479-413b-b200-36e082a0cde5" providerId="ADAL" clId="{9C4F8164-8979-4D5A-9C14-EFCEE80CDBE2}" dt="2023-12-11T15:20:42.360" v="629" actId="20577"/>
        <pc:sldMkLst>
          <pc:docMk/>
          <pc:sldMk cId="3699657105" sldId="410"/>
        </pc:sldMkLst>
        <pc:spChg chg="mod">
          <ac:chgData name="Mads Joakim Sørensen" userId="a2d29d7b-2479-413b-b200-36e082a0cde5" providerId="ADAL" clId="{9C4F8164-8979-4D5A-9C14-EFCEE80CDBE2}" dt="2023-12-11T15:20:12.502" v="626" actId="20577"/>
          <ac:spMkLst>
            <pc:docMk/>
            <pc:sldMk cId="3699657105" sldId="410"/>
            <ac:spMk id="3" creationId="{5F4DAA1B-0F06-0B5D-755D-9DACEE974047}"/>
          </ac:spMkLst>
        </pc:spChg>
      </pc:sldChg>
      <pc:sldChg chg="modSp mod delCm modCm">
        <pc:chgData name="Mads Joakim Sørensen" userId="a2d29d7b-2479-413b-b200-36e082a0cde5" providerId="ADAL" clId="{9C4F8164-8979-4D5A-9C14-EFCEE80CDBE2}" dt="2023-12-14T10:12:35.298" v="1375" actId="20577"/>
        <pc:sldMkLst>
          <pc:docMk/>
          <pc:sldMk cId="932683507" sldId="413"/>
        </pc:sldMkLst>
        <pc:spChg chg="mod">
          <ac:chgData name="Mads Joakim Sørensen" userId="a2d29d7b-2479-413b-b200-36e082a0cde5" providerId="ADAL" clId="{9C4F8164-8979-4D5A-9C14-EFCEE80CDBE2}" dt="2023-12-14T10:12:35.298" v="1375" actId="20577"/>
          <ac:spMkLst>
            <pc:docMk/>
            <pc:sldMk cId="932683507" sldId="413"/>
            <ac:spMk id="3" creationId="{B69C0E77-DE8B-5844-CF6E-C5A8DE99712C}"/>
          </ac:spMkLst>
        </pc:spChg>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9C4F8164-8979-4D5A-9C14-EFCEE80CDBE2}" dt="2023-12-14T10:00:35.028" v="786"/>
              <pc2:cmMkLst xmlns:pc2="http://schemas.microsoft.com/office/powerpoint/2019/9/main/command">
                <pc:docMk/>
                <pc:sldMk cId="932683507" sldId="413"/>
                <pc2:cmMk id="{D1F9140F-7DB8-493F-B86F-F8152257DF8B}"/>
              </pc2:cmMkLst>
            </pc226:cmChg>
            <pc226:cmChg xmlns:pc226="http://schemas.microsoft.com/office/powerpoint/2022/06/main/command" chg="mod">
              <pc226:chgData name="Mads Joakim Sørensen" userId="a2d29d7b-2479-413b-b200-36e082a0cde5" providerId="ADAL" clId="{9C4F8164-8979-4D5A-9C14-EFCEE80CDBE2}" dt="2023-12-14T10:00:28.393" v="785"/>
              <pc2:cmMkLst xmlns:pc2="http://schemas.microsoft.com/office/powerpoint/2019/9/main/command">
                <pc:docMk/>
                <pc:sldMk cId="932683507" sldId="413"/>
                <pc2:cmMk id="{29EE1C72-6006-4E06-B6F0-EADDC1C0A24D}"/>
              </pc2:cmMkLst>
            </pc226:cmChg>
            <pc226:cmChg xmlns:pc226="http://schemas.microsoft.com/office/powerpoint/2022/06/main/command" chg="del">
              <pc226:chgData name="Mads Joakim Sørensen" userId="a2d29d7b-2479-413b-b200-36e082a0cde5" providerId="ADAL" clId="{9C4F8164-8979-4D5A-9C14-EFCEE80CDBE2}" dt="2023-12-14T10:00:40.082" v="787"/>
              <pc2:cmMkLst xmlns:pc2="http://schemas.microsoft.com/office/powerpoint/2019/9/main/command">
                <pc:docMk/>
                <pc:sldMk cId="932683507" sldId="413"/>
                <pc2:cmMk id="{A704598F-7CD1-4C94-89E7-FA25C7B89F92}"/>
              </pc2:cmMkLst>
            </pc226:cmChg>
          </p:ext>
        </pc:extLst>
      </pc:sldChg>
      <pc:sldChg chg="addSp delSp modSp mod addAnim delAnim modAnim delCm">
        <pc:chgData name="Mads Joakim Sørensen" userId="a2d29d7b-2479-413b-b200-36e082a0cde5" providerId="ADAL" clId="{9C4F8164-8979-4D5A-9C14-EFCEE80CDBE2}" dt="2023-12-11T15:13:32.752" v="625" actId="20577"/>
        <pc:sldMkLst>
          <pc:docMk/>
          <pc:sldMk cId="2935028775" sldId="421"/>
        </pc:sldMkLst>
        <pc:spChg chg="del mod">
          <ac:chgData name="Mads Joakim Sørensen" userId="a2d29d7b-2479-413b-b200-36e082a0cde5" providerId="ADAL" clId="{9C4F8164-8979-4D5A-9C14-EFCEE80CDBE2}" dt="2023-12-11T15:06:40.606" v="472" actId="478"/>
          <ac:spMkLst>
            <pc:docMk/>
            <pc:sldMk cId="2935028775" sldId="421"/>
            <ac:spMk id="2" creationId="{82F2B52B-EDE6-EDAB-C136-65C9ACD8D73A}"/>
          </ac:spMkLst>
        </pc:spChg>
        <pc:spChg chg="add del mod">
          <ac:chgData name="Mads Joakim Sørensen" userId="a2d29d7b-2479-413b-b200-36e082a0cde5" providerId="ADAL" clId="{9C4F8164-8979-4D5A-9C14-EFCEE80CDBE2}" dt="2023-12-11T15:13:32.752" v="625" actId="20577"/>
          <ac:spMkLst>
            <pc:docMk/>
            <pc:sldMk cId="2935028775" sldId="421"/>
            <ac:spMk id="5" creationId="{20FC4F5A-38C3-B00C-DE75-C1E5AB1B0AEE}"/>
          </ac:spMkLst>
        </pc:spChg>
        <pc:extLst>
          <p:ext xmlns:p="http://schemas.openxmlformats.org/presentationml/2006/main" uri="{D6D511B9-2390-475A-947B-AFAB55BFBCF1}">
            <pc226:cmChg xmlns:pc226="http://schemas.microsoft.com/office/powerpoint/2022/06/main/command" chg="del">
              <pc226:chgData name="Mads Joakim Sørensen" userId="a2d29d7b-2479-413b-b200-36e082a0cde5" providerId="ADAL" clId="{9C4F8164-8979-4D5A-9C14-EFCEE80CDBE2}" dt="2023-12-11T15:01:50.149" v="204"/>
              <pc2:cmMkLst xmlns:pc2="http://schemas.microsoft.com/office/powerpoint/2019/9/main/command">
                <pc:docMk/>
                <pc:sldMk cId="2935028775" sldId="421"/>
                <pc2:cmMk id="{6727E349-B305-411C-B92E-5EA8C93D9039}"/>
              </pc2:cmMkLst>
            </pc226:cmChg>
          </p:ext>
        </pc:extLst>
      </pc:sldChg>
      <pc:sldChg chg="del">
        <pc:chgData name="Mads Joakim Sørensen" userId="a2d29d7b-2479-413b-b200-36e082a0cde5" providerId="ADAL" clId="{9C4F8164-8979-4D5A-9C14-EFCEE80CDBE2}" dt="2023-12-14T10:42:33.884" v="1377" actId="47"/>
        <pc:sldMkLst>
          <pc:docMk/>
          <pc:sldMk cId="2272626583" sldId="422"/>
        </pc:sldMkLst>
      </pc:sldChg>
      <pc:sldChg chg="delSp modSp mod modCm">
        <pc:chgData name="Mads Joakim Sørensen" userId="a2d29d7b-2479-413b-b200-36e082a0cde5" providerId="ADAL" clId="{9C4F8164-8979-4D5A-9C14-EFCEE80CDBE2}" dt="2023-12-14T09:39:32.378" v="782" actId="20577"/>
        <pc:sldMkLst>
          <pc:docMk/>
          <pc:sldMk cId="2319434606" sldId="424"/>
        </pc:sldMkLst>
        <pc:spChg chg="del">
          <ac:chgData name="Mads Joakim Sørensen" userId="a2d29d7b-2479-413b-b200-36e082a0cde5" providerId="ADAL" clId="{9C4F8164-8979-4D5A-9C14-EFCEE80CDBE2}" dt="2023-12-14T08:05:51.664" v="641" actId="478"/>
          <ac:spMkLst>
            <pc:docMk/>
            <pc:sldMk cId="2319434606" sldId="424"/>
            <ac:spMk id="2" creationId="{58286AE2-5C4E-5525-A9AA-BF13E1FC6FCF}"/>
          </ac:spMkLst>
        </pc:spChg>
        <pc:spChg chg="mod">
          <ac:chgData name="Mads Joakim Sørensen" userId="a2d29d7b-2479-413b-b200-36e082a0cde5" providerId="ADAL" clId="{9C4F8164-8979-4D5A-9C14-EFCEE80CDBE2}" dt="2023-12-14T09:39:32.378" v="782" actId="20577"/>
          <ac:spMkLst>
            <pc:docMk/>
            <pc:sldMk cId="2319434606" sldId="424"/>
            <ac:spMk id="5" creationId="{20FC4F5A-38C3-B00C-DE75-C1E5AB1B0AEE}"/>
          </ac:spMkLst>
        </pc:spChg>
        <pc:extLst>
          <p:ext xmlns:p="http://schemas.openxmlformats.org/presentationml/2006/main" uri="{D6D511B9-2390-475A-947B-AFAB55BFBCF1}">
            <pc226:cmChg xmlns:pc226="http://schemas.microsoft.com/office/powerpoint/2022/06/main/command" chg="mod">
              <pc226:chgData name="Mads Joakim Sørensen" userId="a2d29d7b-2479-413b-b200-36e082a0cde5" providerId="ADAL" clId="{9C4F8164-8979-4D5A-9C14-EFCEE80CDBE2}" dt="2023-12-14T08:06:09.327" v="642"/>
              <pc2:cmMkLst xmlns:pc2="http://schemas.microsoft.com/office/powerpoint/2019/9/main/command">
                <pc:docMk/>
                <pc:sldMk cId="2319434606" sldId="424"/>
                <pc2:cmMk id="{B17034D1-8C7F-41F8-A795-8F70DA5B01E0}"/>
              </pc2:cmMkLst>
            </pc226:cmChg>
          </p:ext>
        </pc:extLst>
      </pc:sldChg>
      <pc:sldChg chg="addSp delSp modSp mod addAnim delAnim">
        <pc:chgData name="Mads Joakim Sørensen" userId="a2d29d7b-2479-413b-b200-36e082a0cde5" providerId="ADAL" clId="{9C4F8164-8979-4D5A-9C14-EFCEE80CDBE2}" dt="2023-12-14T11:35:03.336" v="2294" actId="478"/>
        <pc:sldMkLst>
          <pc:docMk/>
          <pc:sldMk cId="2113396794" sldId="426"/>
        </pc:sldMkLst>
        <pc:spChg chg="del">
          <ac:chgData name="Mads Joakim Sørensen" userId="a2d29d7b-2479-413b-b200-36e082a0cde5" providerId="ADAL" clId="{9C4F8164-8979-4D5A-9C14-EFCEE80CDBE2}" dt="2023-12-14T11:35:03.336" v="2294" actId="478"/>
          <ac:spMkLst>
            <pc:docMk/>
            <pc:sldMk cId="2113396794" sldId="426"/>
            <ac:spMk id="2" creationId="{03137332-CBDC-4DBA-7737-B0E5714CB99E}"/>
          </ac:spMkLst>
        </pc:spChg>
        <pc:spChg chg="add del mod">
          <ac:chgData name="Mads Joakim Sørensen" userId="a2d29d7b-2479-413b-b200-36e082a0cde5" providerId="ADAL" clId="{9C4F8164-8979-4D5A-9C14-EFCEE80CDBE2}" dt="2023-12-14T11:35:00.491" v="2293" actId="478"/>
          <ac:spMkLst>
            <pc:docMk/>
            <pc:sldMk cId="2113396794" sldId="426"/>
            <ac:spMk id="5" creationId="{20FC4F5A-38C3-B00C-DE75-C1E5AB1B0AEE}"/>
          </ac:spMkLst>
        </pc:spChg>
      </pc:sldChg>
    </pc:docChg>
  </pc:docChgLst>
  <pc:docChgLst>
    <pc:chgData name="Nina Ahnstrøm" userId="09669543-dc8d-4c2d-b804-47fea416e5c0" providerId="ADAL" clId="{24DAB3A9-5A40-4125-B069-079D345C2DDE}"/>
    <pc:docChg chg="modSld">
      <pc:chgData name="Nina Ahnstrøm" userId="09669543-dc8d-4c2d-b804-47fea416e5c0" providerId="ADAL" clId="{24DAB3A9-5A40-4125-B069-079D345C2DDE}" dt="2024-01-15T12:58:00.922" v="43"/>
      <pc:docMkLst>
        <pc:docMk/>
      </pc:docMkLst>
      <pc:sldChg chg="modSp mod addCm">
        <pc:chgData name="Nina Ahnstrøm" userId="09669543-dc8d-4c2d-b804-47fea416e5c0" providerId="ADAL" clId="{24DAB3A9-5A40-4125-B069-079D345C2DDE}" dt="2024-01-15T11:32:43.397" v="8"/>
        <pc:sldMkLst>
          <pc:docMk/>
          <pc:sldMk cId="659306799" sldId="394"/>
        </pc:sldMkLst>
        <pc:spChg chg="mod">
          <ac:chgData name="Nina Ahnstrøm" userId="09669543-dc8d-4c2d-b804-47fea416e5c0" providerId="ADAL" clId="{24DAB3A9-5A40-4125-B069-079D345C2DDE}" dt="2024-01-15T11:31:16.716" v="7" actId="20577"/>
          <ac:spMkLst>
            <pc:docMk/>
            <pc:sldMk cId="659306799" sldId="394"/>
            <ac:spMk id="4" creationId="{9D98A598-78C0-4928-10B9-7CBD6C94D64B}"/>
          </ac:spMkLst>
        </pc:spChg>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24DAB3A9-5A40-4125-B069-079D345C2DDE}" dt="2024-01-15T11:32:43.397" v="8"/>
              <pc2:cmMkLst xmlns:pc2="http://schemas.microsoft.com/office/powerpoint/2019/9/main/command">
                <pc:docMk/>
                <pc:sldMk cId="659306799" sldId="394"/>
                <pc2:cmMk id="{E4B7A7AA-78C2-4B71-9B4A-84A2BAF6EC3D}"/>
              </pc2:cmMkLst>
            </pc226:cmChg>
          </p:ext>
        </pc:extLst>
      </pc:sldChg>
      <pc:sldChg chg="addCm">
        <pc:chgData name="Nina Ahnstrøm" userId="09669543-dc8d-4c2d-b804-47fea416e5c0" providerId="ADAL" clId="{24DAB3A9-5A40-4125-B069-079D345C2DDE}" dt="2024-01-15T10:48:46.971" v="0"/>
        <pc:sldMkLst>
          <pc:docMk/>
          <pc:sldMk cId="3104727936" sldId="399"/>
        </pc:sldMkLst>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24DAB3A9-5A40-4125-B069-079D345C2DDE}" dt="2024-01-15T10:48:46.971" v="0"/>
              <pc2:cmMkLst xmlns:pc2="http://schemas.microsoft.com/office/powerpoint/2019/9/main/command">
                <pc:docMk/>
                <pc:sldMk cId="3104727936" sldId="399"/>
                <pc2:cmMk id="{C226ABFF-35F2-4D1C-8E72-D4CEC3A365FE}"/>
              </pc2:cmMkLst>
            </pc226:cmChg>
          </p:ext>
        </pc:extLst>
      </pc:sldChg>
      <pc:sldChg chg="modSp mod">
        <pc:chgData name="Nina Ahnstrøm" userId="09669543-dc8d-4c2d-b804-47fea416e5c0" providerId="ADAL" clId="{24DAB3A9-5A40-4125-B069-079D345C2DDE}" dt="2024-01-15T12:55:46.486" v="26" actId="20577"/>
        <pc:sldMkLst>
          <pc:docMk/>
          <pc:sldMk cId="2922526393" sldId="407"/>
        </pc:sldMkLst>
        <pc:spChg chg="mod">
          <ac:chgData name="Nina Ahnstrøm" userId="09669543-dc8d-4c2d-b804-47fea416e5c0" providerId="ADAL" clId="{24DAB3A9-5A40-4125-B069-079D345C2DDE}" dt="2024-01-15T12:55:46.486" v="26" actId="20577"/>
          <ac:spMkLst>
            <pc:docMk/>
            <pc:sldMk cId="2922526393" sldId="407"/>
            <ac:spMk id="3" creationId="{BE71A40D-C938-1158-29AA-9DB5A144DAE7}"/>
          </ac:spMkLst>
        </pc:spChg>
      </pc:sldChg>
      <pc:sldChg chg="modSp mod modCm">
        <pc:chgData name="Nina Ahnstrøm" userId="09669543-dc8d-4c2d-b804-47fea416e5c0" providerId="ADAL" clId="{24DAB3A9-5A40-4125-B069-079D345C2DDE}" dt="2024-01-15T12:33:27.848" v="14" actId="14100"/>
        <pc:sldMkLst>
          <pc:docMk/>
          <pc:sldMk cId="1487781078" sldId="408"/>
        </pc:sldMkLst>
        <pc:spChg chg="mod">
          <ac:chgData name="Nina Ahnstrøm" userId="09669543-dc8d-4c2d-b804-47fea416e5c0" providerId="ADAL" clId="{24DAB3A9-5A40-4125-B069-079D345C2DDE}" dt="2024-01-15T12:32:41.804" v="13" actId="20577"/>
          <ac:spMkLst>
            <pc:docMk/>
            <pc:sldMk cId="1487781078" sldId="408"/>
            <ac:spMk id="3" creationId="{CBBBB932-1CD5-2761-C6EB-5F5BA10E1969}"/>
          </ac:spMkLst>
        </pc:spChg>
        <pc:spChg chg="mod">
          <ac:chgData name="Nina Ahnstrøm" userId="09669543-dc8d-4c2d-b804-47fea416e5c0" providerId="ADAL" clId="{24DAB3A9-5A40-4125-B069-079D345C2DDE}" dt="2024-01-15T12:33:27.848" v="14" actId="14100"/>
          <ac:spMkLst>
            <pc:docMk/>
            <pc:sldMk cId="1487781078" sldId="408"/>
            <ac:spMk id="5" creationId="{02DB2720-975F-1F8A-5CC2-CE489FF9C271}"/>
          </ac:spMkLst>
        </pc:spChg>
        <pc:extLst>
          <p:ext xmlns:p="http://schemas.openxmlformats.org/presentationml/2006/main" uri="{D6D511B9-2390-475A-947B-AFAB55BFBCF1}">
            <pc226:cmChg xmlns:pc226="http://schemas.microsoft.com/office/powerpoint/2022/06/main/command" chg="mod">
              <pc226:chgData name="Nina Ahnstrøm" userId="09669543-dc8d-4c2d-b804-47fea416e5c0" providerId="ADAL" clId="{24DAB3A9-5A40-4125-B069-079D345C2DDE}" dt="2024-01-15T12:32:41.804" v="13" actId="20577"/>
              <pc2:cmMkLst xmlns:pc2="http://schemas.microsoft.com/office/powerpoint/2019/9/main/command">
                <pc:docMk/>
                <pc:sldMk cId="1487781078" sldId="408"/>
                <pc2:cmMk id="{CB855A51-4824-4B4F-B129-7F77DBAEC528}"/>
              </pc2:cmMkLst>
            </pc226:cmChg>
          </p:ext>
        </pc:extLst>
      </pc:sldChg>
      <pc:sldChg chg="modSp">
        <pc:chgData name="Nina Ahnstrøm" userId="09669543-dc8d-4c2d-b804-47fea416e5c0" providerId="ADAL" clId="{24DAB3A9-5A40-4125-B069-079D345C2DDE}" dt="2024-01-15T12:09:06.070" v="9" actId="20577"/>
        <pc:sldMkLst>
          <pc:docMk/>
          <pc:sldMk cId="2935028775" sldId="421"/>
        </pc:sldMkLst>
        <pc:spChg chg="mod">
          <ac:chgData name="Nina Ahnstrøm" userId="09669543-dc8d-4c2d-b804-47fea416e5c0" providerId="ADAL" clId="{24DAB3A9-5A40-4125-B069-079D345C2DDE}" dt="2024-01-15T12:09:06.070" v="9" actId="20577"/>
          <ac:spMkLst>
            <pc:docMk/>
            <pc:sldMk cId="2935028775" sldId="421"/>
            <ac:spMk id="5" creationId="{20FC4F5A-38C3-B00C-DE75-C1E5AB1B0AEE}"/>
          </ac:spMkLst>
        </pc:spChg>
      </pc:sldChg>
      <pc:sldChg chg="modSp">
        <pc:chgData name="Nina Ahnstrøm" userId="09669543-dc8d-4c2d-b804-47fea416e5c0" providerId="ADAL" clId="{24DAB3A9-5A40-4125-B069-079D345C2DDE}" dt="2024-01-15T12:23:02.901" v="11" actId="20577"/>
        <pc:sldMkLst>
          <pc:docMk/>
          <pc:sldMk cId="2319434606" sldId="424"/>
        </pc:sldMkLst>
        <pc:spChg chg="mod">
          <ac:chgData name="Nina Ahnstrøm" userId="09669543-dc8d-4c2d-b804-47fea416e5c0" providerId="ADAL" clId="{24DAB3A9-5A40-4125-B069-079D345C2DDE}" dt="2024-01-15T12:23:02.901" v="11" actId="20577"/>
          <ac:spMkLst>
            <pc:docMk/>
            <pc:sldMk cId="2319434606" sldId="424"/>
            <ac:spMk id="5" creationId="{20FC4F5A-38C3-B00C-DE75-C1E5AB1B0AEE}"/>
          </ac:spMkLst>
        </pc:spChg>
      </pc:sldChg>
      <pc:sldChg chg="modSp mod">
        <pc:chgData name="Nina Ahnstrøm" userId="09669543-dc8d-4c2d-b804-47fea416e5c0" providerId="ADAL" clId="{24DAB3A9-5A40-4125-B069-079D345C2DDE}" dt="2024-01-15T10:49:21.530" v="3" actId="20577"/>
        <pc:sldMkLst>
          <pc:docMk/>
          <pc:sldMk cId="3207062588" sldId="425"/>
        </pc:sldMkLst>
        <pc:spChg chg="mod">
          <ac:chgData name="Nina Ahnstrøm" userId="09669543-dc8d-4c2d-b804-47fea416e5c0" providerId="ADAL" clId="{24DAB3A9-5A40-4125-B069-079D345C2DDE}" dt="2024-01-15T10:49:21.530" v="3" actId="20577"/>
          <ac:spMkLst>
            <pc:docMk/>
            <pc:sldMk cId="3207062588" sldId="425"/>
            <ac:spMk id="2" creationId="{DF804E4D-F389-F708-1EE5-B9C2627A6B77}"/>
          </ac:spMkLst>
        </pc:spChg>
      </pc:sldChg>
      <pc:sldChg chg="modSp addCm">
        <pc:chgData name="Nina Ahnstrøm" userId="09669543-dc8d-4c2d-b804-47fea416e5c0" providerId="ADAL" clId="{24DAB3A9-5A40-4125-B069-079D345C2DDE}" dt="2024-01-15T12:58:00.922" v="43"/>
        <pc:sldMkLst>
          <pc:docMk/>
          <pc:sldMk cId="2113396794" sldId="426"/>
        </pc:sldMkLst>
        <pc:spChg chg="mod">
          <ac:chgData name="Nina Ahnstrøm" userId="09669543-dc8d-4c2d-b804-47fea416e5c0" providerId="ADAL" clId="{24DAB3A9-5A40-4125-B069-079D345C2DDE}" dt="2024-01-15T12:57:24.260" v="42" actId="20577"/>
          <ac:spMkLst>
            <pc:docMk/>
            <pc:sldMk cId="2113396794" sldId="426"/>
            <ac:spMk id="5" creationId="{20FC4F5A-38C3-B00C-DE75-C1E5AB1B0AEE}"/>
          </ac:spMkLst>
        </pc:spChg>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24DAB3A9-5A40-4125-B069-079D345C2DDE}" dt="2024-01-15T12:58:00.922" v="43"/>
              <pc2:cmMkLst xmlns:pc2="http://schemas.microsoft.com/office/powerpoint/2019/9/main/command">
                <pc:docMk/>
                <pc:sldMk cId="2113396794" sldId="426"/>
                <pc2:cmMk id="{AFD75F69-729F-4E1F-AACB-3C2BEE6D712B}"/>
              </pc2:cmMkLst>
            </pc226:cmChg>
          </p:ext>
        </pc:extLst>
      </pc:sldChg>
    </pc:docChg>
  </pc:docChgLst>
  <pc:docChgLst>
    <pc:chgData name="Anne Dorte Spang-Thomsen" userId="ccdee058-c02e-43d1-89dc-2e19170d0de7" providerId="ADAL" clId="{6A2B2B89-9326-4004-ABD7-5C15C877061A}"/>
    <pc:docChg chg="undo custSel addSld delSld modSld">
      <pc:chgData name="Anne Dorte Spang-Thomsen" userId="ccdee058-c02e-43d1-89dc-2e19170d0de7" providerId="ADAL" clId="{6A2B2B89-9326-4004-ABD7-5C15C877061A}" dt="2023-12-14T12:47:06.502" v="13" actId="2696"/>
      <pc:docMkLst>
        <pc:docMk/>
      </pc:docMkLst>
      <pc:sldChg chg="modSp mod setBg">
        <pc:chgData name="Anne Dorte Spang-Thomsen" userId="ccdee058-c02e-43d1-89dc-2e19170d0de7" providerId="ADAL" clId="{6A2B2B89-9326-4004-ABD7-5C15C877061A}" dt="2023-12-14T12:46:37.848" v="12" actId="6549"/>
        <pc:sldMkLst>
          <pc:docMk/>
          <pc:sldMk cId="2897409914" sldId="256"/>
        </pc:sldMkLst>
        <pc:spChg chg="mod">
          <ac:chgData name="Anne Dorte Spang-Thomsen" userId="ccdee058-c02e-43d1-89dc-2e19170d0de7" providerId="ADAL" clId="{6A2B2B89-9326-4004-ABD7-5C15C877061A}" dt="2023-12-14T12:46:37.848" v="12" actId="6549"/>
          <ac:spMkLst>
            <pc:docMk/>
            <pc:sldMk cId="2897409914" sldId="256"/>
            <ac:spMk id="2" creationId="{A650005B-899F-A98A-BB9E-956C057680C8}"/>
          </ac:spMkLst>
        </pc:spChg>
      </pc:sldChg>
      <pc:sldChg chg="del">
        <pc:chgData name="Anne Dorte Spang-Thomsen" userId="ccdee058-c02e-43d1-89dc-2e19170d0de7" providerId="ADAL" clId="{6A2B2B89-9326-4004-ABD7-5C15C877061A}" dt="2023-12-14T12:46:18.702" v="5" actId="47"/>
        <pc:sldMkLst>
          <pc:docMk/>
          <pc:sldMk cId="1925293984" sldId="393"/>
        </pc:sldMkLst>
      </pc:sldChg>
      <pc:sldChg chg="del">
        <pc:chgData name="Anne Dorte Spang-Thomsen" userId="ccdee058-c02e-43d1-89dc-2e19170d0de7" providerId="ADAL" clId="{6A2B2B89-9326-4004-ABD7-5C15C877061A}" dt="2023-12-14T12:47:06.502" v="13" actId="2696"/>
        <pc:sldMkLst>
          <pc:docMk/>
          <pc:sldMk cId="1883318069" sldId="414"/>
        </pc:sldMkLst>
      </pc:sldChg>
      <pc:sldChg chg="add setBg">
        <pc:chgData name="Anne Dorte Spang-Thomsen" userId="ccdee058-c02e-43d1-89dc-2e19170d0de7" providerId="ADAL" clId="{6A2B2B89-9326-4004-ABD7-5C15C877061A}" dt="2023-12-14T12:46:15.206" v="4"/>
        <pc:sldMkLst>
          <pc:docMk/>
          <pc:sldMk cId="4157850155" sldId="429"/>
        </pc:sldMkLst>
      </pc:sldChg>
      <pc:sldMasterChg chg="addSldLayout delSldLayout modSldLayout">
        <pc:chgData name="Anne Dorte Spang-Thomsen" userId="ccdee058-c02e-43d1-89dc-2e19170d0de7" providerId="ADAL" clId="{6A2B2B89-9326-4004-ABD7-5C15C877061A}" dt="2023-12-14T12:46:18.702" v="5" actId="47"/>
        <pc:sldMasterMkLst>
          <pc:docMk/>
          <pc:sldMasterMk cId="2496182263" sldId="2147483750"/>
        </pc:sldMasterMkLst>
        <pc:sldLayoutChg chg="del">
          <pc:chgData name="Anne Dorte Spang-Thomsen" userId="ccdee058-c02e-43d1-89dc-2e19170d0de7" providerId="ADAL" clId="{6A2B2B89-9326-4004-ABD7-5C15C877061A}" dt="2023-12-14T12:42:20.487" v="0" actId="2696"/>
          <pc:sldLayoutMkLst>
            <pc:docMk/>
            <pc:sldMasterMk cId="2496182263" sldId="2147483750"/>
            <pc:sldLayoutMk cId="339220637" sldId="2147483818"/>
          </pc:sldLayoutMkLst>
        </pc:sldLayoutChg>
        <pc:sldLayoutChg chg="del">
          <pc:chgData name="Anne Dorte Spang-Thomsen" userId="ccdee058-c02e-43d1-89dc-2e19170d0de7" providerId="ADAL" clId="{6A2B2B89-9326-4004-ABD7-5C15C877061A}" dt="2023-12-14T12:46:18.702" v="5" actId="47"/>
          <pc:sldLayoutMkLst>
            <pc:docMk/>
            <pc:sldMasterMk cId="2496182263" sldId="2147483750"/>
            <pc:sldLayoutMk cId="2726222961" sldId="2147483829"/>
          </pc:sldLayoutMkLst>
        </pc:sldLayoutChg>
        <pc:sldLayoutChg chg="new del mod">
          <pc:chgData name="Anne Dorte Spang-Thomsen" userId="ccdee058-c02e-43d1-89dc-2e19170d0de7" providerId="ADAL" clId="{6A2B2B89-9326-4004-ABD7-5C15C877061A}" dt="2023-12-14T12:44:39.279" v="2" actId="11236"/>
          <pc:sldLayoutMkLst>
            <pc:docMk/>
            <pc:sldMasterMk cId="2496182263" sldId="2147483750"/>
            <pc:sldLayoutMk cId="893663679" sldId="214748384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05125" cy="492125"/>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sz="quarter" idx="1"/>
          </p:nvPr>
        </p:nvSpPr>
        <p:spPr>
          <a:xfrm>
            <a:off x="3798888" y="0"/>
            <a:ext cx="2905125" cy="492125"/>
          </a:xfrm>
          <a:prstGeom prst="rect">
            <a:avLst/>
          </a:prstGeom>
        </p:spPr>
        <p:txBody>
          <a:bodyPr vert="horz" lIns="91440" tIns="45720" rIns="91440" bIns="45720" rtlCol="0"/>
          <a:lstStyle>
            <a:lvl1pPr algn="r">
              <a:defRPr sz="1200"/>
            </a:lvl1pPr>
          </a:lstStyle>
          <a:p>
            <a:fld id="{36D9E1F0-0922-4A6F-9E1D-8352DAFCFDBB}" type="datetimeFigureOut">
              <a:rPr lang="da-DK" smtClean="0"/>
              <a:t>29-01-2024</a:t>
            </a:fld>
            <a:endParaRPr lang="da-DK" dirty="0"/>
          </a:p>
        </p:txBody>
      </p:sp>
      <p:sp>
        <p:nvSpPr>
          <p:cNvPr id="4" name="Pladsholder til sidefod 3"/>
          <p:cNvSpPr>
            <a:spLocks noGrp="1"/>
          </p:cNvSpPr>
          <p:nvPr>
            <p:ph type="ftr" sz="quarter" idx="2"/>
          </p:nvPr>
        </p:nvSpPr>
        <p:spPr>
          <a:xfrm>
            <a:off x="0" y="9348788"/>
            <a:ext cx="2905125" cy="492125"/>
          </a:xfrm>
          <a:prstGeom prst="rect">
            <a:avLst/>
          </a:prstGeom>
        </p:spPr>
        <p:txBody>
          <a:bodyPr vert="horz" lIns="91440" tIns="45720" rIns="91440" bIns="45720" rtlCol="0" anchor="b"/>
          <a:lstStyle>
            <a:lvl1pPr algn="l">
              <a:defRPr sz="1200"/>
            </a:lvl1pPr>
          </a:lstStyle>
          <a:p>
            <a:endParaRPr lang="da-DK" dirty="0"/>
          </a:p>
        </p:txBody>
      </p:sp>
      <p:sp>
        <p:nvSpPr>
          <p:cNvPr id="5" name="Pladsholder til diasnummer 4"/>
          <p:cNvSpPr>
            <a:spLocks noGrp="1"/>
          </p:cNvSpPr>
          <p:nvPr>
            <p:ph type="sldNum" sz="quarter" idx="3"/>
          </p:nvPr>
        </p:nvSpPr>
        <p:spPr>
          <a:xfrm>
            <a:off x="3798888" y="9348788"/>
            <a:ext cx="2905125" cy="492125"/>
          </a:xfrm>
          <a:prstGeom prst="rect">
            <a:avLst/>
          </a:prstGeom>
        </p:spPr>
        <p:txBody>
          <a:bodyPr vert="horz" lIns="91440" tIns="45720" rIns="91440" bIns="45720" rtlCol="0" anchor="b"/>
          <a:lstStyle>
            <a:lvl1pPr algn="r">
              <a:defRPr sz="1200"/>
            </a:lvl1pPr>
          </a:lstStyle>
          <a:p>
            <a:fld id="{70DF9BAE-3C21-4F8D-98BB-35FA7CBF2D55}" type="slidenum">
              <a:rPr lang="da-DK" smtClean="0"/>
              <a:t>‹nr.›</a:t>
            </a:fld>
            <a:endParaRPr lang="da-DK" dirty="0"/>
          </a:p>
        </p:txBody>
      </p:sp>
    </p:spTree>
    <p:extLst>
      <p:ext uri="{BB962C8B-B14F-4D97-AF65-F5344CB8AC3E}">
        <p14:creationId xmlns:p14="http://schemas.microsoft.com/office/powerpoint/2010/main" val="319910964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28:39.067"/>
    </inkml:context>
    <inkml:brush xml:id="br0">
      <inkml:brushProperty name="width" value="0.05" units="cm"/>
      <inkml:brushProperty name="height" value="0.05" units="cm"/>
    </inkml:brush>
  </inkml:definitions>
  <inkml:trace contextRef="#ctx0" brushRef="#br0">278 2481 1312,'0'-15'1151,"2"5"-829,0 1-1,1 0 1,0 0-1,1 0 1,0 0 0,0 0-1,0 1 1,1 0-1,1 0 1,-1 0-1,12-11 1,4-8-500,408-542 833,-333 436-446,81-105 112,-135 187-205,3 1 1,75-63-1,21 4 51,31-26-44,-109 80-63,83-93 0,-123 121-50,2 2-1,1 0 0,0 2 1,55-37-1,-41 36-4,1 1-1,2 3 1,50-18 0,210-91 3,-191 73 51,3 5 1,228-67-1,-269 98 40,17-6 37,0 5 0,128-14 0,-199 34-115,1 1-1,0 0 0,0 2 1,-1 1-1,1 0 1,39 13-1,-26-4 49,-1 2 0,0 1 0,36 25 0,200 112 380,-242-136-414,-1 2-1,-1 0 1,37 36-1,59 75 176,-65-68-80,-40-45-87,0-1 0,1-1 0,0 0 0,1-2 0,22 13 0,102 42 244,-122-58-252,19 10 37,-1 1 0,57 41 0,64 63 252,-124-96-212,-15-11-53,-1 0-1,-1 2 1,31 41-1,35 71 71,-49-73-73,-8-14 14,-1 1 0,26 66-1,-11 4 71,23 57 36,-54-148-154,52 116 111,-50-114-76,-1 0-1,-1 1 1,-2 0 0,-1 0-1,0 1 1,-3 0 0,3 44-1,-6-58-39,13 128 92,-11-126-100,0-1-1,1 0 1,1 0-1,0 0 0,1-1 1,1 0-1,9 15 1,42 66 31,-56-92-38,0-1 0,1 0 0,-1 0 1,1-1-1,0 1 0,-1 0 0,1-1 0,0 0 1,0 1-1,0-1 0,0 0 0,6 0 0,18 9 17,13 8-18,-34-16 0,0 1-1,0-1 1,0 1-1,0 0 1,-1 0 0,1 1-1,-1 0 1,0 0-1,0 0 1,0 1 0,0-1-1,4 7 1,-7-8 2,-1 0 1,1 0 0,-1 0-1,0 0 1,0 0-1,0 0 1,0 0 0,-1 0-1,1 0 1,-1 1-1,0-1 1,0 0 0,0 0-1,0 1 1,0-1-1,-1 0 1,0 4 0,0-5 1,1 1 1,-1-1 0,0 0 0,1 0 0,-1 0 0,0-1 0,0 1 0,0 0 0,-1 0 0,1 0-1,0-1 1,-1 1 0,1-1 0,-1 1 0,1-1 0,-1 1 0,0-1 0,1 0 0,-1 0 0,0 0-1,0 0 1,0 0 0,0 0 0,0-1 0,0 1 0,-3 0 0,-35 2 63,20-2-64,1 1-1,0 1 1,-25 6 0,29-5-6,-45 14 22,-107 17-1,102-27-12,11-2-5,0 2-1,-68 19 1,29 4-20,-124 60 1,-65 15-3,71-31 15,128-40-1,-3 2 4,-127 36 0,55-38 5,-302 29-1,377-62-3,0-3 0,-87-12 0,9 0-7,-116-10 6,205 12-2,-127-36-1,-19-26-10,-136-37-28,323 102 37,0-1 1,1-2-1,0 0 0,1-3 1,1 0-1,0-2 0,0 0 0,-30-26 1,-63-48-23,99 76 22,-1 1-1,0 1 1,-44-16 0,-134-25-25,47 15 14,65 11-4,-161-71-1,231 90 16,0 1-1,0 1 1,-1 0 0,0 2 0,0 0 0,0 1-1,0 1 1,-1 1 0,1 1 0,0 0-1,-28 5 1,38-4 5,0-1 0,-1 0 0,1-1 0,1 0 0,-19-4-1,-22-3-6,38 8 7,-1 1-1,1 0 1,-23 6 0,4-1 0,11-3 0,12-1 0,-1 0 0,1-1 0,0 0-1,0 0 1,-1-1 0,1 0 0,0 0 0,-1-1 0,-12-3 0,20 4-9,0-1 0,0 1 0,0-1 0,0 1 0,0-1 0,0 0 0,0 0 0,0 1 0,0-1 1,0 0-1,0 0 0,1 0 0,-1 0 0,0 0 0,1 0 0,-1 0 0,1 0 0,-1 0 0,0-1 1,1 1-31,0 0 1,0 1 0,0-1 0,0 1-1,0-1 1,0 0 0,1 1 0,-1-1-1,0 0 1,0 1 0,0-1 0,1 0-1,-1 1 1,0-1 0,0 1 0,1-1-1,-1 1 1,1-1 0,-1 1 0,0-1 0,1 1-1,-1-1 1,1 1 0,-1-1 0,1 1-1,-1 0 1,1-1 0,0 1 0,-1 0-1,1-1 1,-1 1 0,1 0 0,0 0-1,-1 0 1,1 0 0,0-1 0,0 1-1,30-3-585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28:49.937"/>
    </inkml:context>
    <inkml:brush xml:id="br0">
      <inkml:brushProperty name="width" value="0.05" units="cm"/>
      <inkml:brushProperty name="height" value="0.05" units="cm"/>
    </inkml:brush>
  </inkml:definitions>
  <inkml:trace contextRef="#ctx0" brushRef="#br0">4624 51 13259,'26'26'236,"0"1"0,-3 1 0,0 1 0,-2 1 0,-1 1 0,26 54 0,-25-40-104,125 238 307,-116-232-324,-2 0 1,-1 2-1,29 87 0,-47-111-82,-2 1-1,0-1 0,-2 1 1,-1 0-1,-1 1 0,-2-1 1,-1 0-1,-7 53 0,-7-12 9,7-44-28,2 0 1,-2 39-1,2 42 5,-1 78-12,5-185-5,1-1-1,0 1 0,0 0 0,-1-1 1,1 1-1,0 0 0,-1-1 1,1 1-1,0-1 0,-1 1 0,1-1 1,-1 1-1,1-1 0,-1 1 0,1-1 1,-1 1-1,0-1 0,1 0 0,-1 1 1,0-1-1,1 0 0,-1 1 0,1-1 1,-1 0-1,0 0 0,0 0 0,1 0 1,-1 0-1,0 0 0,1 0 0,-1 0 1,0 0-1,1 0 0,-1 0 0,0 0 1,0 0-1,1 0 0,-1-1 0,0 1 1,-3-1 0,0 0 1,0 0 0,0 0 0,1 0 0,-1 0-1,-4-3 1,5 1-2,0 1 0,0-1 1,0 0-1,0 0 0,0-1 0,0 1 0,1 0 0,0-1 0,-1 1 0,2-1 0,-4-6 1,-12-49-2,8 25 2,-10-24-3,-40-80 1,-39-50-128,72 140 62,-289-470-1199,265 440 1082,-7-14-59,-56-125 1,98 185 218,0 2 0,-29-42 0,35 60 19,-1 0 1,0 0-1,-1 1 0,0 0 0,0 1 1,-1 0-1,-24-14 0,24 16-6,9 6 1,0 0 1,0 0-1,-1 0 1,1 0-1,-1 0 0,1 1 1,-1-1-1,0 1 0,1 0 1,-7-1-1,10 2 8,-1 0 0,1 0 1,0 0-1,-1 0 0,1 1 0,0-1 0,0 0 0,-1 0 1,1 0-1,0 0 0,0 0 0,-1 0 0,1 0 1,0 1-1,0-1 0,-1 0 0,1 0 0,0 0 0,0 1 1,0-1-1,0 0 0,-1 0 0,1 0 0,0 1 1,0-1-1,0 0 0,0 1 0,0-1 0,0 0 0,0 0 1,-1 1-1,1-1 0,0 0 0,0 0 0,0 1 1,0-1-1,0 0 0,0 1 0,0-1 0,1 0 0,-1 0 1,0 1-1,0-1 0,0 0 0,0 0 0,0 1 1,0-1-1,0 0 0,1 0 0,-1 1 0,0-1 0,0 0 1,0 0-1,1 1 0,10 18-23,-9-17 15,59 88-58,-15-19 47,85 99 1,87 42 245,-43-47 285,-135-122-252,-1 2-1,35 52 0,-51-65-162,-3 2 1,0 0-1,-2 1 0,-2 0 0,-1 2 1,-2 0-1,-2 0 0,-1 1 1,-2 1-1,4 41 0,-11 331 419,-2-392-492,-1 0 0,-7 29 0,7-40-10,0 0-1,-1 0 0,0 0 1,0 0-1,-1-1 1,0 0-1,0 1 1,-7 7-1,10-14-6,0 0 0,0 0-1,0 0 1,0 0 0,0 0 0,0-1 0,0 1 0,0 0-1,-1-1 1,1 1 0,0-1 0,0 1 0,-1-1 0,1 0-1,0 1 1,-1-1 0,1 0 0,0 0 0,-1 0 0,1 0-1,0 0 1,-1 0 0,1-1 0,0 1 0,-1 0 0,-1-2-1,-4 0 12,0-1-1,0-1 1,-11-7-1,0 1-8,3 3-4,3 1-1,0 0-1,0-1 1,0 0-1,1 0 1,0-1-1,0-1 1,-11-11 0,-46-63 6,-14-14-18,69 84-1,-1 0 1,0 1-1,-1 0 1,-29-17-1,43 28 8,0 0 0,-1 1 0,1-1 0,0 0 0,-1 1 0,1-1 0,-1 1 0,1-1 0,-1 1 0,1 0 0,0 0 0,-1 0 0,1 0-1,-1 0 1,1 0 0,-1 0 0,1 0 0,-1 0 0,1 1 0,-1-1 0,1 0 0,-1 1 0,1-1 0,0 1 0,-1 0 0,1-1 0,0 1 0,0 0 0,-1 0 0,-1 2 0,-1 3-5,-1-1 1,1 1-1,1 0 0,-1 0 1,-4 11-1,-12 20 11,3-18-2,0 0 0,-2-1 0,0-1 0,0-1 0,-2-1 0,0-1 0,-32 17 0,46-28-3,1 1 0,0 0 0,0 0 0,1 1 0,-1 0-1,1-1 1,0 2 0,0-1 0,1 1 0,0-1 0,0 1 0,-6 11 0,5-5-2,0 1-1,1 0 0,0 0 0,1 1 1,-2 21-1,3-24 5,-2 41-12,4-50 11,0 1 0,0-1 0,0 0 0,0 0-1,1 0 1,-1 0 0,0 0 0,1 0 0,0 0 0,0 0 0,0 0 0,0 0 0,0 0 0,0 0 0,0 0 0,0 0 0,1-1 0,-1 1 0,3 1 0,-4-2 1,1-1 1,-1 0-1,1 1 1,0-1-1,-1 0 1,1 1-1,0-1 1,-1 0-1,1 0 1,0 0-1,-1 0 1,1 0-1,0 0 1,-1 0-1,1 0 1,0 0-1,-1 0 1,1 0-1,0 0 1,-1 0-1,1 0 1,0-1-1,-1 1 1,1 0-1,-1-1 1,1 1-1,0 0 1,-1-1-1,1 1 1,-1 0-1,1-1 1,-1 1-1,1-1 1,-1 1-1,0-1 1,1 1-1,-1-1 1,1 0-1,-1 1 1,0-1-1,0 1 1,1-1-1,-1 0 1,0 1-1,0-1 1,0 0-1,0 1 1,0-1 0,0 0-1,0 1 1,0-1-1,0 0 1,0 1-1,0-1 1,0 0-1,0 1 1,0-1-1,-1 0 1,1 1-1,0-1 1,0 0-1,-1 0 1,-4-6 3,0 0 1,0 0 0,-1 0-1,1 1 1,-1 0 0,-1 0 0,1 1-1,-1-1 1,0 1 0,-11-5 0,0-2-3,-23-17-6,-1 2 0,-46-22 0,73 42-57,0 1 0,0 0-1,-1 1 1,0 0 0,0 2-1,0 0 1,0 0 0,-1 2-1,1 0 1,-19 1-1,-15 8-124,0 2-1,2 2 1,-61 23-1,63-19 184,-1-1 0,0-3 0,-81 11 0,67-21 12,-109-8 0,-61-24-5,79 9-12,106 16 6,-410-36-28,180 34 6,229 4-188,0-1 1,-86-21-1,-36-5-306,24 24-54,94 6 224,-1-2-1,-61-11 0,96 9 253,1-1 0,0 0-1,0-1 1,0-1 0,1 0 0,-17-11-1,-77-62-265,20 13 178,-2 11-302,-19-12-10,90 54 486,0 0 0,-1 2-1,-1 0 1,0 2 0,0 0-1,-1 2 1,0 0 0,-1 1-1,1 2 1,-1 0 0,0 2-1,-1 0 1,1 2 0,0 1-1,-28 3 1,51-3 9,-37 8-17,37-8 16,-1 1 0,1-1 0,-1 1 0,1 0-1,-1-1 1,1 1 0,0 0 0,-1 0 0,1 0 0,0 0-1,0 0 1,-1 0 0,1 1 0,0-1 0,0 0 0,1 1 0,-1-1-1,0 0 1,0 1 0,-1 2 0,2-3 0,0-1 0,0 1 0,0 0 0,0-1 0,0 1 1,0 0-1,0-1 0,0 1 0,1-1 0,-1 1 0,0 0 0,0-1 0,0 1 1,1-1-1,-1 1 0,0 0 0,1-1 0,-1 1 0,0-1 0,1 1 0,-1-1 1,1 1-1,-1-1 0,1 0 0,-1 1 0,1-1 0,-1 1 0,1-1 0,-1 0 0,1 0 1,0 1-1,24 7-41,-14-5 37,146 45-34,-62-22 38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28:51.241"/>
    </inkml:context>
    <inkml:brush xml:id="br0">
      <inkml:brushProperty name="width" value="0.05" units="cm"/>
      <inkml:brushProperty name="height" value="0.05" units="cm"/>
    </inkml:brush>
  </inkml:definitions>
  <inkml:trace contextRef="#ctx0" brushRef="#br0">0 954 13155,'57'47'169,"9"6"109,-2 4 0,59 68 0,-106-106-176,-1 2 0,-1-1 0,-1 2 0,0 0 0,-2 0 0,-1 1 0,-1 1 0,-1 0 0,-1 0 0,-1 1 0,6 33 0,-9-17 50,-2 1-1,-1-1 1,-2 0 0,-2 0-1,-2 0 1,-15 62 0,30-153-86,-2 0 0,-2 0 0,-2-91 0,-8 43 46,-18-105 0,15 161-112,-1 1 1,-3 0 0,-1 1 0,-2 0 0,-2 1 0,-1 1-1,-28-44 1,-28-32-74,-127-150 0,339 396-150,-130-124 218,257 213-45,31 29 258,-267-221-108,-2 2 0,-1 1 0,-2 1 0,-1 2 0,-2 0 0,-1 1 0,-2 1 0,-1 1 0,19 61 0,45 174 357,-82-271-453,1 2 12,0 1 0,1-1 0,0 0 0,-1 0 0,1 0 0,5 7 0,-4-11 101,-4-7-53,-7-14 4,-221-484 86,70 147-193,146 332 31,-161-332-59,124 268 9,-113-154 0,134 208 34,-25-34-27,47 60 38,1 1 0,0-2 1,1 1-1,0-1 0,-4-13 0,8 19 6,0 0 0,0 0 0,0 0 0,1 0-1,0 0 1,0 0 0,0 0 0,1 0 0,2-9 0,-3 12 4,0 1 0,1-1 0,0 0 0,-1 0 0,1 0 0,0 1 0,0-1 0,0 1-1,0-1 1,0 1 0,0-1 0,1 1 0,-1-1 0,0 1 0,1 0 0,-1 0 0,1 0 0,-1 0 0,1 0 0,0 0 0,-1 0 0,1 0 0,0 0 0,0 1-1,-1-1 1,1 1 0,0 0 0,0-1 0,4 1 0,1 1-7,1 0 0,-1 1 0,1 0 0,-1 0 1,0 1-1,0 0 0,0 0 0,0 0 0,0 1 0,7 6 0,83 58-51,136 124-1,-104-80 57,-32-34 6,-30-26 17,-2 3 0,96 106 0,-149-146-22,0 1 1,0 1 0,-2 0-1,0 0 1,-1 1 0,-1 0-1,0 1 1,-1 0 0,-2 0-1,0 0 1,4 29-1,4 104-1309,-9-88 621,8 57-118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35:55.510"/>
    </inkml:context>
    <inkml:brush xml:id="br0">
      <inkml:brushProperty name="width" value="0.05" units="cm"/>
      <inkml:brushProperty name="height" value="0.05" units="cm"/>
    </inkml:brush>
  </inkml:definitions>
  <inkml:trace contextRef="#ctx0" brushRef="#br0">0 45 13499,'32'-45'280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35:55.863"/>
    </inkml:context>
    <inkml:brush xml:id="br0">
      <inkml:brushProperty name="width" value="0.05" units="cm"/>
      <inkml:brushProperty name="height" value="0.05" units="cm"/>
    </inkml:brush>
  </inkml:definitions>
  <inkml:trace contextRef="#ctx0" brushRef="#br0">16 0 16107,'-9'43'353,"2"3"-337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35:57.896"/>
    </inkml:context>
    <inkml:brush xml:id="br0">
      <inkml:brushProperty name="width" value="0.05" units="cm"/>
      <inkml:brushProperty name="height" value="0.05" units="cm"/>
    </inkml:brush>
  </inkml:definitions>
  <inkml:trace contextRef="#ctx0" brushRef="#br0">356 68 16428,'61'-28'513,"-8"5"-498,-48 21-14,0-1 1,0 1 0,0 0 0,0 0 0,1 0 0,-1 1-1,8-1 1,-12 2-1,0 0 0,1 0-1,-1 0 1,0 0 0,1 0 0,-1 0-1,0 1 1,1-1 0,-1 0 0,0 1-1,0-1 1,1 1 0,-1-1 0,0 1-1,0 0 1,0-1 0,0 1 0,0 0-1,0 0 1,0 0 0,0 0 0,0 0-1,0 0 1,0 0 0,-1 0 0,1 0-1,0 0 1,-1 1 0,1-1 0,-1 0-1,1 0 1,-1 1 0,0-1-1,0 0 1,1 3 0,-1 0 10,1 0-1,-1 0 1,0 0 0,0 0 0,-1 0-1,1 0 1,-1 0 0,0 0 0,0 0-1,0 0 1,-1-1 0,1 1 0,-1 0-1,0-1 1,0 1 0,0-1 0,-1 1-1,1-1 1,-1 0 0,0 0-1,1 0 1,-5 3 0,-8 5 25,0 0 0,-1 0-1,-26 12 1,22-12-21,-21 13 22,2 0-1,-45 38 0,67-48-29,1 1-1,1 0 1,1 1 0,0 1-1,1 0 1,0 1-1,-10 21 1,10-13 0,-12 21 37,1 1-1,-25 80 0,47-122-31,0 0 0,0 0 0,1 0 0,0 1 0,0-1 0,1 0 0,-1 1 0,1-1 0,1 0 0,-1 1 0,3 7 0,-3-18 2,0 0 0,0 0 1,1 0-1,-1-1 0,1 1 0,0 0 0,0 0 0,3-6 0,20-49 157,-17 41-150,0-1-21,23-55-2,41-74 0,-58 125 1,1 0 1,1 2-1,1-1 1,1 2-1,1 0 1,1 1-1,24-19 1,-9 14 11,1 2 0,56-27 0,-16 10 20,-53 29-17,-18 8-5,1 1 0,-1-1 0,-1 0-1,1 1 1,0-2 0,0 1 0,-1 0 0,1-1-1,-1 0 1,0 0 0,1 0 0,-1 0-1,3-5 1,-33 38 155,-115 175-154,132-188-14,2 1 1,0 1 0,0 0 0,-6 30 0,-10 81-4,-3 12 23,12-86-130,-43 102 0,44-131-1208,-19 31 1,14-29-900,3 0 776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35:59.610"/>
    </inkml:context>
    <inkml:brush xml:id="br0">
      <inkml:brushProperty name="width" value="0.05" units="cm"/>
      <inkml:brushProperty name="height" value="0.05" units="cm"/>
    </inkml:brush>
  </inkml:definitions>
  <inkml:trace contextRef="#ctx0" brushRef="#br0">845 1095 14883,'10'-87'63,"-4"-1"0,-4 1-1,-3-1 1,-5 0 0,-24-129-1,25 190-46,-2 1 1,-1-1-1,-14-31 0,18 49-6,-1 0-1,0 0 1,-1 0 0,1 1 0,-2-1-1,1 1 1,-1 1 0,0-1-1,-1 1 1,0 1 0,-16-12 0,6 8 96,-40-27 597,63 43-667,1 1 1,-1 0-1,0 1 0,-1-1 1,0 1-1,3 8 0,0-3-7,125 309 210,-123-297-206,3 13 72,0 0 1,-3 1-1,-1 0 0,-2 1 1,1 54-1,-6-85-101,0 3 180,-3-11-71,-3-6-23,-12-20 3,2-1 1,0-1-1,-11-31 0,23 51-85,-22-59-1,-26-106 0,-7-18 2,47 162-8,-1 2 0,-1-1-1,-1 1 1,-33-44 0,37 56-6,-1 1 1,-1 0-1,-1 0 1,1 2-1,-2-1 0,-15-9 1,23 17 2,0 1 0,0-1 0,0 1-1,0 1 1,-1 0 0,1-1 0,-1 2 0,0-1 0,1 1 0,-1 0 0,0 1 0,0-1 0,0 1-1,1 1 1,-1-1 0,0 1 0,0 0 0,-9 3 0,9-1-5,0-1 1,0 1-1,0 0 0,0 1 1,1 0-1,0 0 1,-1 0-1,1 1 0,-8 8 1,4-2-9,0 1-1,1 0 1,-13 24 0,-1 8 15,1 1 0,-22 68 0,-19 99 7,62-208-7,-7 28 3,6-19 0,-2 0 0,1 0 1,-8 16-1,28-75-3,-4 24-5,2 1 0,29-33 0,-25 33 2,-2 0 0,16-27 0,-9 1 5,-18 34 0,0 0-1,1 1 1,17-23-1,-24 34-1,0 1 0,0-1 0,1 1 0,-1-1 0,0 1 0,1-1 0,-1 1 0,1 0 0,-1-1 0,0 1 0,1 0 0,-1-1 0,1 1 0,-1 0 0,1-1 0,-1 1 0,1 0 0,-1 0 0,1 0 0,-1 0 0,1-1 0,0 1 0,0 0 0,2 10 2,-8 19 5,-2-13-1,0 0 0,-1-1-1,-1 1 1,-1-1 0,0-1-1,-1 0 1,-17 17 0,21-27-15,0 0 62,7-4-89,0 0 0,0 0 0,0 1-1,0-1 1,0 0 0,0 0 0,0 0 0,0 0-1,0 0 1,0 0 0,0 0 0,0 0 0,0 1-1,0-1 1,0 0 0,0 0 0,0 0 0,0 0-1,0 0 1,0 0 0,0 0 0,0 0 0,0 0-1,0 1 1,1-1 0,-1 0 0,0 0 0,0 0-1,0 0 1,0 0 0,0 0 0,0 0 0,0 0-1,0 0 1,0 0 0,0 0 0,1 0 0,-1 0-1,0 0 1,0 0 0,0 0 0,0 0 0,0 1-1,0-1 1,0 0 0,0 0 0,1 0 0,-1-1-1,0 1 1,0 0 0,0 0 0,0 0 0,0 0-1,0 0 1,0 0 0,0 0 0,1 0 0,-1 0-1,15 1-743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36:00.295"/>
    </inkml:context>
    <inkml:brush xml:id="br0">
      <inkml:brushProperty name="width" value="0.05" units="cm"/>
      <inkml:brushProperty name="height" value="0.05" units="cm"/>
    </inkml:brush>
  </inkml:definitions>
  <inkml:trace contextRef="#ctx0" brushRef="#br0">1 980 15147,'10'-71'161,"32"-109"-1,-21 98-165,5-21-82,-8 42-59,-3 0 1,-3-1-1,5-85 1,-16 128 131,-2 1 1,0-1 0,-8-37-1,7 48 25,0 0-1,-1 0 0,0 0 0,0 1 1,0-1-1,-1 1 0,0 0 0,-1 0 0,0 0 1,0 0-1,-7-7 0,5 9 18</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36:00.655"/>
    </inkml:context>
    <inkml:brush xml:id="br0">
      <inkml:brushProperty name="width" value="0.05" units="cm"/>
      <inkml:brushProperty name="height" value="0.05" units="cm"/>
    </inkml:brush>
  </inkml:definitions>
  <inkml:trace contextRef="#ctx0" brushRef="#br0">0 0 15099,'53'151'2286,"-3"-9"-1316,-3 32-208,18 59-162,-49-186-513,2-1 1,44 80-1,-52-109-80,1-1 0,1-1 0,0 0 0,2 0 0,-1-1 0,23 17 0,-13-13-4,2-2 1,-1 0-1,44 19 1,-45-28-413,-22-7 262,0 0 0,0-1 0,-1 1-1,1 0 1,0 0 0,0 0 0,0-1 0,-1 1 0,1 0-1,0-1 1,0 1 0,-1 0 0,1-1 0,0 1 0,-1-1-1,1 0 1,0 1 0,-1-1 0,1 1 0,-1-1 0,1 0 0,-1 1-1,1-1 1,-1-1 0,8-11-1292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36:01.037"/>
    </inkml:context>
    <inkml:brush xml:id="br0">
      <inkml:brushProperty name="width" value="0.05" units="cm"/>
      <inkml:brushProperty name="height" value="0.05" units="cm"/>
    </inkml:brush>
  </inkml:definitions>
  <inkml:trace contextRef="#ctx0" brushRef="#br0">0 1 15075,'10'26'400,"0"-3"-208,1-1-160,0-4-32,-1 3-8,2-5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36:01.526"/>
    </inkml:context>
    <inkml:brush xml:id="br0">
      <inkml:brushProperty name="width" value="0.05" units="cm"/>
      <inkml:brushProperty name="height" value="0.05" units="cm"/>
    </inkml:brush>
  </inkml:definitions>
  <inkml:trace contextRef="#ctx0" brushRef="#br0">0 1 16708,'20'14'168,"1"0"0,0-2 0,1 0 1,33 13-1,34 18-103,-78-36-41,1 0-1,-1 1 1,-1 0 0,1 1-1,12 13 1,-10-4-115,-1 0 0,-1 0 0,0 1-1,-1 0 1,-1 1 0,12 39 0,-21-59 86,15 41-272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28:40.250"/>
    </inkml:context>
    <inkml:brush xml:id="br0">
      <inkml:brushProperty name="width" value="0.05" units="cm"/>
      <inkml:brushProperty name="height" value="0.05" units="cm"/>
    </inkml:brush>
  </inkml:definitions>
  <inkml:trace contextRef="#ctx0" brushRef="#br0">519 1 2713,'-1'0'118,"0"0"0,1 0 1,-1 1-1,0-1 0,1 1 0,-1-1 1,1 0-1,-1 1 0,0-1 1,1 1-1,-1-1 0,1 1 1,-1 0-1,1-1 0,0 1 1,-1-1-1,1 1 0,-1 0 1,1-1-1,0 1 0,0 0 1,-1 0-1,1-1 0,0 1 1,0 0-1,0 0 0,0-1 1,0 1-1,0 0 0,0 0 0,0-1 1,0 2-1,3 33 78,-3-28 106,28 199 1630,-15-127-1761,-3 0 0,-1 81 1,-28 197-99,19-289-62,14 105 1,-1-62 13,-3 114 0,-19 110 46,5-296-62,-2 0 0,-1-1 0,-2 1 0,-1-2 0,-2 1 0,-2-2 0,-20 40 0,3-8 4,7-16-2,-40 69 1,-10-7-54,-94 110 0,159-211 41,0 0 0,1 0 0,0 1 0,0 0-1,2 0 1,0 1 0,1-1 0,0 2 0,1-1 0,1 0 0,0 1-1,1-1 1,0 26 0,-1-10 1,-10 48 1,-1-2-9,7-23-518,2 1 0,3 0-1,7 77 1,6-73-211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36:02.969"/>
    </inkml:context>
    <inkml:brush xml:id="br0">
      <inkml:brushProperty name="width" value="0.05" units="cm"/>
      <inkml:brushProperty name="height" value="0.05" units="cm"/>
    </inkml:brush>
  </inkml:definitions>
  <inkml:trace contextRef="#ctx0" brushRef="#br0">1007 1357 16428,'1'-4'5,"0"0"1,0 0 0,-1 0 0,1 0 0,-1 0 0,0 0 0,0 0 0,0 0-1,-1 0 1,1 0 0,-1 0 0,0 0 0,0 0 0,-1 0 0,-2-7 0,-4-5-111,-1 0 1,-13-17 0,19 27 134,-43-55-37,-53-56 1,58 72 59,2-2 1,-54-85-1,87 120-11,0 0-1,1 0 1,0 0 0,1-1-1,0 1 1,1-1 0,0 0-1,1-1 1,1 1-1,0 0 1,1 0 0,0-1-1,1 1 1,1 0 0,0 0-1,1 0 1,0 0-1,7-18 1,-7 23-2,2-7 319,0 1 0,3-20 0,-8 29-281,1 0-1,-1 0 0,0 0 0,0 0 1,0 0-1,-1 0 0,0 0 0,0 0 1,0 0-1,-4-9 0,5 14-74,0-1 0,0 1 0,0 0 0,0-1 0,0 1 0,0 0 0,0-1-1,0 1 1,-1 0 0,1 0 0,0-1 0,0 1 0,0 0 0,-1 0 0,1-1 0,0 1 0,0 0 0,0 0 0,-1 0 0,1-1 0,0 1-1,-1 0 1,1 0 0,0 0 0,0 0 0,-1 0 0,1-1 0,0 1 0,-1 0 0,1 0 0,0 0 0,-1 0 0,1 0 0,0 0-1,-1 0 1,1 0 0,0 0 0,-1 0 0,-9 12 32,-3 20-37,10-18-4,1-1 0,0 1 0,1-1 0,0 1 0,2 0 0,-1-1 0,2 1 0,0-1 0,0 1 0,7 20 0,7 14-9,34 69 1,-32-78 15,132 270 111,-145-301-97,-2-2 2,1 0 0,-1 0 0,0 0 0,-1 1 0,0-1 0,0 1-1,0-1 1,1 14 0,-15-33 102,-48-54-98,38 44-58,-29-38 0,24 21-71,3-1 1,-21-45 0,-32-94-118,48 106 190,-3 1 1,-70-114-1,14 64 21,-18-29-10,99 141 24,0 1 1,0 1-1,-1-1 0,0 1 0,-1 0 0,-11-9 0,17 16-2,1 0 1,-1 0-1,1 1 1,-1-1-1,0 1 0,0-1 1,0 1-1,0 0 0,0 0 1,0 1-1,0-1 1,0 0-1,0 1 0,0 0 1,0 0-1,0 0 1,0 0-1,0 0 0,0 0 1,0 1-1,0 0 1,0 0-1,0 0 0,0 0 1,0 0-1,0 0 0,0 1 1,1-1-1,-1 1 1,-3 2-1,3-2 0,-1 2-8,-1-1-1,1 1 0,-1 0 1,-6 9-1,10-12 7,0 0 0,1 0 0,-1 0-1,0 1 1,1-1 0,-1 0 0,1 0 0,-1 1 0,1-1-1,0 0 1,0 1 0,-1-1 0,1 0 0,0 1-1,0-1 1,0 0 0,0 1 0,1-1 0,-1 1-1,0-1 1,1 0 0,-1 0 0,0 1 0,1-1-1,0 0 1,1 3 0,68 96-119,-45-68 111,-1 2 0,20 38 0,-32-45 21,-1 0 0,0 0 0,-2 2 0,-2-1 0,5 30 1,-6-14-86,-2 0 1,-2 74-1,-2-117 133,-1 6-1063,5-17-4764,0-1 3914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36:05.309"/>
    </inkml:context>
    <inkml:brush xml:id="br0">
      <inkml:brushProperty name="width" value="0.05" units="cm"/>
      <inkml:brushProperty name="height" value="0.05" units="cm"/>
    </inkml:brush>
  </inkml:definitions>
  <inkml:trace contextRef="#ctx0" brushRef="#br0">326 784 16211,'-3'-9'34,"1"0"-1,-1-1 0,1 1 0,1-1 1,0 0-1,1 0 0,-1 1 0,3-15 1,2-9-21,9-34 1,-4 30-15,3-1 1,1 2-1,1 0 0,2 0 0,2 2 0,24-37 0,7 0 6,95-106-1,-95 130 21,-49 47-22,0 0-1,0 0 0,0 0 0,0 0 1,0 0-1,0 0 0,0 0 1,0 1-1,0-1 0,0 0 0,0 0 1,0 0-1,0 0 0,0 0 1,0 0-1,0 0 0,0 0 1,0 0-1,0 0 0,0 0 0,0 0 1,0 0-1,0 0 0,0 0 1,0 0-1,0 0 0,0 0 0,1 0 1,-1 1-1,0-1 0,0 0 1,0 0-1,0 0 0,0 0 1,0 0-1,0 0 0,0 0 0,0 0 1,0 0-1,0 0 0,0 0 1,0 0-1,0 0 0,0 0 0,1 0 1,-1 0-1,0 0 0,0 0 1,0 0-1,0 0 0,0 0 1,0 0-1,0-1 0,0 1 0,0 0 1,0 0-1,0 0 0,0 0 1,0 0-1,0 0 0,0 0 0,0 0 1,0 0-1,0 0 0,0 0 1,0 0-1,1 0 0,-2 9 50,-5 10-14,2-12-28,0 0 1,-1 0-1,0-1 1,0 1 0,0-1-1,-1 0 1,0-1 0,0 1-1,0-1 1,-1 0-1,0-1 1,0 1 0,0-1-1,0-1 1,-9 4 0,-8 0 57,0 0 0,-1-2 0,-38 4 1,30-5-19,-42 11 1,-87 17-77,122-25 14,26-6-186,1 1-1,0 1 0,0 0 0,0 1 0,1 0 0,-1 1 0,1 1 1,-13 7-1,8 2-1639</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36:06.224"/>
    </inkml:context>
    <inkml:brush xml:id="br0">
      <inkml:brushProperty name="width" value="0.05" units="cm"/>
      <inkml:brushProperty name="height" value="0.05" units="cm"/>
    </inkml:brush>
  </inkml:definitions>
  <inkml:trace contextRef="#ctx0" brushRef="#br0">0 0 15275,'25'27'456,"-1"-2"-168,3-1-16,-1 1-23,1-2-49,-1 3-88,1 1-32,-1-2-40,-2 1-8,-1-1-24,-2-2-16,-4-1-408,1 0 296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28:40.860"/>
    </inkml:context>
    <inkml:brush xml:id="br0">
      <inkml:brushProperty name="width" value="0.05" units="cm"/>
      <inkml:brushProperty name="height" value="0.05" units="cm"/>
    </inkml:brush>
  </inkml:definitions>
  <inkml:trace contextRef="#ctx0" brushRef="#br0">0 0 1088,'2'10'384,"0"0"0,0 0 0,0 0 0,2-1 0,-1 1 0,1-1 0,0 0-1,7 9 1,6 19 317,-9-15-328,-1 0 0,-1 1 0,-1 0 0,4 45 0,-5 97 49,-4-114-381,-2 238 351,0-212-314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28:41.367"/>
    </inkml:context>
    <inkml:brush xml:id="br0">
      <inkml:brushProperty name="width" value="0.05" units="cm"/>
      <inkml:brushProperty name="height" value="0.05" units="cm"/>
    </inkml:brush>
  </inkml:definitions>
  <inkml:trace contextRef="#ctx0" brushRef="#br0">20 28 10170,'-20'-28'248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28:41.767"/>
    </inkml:context>
    <inkml:brush xml:id="br0">
      <inkml:brushProperty name="width" value="0.05" units="cm"/>
      <inkml:brushProperty name="height" value="0.05" units="cm"/>
    </inkml:brush>
  </inkml:definitions>
  <inkml:trace contextRef="#ctx0" brushRef="#br0">129 478 8474,'-9'-41'624,"1"3"920,-5-1-1512,2 3-16,-4-2 0,0-3 0,3 1-8,1-3 0,-2-4 8,5-6 0,-5-9-16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28:42.150"/>
    </inkml:context>
    <inkml:brush xml:id="br0">
      <inkml:brushProperty name="width" value="0.05" units="cm"/>
      <inkml:brushProperty name="height" value="0.05" units="cm"/>
    </inkml:brush>
  </inkml:definitions>
  <inkml:trace contextRef="#ctx0" brushRef="#br0">0 0 11370,'0'2'256,"0"1"-240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28:46.244"/>
    </inkml:context>
    <inkml:brush xml:id="br0">
      <inkml:brushProperty name="width" value="0.05" units="cm"/>
      <inkml:brushProperty name="height" value="0.05" units="cm"/>
    </inkml:brush>
  </inkml:definitions>
  <inkml:trace contextRef="#ctx0" brushRef="#br0">2020 1975 13851,'1'79'288,"0"-12"-63,11 76 0,-9-123-176,1 0 0,0 0 0,2-1 1,0 0-1,1 0 0,1 0 0,1-1 0,14 21 0,-10-22-15,1 0 1,27 25-1,12 13 27,-41-41-46,20 28 37,-30-40-46,-1 0 0,0 1 0,1-1 0,-1 0 0,0 1 0,0-1 0,-1 1-1,1-1 1,0 1 0,-1-1 0,0 1 0,1-1 0,-1 1 0,0 0 0,-1 4 0,1-6-3,-1-1 1,1 0 0,0 0 0,-1 0-1,1 1 1,0-1 0,-1 0-1,1 0 1,-1 0 0,1 0 0,0 0-1,-1 0 1,1 0 0,-1 0 0,1 0-1,0 0 1,-1 0 0,1 0 0,-1 0-1,1 0 1,0 0 0,-1 0 0,1 0-1,0 0 1,-1 0 0,1-1-1,-1 1 1,1 0 0,0 0 0,-1-1-1,1 1 1,0 0 0,0 0 0,-1-1-1,1 1 1,-1-1 0,-14-10 38,6 3-35,1-1 0,0-1 0,0 0 0,0 0 0,2 0 0,-1-1 0,1 0 1,1 0-1,0-1 0,0 0 0,-3-15 0,-1-11-19,1-1-1,-3-49 1,2-89-91,-4-26-237,8 163 206,-1 0 0,-3 0 0,-14-41 0,-72-159-46,7 23 68,-159-398-1031,217 546 1480,3-1-1,3-1 1,-14-79 0,37 135-434,8 41 38,124 502 24,-59-196 345,-38-160-53,-26-134-170,2 0 0,24 60 0,-23-75-47,0-1-1,2 0 1,0 0-1,2-1 1,18 21 0,15 10 20,-29-34-39,-2 1 0,0 0 1,-2 2-1,0-1 0,-1 2 1,15 31-1,-5 14 26,-3 1 1,19 109-1,-13-47 36,-18-92-38,0-1-1,3 0 1,1-1 0,22 43-1,-28-68-36,-3-4-3,0 0 0,-1 0 1,1 0-1,-1 0 0,0 1 0,-1-1 1,0 1-1,0 0 0,-1 0 0,1 13 0,-1-7 6,-1-1 0,-1 1-1,0-1 1,-1 1-1,0-1 1,-1 0-1,0 1 1,-1-1-1,-11 22 1,14-32-8,-1-1-1,1 0 1,-1 0 0,0 0 0,1 0-1,-1 0 1,0 0 0,0 0 0,0-1-1,-1 1 1,1-1 0,0 0 0,-1 1-1,1-1 1,-1 0 0,1 0 0,-1-1-1,1 1 1,-1 0 0,0-1 0,1 0-1,-1 1 1,0-1 0,1 0 0,-1 0-1,0-1 1,-3 0 0,-7-2-1,0 0-1,0-1 1,1-1 0,-18-8-1,-6-2-16,35 14 12,-1 1 0,0 0-1,0 0 1,1 0-1,-1 0 1,0 1-1,0-1 1,1 0 0,-1 1-1,0-1 1,1 1-1,-1-1 1,0 1-1,1 0 1,-1 0 0,1 0-1,-1 0 1,1 0-1,0 0 1,-1 0-1,1 0 1,0 1 0,0-1-1,0 0 1,-2 4-1,-4 4 5,1 0 0,-9 17-1,15-25-1,-11 26 0,0 0 0,3 1 0,0 0 0,1 0 0,2 1 0,-2 30-1,3 2-5,3-31 8,-2 1 0,-7 32-1,8-54 1,-1 1-1,0-1 1,0 1-1,-1-1 1,0 0-1,-1 0 1,0-1-1,-1 1 1,1-1-1,-11 11 0,9-13 2,0 0-1,-1 0 1,1-1-1,-1 0 1,0 0-1,0-1 1,0 1-1,-1-2 1,-14 5-1,-10 0 12,-44 7-1,3-2-4,57-8-7,-58 14 4,0-4 0,-119 10 0,-154 3-5,315-24 0,-7-2 0,0-1 0,0-2 0,0-2 0,1-1 0,-1-2-1,-55-16 1,49 10-18,-79-32-1,109 36 10,-1 0 0,2-1 0,-1 0 0,2-2 0,-1 0 0,1 0 0,-22-25 0,-117-141-11,144 166 10,0-1 1,1 0-1,0 0 1,1-1-1,0 0 1,1 0-1,0-1 1,2 0-1,-1 0 1,2 0-1,-1 0 0,2-1 1,-1-22-1,1 12-15,2 1-1,3-32 1,-2 48 19,0 0 1,0-1-1,1 1 1,1 0 0,-1 0-1,1 0 1,1 1 0,-1-1-1,1 1 1,8-11-1,-11 17 5,-1 0 0,1 0-1,0 0 1,0 0 0,0 0-1,0 0 1,-1 1 0,1-1-1,1 0 1,-1 0-1,0 1 1,0-1 0,0 1-1,0-1 1,0 1 0,2-1-1,-3 1 2,1 0-1,0 0 1,-1 0-1,1 0 1,-1 1-1,1-1 0,-1 0 1,1 0-1,-1 0 1,1 1-1,-1-1 1,1 0-1,-1 1 1,1-1-1,-1 0 0,1 1 1,-1-1-1,0 0 1,1 1-1,-1-1 1,1 1-1,-1-1 1,0 1-1,1 0 0,0 2 2,1 1 0,-1 0-1,0-1 1,0 1-1,0 0 1,-1 0-1,1-1 1,-1 8-1,1 53 3,14 108 0,-11-147-2,1-1-1,1 1 0,1-1 0,1 0 1,2-1-1,0 0 0,19 31 0,-20-41 2,1-1-1,1 0 1,0 0-1,1-1 1,0 0-1,0-1 1,1 0-1,1-1 0,-1-1 1,25 12-1,2-4 5,0-1-1,77 18 0,-91-28-3,0-1-1,0-1 1,1-2-1,-1 0 1,1-2-1,28-4 0,14-7 6,72-20 0,-110 24-4,0-1-1,-1-2 0,0-1 1,-1-1-1,-1-2 0,0-1 1,-1-1-1,0-1 0,-2-1 0,29-28 1,-16 7 1,34-30-1,-62 61-4,2 0 1,-1 0 0,1 1-1,20-10 1,-27 16 0,0 0-1,1 0 1,-1 0-1,0 1 1,1-1-1,-1 1 1,1 1 0,-1-1-1,1 1 1,-1 0-1,1 0 1,0 1-1,-1-1 1,1 1 0,-1 0-1,8 3 1,1 2 1,0 1 1,0 0 0,-1 1 0,17 13 0,-20-13 1,-1-1 1,1 0 0,0-1 0,1 0 0,0-1 0,0 0 0,0-1-1,0 0 1,18 3 0,3-3-2,0-2 1,1-1-1,47-5 0,-75 3-1,0 0 0,0 0-1,0-1 1,1 0-1,-2 0 1,1 0 0,0 0-1,0-1 1,-1 0-1,1 0 1,-1 0 0,0 0-1,0-1 1,0 1 0,0-1-1,-1 0 1,0-1-1,1 1 1,-1 0 0,-1-1-1,1 0 1,3-8-1,1-8 5,-1 0-1,0 0 1,-1-1-1,2-26 0,-1 5 0,9-39 8,36-108 0,-50 187-12,0 1 0,0-1 0,0 1 0,1-1 0,-1 1 0,1 0 0,0 0 0,0-1 0,-1 1 0,1 0 0,1 1 0,-1-1 0,0 0 0,0 1 0,4-3 0,13-11 0,-18 14 2,0 0-1,-1 0 0,1 0 1,0-1-1,-1 1 0,1 0 1,-1-1-1,0 1 0,1-1 1,-1 1-1,0 0 0,0-1 1,0 1-1,0-1 0,0 1 1,0-1-1,0 1 0,0 0 1,-1-1-1,0-1 0,-9-27 3,9 29-2,-30-68 19,31 69-22,0 0 1,0 0-1,0-1 0,0 1 0,0 0 0,0 0 1,0 0-1,0-1 0,0 1 0,-1 0 1,1 0-1,0 0 0,0 0 0,0 0 0,0-1 1,0 1-1,0 0 0,-1 0 0,1 0 1,0 0-1,0 0 0,0 0 0,0-1 0,-1 1 1,1 0-1,0 0 0,0 0 0,0 0 1,0 0-1,-1 0 0,1 0 0,0 0 0,0 0 1,0 0-1,-1 0 0,1 0 0,0 0 1,0 0-1,0 0 0,-1 0 0,1 0 1,0 0-1,0 0 0,0 1 0,0-1 0,-1 0 1,1 0-1,0 0 0,0 0 0,0 0 1,0 0-1,-1 1 0,1-1 0,0 0 0,0 1 0,-1-1 0,1 1 1,0-1-1,0 1 0,0-1 0,0 0 0,0 1 0,0-1 0,0 1 1,0-1-1,0 1 0,0-1 0,0 1 0,0-1 0,0 1 0,0-1 1,0 0-1,0 1 0,0-1 0,0 1 0,1-1 0,-1 1 0,6 8-3,1 0-1,0-1 0,0 0 0,10 8 1,-9-9 0,-1 1 1,0 0 0,0 0 0,8 13-1,-10-12 6,-1 0-1,0 1 1,-1-1-1,1 1 1,-2 0-1,0 0 1,0 1-1,-1-1 1,0 0-1,-1 16 1,-2 10 12,-11 57 1,11-80-13,-37 172 46,31-156-33,-1-1 0,-2 0 0,0 0 0,-21 33 0,29-55-8,-1 0-1,0 0 1,-1 0-1,0 0 1,0-1-1,0 0 1,0 0-1,-1 0 0,-8 5 1,9-7-3,1-1 0,0 0 0,-1 0 0,0-1 1,0 1-1,1-1 0,-1 0 0,0-1 0,0 1 0,0-1 0,0 0 0,0 0 0,0 0 1,0-1-1,-6-1 0,-4-2 2,0 0 0,0-1 0,1-1 0,0 0 0,-22-13 0,-66-50 1,68 44-8,-56-31 0,63 43-13,0 2 1,-1 1-1,-56-13 0,79 22 9,1-1 0,0 1 0,0-1 1,0 0-1,0 0 0,0 0 0,1-1 0,-1 1 0,1-1 0,-6-4 0,9 6 2,-1 0 0,0 0 0,0 0 0,0 0 0,0 0 0,1 0 0,-1 0 0,0 0 0,1 0 0,-1 0 0,1 0 1,-1 0-1,1 0 0,0 0 0,-1-1 0,1 1 0,0 0 0,0 0 0,0-1 0,0 1 0,0 0 0,0 0 0,0 0 1,0-1-1,1 1 0,-1 0 0,0 0 0,1 0 0,-1 0 0,1-1 0,-1 1 0,1 0 0,0 0 0,-1 0 1,1 0-1,0 0 0,0 0 0,0 1 0,-1-1 0,1 0 0,2-1 0,56-48-12,-26 21 1,1 1 0,1 2 0,70-39 0,-29 32 27,-51 23-2,0-1 0,0 0 0,34-24-1,-56 32-5,0 1-1,0-1 0,0 0 0,-1 1 1,1-2-1,-1 1 0,1 0 0,-1 0 1,0-1-1,0 1 0,-1-1 0,1 1 1,-1-1-1,1 0 0,-1 0 0,-1 0 1,1 0-1,0 0 0,-1 0 0,0 0 1,0 0-1,0-4 0,-3-9 5,0 0 1,0 1-1,-2-1 1,-6-16-1,-6-23 4,6-1-11,2 0 0,-1-62 0,8-118 2,3 83-4,-3 120 1,-1 0-1,-2 1 0,-1-1 0,-1 1 0,-2 0 1,-2 1-1,-16-37 0,-17-22 0,-60-91 1,15 30-4,62 99-3,2-2-1,2 0 0,3-1 1,-20-96-1,34 119-1,2 0 0,1 0-1,2 0 1,1 0 0,9-60-1,44-160-20,-37 189 23,-13 51 5,35-171 0,-38 176-7,-4 13-11,-3 13-19,4 8 20,0 0-1,2 0 1,1 27-1,1-10 6,39 565-26,-3-131 78,-10-127-7,-14-259-12,46 165-1,3-68-9,-24-80 13,35 170 0,-71-266-18,0-1-1,-1 0 1,-1 1-1,0 0 1,0-1-1,-1 0 1,-1 1-1,0-1 1,0 0-1,-1 1 1,0-1-1,-1-1 1,-1 1-1,0-1 1,-11 20-1,-4-1 20,-2 0 0,-34 36-1,36-44-26,1 1 0,1 1 0,1 1 0,-23 42 0,28-40-24,1 0 0,-8 34 0,38-171-75,3-23 14,-16 104 85,-2-2-1,-1 1 1,-1 0-1,-3-34 1,-18-127-44,7 92 14,3-9-72,4 34-122,-30-146 0,23 189 130,12 32 94,0-1 0,0 1 0,0-1 0,-1 1 0,1-1 1,0 1-1,0 0 0,0-1 0,-1 1 0,1-1 0,0 1 0,0 0 0,-1-1 1,1 1-1,0 0 0,-1-1 0,1 1 0,-1 0 0,1 0 0,0-1 1,-1 1-1,1 0 0,-1 0 0,1 0 0,0-1 0,-1 1 0,1 0 0,-1 0 1,1 0-1,-1 0 0,1 0 0,-1 0 0,1 0 0,-1 0 0,1 0 1,-1 0-1,1 0 0,0 0 0,-1 0 0,1 1 0,-1-1 0,1 0 0,-1 0 1,1 0-1,0 1 0,-1-1 0,1 0 0,-1 1 0,1-1 0,0 0 1,-1 1-1,1-1 0,0 0 0,0 1 0,-1-1 0,1 0 0,0 1 0,0-1 1,-1 1-1,1-1 0,0 1 0,0-1 0,0 1 0,0-1 0,0 1 1,-1 3-5,0 0 0,0 1 0,1-1 1,-1 0-1,1 0 0,0 1 0,0-1 1,1 0-1,-1 0 0,1 1 0,0-1 1,0 0-1,3 7 0,2 11-2,22 120 13,13 167 0,-41-288 4,0 1 1,-1 0 0,-1-1-1,0 0 1,-2 1 0,-1-1 0,-1-1-1,-10 26 1,-12 38 29,17-47-20,-1-1 1,-2 0 0,-23 41-1,33-70-12,-1 0-1,1-1 0,-1 0 0,-9 10 1,12-15-5,1 1 0,0-1 1,-1 0-1,1 0 0,-1 0 1,0 0-1,1 0 0,-1 0 1,0 0-1,1-1 0,-1 1 1,0 0-1,0-1 0,0 0 1,1 1-1,-1-1 0,0 0 1,0 0-1,0 0 1,0 0-1,0 0 0,1-1 1,-1 1-1,0 0 0,-3-2 1,-2-3-5,0 0 0,1 0 0,-1-1 0,1 0 0,0 0 0,1-1 0,0 1 1,0-1-1,0 0 0,1 0 0,0-1 0,-4-11 0,7 16-2,0 1-1,1-1 1,0 1 0,-1-1-1,1 1 1,0-1 0,1 1-1,-1-1 1,0 0-1,1 1 1,1-5 0,11-30-13,-7 23 12,13-26-3,-14 29 16,1-1-1,-2 1 0,7-23 0,-10 33-5,-1-1 0,0 1-1,0 0 1,0-1 0,0 1-1,0 0 1,0-1 0,0 1-1,0 0 1,0-1 0,-1 1-1,1 0 1,-1-1 0,1 1-1,-1 0 1,1 0 0,-1 0-1,0-1 1,1 1 0,-1 0-1,0 0 1,0 0 0,-1-1-1,0 0 3,-1 1 0,1-1-1,-1 1 1,1-1 0,-1 1 0,0 0-1,0 0 1,1 0 0,-1 0-1,-4 0 1,0 0 2,0 0 0,1 1-1,-1-1 1,0 1 0,0 1-1,0 0 1,0 0 0,-9 2-1,8 1-5,0 0 0,1 0 0,0 0 0,0 1-1,0 0 1,1 1 0,0-1 0,0 1 0,-9 11 0,1 1-4,1 1 0,-14 26 1,-152 319-308,178-362 286,-1 0-107,1 1 0,-1-1 0,1 1 0,0 0 1,0 0-1,1-1 0,-1 1 0,0 0 0,1 0 1,0 0-1,-1 0 0,1 0 0,0 0 0,1 0 1,0 4-1,-1-7 84,1 1 0,-1-1 0,1 0 0,-1 1 0,1-1 0,-1 1 0,1-1 1,0 0-1,-1 1 0,1-1 0,0 0 0,-1 0 0,1 1 0,0-1 0,-1 0 0,1 0 0,1 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28:46.967"/>
    </inkml:context>
    <inkml:brush xml:id="br0">
      <inkml:brushProperty name="width" value="0.05" units="cm"/>
      <inkml:brushProperty name="height" value="0.05" units="cm"/>
    </inkml:brush>
  </inkml:definitions>
  <inkml:trace contextRef="#ctx0" brushRef="#br0">51 1 1288,'-23'38'384,"-5"-6"-112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1:28:47.684"/>
    </inkml:context>
    <inkml:brush xml:id="br0">
      <inkml:brushProperty name="width" value="0.05" units="cm"/>
      <inkml:brushProperty name="height" value="0.05" units="cm"/>
    </inkml:brush>
  </inkml:definitions>
  <inkml:trace contextRef="#ctx0" brushRef="#br0">1 1 12411,'652'47'524,"-470"-18"53,269 80-1,-428-102-537,-1 0 0,0 2 0,27 14 0,-39-16-23,1 0 0,-1 0 0,0 1 0,-1 0-1,0 1 1,0 0 0,14 19 0,95 169 44,-3-5-757,-55-116 170,7-3 155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05125" cy="493713"/>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798888" y="0"/>
            <a:ext cx="2905125" cy="493713"/>
          </a:xfrm>
          <a:prstGeom prst="rect">
            <a:avLst/>
          </a:prstGeom>
        </p:spPr>
        <p:txBody>
          <a:bodyPr vert="horz" lIns="91440" tIns="45720" rIns="91440" bIns="45720" rtlCol="0"/>
          <a:lstStyle>
            <a:lvl1pPr algn="r">
              <a:defRPr sz="1200"/>
            </a:lvl1pPr>
          </a:lstStyle>
          <a:p>
            <a:fld id="{51180A3C-5F0C-4E5D-84FA-0C493F2D795A}" type="datetimeFigureOut">
              <a:rPr lang="da-DK" smtClean="0"/>
              <a:t>29-01-2024</a:t>
            </a:fld>
            <a:endParaRPr lang="da-DK" dirty="0"/>
          </a:p>
        </p:txBody>
      </p:sp>
      <p:sp>
        <p:nvSpPr>
          <p:cNvPr id="4" name="Pladsholder til slidebillede 3"/>
          <p:cNvSpPr>
            <a:spLocks noGrp="1" noRot="1" noChangeAspect="1"/>
          </p:cNvSpPr>
          <p:nvPr>
            <p:ph type="sldImg" idx="2"/>
          </p:nvPr>
        </p:nvSpPr>
        <p:spPr>
          <a:xfrm>
            <a:off x="400050" y="1230313"/>
            <a:ext cx="5905500" cy="3322637"/>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69925" y="4737100"/>
            <a:ext cx="5365750" cy="3875088"/>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348788"/>
            <a:ext cx="2905125" cy="493712"/>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798888" y="9348788"/>
            <a:ext cx="2905125" cy="493712"/>
          </a:xfrm>
          <a:prstGeom prst="rect">
            <a:avLst/>
          </a:prstGeom>
        </p:spPr>
        <p:txBody>
          <a:bodyPr vert="horz" lIns="91440" tIns="45720" rIns="91440" bIns="45720" rtlCol="0" anchor="b"/>
          <a:lstStyle>
            <a:lvl1pPr algn="r">
              <a:defRPr sz="1200"/>
            </a:lvl1pPr>
          </a:lstStyle>
          <a:p>
            <a:fld id="{C5914F7A-5C4A-43D7-AFB0-6E15F159EB28}" type="slidenum">
              <a:rPr lang="da-DK" smtClean="0"/>
              <a:t>‹nr.›</a:t>
            </a:fld>
            <a:endParaRPr lang="da-DK" dirty="0"/>
          </a:p>
        </p:txBody>
      </p:sp>
    </p:spTree>
    <p:extLst>
      <p:ext uri="{BB962C8B-B14F-4D97-AF65-F5344CB8AC3E}">
        <p14:creationId xmlns:p14="http://schemas.microsoft.com/office/powerpoint/2010/main" val="1769144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vestrehus.dk/Svampe/svampe.ht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i="1" dirty="0"/>
              <a:t>Til hver slide er skrevet en kort tekst med slidens formål, </a:t>
            </a:r>
            <a:r>
              <a:rPr lang="da-DK" sz="1200" b="0" i="1" dirty="0">
                <a:effectLst/>
                <a:latin typeface="Calibri"/>
                <a:cs typeface="Calibri"/>
              </a:rPr>
              <a:t>d</a:t>
            </a:r>
            <a:r>
              <a:rPr lang="da-DK" sz="1200" b="0" i="1" dirty="0">
                <a:effectLst/>
                <a:latin typeface="Calibri"/>
                <a:ea typeface="Segoe UI" panose="020B0502040204020203" pitchFamily="34" charset="0"/>
                <a:cs typeface="Calibri"/>
              </a:rPr>
              <a:t>idaktiske overvejelser om brugen af slide, samt pointer fra sliden, som er vigtige for elevernes proces senere. Teksten er målrettet læreren som hjælp i forberedelsen, samt som en nem tilgængelig støtte i undervisningen. Teksten kan ikke erstatte den didaktiske vejledning man som lærer får ved at læse lærervejledningen.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1" dirty="0">
              <a:effectLst/>
              <a:latin typeface="Calibri"/>
              <a:ea typeface="Segoe UI" panose="020B0502040204020203"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1" dirty="0">
                <a:effectLst/>
                <a:latin typeface="Calibri"/>
                <a:ea typeface="Segoe UI" panose="020B0502040204020203" pitchFamily="34" charset="0"/>
                <a:cs typeface="Calibri"/>
              </a:rPr>
              <a:t>God fornøjelse.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1" dirty="0">
              <a:effectLst/>
              <a:latin typeface="Calibri"/>
              <a:ea typeface="Segoe UI" panose="020B0502040204020203" pitchFamily="34" charset="0"/>
              <a:cs typeface="Calibri"/>
            </a:endParaRPr>
          </a:p>
          <a:p>
            <a:endParaRPr lang="da-DK" dirty="0"/>
          </a:p>
          <a:p>
            <a:endParaRPr lang="da-DK" dirty="0"/>
          </a:p>
        </p:txBody>
      </p:sp>
      <p:sp>
        <p:nvSpPr>
          <p:cNvPr id="4" name="Pladsholder til slidenummer 3"/>
          <p:cNvSpPr>
            <a:spLocks noGrp="1"/>
          </p:cNvSpPr>
          <p:nvPr>
            <p:ph type="sldNum" sz="quarter" idx="5"/>
          </p:nvPr>
        </p:nvSpPr>
        <p:spPr/>
        <p:txBody>
          <a:bodyPr/>
          <a:lstStyle/>
          <a:p>
            <a:fld id="{B725D92C-AD5B-4FDC-BCE3-D62030172E04}" type="slidenum">
              <a:rPr lang="da-DK" smtClean="0"/>
              <a:t>1</a:t>
            </a:fld>
            <a:endParaRPr lang="da-DK" dirty="0"/>
          </a:p>
        </p:txBody>
      </p:sp>
    </p:spTree>
    <p:extLst>
      <p:ext uri="{BB962C8B-B14F-4D97-AF65-F5344CB8AC3E}">
        <p14:creationId xmlns:p14="http://schemas.microsoft.com/office/powerpoint/2010/main" val="2556297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 panose="02070309020205020404" pitchFamily="49" charset="0"/>
              <a:buNone/>
            </a:pPr>
            <a:r>
              <a:rPr lang="da-DK" sz="1400" b="1" dirty="0">
                <a:effectLst/>
                <a:latin typeface="Calibri"/>
                <a:ea typeface="Segoe UI" panose="020B0502040204020203" pitchFamily="34" charset="0"/>
                <a:cs typeface="Calibri"/>
              </a:rPr>
              <a:t>Slidens formål </a:t>
            </a:r>
          </a:p>
          <a:p>
            <a:pPr marL="285750" lvl="0" indent="-285750">
              <a:buFont typeface="Courier New" panose="02070309020205020404" pitchFamily="49" charset="0"/>
              <a:buChar char="o"/>
            </a:pPr>
            <a:r>
              <a:rPr lang="da-DK" sz="1400" i="1" dirty="0">
                <a:latin typeface="Calibri"/>
                <a:ea typeface="Segoe UI" panose="020B0502040204020203" pitchFamily="34" charset="0"/>
                <a:cs typeface="Calibri"/>
              </a:rPr>
              <a:t>At bringe elevernes forforståelse om og egne oplevelser med svampe i spil.</a:t>
            </a:r>
            <a:br>
              <a:rPr lang="da-DK" sz="1400" i="1" dirty="0">
                <a:effectLst/>
                <a:latin typeface="Calibri" panose="020F0502020204030204" pitchFamily="34" charset="0"/>
                <a:ea typeface="Segoe UI" panose="020B0502040204020203" pitchFamily="34" charset="0"/>
                <a:cs typeface="Calibri"/>
              </a:rPr>
            </a:br>
            <a:endParaRPr lang="da-DK" sz="1400" i="1" dirty="0">
              <a:effectLst/>
              <a:latin typeface="Calibri" panose="020F0502020204030204" pitchFamily="34" charset="0"/>
              <a:ea typeface="Segoe UI" panose="020B0502040204020203" pitchFamily="34" charset="0"/>
              <a:cs typeface="Calibri"/>
            </a:endParaRPr>
          </a:p>
          <a:p>
            <a:pPr marL="0" lvl="0" indent="0">
              <a:buFont typeface="Courier New" panose="02070309020205020404" pitchFamily="49" charset="0"/>
              <a:buNone/>
            </a:pPr>
            <a:r>
              <a:rPr lang="da-DK" sz="1400" b="1" dirty="0">
                <a:effectLst/>
                <a:latin typeface="Calibri" panose="020F0502020204030204" pitchFamily="34" charset="0"/>
                <a:ea typeface="Segoe UI" panose="020B0502040204020203" pitchFamily="34" charset="0"/>
              </a:rPr>
              <a:t>Didaktiske overvejelser om brugen af slide</a:t>
            </a:r>
          </a:p>
          <a:p>
            <a:pPr marL="285750" lvl="0" indent="-285750">
              <a:buFont typeface="Courier New" panose="02070309020205020404" pitchFamily="49" charset="0"/>
              <a:buChar char="o"/>
            </a:pPr>
            <a:r>
              <a:rPr lang="da-DK" sz="1400" b="0" i="1" dirty="0">
                <a:effectLst/>
                <a:latin typeface="Calibri"/>
                <a:ea typeface="Segoe UI" panose="020B0502040204020203" pitchFamily="34" charset="0"/>
                <a:cs typeface="Calibri"/>
              </a:rPr>
              <a:t>Ved fælles opsamling brug da særlig tid på elevernes umiddelbare tanker og oplevede følelser ift. svampe.</a:t>
            </a:r>
            <a:endParaRPr lang="da-DK" sz="1400" b="0" i="1" dirty="0">
              <a:effectLst/>
              <a:latin typeface="Calibri" panose="020F0502020204030204" pitchFamily="34" charset="0"/>
              <a:ea typeface="Segoe UI" panose="020B0502040204020203" pitchFamily="34" charset="0"/>
            </a:endParaRPr>
          </a:p>
          <a:p>
            <a:pPr marL="0" lvl="0" indent="0">
              <a:buFont typeface="Courier New" panose="02070309020205020404" pitchFamily="49" charset="0"/>
              <a:buNone/>
            </a:pPr>
            <a:endParaRPr lang="da-DK" sz="1400" b="1" dirty="0">
              <a:effectLst/>
              <a:latin typeface="Calibri" panose="020F0502020204030204" pitchFamily="34" charset="0"/>
              <a:ea typeface="Segoe UI" panose="020B0502040204020203" pitchFamily="34" charset="0"/>
            </a:endParaRPr>
          </a:p>
          <a:p>
            <a:pPr marL="0" lvl="0" indent="0">
              <a:buFont typeface="Courier New" panose="02070309020205020404" pitchFamily="49" charset="0"/>
              <a:buNone/>
            </a:pPr>
            <a:r>
              <a:rPr lang="da-DK" sz="1400" b="1" dirty="0">
                <a:effectLst/>
                <a:latin typeface="Calibri" panose="020F0502020204030204" pitchFamily="34" charset="0"/>
                <a:ea typeface="Segoe UI" panose="020B0502040204020203" pitchFamily="34" charset="0"/>
              </a:rPr>
              <a:t>Pointer, som er vigtige for elevernes proces senere</a:t>
            </a:r>
          </a:p>
          <a:p>
            <a:pPr marL="285750" lvl="0" indent="-285750">
              <a:buFont typeface="Courier New" panose="02070309020205020404" pitchFamily="49" charset="0"/>
              <a:buChar char="o"/>
            </a:pPr>
            <a:r>
              <a:rPr lang="da-DK" sz="1400" b="0" i="1" dirty="0">
                <a:effectLst/>
                <a:latin typeface="Calibri" panose="020F0502020204030204" pitchFamily="34" charset="0"/>
                <a:ea typeface="Segoe UI" panose="020B0502040204020203" pitchFamily="34" charset="0"/>
              </a:rPr>
              <a:t>Afhænger af elevernes forforståelse, men relevant viden at tage med videre kunne være at svampe er meget forskellige og at de ofte vokser hvor der er både  fugtigt og skygge.</a:t>
            </a:r>
          </a:p>
          <a:p>
            <a:pPr marL="742950" lvl="1" indent="-285750">
              <a:buFont typeface="Courier New" panose="02070309020205020404" pitchFamily="49" charset="0"/>
              <a:buChar char="o"/>
            </a:pPr>
            <a:endParaRPr lang="da-DK" sz="1800" dirty="0">
              <a:solidFill>
                <a:srgbClr val="FF0000"/>
              </a:solidFill>
              <a:latin typeface="Calibri"/>
              <a:ea typeface="Calibri" panose="020F0502020204030204" pitchFamily="34" charset="0"/>
              <a:cs typeface="Calibri"/>
            </a:endParaRPr>
          </a:p>
          <a:p>
            <a:pPr marL="742950" lvl="1" indent="-285750">
              <a:buFont typeface="Courier New" panose="02070309020205020404" pitchFamily="49" charset="0"/>
              <a:buChar char="o"/>
            </a:pPr>
            <a:endParaRPr lang="da-DK" sz="2000" dirty="0">
              <a:solidFill>
                <a:schemeClr val="tx1"/>
              </a:solidFill>
            </a:endParaRPr>
          </a:p>
        </p:txBody>
      </p:sp>
      <p:sp>
        <p:nvSpPr>
          <p:cNvPr id="4" name="Pladsholder til slidenummer 3"/>
          <p:cNvSpPr>
            <a:spLocks noGrp="1"/>
          </p:cNvSpPr>
          <p:nvPr>
            <p:ph type="sldNum" sz="quarter" idx="5"/>
          </p:nvPr>
        </p:nvSpPr>
        <p:spPr/>
        <p:txBody>
          <a:bodyPr/>
          <a:lstStyle/>
          <a:p>
            <a:fld id="{3BD419F3-6B28-424A-92AC-0B6A1287DF94}" type="slidenum">
              <a:rPr lang="da-DK" smtClean="0"/>
              <a:t>10</a:t>
            </a:fld>
            <a:endParaRPr lang="da-DK"/>
          </a:p>
        </p:txBody>
      </p:sp>
    </p:spTree>
    <p:extLst>
      <p:ext uri="{BB962C8B-B14F-4D97-AF65-F5344CB8AC3E}">
        <p14:creationId xmlns:p14="http://schemas.microsoft.com/office/powerpoint/2010/main" val="713825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 panose="02070309020205020404" pitchFamily="49" charset="0"/>
              <a:buNone/>
            </a:pPr>
            <a:r>
              <a:rPr lang="da-DK" sz="1400" b="1" dirty="0">
                <a:effectLst/>
                <a:latin typeface="Calibri"/>
                <a:ea typeface="Segoe UI" panose="020B0502040204020203" pitchFamily="34" charset="0"/>
                <a:cs typeface="Calibri"/>
              </a:rPr>
              <a:t>Slidens formål</a:t>
            </a:r>
            <a:r>
              <a:rPr lang="da-DK" sz="1400" dirty="0">
                <a:latin typeface="Calibri"/>
                <a:ea typeface="Segoe UI" panose="020B0502040204020203" pitchFamily="34" charset="0"/>
                <a:cs typeface="Calibri"/>
              </a:rPr>
              <a:t> </a:t>
            </a:r>
            <a:endParaRPr lang="da-DK" sz="1400" b="0" dirty="0">
              <a:latin typeface="Calibri" panose="020F0502020204030204" pitchFamily="34" charset="0"/>
              <a:ea typeface="Segoe UI" panose="020B0502040204020203" pitchFamily="34" charset="0"/>
              <a:cs typeface="Calibri" panose="020F0502020204030204" pitchFamily="34" charset="0"/>
            </a:endParaRPr>
          </a:p>
          <a:p>
            <a:pPr marL="285750" lvl="0" indent="-285750">
              <a:buFont typeface="Courier New" panose="02070309020205020404" pitchFamily="49" charset="0"/>
              <a:buChar char="o"/>
            </a:pPr>
            <a:r>
              <a:rPr lang="da-DK" sz="1400" b="0" i="1" dirty="0">
                <a:latin typeface="Calibri"/>
                <a:ea typeface="Segoe UI" panose="020B0502040204020203" pitchFamily="34" charset="0"/>
                <a:cs typeface="Calibri"/>
              </a:rPr>
              <a:t>At eleverne få et minimum af viden om svampe ift. at kvalificere deres observationer på den kommende svampetur. </a:t>
            </a:r>
          </a:p>
          <a:p>
            <a:pPr marL="285750" lvl="0" indent="-285750">
              <a:buFont typeface="Courier New" panose="02070309020205020404" pitchFamily="49" charset="0"/>
              <a:buChar char="o"/>
            </a:pPr>
            <a:endParaRPr lang="da-DK" sz="1400" b="0" dirty="0">
              <a:effectLst/>
              <a:latin typeface="Calibri" panose="020F0502020204030204" pitchFamily="34" charset="0"/>
              <a:ea typeface="Segoe UI" panose="020B0502040204020203" pitchFamily="34" charset="0"/>
              <a:cs typeface="Calibri"/>
            </a:endParaRPr>
          </a:p>
          <a:p>
            <a:pPr marL="0" lvl="0" indent="0">
              <a:buFont typeface="Courier New" panose="02070309020205020404" pitchFamily="49" charset="0"/>
              <a:buNone/>
            </a:pPr>
            <a:r>
              <a:rPr lang="da-DK" sz="1400" b="1" dirty="0">
                <a:effectLst/>
                <a:latin typeface="Calibri"/>
                <a:ea typeface="Segoe UI" panose="020B0502040204020203" pitchFamily="34" charset="0"/>
                <a:cs typeface="Calibri"/>
              </a:rPr>
              <a:t>Didaktiske overvejelser om brugen af slide</a:t>
            </a:r>
          </a:p>
          <a:p>
            <a:pPr marL="0" lvl="0" indent="0">
              <a:buFont typeface="Courier New" panose="02070309020205020404" pitchFamily="49" charset="0"/>
              <a:buNone/>
            </a:pPr>
            <a:r>
              <a:rPr lang="da-DK" sz="1400" i="1" dirty="0">
                <a:latin typeface="Calibri"/>
                <a:ea typeface="Segoe UI" panose="020B0502040204020203" pitchFamily="34" charset="0"/>
                <a:cs typeface="Calibri"/>
              </a:rPr>
              <a:t>Sliden skal forklares af lærer f.eks. </a:t>
            </a:r>
            <a:r>
              <a:rPr lang="da-DK" sz="1400" i="1" dirty="0" err="1">
                <a:latin typeface="Calibri"/>
                <a:ea typeface="Segoe UI" panose="020B0502040204020203" pitchFamily="34" charset="0"/>
                <a:cs typeface="Calibri"/>
              </a:rPr>
              <a:t>vha</a:t>
            </a:r>
            <a:r>
              <a:rPr lang="da-DK" sz="1400" i="1" dirty="0">
                <a:latin typeface="Calibri"/>
                <a:ea typeface="Segoe UI" panose="020B0502040204020203" pitchFamily="34" charset="0"/>
                <a:cs typeface="Calibri"/>
              </a:rPr>
              <a:t> dette manuskrift:</a:t>
            </a:r>
          </a:p>
          <a:p>
            <a:pPr marL="285750" lvl="0" indent="-285750">
              <a:buFont typeface="Courier New" panose="02070309020205020404" pitchFamily="49" charset="0"/>
              <a:buChar char="o"/>
            </a:pPr>
            <a:r>
              <a:rPr lang="da-DK" b="0" i="1" dirty="0"/>
              <a:t>Her er et billede af champignoner – en spisesvamp. Men champignonerne er egentlig svampens frugt-legemer (lidt ligesom æblerne på et æbletræ), selve svampen er den I kan se nedenunder – alle de hvide tråde, dét er selve svampens krop – det kalder vi mycelium.</a:t>
            </a:r>
          </a:p>
          <a:p>
            <a:pPr marL="285750" lvl="0" indent="-285750">
              <a:buFont typeface="Courier New" panose="02070309020205020404" pitchFamily="49" charset="0"/>
              <a:buChar char="o"/>
            </a:pPr>
            <a:r>
              <a:rPr lang="da-DK" b="0" i="1" dirty="0">
                <a:ea typeface="Calibri"/>
                <a:cs typeface="Calibri"/>
              </a:rPr>
              <a:t>Svampens tynde tråde - hyfer – kan udskille et enzym, der kan nedbryde dødt organisk materiale som f.eks. det strå som champignon vokser på. Svampene kan så optage næringsstofferne, særligt glukose som svampen skal bruge til sin respiration.</a:t>
            </a:r>
          </a:p>
          <a:p>
            <a:pPr marL="285750" lvl="0" indent="-285750">
              <a:buFont typeface="Courier New" panose="02070309020205020404" pitchFamily="49" charset="0"/>
              <a:buChar char="o"/>
            </a:pPr>
            <a:r>
              <a:rPr lang="da-DK" b="0" i="1" dirty="0">
                <a:ea typeface="Calibri"/>
                <a:cs typeface="Calibri"/>
              </a:rPr>
              <a:t>Når myceliet har samlet nok næring til sig kan det sætte frugtlegemer og danne sporer – sporerne er så små at de kan sprede sig med vinden og vokse videre et andet sted.</a:t>
            </a:r>
            <a:br>
              <a:rPr lang="da-DK" sz="2200" dirty="0">
                <a:effectLst/>
                <a:latin typeface="Calibri" panose="020F0502020204030204" pitchFamily="34" charset="0"/>
                <a:ea typeface="Segoe UI" panose="020B0502040204020203" pitchFamily="34" charset="0"/>
                <a:cs typeface="Calibri"/>
              </a:rPr>
            </a:br>
            <a:endParaRPr lang="da-DK" sz="2200" dirty="0">
              <a:effectLst/>
              <a:latin typeface="Calibri" panose="020F0502020204030204" pitchFamily="34" charset="0"/>
              <a:ea typeface="Segoe UI" panose="020B0502040204020203" pitchFamily="34" charset="0"/>
              <a:cs typeface="Calibri"/>
            </a:endParaRPr>
          </a:p>
          <a:p>
            <a:pPr marL="0" lvl="0" indent="0">
              <a:buFont typeface="Courier New" panose="02070309020205020404" pitchFamily="49" charset="0"/>
              <a:buNone/>
            </a:pPr>
            <a:r>
              <a:rPr lang="da-DK" sz="1400" b="1" dirty="0">
                <a:effectLst/>
                <a:latin typeface="Calibri"/>
                <a:ea typeface="Segoe UI" panose="020B0502040204020203" pitchFamily="34" charset="0"/>
                <a:cs typeface="Calibri"/>
              </a:rPr>
              <a:t>Pointer, som er vigtige for elevernes proces senere</a:t>
            </a:r>
          </a:p>
          <a:p>
            <a:pPr marL="285750" lvl="0" indent="-285750">
              <a:buFont typeface="Courier New" panose="02070309020205020404" pitchFamily="49" charset="0"/>
              <a:buChar char="o"/>
            </a:pPr>
            <a:r>
              <a:rPr lang="da-DK" sz="2400" b="0" i="1" dirty="0">
                <a:latin typeface="Calibri"/>
                <a:ea typeface="Segoe UI" panose="020B0502040204020203" pitchFamily="34" charset="0"/>
                <a:cs typeface="Calibri"/>
              </a:rPr>
              <a:t>Faglig pointe er at svampe primært består af mycelium og kan danne frugtlegemer. Didaktisk pointe, at eleverne skal gøre sig klar på at lede efter mycelium. Hvis de finder frugtlegemer, skal de indsamle nogle få og beskrive dem og deres leveforhold.</a:t>
            </a:r>
            <a:endParaRPr lang="da-DK" sz="2400" b="0" i="1" dirty="0">
              <a:effectLst/>
              <a:latin typeface="Calibri" panose="020F0502020204030204" pitchFamily="34" charset="0"/>
              <a:ea typeface="Segoe UI" panose="020B0502040204020203" pitchFamily="34" charset="0"/>
              <a:cs typeface="Calibri"/>
            </a:endParaRPr>
          </a:p>
        </p:txBody>
      </p:sp>
      <p:sp>
        <p:nvSpPr>
          <p:cNvPr id="4" name="Pladsholder til slidenummer 3"/>
          <p:cNvSpPr>
            <a:spLocks noGrp="1"/>
          </p:cNvSpPr>
          <p:nvPr>
            <p:ph type="sldNum" sz="quarter" idx="5"/>
          </p:nvPr>
        </p:nvSpPr>
        <p:spPr/>
        <p:txBody>
          <a:bodyPr/>
          <a:lstStyle/>
          <a:p>
            <a:fld id="{3BD419F3-6B28-424A-92AC-0B6A1287DF94}" type="slidenum">
              <a:rPr lang="da-DK" smtClean="0"/>
              <a:t>11</a:t>
            </a:fld>
            <a:endParaRPr lang="da-DK"/>
          </a:p>
        </p:txBody>
      </p:sp>
    </p:spTree>
    <p:extLst>
      <p:ext uri="{BB962C8B-B14F-4D97-AF65-F5344CB8AC3E}">
        <p14:creationId xmlns:p14="http://schemas.microsoft.com/office/powerpoint/2010/main" val="4250633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b="1" dirty="0"/>
              <a:t>Slidens formål </a:t>
            </a:r>
          </a:p>
          <a:p>
            <a:pPr marL="171450" lvl="0" indent="-171450">
              <a:buFont typeface="Courier New" panose="02070309020205020404" pitchFamily="49" charset="0"/>
              <a:buChar char="o"/>
            </a:pPr>
            <a:r>
              <a:rPr lang="da-DK" b="0" i="1" dirty="0"/>
              <a:t>At introducere eleverne for hvordan de observere svampe i naturen, herunder bruger elevarket.</a:t>
            </a:r>
          </a:p>
          <a:p>
            <a:pPr marL="285750" lvl="0" indent="-285750">
              <a:buFont typeface="Courier New,monospace"/>
              <a:buChar char="o"/>
            </a:pPr>
            <a:endParaRPr lang="da-DK" dirty="0"/>
          </a:p>
          <a:p>
            <a:pPr marL="0" lvl="0" indent="0">
              <a:buFont typeface="Courier New,monospace"/>
              <a:buNone/>
            </a:pPr>
            <a:r>
              <a:rPr lang="da-DK" b="1" dirty="0"/>
              <a:t>Didaktiske overvejelser om brugen af slide</a:t>
            </a:r>
          </a:p>
          <a:p>
            <a:pPr marL="285750" lvl="0" indent="-285750">
              <a:buFont typeface="Courier New,monospace"/>
              <a:buChar char="o"/>
            </a:pPr>
            <a:r>
              <a:rPr lang="da-DK" i="1" dirty="0"/>
              <a:t>Læreren skal på forhånd have udset sig et område nær skolen, hvor der er et stykke med skov/store træer og gerne masser af blade og dødt træ i skovbunden. Her vil det være muligt at finde mycelium - læreren kan sikre sig at det kan findes i skoven på forhånd.</a:t>
            </a:r>
          </a:p>
          <a:p>
            <a:pPr marL="285750" lvl="0" indent="-285750">
              <a:buFont typeface="Courier New,monospace"/>
              <a:buChar char="o"/>
            </a:pPr>
            <a:r>
              <a:rPr lang="da-DK" i="1" dirty="0"/>
              <a:t>Elevark skal gennemgås inden lokalet forlades og opgave skal gentages inden elever 'slippes løs i skoven’.</a:t>
            </a:r>
          </a:p>
          <a:p>
            <a:pPr marL="285750" marR="0" lvl="0" indent="-285750" algn="l" defTabSz="914400" rtl="0" eaLnBrk="1" fontAlgn="auto" latinLnBrk="0" hangingPunct="1">
              <a:lnSpc>
                <a:spcPct val="100000"/>
              </a:lnSpc>
              <a:spcBef>
                <a:spcPts val="0"/>
              </a:spcBef>
              <a:spcAft>
                <a:spcPts val="0"/>
              </a:spcAft>
              <a:buClrTx/>
              <a:buSzTx/>
              <a:buFont typeface="Courier New,monospace"/>
              <a:buChar char="o"/>
              <a:tabLst/>
              <a:defRPr/>
            </a:pPr>
            <a:r>
              <a:rPr lang="da-DK" i="1" dirty="0">
                <a:cs typeface="Calibri"/>
              </a:rPr>
              <a:t>Svampeturen er en affektiv læreproces, hvor elever får en sanselig oplevelse med og i naturen – husk at nyd det.</a:t>
            </a:r>
          </a:p>
          <a:p>
            <a:pPr marL="285750" lvl="0" indent="-285750">
              <a:buFont typeface="Courier New,monospace"/>
              <a:buChar char="o"/>
            </a:pPr>
            <a:endParaRPr lang="da-DK" i="1" dirty="0"/>
          </a:p>
          <a:p>
            <a:pPr marL="0" lvl="0" indent="0">
              <a:buFont typeface="Courier New,monospace"/>
              <a:buNone/>
            </a:pPr>
            <a:endParaRPr lang="da-DK" dirty="0"/>
          </a:p>
          <a:p>
            <a:pPr marL="0" lvl="0" indent="0">
              <a:buFont typeface="Courier New,monospace"/>
              <a:buNone/>
            </a:pPr>
            <a:r>
              <a:rPr lang="da-DK" b="1" dirty="0"/>
              <a:t>Pointer, som er vigtige for elevernes proces senere</a:t>
            </a:r>
            <a:endParaRPr lang="da-DK" dirty="0">
              <a:cs typeface="Calibri"/>
            </a:endParaRPr>
          </a:p>
          <a:p>
            <a:pPr marL="171450" indent="-171450">
              <a:lnSpc>
                <a:spcPct val="107000"/>
              </a:lnSpc>
              <a:spcAft>
                <a:spcPts val="800"/>
              </a:spcAft>
              <a:buFont typeface="Courier New" panose="02070309020205020404" pitchFamily="49" charset="0"/>
              <a:buChar char="o"/>
            </a:pPr>
            <a:r>
              <a:rPr lang="da-DK" i="1" dirty="0">
                <a:cs typeface="Calibri"/>
              </a:rPr>
              <a:t>Eleverne skal opleve at engineering-udfordringen har med deres nærmiljø at gøre.</a:t>
            </a:r>
          </a:p>
          <a:p>
            <a:pPr>
              <a:lnSpc>
                <a:spcPct val="107000"/>
              </a:lnSpc>
              <a:spcAft>
                <a:spcPts val="800"/>
              </a:spcAft>
            </a:pPr>
            <a:endParaRPr lang="da-DK" dirty="0">
              <a:cs typeface="Calibri"/>
            </a:endParaRPr>
          </a:p>
          <a:p>
            <a:endParaRPr lang="da-DK" b="1" dirty="0"/>
          </a:p>
          <a:p>
            <a:r>
              <a:rPr lang="da-DK" b="1" dirty="0"/>
              <a:t>Ekstra til turen</a:t>
            </a:r>
          </a:p>
          <a:p>
            <a:pPr>
              <a:lnSpc>
                <a:spcPct val="115000"/>
              </a:lnSpc>
              <a:spcAft>
                <a:spcPts val="1000"/>
              </a:spcAft>
            </a:pPr>
            <a:r>
              <a:rPr lang="da-DK" sz="1800" b="0" dirty="0">
                <a:effectLst/>
                <a:latin typeface="Calibri"/>
                <a:ea typeface="Segoe UI" panose="020B0502040204020203" pitchFamily="34" charset="0"/>
                <a:cs typeface="Calibri"/>
              </a:rPr>
              <a:t>God side med svampe-nøgle til børn: </a:t>
            </a:r>
            <a:r>
              <a:rPr lang="da-DK" sz="1800" b="1" u="sng" dirty="0">
                <a:solidFill>
                  <a:srgbClr val="004DFF"/>
                </a:solidFill>
                <a:effectLst/>
                <a:latin typeface="Calibri"/>
                <a:ea typeface="Segoe UI" panose="020B0502040204020203" pitchFamily="34" charset="0"/>
                <a:cs typeface="Calibri"/>
                <a:hlinkClick r:id="rId3"/>
              </a:rPr>
              <a:t>http://www.vestrehus.dk/Svampe/svampe.htm</a:t>
            </a:r>
            <a:endParaRPr lang="da-DK" sz="1800" dirty="0">
              <a:effectLst/>
              <a:latin typeface="Calibri"/>
              <a:ea typeface="Segoe UI" panose="020B0502040204020203" pitchFamily="34" charset="0"/>
              <a:cs typeface="Calibri"/>
            </a:endParaRPr>
          </a:p>
          <a:p>
            <a:pPr>
              <a:lnSpc>
                <a:spcPct val="115000"/>
              </a:lnSpc>
              <a:spcAft>
                <a:spcPts val="1000"/>
              </a:spcAft>
            </a:pPr>
            <a:r>
              <a:rPr lang="da-DK" sz="1800" b="1" dirty="0">
                <a:effectLst/>
                <a:latin typeface="Calibri"/>
                <a:ea typeface="Segoe UI" panose="020B0502040204020203" pitchFamily="34" charset="0"/>
                <a:cs typeface="Calibri"/>
              </a:rPr>
              <a:t> </a:t>
            </a:r>
            <a:endParaRPr lang="da-DK" sz="1800" dirty="0">
              <a:effectLst/>
              <a:latin typeface="Calibri"/>
              <a:ea typeface="Segoe UI" panose="020B0502040204020203" pitchFamily="34" charset="0"/>
              <a:cs typeface="Calibri"/>
            </a:endParaRPr>
          </a:p>
          <a:p>
            <a:pPr>
              <a:lnSpc>
                <a:spcPct val="115000"/>
              </a:lnSpc>
              <a:spcAft>
                <a:spcPts val="1000"/>
              </a:spcAft>
            </a:pPr>
            <a:r>
              <a:rPr lang="da-DK" sz="1800" b="0" i="0" dirty="0">
                <a:effectLst/>
                <a:latin typeface="Calibri"/>
                <a:ea typeface="Segoe UI" panose="020B0502040204020203" pitchFamily="34" charset="0"/>
                <a:cs typeface="Calibri"/>
              </a:rPr>
              <a:t>I kan evt. downloade og afprøve en app eller bruge googles billedsøgning, for at se om I kan finde ud af hvilke arter I har fundet. I skal altid dobbelttjekke artsbestemmelsen vha. en svampebog. NB smag ikke på svampene og vask hænder når I kommer hjem fra turen.</a:t>
            </a:r>
            <a:endParaRPr lang="da-DK" sz="1800" dirty="0">
              <a:effectLst/>
              <a:latin typeface="Calibri"/>
              <a:ea typeface="Segoe UI" panose="020B0502040204020203" pitchFamily="34" charset="0"/>
              <a:cs typeface="Calibri"/>
            </a:endParaRPr>
          </a:p>
          <a:p>
            <a:endParaRPr lang="da-DK" dirty="0"/>
          </a:p>
        </p:txBody>
      </p:sp>
      <p:sp>
        <p:nvSpPr>
          <p:cNvPr id="4" name="Pladsholder til slidenummer 3"/>
          <p:cNvSpPr>
            <a:spLocks noGrp="1"/>
          </p:cNvSpPr>
          <p:nvPr>
            <p:ph type="sldNum" sz="quarter" idx="5"/>
          </p:nvPr>
        </p:nvSpPr>
        <p:spPr/>
        <p:txBody>
          <a:bodyPr/>
          <a:lstStyle/>
          <a:p>
            <a:fld id="{3BD419F3-6B28-424A-92AC-0B6A1287DF94}" type="slidenum">
              <a:rPr lang="da-DK" smtClean="0"/>
              <a:t>12</a:t>
            </a:fld>
            <a:endParaRPr lang="da-DK"/>
          </a:p>
        </p:txBody>
      </p:sp>
    </p:spTree>
    <p:extLst>
      <p:ext uri="{BB962C8B-B14F-4D97-AF65-F5344CB8AC3E}">
        <p14:creationId xmlns:p14="http://schemas.microsoft.com/office/powerpoint/2010/main" val="4237963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sz="1200" b="1" dirty="0"/>
              <a:t>Slidens formål </a:t>
            </a:r>
          </a:p>
          <a:p>
            <a:pPr marL="285750" lvl="0" indent="-285750">
              <a:buFont typeface="Courier New,monospace"/>
              <a:buChar char="o"/>
            </a:pPr>
            <a:r>
              <a:rPr lang="da-DK" sz="1200" i="1" dirty="0">
                <a:cs typeface="+mn-lt"/>
              </a:rPr>
              <a:t>At samle op på svampeturen og fastholde elevernes ‘nye’ som svampes leveforhold.</a:t>
            </a:r>
            <a:br>
              <a:rPr lang="da-DK" sz="1200" i="1" dirty="0">
                <a:cs typeface="+mn-lt"/>
              </a:rPr>
            </a:br>
            <a:endParaRPr lang="da-DK" sz="1200" i="1" dirty="0">
              <a:cs typeface="Calibri"/>
            </a:endParaRPr>
          </a:p>
          <a:p>
            <a:pPr marL="0" lvl="0" indent="0">
              <a:buFont typeface="Courier New,monospace"/>
              <a:buNone/>
            </a:pPr>
            <a:r>
              <a:rPr lang="da-DK" sz="1200" b="1" dirty="0"/>
              <a:t>Didaktiske overvejelser om brugen af slide</a:t>
            </a:r>
          </a:p>
          <a:p>
            <a:pPr marL="285750" marR="0" lvl="0" indent="-285750" algn="l" defTabSz="914400" rtl="0" eaLnBrk="1" fontAlgn="auto" latinLnBrk="0" hangingPunct="1">
              <a:lnSpc>
                <a:spcPct val="100000"/>
              </a:lnSpc>
              <a:spcBef>
                <a:spcPts val="0"/>
              </a:spcBef>
              <a:spcAft>
                <a:spcPts val="0"/>
              </a:spcAft>
              <a:buClrTx/>
              <a:buSzTx/>
              <a:buFont typeface="Courier New,monospace"/>
              <a:buChar char="o"/>
              <a:tabLst/>
              <a:defRPr/>
            </a:pPr>
            <a:r>
              <a:rPr lang="da-DK" i="1" dirty="0">
                <a:cs typeface="Calibri"/>
              </a:rPr>
              <a:t>Fokuser på hvilken rolle svampe spiller i naturen og hvorfor de kan være en del af løsningen på deres udfordring.</a:t>
            </a:r>
          </a:p>
          <a:p>
            <a:pPr marL="285750" marR="0" lvl="0" indent="-285750" algn="l" defTabSz="914400" rtl="0" eaLnBrk="1" fontAlgn="auto" latinLnBrk="0" hangingPunct="1">
              <a:lnSpc>
                <a:spcPct val="100000"/>
              </a:lnSpc>
              <a:spcBef>
                <a:spcPts val="0"/>
              </a:spcBef>
              <a:spcAft>
                <a:spcPts val="0"/>
              </a:spcAft>
              <a:buClrTx/>
              <a:buSzTx/>
              <a:buFont typeface="Courier New,monospace"/>
              <a:buChar char="o"/>
              <a:tabLst/>
              <a:defRPr/>
            </a:pPr>
            <a:r>
              <a:rPr lang="da-DK" i="1" dirty="0">
                <a:cs typeface="Calibri"/>
              </a:rPr>
              <a:t>Centralt at samle op på den viden som de skal bruge aktivt når de skal dyrke svampe.</a:t>
            </a:r>
          </a:p>
          <a:p>
            <a:pPr marL="0" lvl="0" indent="0">
              <a:buFont typeface="Courier New,monospace"/>
              <a:buNone/>
            </a:pPr>
            <a:endParaRPr lang="da-DK" sz="1200" dirty="0">
              <a:cs typeface="Calibri"/>
            </a:endParaRPr>
          </a:p>
          <a:p>
            <a:pPr marL="0" lvl="0" indent="0">
              <a:buFont typeface="Courier New,monospace"/>
              <a:buNone/>
            </a:pPr>
            <a:r>
              <a:rPr lang="da-DK" sz="1200" b="1" dirty="0"/>
              <a:t>Pointer, som er vigtige for elevernes proces senere. </a:t>
            </a:r>
          </a:p>
          <a:p>
            <a:pPr marL="285750" lvl="0" indent="-285750">
              <a:buFont typeface="Courier New,monospace"/>
              <a:buChar char="o"/>
            </a:pPr>
            <a:r>
              <a:rPr lang="da-DK" i="1" dirty="0">
                <a:cs typeface="Calibri"/>
              </a:rPr>
              <a:t>Mycelium er svampens krop – mycelium nedbryder dødt organisk materiale og optager næringsstofferne - særligt glukose (kulhydrat), er vigtigt for svampenes respiration.</a:t>
            </a:r>
          </a:p>
          <a:p>
            <a:pPr marL="285750" lvl="0" indent="-285750">
              <a:buFont typeface="Courier New,monospace"/>
              <a:buChar char="o"/>
            </a:pPr>
            <a:r>
              <a:rPr lang="da-DK" i="1" dirty="0">
                <a:cs typeface="Calibri"/>
              </a:rPr>
              <a:t>Mycelium kan få blade, pinde og andet fra skovbunden, til at 'vokse sammen' - det er netop den egenskab vi benytter os af når vi skal lave svampe-emballage.</a:t>
            </a:r>
            <a:endParaRPr lang="da-DK" i="1" dirty="0">
              <a:ea typeface="Calibri"/>
              <a:cs typeface="Calibri"/>
            </a:endParaRPr>
          </a:p>
          <a:p>
            <a:pPr marL="285750" lvl="0" indent="-285750">
              <a:buFont typeface="Courier New" panose="02070309020205020404" pitchFamily="49" charset="0"/>
              <a:buChar char="o"/>
            </a:pPr>
            <a:endParaRPr lang="da-DK" dirty="0"/>
          </a:p>
        </p:txBody>
      </p:sp>
      <p:sp>
        <p:nvSpPr>
          <p:cNvPr id="4" name="Pladsholder til slidenummer 3"/>
          <p:cNvSpPr>
            <a:spLocks noGrp="1"/>
          </p:cNvSpPr>
          <p:nvPr>
            <p:ph type="sldNum" sz="quarter" idx="5"/>
          </p:nvPr>
        </p:nvSpPr>
        <p:spPr/>
        <p:txBody>
          <a:bodyPr/>
          <a:lstStyle/>
          <a:p>
            <a:fld id="{3BD419F3-6B28-424A-92AC-0B6A1287DF94}" type="slidenum">
              <a:rPr lang="da-DK" smtClean="0"/>
              <a:t>13</a:t>
            </a:fld>
            <a:endParaRPr lang="da-DK"/>
          </a:p>
        </p:txBody>
      </p:sp>
    </p:spTree>
    <p:extLst>
      <p:ext uri="{BB962C8B-B14F-4D97-AF65-F5344CB8AC3E}">
        <p14:creationId xmlns:p14="http://schemas.microsoft.com/office/powerpoint/2010/main" val="2439272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b="1" dirty="0"/>
              <a:t>Slidens formål </a:t>
            </a:r>
            <a:endParaRPr lang="en-US" b="1" dirty="0"/>
          </a:p>
          <a:p>
            <a:pPr marL="171450" lvl="0" indent="-285750">
              <a:buFont typeface="Courier New,monospace"/>
              <a:buChar char="o"/>
            </a:pPr>
            <a:r>
              <a:rPr lang="da-DK" i="1" dirty="0">
                <a:cs typeface="Calibri"/>
              </a:rPr>
              <a:t>At introducere eleverne anden del af modelleringsøvelsen, hvor de skal placere svampene (nedbrydere) i carbon-kredsløbet. </a:t>
            </a:r>
            <a:endParaRPr lang="da-DK" i="1" dirty="0"/>
          </a:p>
          <a:p>
            <a:pPr marL="742950" lvl="1" indent="-285750">
              <a:buFont typeface="Courier New,monospace"/>
              <a:buChar char="o"/>
            </a:pPr>
            <a:endParaRPr lang="da-DK" dirty="0"/>
          </a:p>
          <a:p>
            <a:pPr marL="0" lvl="0" indent="0">
              <a:buFont typeface="Courier New,monospace"/>
              <a:buNone/>
            </a:pPr>
            <a:r>
              <a:rPr lang="da-DK" b="1" dirty="0"/>
              <a:t>Didaktiske overvejelser om brugen af slide</a:t>
            </a:r>
            <a:endParaRPr lang="en-US" b="1" dirty="0"/>
          </a:p>
          <a:p>
            <a:pPr marL="171450" marR="0" lvl="0" indent="-285750" algn="l" defTabSz="914400" rtl="0" eaLnBrk="1" fontAlgn="auto" latinLnBrk="0" hangingPunct="1">
              <a:lnSpc>
                <a:spcPct val="100000"/>
              </a:lnSpc>
              <a:spcBef>
                <a:spcPts val="0"/>
              </a:spcBef>
              <a:spcAft>
                <a:spcPts val="0"/>
              </a:spcAft>
              <a:buClrTx/>
              <a:buSzTx/>
              <a:buFont typeface="Courier New,monospace"/>
              <a:buChar char="o"/>
              <a:tabLst/>
              <a:defRPr/>
            </a:pPr>
            <a:r>
              <a:rPr lang="da-DK" i="1" dirty="0">
                <a:cs typeface="+mn-lt"/>
              </a:rPr>
              <a:t>Hjælp elever med at placere svampe og sørg for at de forstår at svampe også respirerer. </a:t>
            </a:r>
            <a:r>
              <a:rPr lang="da-DK" i="1" dirty="0">
                <a:cs typeface="Calibri"/>
              </a:rPr>
              <a:t>Elever skal vide at svampe respirerer (de nedbryder fx træ til enkelte glukosemolekyler, som forbrændes ved respirationen) - derfor skal svampene bruge ilt når de vokser. </a:t>
            </a:r>
          </a:p>
          <a:p>
            <a:pPr marL="0" lvl="0" indent="0">
              <a:buFont typeface="Courier New,monospace"/>
              <a:buNone/>
            </a:pPr>
            <a:endParaRPr lang="da-DK" dirty="0">
              <a:cs typeface="Calibri"/>
            </a:endParaRPr>
          </a:p>
          <a:p>
            <a:pPr marL="0" lvl="0" indent="0">
              <a:buFont typeface="Courier New,monospace"/>
              <a:buNone/>
            </a:pPr>
            <a:r>
              <a:rPr lang="da-DK" b="1" dirty="0"/>
              <a:t>Pointer, som er vigtige for elevernes proces senere. </a:t>
            </a:r>
          </a:p>
          <a:p>
            <a:pPr marL="171450" indent="-171450">
              <a:lnSpc>
                <a:spcPct val="107000"/>
              </a:lnSpc>
              <a:spcAft>
                <a:spcPts val="800"/>
              </a:spcAft>
              <a:buFont typeface="Courier New" panose="02070309020205020404" pitchFamily="49" charset="0"/>
              <a:buChar char="o"/>
            </a:pPr>
            <a:r>
              <a:rPr lang="da-DK" sz="1800" b="0" i="1" dirty="0">
                <a:solidFill>
                  <a:srgbClr val="000000"/>
                </a:solidFill>
                <a:effectLst/>
                <a:latin typeface="WorkSans-Regular"/>
              </a:rPr>
              <a:t>Som afslutning på denne øvelse skal eleverne have en forståelse af svampe ikke over tid øger mængden af CO</a:t>
            </a:r>
            <a:r>
              <a:rPr lang="da-DK" sz="1800" b="0" i="1" baseline="-25000" dirty="0">
                <a:solidFill>
                  <a:srgbClr val="000000"/>
                </a:solidFill>
                <a:effectLst/>
                <a:latin typeface="WorkSans-Regular"/>
              </a:rPr>
              <a:t>2</a:t>
            </a:r>
            <a:r>
              <a:rPr lang="da-DK" sz="1800" b="0" i="1" dirty="0">
                <a:solidFill>
                  <a:srgbClr val="000000"/>
                </a:solidFill>
                <a:effectLst/>
                <a:latin typeface="WorkSans-Regular"/>
              </a:rPr>
              <a:t> i atmosfæren – og dermed er et bæredygtigt ‘materiale’ til en klimavenlig emballage.</a:t>
            </a:r>
            <a:br>
              <a:rPr lang="da-DK" dirty="0"/>
            </a:br>
            <a:endParaRPr lang="da-DK" dirty="0">
              <a:cs typeface="Calibri"/>
            </a:endParaRPr>
          </a:p>
          <a:p>
            <a:endParaRPr lang="da-DK" dirty="0"/>
          </a:p>
          <a:p>
            <a:endParaRPr lang="da-DK" dirty="0"/>
          </a:p>
          <a:p>
            <a:endParaRPr lang="da-DK" dirty="0"/>
          </a:p>
          <a:p>
            <a:endParaRPr lang="da-DK" dirty="0"/>
          </a:p>
          <a:p>
            <a:endParaRPr lang="da-DK" dirty="0">
              <a:cs typeface="Calibri" panose="020F0502020204030204"/>
            </a:endParaRPr>
          </a:p>
          <a:p>
            <a:endParaRPr lang="da-DK" dirty="0">
              <a:cs typeface="Calibri" panose="020F0502020204030204"/>
            </a:endParaRPr>
          </a:p>
          <a:p>
            <a:endParaRPr lang="da-DK" dirty="0"/>
          </a:p>
          <a:p>
            <a:r>
              <a:rPr lang="da-DK" dirty="0"/>
              <a:t>https://commons.wikimedia.org/wiki/File:Ecosystem_Respiration.jpg</a:t>
            </a:r>
            <a:endParaRPr lang="da-DK" dirty="0">
              <a:cs typeface="Calibri"/>
            </a:endParaRPr>
          </a:p>
        </p:txBody>
      </p:sp>
      <p:sp>
        <p:nvSpPr>
          <p:cNvPr id="4" name="Pladsholder til slidenummer 3"/>
          <p:cNvSpPr>
            <a:spLocks noGrp="1"/>
          </p:cNvSpPr>
          <p:nvPr>
            <p:ph type="sldNum" sz="quarter" idx="5"/>
          </p:nvPr>
        </p:nvSpPr>
        <p:spPr/>
        <p:txBody>
          <a:bodyPr/>
          <a:lstStyle/>
          <a:p>
            <a:fld id="{3BD419F3-6B28-424A-92AC-0B6A1287DF94}" type="slidenum">
              <a:rPr lang="da-DK" smtClean="0"/>
              <a:t>14</a:t>
            </a:fld>
            <a:endParaRPr lang="da-DK"/>
          </a:p>
        </p:txBody>
      </p:sp>
    </p:spTree>
    <p:extLst>
      <p:ext uri="{BB962C8B-B14F-4D97-AF65-F5344CB8AC3E}">
        <p14:creationId xmlns:p14="http://schemas.microsoft.com/office/powerpoint/2010/main" val="414139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 panose="02070309020205020404" pitchFamily="49" charset="0"/>
              <a:buNone/>
            </a:pPr>
            <a:r>
              <a:rPr lang="da-DK" sz="800" b="1">
                <a:effectLst/>
                <a:latin typeface="Calibri" panose="020F0502020204030204" pitchFamily="34" charset="0"/>
                <a:ea typeface="Segoe UI" panose="020B0502040204020203" pitchFamily="34" charset="0"/>
              </a:rPr>
              <a:t>Slidens formål </a:t>
            </a:r>
          </a:p>
          <a:p>
            <a:pPr marL="285750" lvl="0" indent="-285750">
              <a:buFont typeface="Courier New" panose="02070309020205020404" pitchFamily="49" charset="0"/>
              <a:buChar char="o"/>
            </a:pPr>
            <a:r>
              <a:rPr lang="da-DK" sz="800" i="1">
                <a:effectLst/>
                <a:latin typeface="Calibri" panose="020F0502020204030204" pitchFamily="34" charset="0"/>
                <a:ea typeface="Segoe UI" panose="020B0502040204020203" pitchFamily="34" charset="0"/>
              </a:rPr>
              <a:t>At introducere eleverne for undersøgelsen af svampe-myceliums vækst på forskellige materialer.</a:t>
            </a:r>
            <a:br>
              <a:rPr lang="da-DK" sz="800" i="1">
                <a:effectLst/>
                <a:latin typeface="Calibri" panose="020F0502020204030204" pitchFamily="34" charset="0"/>
                <a:ea typeface="Segoe UI" panose="020B0502040204020203" pitchFamily="34" charset="0"/>
              </a:rPr>
            </a:br>
            <a:endParaRPr lang="da-DK" sz="800" i="1">
              <a:effectLst/>
              <a:latin typeface="Calibri" panose="020F0502020204030204" pitchFamily="34" charset="0"/>
              <a:ea typeface="Segoe UI" panose="020B0502040204020203" pitchFamily="34" charset="0"/>
            </a:endParaRPr>
          </a:p>
          <a:p>
            <a:pPr marL="0" lvl="0" indent="0">
              <a:buFont typeface="Courier New" panose="02070309020205020404" pitchFamily="49" charset="0"/>
              <a:buNone/>
            </a:pPr>
            <a:r>
              <a:rPr lang="da-DK" sz="800" b="1">
                <a:effectLst/>
                <a:latin typeface="Calibri" panose="020F0502020204030204" pitchFamily="34" charset="0"/>
                <a:ea typeface="Segoe UI" panose="020B0502040204020203" pitchFamily="34" charset="0"/>
              </a:rPr>
              <a:t>Didaktiske overvejelser om brugen af slide</a:t>
            </a:r>
          </a:p>
          <a:p>
            <a:pPr marL="285750" lvl="0" indent="-285750">
              <a:buFont typeface="Courier New" panose="02070309020205020404" pitchFamily="49" charset="0"/>
              <a:buChar char="o"/>
            </a:pPr>
            <a:r>
              <a:rPr lang="da-DK" sz="800" i="1">
                <a:effectLst/>
                <a:latin typeface="Calibri" panose="020F0502020204030204" pitchFamily="34" charset="0"/>
                <a:ea typeface="Segoe UI" panose="020B0502040204020203" pitchFamily="34" charset="0"/>
              </a:rPr>
              <a:t>Alt efter elevernes erfaring med selv at designe naturfaglige undersøgelser kan det være en gode ide at gennemgå elevark 4.</a:t>
            </a:r>
          </a:p>
          <a:p>
            <a:pPr marL="285750" lvl="0" indent="-285750">
              <a:buFont typeface="Courier New" panose="02070309020205020404" pitchFamily="49" charset="0"/>
              <a:buChar char="o"/>
            </a:pPr>
            <a:r>
              <a:rPr lang="da-DK" sz="800" i="1">
                <a:effectLst/>
                <a:latin typeface="Calibri" panose="020F0502020204030204" pitchFamily="34" charset="0"/>
                <a:ea typeface="Segoe UI" panose="020B0502040204020203" pitchFamily="34" charset="0"/>
              </a:rPr>
              <a:t>Viden om hvilke variabel der har indflydelse på svampes vækst er centralt for elevernes arbejde.</a:t>
            </a:r>
          </a:p>
          <a:p>
            <a:pPr marL="285750" lvl="0" indent="-285750">
              <a:buFont typeface="Courier New" panose="02070309020205020404" pitchFamily="49" charset="0"/>
              <a:buChar char="o"/>
            </a:pPr>
            <a:r>
              <a:rPr lang="da-DK" sz="800" i="1">
                <a:effectLst/>
                <a:latin typeface="Calibri" panose="020F0502020204030204" pitchFamily="34" charset="0"/>
                <a:ea typeface="Segoe UI" panose="020B0502040204020203" pitchFamily="34" charset="0"/>
              </a:rPr>
              <a:t>Når eleverne har gennemført undersøgelsen skal det stå et sted minimum 5-7 dage.</a:t>
            </a:r>
            <a:br>
              <a:rPr lang="da-DK" sz="800">
                <a:effectLst/>
                <a:latin typeface="Calibri" panose="020F0502020204030204" pitchFamily="34" charset="0"/>
                <a:ea typeface="Segoe UI" panose="020B0502040204020203" pitchFamily="34" charset="0"/>
              </a:rPr>
            </a:br>
            <a:endParaRPr lang="da-DK" sz="800">
              <a:effectLst/>
              <a:latin typeface="Calibri" panose="020F0502020204030204" pitchFamily="34" charset="0"/>
              <a:ea typeface="Segoe UI" panose="020B0502040204020203" pitchFamily="34" charset="0"/>
            </a:endParaRPr>
          </a:p>
          <a:p>
            <a:pPr marL="0" lvl="0" indent="0">
              <a:buFont typeface="Courier New" panose="02070309020205020404" pitchFamily="49" charset="0"/>
              <a:buNone/>
            </a:pPr>
            <a:r>
              <a:rPr lang="da-DK" sz="800" b="1">
                <a:effectLst/>
                <a:latin typeface="Calibri" panose="020F0502020204030204" pitchFamily="34" charset="0"/>
                <a:ea typeface="Segoe UI" panose="020B0502040204020203" pitchFamily="34" charset="0"/>
              </a:rPr>
              <a:t>Pointer, som er vigtige for elevernes proces senere. </a:t>
            </a:r>
          </a:p>
          <a:p>
            <a:pPr marL="285750" lvl="0" indent="-285750">
              <a:buFont typeface="Courier New" panose="02070309020205020404" pitchFamily="49" charset="0"/>
              <a:buChar char="o"/>
            </a:pPr>
            <a:r>
              <a:rPr lang="da-DK" sz="800" i="1">
                <a:effectLst/>
                <a:latin typeface="Calibri" panose="020F0502020204030204" pitchFamily="34" charset="0"/>
                <a:ea typeface="Segoe UI" panose="020B0502040204020203" pitchFamily="34" charset="0"/>
              </a:rPr>
              <a:t>Hvilke materialer de anvender.</a:t>
            </a:r>
          </a:p>
          <a:p>
            <a:pPr lvl="0"/>
            <a:endParaRPr lang="da-DK" sz="800">
              <a:latin typeface="Calibri" panose="020F0502020204030204" pitchFamily="34" charset="0"/>
              <a:ea typeface="Segoe UI" panose="020B0502040204020203" pitchFamily="34" charset="0"/>
              <a:cs typeface="Calibri"/>
            </a:endParaRPr>
          </a:p>
          <a:p>
            <a:pPr lvl="0"/>
            <a:br>
              <a:rPr lang="da-DK" sz="800">
                <a:effectLst/>
                <a:latin typeface="Calibri" panose="020F0502020204030204" pitchFamily="34" charset="0"/>
                <a:ea typeface="Segoe UI" panose="020B0502040204020203" pitchFamily="34" charset="0"/>
                <a:cs typeface="Calibri"/>
              </a:rPr>
            </a:br>
            <a:endParaRPr lang="da-DK" sz="800">
              <a:effectLst/>
              <a:latin typeface="Calibri" panose="020F0502020204030204" pitchFamily="34" charset="0"/>
              <a:ea typeface="Segoe UI" panose="020B0502040204020203" pitchFamily="34" charset="0"/>
              <a:cs typeface="Calibri"/>
            </a:endParaRPr>
          </a:p>
          <a:p>
            <a:endParaRPr lang="da-DK"/>
          </a:p>
        </p:txBody>
      </p:sp>
      <p:sp>
        <p:nvSpPr>
          <p:cNvPr id="4" name="Pladsholder til slidenummer 3"/>
          <p:cNvSpPr>
            <a:spLocks noGrp="1"/>
          </p:cNvSpPr>
          <p:nvPr>
            <p:ph type="sldNum" sz="quarter" idx="5"/>
          </p:nvPr>
        </p:nvSpPr>
        <p:spPr/>
        <p:txBody>
          <a:bodyPr/>
          <a:lstStyle/>
          <a:p>
            <a:fld id="{C5914F7A-5C4A-43D7-AFB0-6E15F159EB28}" type="slidenum">
              <a:rPr lang="da-DK" smtClean="0"/>
              <a:t>15</a:t>
            </a:fld>
            <a:endParaRPr lang="da-DK"/>
          </a:p>
        </p:txBody>
      </p:sp>
    </p:spTree>
    <p:extLst>
      <p:ext uri="{BB962C8B-B14F-4D97-AF65-F5344CB8AC3E}">
        <p14:creationId xmlns:p14="http://schemas.microsoft.com/office/powerpoint/2010/main" val="3601355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b="1" dirty="0"/>
              <a:t>Slidens formål </a:t>
            </a:r>
          </a:p>
          <a:p>
            <a:pPr marL="285750" marR="0" lvl="0" indent="-285750" algn="l" defTabSz="914400" rtl="0" eaLnBrk="1" fontAlgn="auto" latinLnBrk="0" hangingPunct="1">
              <a:lnSpc>
                <a:spcPct val="100000"/>
              </a:lnSpc>
              <a:spcBef>
                <a:spcPts val="0"/>
              </a:spcBef>
              <a:spcAft>
                <a:spcPts val="0"/>
              </a:spcAft>
              <a:buClrTx/>
              <a:buSzTx/>
              <a:buFont typeface="Courier New,monospace"/>
              <a:buChar char="o"/>
              <a:tabLst/>
              <a:defRPr/>
            </a:pPr>
            <a:r>
              <a:rPr lang="da-DK" sz="1200" i="1" dirty="0">
                <a:effectLst/>
                <a:latin typeface="Calibri" panose="020F0502020204030204" pitchFamily="34" charset="0"/>
                <a:ea typeface="Segoe UI" panose="020B0502040204020203" pitchFamily="34" charset="0"/>
              </a:rPr>
              <a:t>At introducere eleverne for hvordan de skal håndtere resultatet af svampe-myceliums vækst på forskellige materialer.</a:t>
            </a:r>
            <a:br>
              <a:rPr lang="da-DK" dirty="0">
                <a:cs typeface="+mn-lt"/>
              </a:rPr>
            </a:br>
            <a:endParaRPr lang="da-DK" dirty="0">
              <a:cs typeface="Calibri"/>
            </a:endParaRPr>
          </a:p>
          <a:p>
            <a:pPr marL="0" lvl="0" indent="0">
              <a:buFont typeface="Courier New,monospace"/>
              <a:buNone/>
            </a:pPr>
            <a:r>
              <a:rPr lang="da-DK" b="1" dirty="0"/>
              <a:t>Didaktiske overvejelser om brugen af slide</a:t>
            </a:r>
          </a:p>
          <a:p>
            <a:pPr marL="171450" indent="-171450">
              <a:buFont typeface="Courier New" panose="02070309020205020404" pitchFamily="49" charset="0"/>
              <a:buChar char="o"/>
            </a:pPr>
            <a:r>
              <a:rPr lang="en-US" i="1" dirty="0">
                <a:cs typeface="Calibri"/>
              </a:rPr>
              <a:t>Her er </a:t>
            </a:r>
            <a:r>
              <a:rPr lang="da-DK" i="1" noProof="0" dirty="0">
                <a:cs typeface="Calibri"/>
              </a:rPr>
              <a:t>flere</a:t>
            </a:r>
            <a:r>
              <a:rPr lang="en-US" i="1" dirty="0">
                <a:cs typeface="Calibri"/>
              </a:rPr>
              <a:t> </a:t>
            </a:r>
            <a:r>
              <a:rPr lang="da-DK" i="1" noProof="0" dirty="0">
                <a:cs typeface="Calibri"/>
              </a:rPr>
              <a:t>mulige rækkefølger </a:t>
            </a:r>
            <a:r>
              <a:rPr lang="en-US" i="1" dirty="0">
                <a:cs typeface="Calibri"/>
              </a:rPr>
              <a:t>for slides:</a:t>
            </a:r>
          </a:p>
          <a:p>
            <a:pPr marL="685800" lvl="1" indent="-228600" algn="l" defTabSz="914400" rtl="0" eaLnBrk="1" latinLnBrk="0" hangingPunct="1">
              <a:buAutoNum type="arabicParenR"/>
            </a:pPr>
            <a:r>
              <a:rPr lang="da-DK" sz="1200" i="1" kern="1200" noProof="0" dirty="0">
                <a:solidFill>
                  <a:schemeClr val="tx1"/>
                </a:solidFill>
                <a:latin typeface="+mn-lt"/>
                <a:ea typeface="+mn-ea"/>
                <a:cs typeface="Calibri"/>
              </a:rPr>
              <a:t>Hvis</a:t>
            </a:r>
            <a:r>
              <a:rPr lang="en-US" sz="1200" i="1" kern="1200" dirty="0">
                <a:solidFill>
                  <a:schemeClr val="tx1"/>
                </a:solidFill>
                <a:latin typeface="+mn-lt"/>
                <a:ea typeface="+mn-ea"/>
                <a:cs typeface="Calibri"/>
              </a:rPr>
              <a:t> </a:t>
            </a:r>
            <a:r>
              <a:rPr lang="da-DK" sz="1200" i="1" kern="1200" noProof="0" dirty="0">
                <a:solidFill>
                  <a:schemeClr val="tx1"/>
                </a:solidFill>
                <a:latin typeface="+mn-lt"/>
                <a:ea typeface="+mn-ea"/>
                <a:cs typeface="Calibri"/>
              </a:rPr>
              <a:t>eleverne er klar til at undersøge deres mycelium og det har vokset en uge, så kan de gå til denne slide.</a:t>
            </a:r>
          </a:p>
          <a:p>
            <a:pPr marL="685800" lvl="1" indent="-228600" algn="l" defTabSz="914400" rtl="0" eaLnBrk="1" latinLnBrk="0" hangingPunct="1">
              <a:buAutoNum type="arabicParenR"/>
            </a:pPr>
            <a:r>
              <a:rPr lang="da-DK" sz="1200" i="1" kern="1200" noProof="0" dirty="0">
                <a:solidFill>
                  <a:schemeClr val="tx1"/>
                </a:solidFill>
                <a:latin typeface="+mn-lt"/>
                <a:ea typeface="+mn-ea"/>
                <a:cs typeface="Calibri"/>
              </a:rPr>
              <a:t>Hvis de kun lige har </a:t>
            </a:r>
            <a:r>
              <a:rPr lang="en-US" sz="1200" i="1" kern="1200" dirty="0">
                <a:solidFill>
                  <a:schemeClr val="tx1"/>
                </a:solidFill>
                <a:latin typeface="+mn-lt"/>
                <a:ea typeface="+mn-ea"/>
                <a:cs typeface="Calibri"/>
              </a:rPr>
              <a:t>sat </a:t>
            </a:r>
            <a:r>
              <a:rPr lang="da-DK" sz="1200" i="1" kern="1200" noProof="0" dirty="0">
                <a:solidFill>
                  <a:schemeClr val="tx1"/>
                </a:solidFill>
                <a:latin typeface="+mn-lt"/>
                <a:ea typeface="+mn-ea"/>
                <a:cs typeface="Calibri"/>
              </a:rPr>
              <a:t>deres</a:t>
            </a:r>
            <a:r>
              <a:rPr lang="en-US" sz="1200" i="1" kern="1200" dirty="0">
                <a:solidFill>
                  <a:schemeClr val="tx1"/>
                </a:solidFill>
                <a:latin typeface="+mn-lt"/>
                <a:ea typeface="+mn-ea"/>
                <a:cs typeface="Calibri"/>
              </a:rPr>
              <a:t> mycelium </a:t>
            </a:r>
            <a:r>
              <a:rPr lang="da-DK" sz="1200" i="1" kern="1200" noProof="0" dirty="0">
                <a:solidFill>
                  <a:schemeClr val="tx1"/>
                </a:solidFill>
                <a:latin typeface="+mn-lt"/>
                <a:ea typeface="+mn-ea"/>
                <a:cs typeface="Calibri"/>
              </a:rPr>
              <a:t>til</a:t>
            </a:r>
            <a:r>
              <a:rPr lang="en-US" sz="1200" i="1" kern="1200" dirty="0">
                <a:solidFill>
                  <a:schemeClr val="tx1"/>
                </a:solidFill>
                <a:latin typeface="+mn-lt"/>
                <a:ea typeface="+mn-ea"/>
                <a:cs typeface="Calibri"/>
              </a:rPr>
              <a:t> at </a:t>
            </a:r>
            <a:r>
              <a:rPr lang="da-DK" sz="1200" i="1" kern="1200" noProof="0" dirty="0">
                <a:solidFill>
                  <a:schemeClr val="tx1"/>
                </a:solidFill>
                <a:latin typeface="+mn-lt"/>
                <a:ea typeface="+mn-ea"/>
                <a:cs typeface="Calibri"/>
              </a:rPr>
              <a:t>vokse, kan </a:t>
            </a:r>
            <a:r>
              <a:rPr lang="en-US" sz="1200" i="1" kern="1200" dirty="0">
                <a:solidFill>
                  <a:schemeClr val="tx1"/>
                </a:solidFill>
                <a:latin typeface="+mn-lt"/>
                <a:ea typeface="+mn-ea"/>
                <a:cs typeface="Calibri"/>
              </a:rPr>
              <a:t>de nu </a:t>
            </a:r>
            <a:r>
              <a:rPr lang="da-DK" sz="1200" i="1" kern="1200" noProof="0" dirty="0">
                <a:solidFill>
                  <a:schemeClr val="tx1"/>
                </a:solidFill>
                <a:latin typeface="+mn-lt"/>
                <a:ea typeface="+mn-ea"/>
                <a:cs typeface="Calibri"/>
              </a:rPr>
              <a:t>gå</a:t>
            </a:r>
            <a:r>
              <a:rPr lang="en-US" sz="1200" i="1" kern="1200" dirty="0">
                <a:solidFill>
                  <a:schemeClr val="tx1"/>
                </a:solidFill>
                <a:latin typeface="+mn-lt"/>
                <a:ea typeface="+mn-ea"/>
                <a:cs typeface="Calibri"/>
              </a:rPr>
              <a:t> I gang med at </a:t>
            </a:r>
            <a:r>
              <a:rPr lang="da-DK" sz="1200" i="1" kern="1200" noProof="0" dirty="0">
                <a:solidFill>
                  <a:schemeClr val="tx1"/>
                </a:solidFill>
                <a:latin typeface="+mn-lt"/>
                <a:ea typeface="+mn-ea"/>
                <a:cs typeface="Calibri"/>
              </a:rPr>
              <a:t>designe deres emballage </a:t>
            </a:r>
            <a:r>
              <a:rPr lang="en-US" sz="1200" i="1" kern="1200" dirty="0">
                <a:solidFill>
                  <a:schemeClr val="tx1"/>
                </a:solidFill>
                <a:latin typeface="+mn-lt"/>
                <a:ea typeface="+mn-ea"/>
                <a:cs typeface="Calibri"/>
              </a:rPr>
              <a:t>med slide 17 og </a:t>
            </a:r>
            <a:r>
              <a:rPr lang="da-DK" sz="1200" i="1" kern="1200" noProof="0" dirty="0">
                <a:solidFill>
                  <a:schemeClr val="tx1"/>
                </a:solidFill>
                <a:latin typeface="+mn-lt"/>
                <a:ea typeface="+mn-ea"/>
                <a:cs typeface="Calibri"/>
              </a:rPr>
              <a:t>frem</a:t>
            </a:r>
            <a:r>
              <a:rPr lang="en-US" sz="1200" i="1" kern="1200" dirty="0">
                <a:solidFill>
                  <a:schemeClr val="tx1"/>
                </a:solidFill>
                <a:latin typeface="+mn-lt"/>
                <a:ea typeface="+mn-ea"/>
                <a:cs typeface="Calibri"/>
              </a:rPr>
              <a:t>.</a:t>
            </a:r>
          </a:p>
          <a:p>
            <a:pPr marL="0" lvl="0" indent="0">
              <a:buFont typeface="Courier New,monospace"/>
              <a:buNone/>
            </a:pPr>
            <a:endParaRPr lang="da-DK" b="1" dirty="0"/>
          </a:p>
          <a:p>
            <a:pPr marL="285750" lvl="0" indent="-285750">
              <a:buFont typeface="Courier New,monospace"/>
              <a:buChar char="o"/>
            </a:pPr>
            <a:r>
              <a:rPr lang="da-DK" i="1" dirty="0">
                <a:cs typeface="+mn-lt"/>
              </a:rPr>
              <a:t>Elever skal helst </a:t>
            </a:r>
            <a:r>
              <a:rPr lang="da-DK" i="1" u="sng" dirty="0">
                <a:cs typeface="+mn-lt"/>
              </a:rPr>
              <a:t>selv</a:t>
            </a:r>
            <a:r>
              <a:rPr lang="da-DK" i="1" dirty="0">
                <a:cs typeface="+mn-lt"/>
              </a:rPr>
              <a:t> pakke ud og lægge til tørring.</a:t>
            </a:r>
            <a:br>
              <a:rPr lang="da-DK" dirty="0">
                <a:cs typeface="+mn-lt"/>
              </a:rPr>
            </a:br>
            <a:endParaRPr lang="da-DK" dirty="0">
              <a:cs typeface="Calibri"/>
            </a:endParaRPr>
          </a:p>
          <a:p>
            <a:pPr marL="0" lvl="0" indent="0">
              <a:buFont typeface="Courier New,monospace"/>
              <a:buNone/>
            </a:pPr>
            <a:r>
              <a:rPr lang="da-DK" b="1" dirty="0"/>
              <a:t>Pointer, som er vigtige for elevernes proces senere. </a:t>
            </a:r>
          </a:p>
          <a:p>
            <a:pPr marL="171450" lvl="0" indent="-171450">
              <a:buFont typeface="Courier New" panose="02070309020205020404" pitchFamily="49" charset="0"/>
              <a:buChar char="o"/>
            </a:pPr>
            <a:r>
              <a:rPr lang="da-DK" b="0" i="1" dirty="0">
                <a:cs typeface="+mn-lt"/>
              </a:rPr>
              <a:t>Eleverne skal bruge undersøgelsesresultatet til at kvalificere valget af to materialer til deres svampe-emballage på elevark 6.</a:t>
            </a:r>
            <a:endParaRPr lang="da-DK" b="0" i="1" dirty="0"/>
          </a:p>
        </p:txBody>
      </p:sp>
      <p:sp>
        <p:nvSpPr>
          <p:cNvPr id="4" name="Pladsholder til slidenummer 3"/>
          <p:cNvSpPr>
            <a:spLocks noGrp="1"/>
          </p:cNvSpPr>
          <p:nvPr>
            <p:ph type="sldNum" sz="quarter" idx="5"/>
          </p:nvPr>
        </p:nvSpPr>
        <p:spPr/>
        <p:txBody>
          <a:bodyPr/>
          <a:lstStyle/>
          <a:p>
            <a:fld id="{3BD419F3-6B28-424A-92AC-0B6A1287DF94}" type="slidenum">
              <a:rPr lang="da-DK" smtClean="0"/>
              <a:t>16</a:t>
            </a:fld>
            <a:endParaRPr lang="da-DK"/>
          </a:p>
        </p:txBody>
      </p:sp>
    </p:spTree>
    <p:extLst>
      <p:ext uri="{BB962C8B-B14F-4D97-AF65-F5344CB8AC3E}">
        <p14:creationId xmlns:p14="http://schemas.microsoft.com/office/powerpoint/2010/main" val="1082590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57200" lvl="1" indent="0">
              <a:buFont typeface="Courier New" panose="02070309020205020404" pitchFamily="49" charset="0"/>
              <a:buNone/>
            </a:pPr>
            <a:endParaRPr lang="da-DK" sz="1200" dirty="0">
              <a:effectLst/>
              <a:latin typeface="Calibri" panose="020F0502020204030204" pitchFamily="34" charset="0"/>
              <a:ea typeface="Segoe UI" panose="020B0502040204020203" pitchFamily="34" charset="0"/>
            </a:endParaRPr>
          </a:p>
          <a:p>
            <a:pPr marL="0" lvl="0" indent="0">
              <a:buFont typeface="Courier New,monospace"/>
              <a:buNone/>
            </a:pPr>
            <a:r>
              <a:rPr lang="da-DK" sz="1050" b="1" dirty="0"/>
              <a:t>Slidens formål </a:t>
            </a:r>
          </a:p>
          <a:p>
            <a:pPr marL="285750" lvl="0" indent="-285750">
              <a:buFont typeface="Courier New,monospace"/>
              <a:buChar char="o"/>
            </a:pPr>
            <a:r>
              <a:rPr lang="da-DK" sz="1050" i="1" dirty="0">
                <a:cs typeface="+mn-lt"/>
              </a:rPr>
              <a:t>At introducere eleverne til delprocessen ‘få ideer’, samt elevark 6.</a:t>
            </a:r>
            <a:br>
              <a:rPr lang="da-DK" sz="1050" i="1" dirty="0">
                <a:cs typeface="+mn-lt"/>
              </a:rPr>
            </a:br>
            <a:endParaRPr lang="da-DK" sz="1050" i="1" dirty="0">
              <a:cs typeface="Calibri"/>
            </a:endParaRPr>
          </a:p>
          <a:p>
            <a:pPr marL="0" lvl="0" indent="0">
              <a:buFont typeface="Courier New,monospace"/>
              <a:buNone/>
            </a:pPr>
            <a:r>
              <a:rPr lang="da-DK" sz="1050" b="1" dirty="0"/>
              <a:t>Didaktiske overvejelser om brugen af slide</a:t>
            </a:r>
          </a:p>
          <a:p>
            <a:pPr marL="285750" lvl="0" indent="-285750">
              <a:buFont typeface="Courier New,monospace"/>
              <a:buChar char="o"/>
            </a:pPr>
            <a:r>
              <a:rPr lang="da-DK" sz="1050" i="1" dirty="0">
                <a:cs typeface="+mn-lt"/>
              </a:rPr>
              <a:t>Alt efter elevernes erfaring med design-processer kan det være en god ide at bruge teksten om delprocessen ‘Få ideer’ til en fælles drøftelse.</a:t>
            </a:r>
          </a:p>
          <a:p>
            <a:pPr marL="285750" lvl="0" indent="-285750">
              <a:buFont typeface="Courier New,monospace"/>
              <a:buChar char="o"/>
            </a:pPr>
            <a:r>
              <a:rPr lang="da-DK" sz="1050" i="1" dirty="0">
                <a:cs typeface="+mn-lt"/>
              </a:rPr>
              <a:t>Udfordring og krav er med på sliden for at minde eleverne om hvad det er, de skal få gode ideer til at løse.</a:t>
            </a:r>
            <a:br>
              <a:rPr lang="da-DK" sz="1050" dirty="0">
                <a:cs typeface="+mn-lt"/>
              </a:rPr>
            </a:br>
            <a:endParaRPr lang="da-DK" sz="1050" dirty="0">
              <a:cs typeface="Calibri"/>
            </a:endParaRPr>
          </a:p>
          <a:p>
            <a:pPr marL="0" lvl="0" indent="0">
              <a:buFont typeface="Courier New,monospace"/>
              <a:buNone/>
            </a:pPr>
            <a:r>
              <a:rPr lang="da-DK" sz="1050" b="1" dirty="0"/>
              <a:t>Pointer, som er vigtige for elevernes proces senere. </a:t>
            </a:r>
          </a:p>
          <a:p>
            <a:pPr marL="285750" lvl="0" indent="-285750">
              <a:buFont typeface="Courier New" panose="02070309020205020404" pitchFamily="49" charset="0"/>
              <a:buChar char="o"/>
            </a:pPr>
            <a:r>
              <a:rPr lang="da-DK" sz="800" i="1" dirty="0">
                <a:effectLst/>
                <a:latin typeface="Calibri" panose="020F0502020204030204" pitchFamily="34" charset="0"/>
                <a:ea typeface="Segoe UI" panose="020B0502040204020203" pitchFamily="34" charset="0"/>
              </a:rPr>
              <a:t>At delprocessen ‘Få ideer’ både kan indeholde udvikling, forhandling og valg af ideer.</a:t>
            </a:r>
            <a:br>
              <a:rPr lang="da-DK" sz="800" i="1" dirty="0">
                <a:effectLst/>
                <a:latin typeface="Calibri" panose="020F0502020204030204" pitchFamily="34" charset="0"/>
                <a:ea typeface="Segoe UI" panose="020B0502040204020203" pitchFamily="34" charset="0"/>
              </a:rPr>
            </a:br>
            <a:endParaRPr lang="da-DK" sz="800" i="1" dirty="0">
              <a:effectLst/>
              <a:latin typeface="Calibri" panose="020F0502020204030204" pitchFamily="34" charset="0"/>
              <a:ea typeface="Segoe UI" panose="020B0502040204020203" pitchFamily="34" charset="0"/>
            </a:endParaRPr>
          </a:p>
          <a:p>
            <a:pPr lvl="1"/>
            <a:endParaRPr lang="da-DK" dirty="0">
              <a:cs typeface="Calibri"/>
            </a:endParaRPr>
          </a:p>
          <a:p>
            <a:endParaRPr lang="da-DK" dirty="0">
              <a:cs typeface="Calibri"/>
            </a:endParaRPr>
          </a:p>
        </p:txBody>
      </p:sp>
      <p:sp>
        <p:nvSpPr>
          <p:cNvPr id="4" name="Pladsholder til slidenummer 3"/>
          <p:cNvSpPr>
            <a:spLocks noGrp="1"/>
          </p:cNvSpPr>
          <p:nvPr>
            <p:ph type="sldNum" sz="quarter" idx="5"/>
          </p:nvPr>
        </p:nvSpPr>
        <p:spPr/>
        <p:txBody>
          <a:bodyPr/>
          <a:lstStyle/>
          <a:p>
            <a:fld id="{C5914F7A-5C4A-43D7-AFB0-6E15F159EB28}" type="slidenum">
              <a:rPr lang="da-DK" smtClean="0"/>
              <a:t>17</a:t>
            </a:fld>
            <a:endParaRPr lang="da-DK"/>
          </a:p>
        </p:txBody>
      </p:sp>
    </p:spTree>
    <p:extLst>
      <p:ext uri="{BB962C8B-B14F-4D97-AF65-F5344CB8AC3E}">
        <p14:creationId xmlns:p14="http://schemas.microsoft.com/office/powerpoint/2010/main" val="3781281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sz="1200" b="1" dirty="0"/>
              <a:t>Slidens formål </a:t>
            </a:r>
          </a:p>
          <a:p>
            <a:pPr marL="285750" lvl="0" indent="-285750">
              <a:buFont typeface="Courier New,monospace"/>
              <a:buChar char="o"/>
            </a:pPr>
            <a:r>
              <a:rPr lang="da-DK" sz="1200" i="1" dirty="0">
                <a:cs typeface="+mn-lt"/>
              </a:rPr>
              <a:t>At samle op på delprocessen ‘få ideer’.</a:t>
            </a:r>
            <a:br>
              <a:rPr lang="da-DK" sz="1200" dirty="0">
                <a:cs typeface="+mn-lt"/>
              </a:rPr>
            </a:br>
            <a:endParaRPr lang="da-DK" sz="1200" dirty="0">
              <a:cs typeface="Calibri"/>
            </a:endParaRPr>
          </a:p>
          <a:p>
            <a:pPr marL="0" lvl="0" indent="0">
              <a:buFont typeface="Courier New,monospace"/>
              <a:buNone/>
            </a:pPr>
            <a:r>
              <a:rPr lang="da-DK" sz="1200" b="1" dirty="0"/>
              <a:t>Didaktiske overvejelser om brugen af slide</a:t>
            </a:r>
          </a:p>
          <a:p>
            <a:pPr marL="285750" indent="-285750">
              <a:buFont typeface="Courier New" panose="02070309020205020404" pitchFamily="49" charset="0"/>
              <a:buChar char="o"/>
            </a:pPr>
            <a:r>
              <a:rPr lang="da-DK" sz="1800" b="0" i="1" dirty="0">
                <a:solidFill>
                  <a:srgbClr val="000000"/>
                </a:solidFill>
                <a:effectLst/>
                <a:latin typeface="WorkSans-Regular"/>
              </a:rPr>
              <a:t>Opsamlingen kan bidrage til at ideer spredes på tværs af grupperne og du som lærer får et overblik.</a:t>
            </a:r>
            <a:r>
              <a:rPr lang="da-DK" i="1" dirty="0"/>
              <a:t> </a:t>
            </a:r>
            <a:br>
              <a:rPr lang="da-DK" sz="1200" dirty="0">
                <a:cs typeface="+mn-lt"/>
              </a:rPr>
            </a:br>
            <a:endParaRPr lang="da-DK" sz="1200" dirty="0">
              <a:cs typeface="Calibri"/>
            </a:endParaRPr>
          </a:p>
          <a:p>
            <a:pPr marL="0" lvl="0" indent="0">
              <a:buFont typeface="Courier New,monospace"/>
              <a:buNone/>
            </a:pPr>
            <a:r>
              <a:rPr lang="da-DK" sz="1200" b="1" dirty="0"/>
              <a:t>Pointer, som er vigtige for elevernes proces senere. </a:t>
            </a:r>
          </a:p>
          <a:p>
            <a:pPr marL="285750" indent="-285750">
              <a:buFont typeface="Courier New" panose="02070309020205020404" pitchFamily="49" charset="0"/>
              <a:buChar char="o"/>
            </a:pPr>
            <a:r>
              <a:rPr lang="da-DK" sz="1800" b="0" i="1" dirty="0">
                <a:solidFill>
                  <a:srgbClr val="000000"/>
                </a:solidFill>
                <a:effectLst/>
                <a:latin typeface="WorkSans-Regular"/>
              </a:rPr>
              <a:t>Hvordan delprocessen ’Undersøge’ kan bidrage med viden til den videre designproces og kvalificere ideer. </a:t>
            </a:r>
            <a:br>
              <a:rPr lang="da-DK" sz="1200" dirty="0"/>
            </a:br>
            <a:br>
              <a:rPr lang="da-DK" sz="1000" dirty="0">
                <a:effectLst/>
                <a:latin typeface="Calibri" panose="020F0502020204030204" pitchFamily="34" charset="0"/>
                <a:ea typeface="Segoe UI" panose="020B0502040204020203" pitchFamily="34" charset="0"/>
              </a:rPr>
            </a:br>
            <a:endParaRPr lang="da-DK" sz="1000" dirty="0">
              <a:effectLst/>
              <a:latin typeface="Calibri" panose="020F0502020204030204" pitchFamily="34" charset="0"/>
              <a:ea typeface="Segoe UI" panose="020B0502040204020203" pitchFamily="34" charset="0"/>
            </a:endParaRPr>
          </a:p>
          <a:p>
            <a:endParaRPr lang="da-DK" dirty="0"/>
          </a:p>
        </p:txBody>
      </p:sp>
      <p:sp>
        <p:nvSpPr>
          <p:cNvPr id="4" name="Pladsholder til slidenummer 3"/>
          <p:cNvSpPr>
            <a:spLocks noGrp="1"/>
          </p:cNvSpPr>
          <p:nvPr>
            <p:ph type="sldNum" sz="quarter" idx="5"/>
          </p:nvPr>
        </p:nvSpPr>
        <p:spPr/>
        <p:txBody>
          <a:bodyPr/>
          <a:lstStyle/>
          <a:p>
            <a:fld id="{3BD419F3-6B28-424A-92AC-0B6A1287DF94}" type="slidenum">
              <a:rPr lang="da-DK" smtClean="0"/>
              <a:t>18</a:t>
            </a:fld>
            <a:endParaRPr lang="da-DK"/>
          </a:p>
        </p:txBody>
      </p:sp>
    </p:spTree>
    <p:extLst>
      <p:ext uri="{BB962C8B-B14F-4D97-AF65-F5344CB8AC3E}">
        <p14:creationId xmlns:p14="http://schemas.microsoft.com/office/powerpoint/2010/main" val="3934307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en-US" dirty="0">
              <a:cs typeface="Calibri"/>
            </a:endParaRPr>
          </a:p>
          <a:p>
            <a:pPr marL="0" lvl="0" indent="0">
              <a:buFont typeface="Courier New,monospace"/>
              <a:buNone/>
            </a:pPr>
            <a:r>
              <a:rPr lang="da-DK" sz="1600" b="1" dirty="0"/>
              <a:t>Slidens formål</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sz="1600" i="1" dirty="0">
                <a:cs typeface="+mn-lt"/>
              </a:rPr>
              <a:t>At introducere eleverne til delprocessen ‘Konkretisere’, samt elevark 7 ‘Læg en plan’.</a:t>
            </a:r>
            <a:br>
              <a:rPr lang="da-DK" sz="1600" dirty="0">
                <a:cs typeface="+mn-lt"/>
              </a:rPr>
            </a:br>
            <a:endParaRPr lang="da-DK" sz="1600" dirty="0">
              <a:cs typeface="Calibri"/>
            </a:endParaRPr>
          </a:p>
          <a:p>
            <a:pPr marL="0" lvl="0" indent="0">
              <a:buFont typeface="Courier New,monospace"/>
              <a:buNone/>
            </a:pPr>
            <a:r>
              <a:rPr lang="da-DK" sz="1600" b="1" dirty="0"/>
              <a:t>Didaktiske overvejelser om brugen af slide</a:t>
            </a:r>
            <a:endParaRPr lang="da-DK" sz="1200" kern="1200" dirty="0">
              <a:solidFill>
                <a:schemeClr val="tx1"/>
              </a:solidFill>
              <a:latin typeface="+mn-lt"/>
              <a:ea typeface="+mn-ea"/>
              <a:cs typeface="+mn-lt"/>
            </a:endParaRPr>
          </a:p>
          <a:p>
            <a:pPr marL="285750" lvl="0" indent="-285750">
              <a:buFont typeface="Courier New,monospace"/>
              <a:buChar char="o"/>
            </a:pPr>
            <a:r>
              <a:rPr lang="da-DK" sz="1600" i="1" dirty="0">
                <a:cs typeface="+mn-lt"/>
              </a:rPr>
              <a:t>Alt efter elevernes erfaring med design-processer kan det være en god ide at bruge teksten om delprocessen ‘Konkretisere’ til en fælles drøftelse.</a:t>
            </a:r>
          </a:p>
          <a:p>
            <a:pPr marL="285750" lvl="0" indent="-285750">
              <a:buFont typeface="Courier New,monospace"/>
              <a:buChar char="o"/>
            </a:pPr>
            <a:r>
              <a:rPr lang="da-DK" sz="1600" i="1" dirty="0">
                <a:cs typeface="+mn-lt"/>
              </a:rPr>
              <a:t>Opgaven er med på sliden for at understøtte eleverne i at bruge elevark 7.</a:t>
            </a:r>
            <a:br>
              <a:rPr lang="da-DK" sz="1600" dirty="0">
                <a:cs typeface="+mn-lt"/>
              </a:rPr>
            </a:br>
            <a:endParaRPr lang="da-DK" sz="1600" dirty="0">
              <a:cs typeface="Calibri"/>
            </a:endParaRPr>
          </a:p>
          <a:p>
            <a:pPr marL="0" lvl="0" indent="0">
              <a:buFont typeface="Courier New,monospace"/>
              <a:buNone/>
            </a:pPr>
            <a:r>
              <a:rPr lang="da-DK" sz="1600" b="1" dirty="0"/>
              <a:t>Pointer, som er vigtige for elevernes proces senere. </a:t>
            </a:r>
          </a:p>
          <a:p>
            <a:pPr marL="285750" lvl="0" indent="-285750">
              <a:buFont typeface="Courier New,monospace"/>
              <a:buChar char="o"/>
            </a:pPr>
            <a:r>
              <a:rPr lang="da-DK" sz="1200" i="1" dirty="0">
                <a:cs typeface="+mn-lt"/>
              </a:rPr>
              <a:t>At eleverne har en plan for det videre arbejde.</a:t>
            </a:r>
          </a:p>
          <a:p>
            <a:pPr marL="285750" marR="0" lvl="0" indent="-285750" algn="l" defTabSz="914400" rtl="0" eaLnBrk="1" fontAlgn="auto" latinLnBrk="0" hangingPunct="1">
              <a:lnSpc>
                <a:spcPct val="100000"/>
              </a:lnSpc>
              <a:spcBef>
                <a:spcPts val="0"/>
              </a:spcBef>
              <a:spcAft>
                <a:spcPts val="0"/>
              </a:spcAft>
              <a:buClrTx/>
              <a:buSzTx/>
              <a:buFont typeface="Courier New,monospace"/>
              <a:buChar char="o"/>
              <a:tabLst/>
              <a:defRPr/>
            </a:pPr>
            <a:r>
              <a:rPr lang="da-DK" sz="1200" i="1" dirty="0">
                <a:effectLst/>
                <a:latin typeface="Calibri" panose="020F0502020204030204" pitchFamily="34" charset="0"/>
                <a:ea typeface="Segoe UI" panose="020B0502040204020203" pitchFamily="34" charset="0"/>
              </a:rPr>
              <a:t>At delprocessen ‘Konkretisere’ både handler om at modellere sin ide på forskellige måder, samt vælge materialer og proces for at konstruere.  </a:t>
            </a:r>
            <a:br>
              <a:rPr lang="da-DK" dirty="0">
                <a:cs typeface="+mn-lt"/>
              </a:rPr>
            </a:br>
            <a:endParaRPr lang="da-DK" dirty="0"/>
          </a:p>
          <a:p>
            <a:pPr marL="628650" indent="-171450">
              <a:buFont typeface="Arial"/>
              <a:buChar char="•"/>
            </a:pPr>
            <a:endParaRPr lang="da-DK" dirty="0"/>
          </a:p>
          <a:p>
            <a:pPr marL="228600" indent="-228600">
              <a:buAutoNum type="arabicParenR"/>
            </a:pPr>
            <a:endParaRPr lang="en-US" dirty="0">
              <a:cs typeface="Calibri"/>
            </a:endParaRPr>
          </a:p>
        </p:txBody>
      </p:sp>
      <p:sp>
        <p:nvSpPr>
          <p:cNvPr id="4" name="Pladsholder til slidenummer 3"/>
          <p:cNvSpPr>
            <a:spLocks noGrp="1"/>
          </p:cNvSpPr>
          <p:nvPr>
            <p:ph type="sldNum" sz="quarter" idx="5"/>
          </p:nvPr>
        </p:nvSpPr>
        <p:spPr/>
        <p:txBody>
          <a:bodyPr/>
          <a:lstStyle/>
          <a:p>
            <a:fld id="{3BD419F3-6B28-424A-92AC-0B6A1287DF94}" type="slidenum">
              <a:rPr lang="da-DK" smtClean="0"/>
              <a:t>19</a:t>
            </a:fld>
            <a:endParaRPr lang="da-DK"/>
          </a:p>
        </p:txBody>
      </p:sp>
    </p:spTree>
    <p:extLst>
      <p:ext uri="{BB962C8B-B14F-4D97-AF65-F5344CB8AC3E}">
        <p14:creationId xmlns:p14="http://schemas.microsoft.com/office/powerpoint/2010/main" val="3171313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725D92C-AD5B-4FDC-BCE3-D62030172E04}" type="slidenum">
              <a:rPr lang="da-DK" smtClean="0"/>
              <a:t>2</a:t>
            </a:fld>
            <a:endParaRPr lang="da-DK" dirty="0"/>
          </a:p>
        </p:txBody>
      </p:sp>
    </p:spTree>
    <p:extLst>
      <p:ext uri="{BB962C8B-B14F-4D97-AF65-F5344CB8AC3E}">
        <p14:creationId xmlns:p14="http://schemas.microsoft.com/office/powerpoint/2010/main" val="2526903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sz="1200" b="1" dirty="0"/>
              <a:t>Slidens formål </a:t>
            </a:r>
          </a:p>
          <a:p>
            <a:pPr marL="285750" lvl="0" indent="-285750">
              <a:buFont typeface="Courier New,monospace"/>
              <a:buChar char="o"/>
            </a:pPr>
            <a:r>
              <a:rPr lang="da-DK" sz="1200" i="1" dirty="0">
                <a:cs typeface="+mn-lt"/>
              </a:rPr>
              <a:t>At introducere eleverne til hvordan de skal formidle og give feedback.</a:t>
            </a:r>
            <a:br>
              <a:rPr lang="da-DK" sz="1200" dirty="0">
                <a:cs typeface="+mn-lt"/>
              </a:rPr>
            </a:br>
            <a:endParaRPr lang="da-DK" sz="1200" dirty="0">
              <a:cs typeface="Calibri"/>
            </a:endParaRPr>
          </a:p>
          <a:p>
            <a:pPr marL="0" lvl="0" indent="0">
              <a:buFont typeface="Courier New,monospace"/>
              <a:buNone/>
            </a:pPr>
            <a:r>
              <a:rPr lang="da-DK" sz="1200" b="1" dirty="0"/>
              <a:t>Didaktiske overvejelser om brugen af slide</a:t>
            </a:r>
          </a:p>
          <a:p>
            <a:pPr marL="285750" lvl="0" indent="-285750">
              <a:buFont typeface="Courier New,monospace"/>
              <a:buChar char="o"/>
            </a:pPr>
            <a:r>
              <a:rPr lang="da-DK" sz="1200" i="1" dirty="0">
                <a:cs typeface="+mn-lt"/>
              </a:rPr>
              <a:t>Er eleverne ikke vandt til at give og få feedback, så brug sliden til gennemgå hvad der skal ske. </a:t>
            </a:r>
            <a:br>
              <a:rPr lang="da-DK" sz="1200" i="1" dirty="0">
                <a:cs typeface="+mn-lt"/>
              </a:rPr>
            </a:br>
            <a:endParaRPr lang="da-DK" sz="1200" i="1" dirty="0">
              <a:cs typeface="Calibri"/>
            </a:endParaRPr>
          </a:p>
          <a:p>
            <a:pPr marL="0" lvl="0" indent="0">
              <a:buFont typeface="Courier New,monospace"/>
              <a:buNone/>
            </a:pPr>
            <a:r>
              <a:rPr lang="da-DK" sz="1200" b="1" dirty="0"/>
              <a:t>Pointer, som er vigtige for elevernes proces senere. </a:t>
            </a:r>
          </a:p>
          <a:p>
            <a:pPr marL="285750" lvl="0" indent="-285750">
              <a:buFont typeface="Courier New" panose="02070309020205020404" pitchFamily="49" charset="0"/>
              <a:buChar char="o"/>
            </a:pPr>
            <a:r>
              <a:rPr lang="da-DK" sz="1000" i="1" dirty="0">
                <a:effectLst/>
                <a:latin typeface="Calibri" panose="020F0502020204030204" pitchFamily="34" charset="0"/>
                <a:ea typeface="Segoe UI" panose="020B0502040204020203" pitchFamily="34" charset="0"/>
              </a:rPr>
              <a:t>At deres pitch og feedbacken kan anvendes til at forbedre deres løsning.  </a:t>
            </a:r>
            <a:br>
              <a:rPr lang="da-DK" sz="1000" i="1" dirty="0">
                <a:effectLst/>
                <a:latin typeface="Calibri" panose="020F0502020204030204" pitchFamily="34" charset="0"/>
                <a:ea typeface="Segoe UI" panose="020B0502040204020203" pitchFamily="34" charset="0"/>
              </a:rPr>
            </a:br>
            <a:endParaRPr lang="da-DK" sz="1000" i="1" dirty="0">
              <a:effectLst/>
              <a:latin typeface="Calibri" panose="020F0502020204030204" pitchFamily="34" charset="0"/>
              <a:ea typeface="Segoe UI" panose="020B0502040204020203" pitchFamily="34" charset="0"/>
            </a:endParaRPr>
          </a:p>
          <a:p>
            <a:endParaRPr lang="da-DK" dirty="0"/>
          </a:p>
        </p:txBody>
      </p:sp>
      <p:sp>
        <p:nvSpPr>
          <p:cNvPr id="4" name="Pladsholder til slidenummer 3"/>
          <p:cNvSpPr>
            <a:spLocks noGrp="1"/>
          </p:cNvSpPr>
          <p:nvPr>
            <p:ph type="sldNum" sz="quarter" idx="5"/>
          </p:nvPr>
        </p:nvSpPr>
        <p:spPr/>
        <p:txBody>
          <a:bodyPr/>
          <a:lstStyle/>
          <a:p>
            <a:fld id="{C5914F7A-5C4A-43D7-AFB0-6E15F159EB28}" type="slidenum">
              <a:rPr lang="da-DK" smtClean="0"/>
              <a:t>20</a:t>
            </a:fld>
            <a:endParaRPr lang="da-DK"/>
          </a:p>
        </p:txBody>
      </p:sp>
    </p:spTree>
    <p:extLst>
      <p:ext uri="{BB962C8B-B14F-4D97-AF65-F5344CB8AC3E}">
        <p14:creationId xmlns:p14="http://schemas.microsoft.com/office/powerpoint/2010/main" val="4238664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sz="1200" b="1" dirty="0"/>
              <a:t>Slidens formål </a:t>
            </a:r>
          </a:p>
          <a:p>
            <a:pPr marL="285750" lvl="0" indent="-285750">
              <a:buFont typeface="Courier New,monospace"/>
              <a:buChar char="o"/>
            </a:pPr>
            <a:r>
              <a:rPr lang="da-DK" sz="1200" i="1" dirty="0">
                <a:cs typeface="+mn-lt"/>
              </a:rPr>
              <a:t>At få eleverne til at reflektere over udbyttet af at lægge en plan for det videre arbejde, samt værdien ved feedback.</a:t>
            </a:r>
          </a:p>
          <a:p>
            <a:pPr marL="285750" lvl="0" indent="-285750">
              <a:buFont typeface="Courier New,monospace"/>
              <a:buChar char="o"/>
            </a:pPr>
            <a:endParaRPr lang="da-DK" sz="1200" dirty="0">
              <a:cs typeface="Calibri"/>
            </a:endParaRPr>
          </a:p>
          <a:p>
            <a:pPr marL="0" lvl="0" indent="0">
              <a:buFont typeface="Courier New,monospace"/>
              <a:buNone/>
            </a:pPr>
            <a:r>
              <a:rPr lang="da-DK" sz="1200" b="1" dirty="0"/>
              <a:t>Didaktiske overvejelser om brugen af slide</a:t>
            </a:r>
          </a:p>
          <a:p>
            <a:pPr marL="285750" lvl="0" indent="-285750">
              <a:buFont typeface="Courier New,monospace"/>
              <a:buChar char="o"/>
            </a:pPr>
            <a:r>
              <a:rPr lang="da-DK" sz="1200" b="0" i="1" dirty="0">
                <a:solidFill>
                  <a:srgbClr val="000000"/>
                </a:solidFill>
                <a:effectLst/>
                <a:latin typeface="WorkSans-Regular"/>
              </a:rPr>
              <a:t>Opsamlingen kan bidrage til at elevernes planlægning og procesvalg spredes på tværs af grupperne og du som lærer får et overblik.</a:t>
            </a:r>
            <a:r>
              <a:rPr lang="da-DK" i="1" dirty="0"/>
              <a:t> </a:t>
            </a:r>
            <a:br>
              <a:rPr lang="da-DK" sz="1200" dirty="0">
                <a:cs typeface="+mn-lt"/>
              </a:rPr>
            </a:br>
            <a:endParaRPr lang="da-DK" sz="1200" dirty="0">
              <a:cs typeface="Calibri"/>
            </a:endParaRPr>
          </a:p>
          <a:p>
            <a:pPr marL="0" lvl="0" indent="0">
              <a:buFont typeface="Courier New,monospace"/>
              <a:buNone/>
            </a:pPr>
            <a:r>
              <a:rPr lang="da-DK" sz="1200" b="1" dirty="0"/>
              <a:t>Pointer, som er vigtige for elevernes proces senere. </a:t>
            </a:r>
          </a:p>
          <a:p>
            <a:pPr marL="285750" lvl="0" indent="-285750">
              <a:buFont typeface="Courier New" panose="02070309020205020404" pitchFamily="49" charset="0"/>
              <a:buChar char="o"/>
            </a:pPr>
            <a:r>
              <a:rPr lang="da-DK" sz="1000" i="1" dirty="0">
                <a:effectLst/>
                <a:latin typeface="Calibri" panose="020F0502020204030204" pitchFamily="34" charset="0"/>
                <a:ea typeface="Segoe UI" panose="020B0502040204020203" pitchFamily="34" charset="0"/>
              </a:rPr>
              <a:t>At forbedringer gennem gentagende processer øger kvaliteten af deres prototype .</a:t>
            </a:r>
            <a:br>
              <a:rPr lang="da-DK" sz="1000" dirty="0">
                <a:effectLst/>
                <a:latin typeface="Calibri" panose="020F0502020204030204" pitchFamily="34" charset="0"/>
                <a:ea typeface="Segoe UI" panose="020B0502040204020203" pitchFamily="34" charset="0"/>
              </a:rPr>
            </a:br>
            <a:endParaRPr lang="da-DK" sz="1000" dirty="0">
              <a:effectLst/>
              <a:latin typeface="Calibri" panose="020F0502020204030204" pitchFamily="34" charset="0"/>
              <a:ea typeface="Segoe UI" panose="020B0502040204020203" pitchFamily="34" charset="0"/>
            </a:endParaRPr>
          </a:p>
          <a:p>
            <a:endParaRPr lang="da-DK" dirty="0"/>
          </a:p>
        </p:txBody>
      </p:sp>
      <p:sp>
        <p:nvSpPr>
          <p:cNvPr id="4" name="Pladsholder til slidenummer 3"/>
          <p:cNvSpPr>
            <a:spLocks noGrp="1"/>
          </p:cNvSpPr>
          <p:nvPr>
            <p:ph type="sldNum" sz="quarter" idx="5"/>
          </p:nvPr>
        </p:nvSpPr>
        <p:spPr/>
        <p:txBody>
          <a:bodyPr/>
          <a:lstStyle/>
          <a:p>
            <a:fld id="{3BD419F3-6B28-424A-92AC-0B6A1287DF94}" type="slidenum">
              <a:rPr lang="da-DK" smtClean="0"/>
              <a:t>21</a:t>
            </a:fld>
            <a:endParaRPr lang="da-DK"/>
          </a:p>
        </p:txBody>
      </p:sp>
    </p:spTree>
    <p:extLst>
      <p:ext uri="{BB962C8B-B14F-4D97-AF65-F5344CB8AC3E}">
        <p14:creationId xmlns:p14="http://schemas.microsoft.com/office/powerpoint/2010/main" val="772220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 panose="02070309020205020404" pitchFamily="49" charset="0"/>
              <a:buNone/>
            </a:pPr>
            <a:r>
              <a:rPr lang="da-DK" sz="1200" b="1" kern="1200" dirty="0">
                <a:solidFill>
                  <a:schemeClr val="tx1"/>
                </a:solidFill>
                <a:latin typeface="+mn-lt"/>
                <a:ea typeface="+mn-ea"/>
                <a:cs typeface="+mn-cs"/>
              </a:rPr>
              <a:t>Slidens formål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i="1" dirty="0">
                <a:cs typeface="Calibri"/>
              </a:rPr>
              <a:t>At introducere eleverne tredje del af modelleringsøvelsen, hvor de skal placere deres </a:t>
            </a:r>
            <a:r>
              <a:rPr lang="da-DK" i="1" noProof="0" dirty="0">
                <a:cs typeface="Calibri"/>
              </a:rPr>
              <a:t>svampe-emballage (nedbrydere) i carbon</a:t>
            </a:r>
            <a:r>
              <a:rPr lang="da-DK" i="1" dirty="0">
                <a:cs typeface="Calibri"/>
              </a:rPr>
              <a:t>-kredsløbet. </a:t>
            </a:r>
            <a:endParaRPr lang="da-DK" sz="1200" i="1" kern="1200" dirty="0">
              <a:solidFill>
                <a:schemeClr val="tx1"/>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da-DK" sz="1200" kern="1200" dirty="0">
              <a:solidFill>
                <a:schemeClr val="tx1"/>
              </a:solidFill>
              <a:latin typeface="+mn-lt"/>
              <a:ea typeface="+mn-ea"/>
              <a:cs typeface="+mn-cs"/>
            </a:endParaRPr>
          </a:p>
          <a:p>
            <a:pPr marL="0" lvl="0" indent="0">
              <a:buFont typeface="Courier New" panose="02070309020205020404" pitchFamily="49" charset="0"/>
              <a:buNone/>
            </a:pPr>
            <a:r>
              <a:rPr lang="da-DK" sz="1200" b="1" kern="1200" dirty="0">
                <a:solidFill>
                  <a:schemeClr val="tx1"/>
                </a:solidFill>
                <a:latin typeface="+mn-lt"/>
                <a:ea typeface="+mn-ea"/>
                <a:cs typeface="+mn-cs"/>
              </a:rPr>
              <a:t>Didaktiske overvejelser om brugen af slide</a:t>
            </a:r>
          </a:p>
          <a:p>
            <a:pPr marL="285750" lvl="0" indent="-285750">
              <a:buFont typeface="Courier New" panose="02070309020205020404" pitchFamily="49" charset="0"/>
              <a:buChar char="o"/>
            </a:pPr>
            <a:r>
              <a:rPr lang="da-DK" sz="1200" i="1" kern="1200" dirty="0">
                <a:solidFill>
                  <a:schemeClr val="tx1"/>
                </a:solidFill>
                <a:latin typeface="+mn-lt"/>
                <a:ea typeface="+mn-ea"/>
                <a:cs typeface="+mn-cs"/>
              </a:rPr>
              <a:t>Eleverne skal bruge spørgsmålene til at vurdere deres prototype. Spørgsmålene er ikke på elevarket, så eleverne skal kunne se sliden under opgaven. </a:t>
            </a:r>
          </a:p>
          <a:p>
            <a:pPr marL="285750" lvl="0" indent="-285750">
              <a:buFont typeface="Courier New" panose="02070309020205020404" pitchFamily="49" charset="0"/>
              <a:buChar char="o"/>
            </a:pPr>
            <a:r>
              <a:rPr lang="da-DK" sz="1200" i="1" kern="1200" dirty="0">
                <a:solidFill>
                  <a:schemeClr val="tx1"/>
                </a:solidFill>
                <a:latin typeface="+mn-lt"/>
                <a:ea typeface="+mn-ea"/>
                <a:cs typeface="+mn-cs"/>
              </a:rPr>
              <a:t>Elever skal være bevidste om at svampe-emballage indgår i det 'naturlige' kredsløb og således </a:t>
            </a:r>
            <a:r>
              <a:rPr lang="da-DK" sz="1200" i="1" u="sng" kern="1200" dirty="0">
                <a:solidFill>
                  <a:schemeClr val="tx1"/>
                </a:solidFill>
                <a:latin typeface="+mn-lt"/>
                <a:ea typeface="+mn-ea"/>
                <a:cs typeface="+mn-cs"/>
              </a:rPr>
              <a:t>ikke</a:t>
            </a:r>
            <a:r>
              <a:rPr lang="da-DK" sz="1200" i="1" kern="1200" dirty="0">
                <a:solidFill>
                  <a:schemeClr val="tx1"/>
                </a:solidFill>
                <a:latin typeface="+mn-lt"/>
                <a:ea typeface="+mn-ea"/>
                <a:cs typeface="+mn-cs"/>
              </a:rPr>
              <a:t> bidrager til den samlede mængde CO</a:t>
            </a:r>
            <a:r>
              <a:rPr lang="da-DK" sz="1200" i="1" kern="1200" baseline="-25000" dirty="0">
                <a:solidFill>
                  <a:schemeClr val="tx1"/>
                </a:solidFill>
                <a:latin typeface="+mn-lt"/>
                <a:ea typeface="+mn-ea"/>
                <a:cs typeface="+mn-cs"/>
              </a:rPr>
              <a:t>2</a:t>
            </a:r>
            <a:r>
              <a:rPr lang="da-DK" sz="1200" i="1" kern="1200" dirty="0">
                <a:solidFill>
                  <a:schemeClr val="tx1"/>
                </a:solidFill>
                <a:latin typeface="+mn-lt"/>
                <a:ea typeface="+mn-ea"/>
                <a:cs typeface="+mn-cs"/>
              </a:rPr>
              <a:t> , på samme måde som plastbaseret emballage gør.</a:t>
            </a:r>
            <a:br>
              <a:rPr lang="da-DK" sz="1200" kern="1200" dirty="0">
                <a:solidFill>
                  <a:schemeClr val="tx1"/>
                </a:solidFill>
                <a:latin typeface="+mn-lt"/>
                <a:ea typeface="+mn-ea"/>
                <a:cs typeface="+mn-cs"/>
              </a:rPr>
            </a:br>
            <a:endParaRPr lang="da-DK" sz="1200" kern="1200" dirty="0">
              <a:solidFill>
                <a:schemeClr val="tx1"/>
              </a:solidFill>
              <a:latin typeface="+mn-lt"/>
              <a:ea typeface="+mn-ea"/>
              <a:cs typeface="+mn-cs"/>
            </a:endParaRPr>
          </a:p>
          <a:p>
            <a:pPr marL="0" lvl="0" indent="0">
              <a:buFont typeface="Courier New" panose="02070309020205020404" pitchFamily="49" charset="0"/>
              <a:buNone/>
            </a:pPr>
            <a:r>
              <a:rPr lang="da-DK" sz="1200" b="1" kern="1200" dirty="0">
                <a:solidFill>
                  <a:schemeClr val="tx1"/>
                </a:solidFill>
                <a:latin typeface="+mn-lt"/>
                <a:ea typeface="+mn-ea"/>
                <a:cs typeface="+mn-cs"/>
              </a:rPr>
              <a:t>Pointer, som er vigtige for elevernes proces senere. </a:t>
            </a:r>
          </a:p>
          <a:p>
            <a:pPr marL="285750" lvl="0" indent="-285750">
              <a:buFont typeface="Courier New" panose="02070309020205020404" pitchFamily="49" charset="0"/>
              <a:buChar char="o"/>
            </a:pPr>
            <a:r>
              <a:rPr lang="da-DK" sz="1200" i="1" kern="1200" dirty="0">
                <a:solidFill>
                  <a:schemeClr val="tx1"/>
                </a:solidFill>
                <a:latin typeface="+mn-lt"/>
                <a:ea typeface="+mn-ea"/>
                <a:cs typeface="+mn-cs"/>
              </a:rPr>
              <a:t>Understreg for eleverne at kredsløbsmodellen er et vigtigt produkt, hvis gruppen skal kunne argumentere for at netop deres prototype er en bæredygtig løsning på klimaudfordringen. </a:t>
            </a:r>
            <a:br>
              <a:rPr lang="da-DK" sz="1200" kern="1200" dirty="0">
                <a:solidFill>
                  <a:schemeClr val="tx1"/>
                </a:solidFill>
                <a:latin typeface="+mn-lt"/>
                <a:ea typeface="+mn-ea"/>
                <a:cs typeface="+mn-cs"/>
              </a:rPr>
            </a:br>
            <a:endParaRPr lang="da-DK" sz="1200" kern="1200" dirty="0">
              <a:solidFill>
                <a:schemeClr val="tx1"/>
              </a:solidFill>
              <a:latin typeface="+mn-lt"/>
              <a:ea typeface="+mn-ea"/>
              <a:cs typeface="+mn-cs"/>
            </a:endParaRPr>
          </a:p>
          <a:p>
            <a:endParaRPr lang="da-DK" dirty="0"/>
          </a:p>
          <a:p>
            <a:endParaRPr lang="en-US" dirty="0">
              <a:cs typeface="Calibri"/>
            </a:endParaRPr>
          </a:p>
        </p:txBody>
      </p:sp>
      <p:sp>
        <p:nvSpPr>
          <p:cNvPr id="4" name="Pladsholder til slidenummer 3"/>
          <p:cNvSpPr>
            <a:spLocks noGrp="1"/>
          </p:cNvSpPr>
          <p:nvPr>
            <p:ph type="sldNum" sz="quarter" idx="5"/>
          </p:nvPr>
        </p:nvSpPr>
        <p:spPr/>
        <p:txBody>
          <a:bodyPr/>
          <a:lstStyle/>
          <a:p>
            <a:fld id="{3BD419F3-6B28-424A-92AC-0B6A1287DF94}" type="slidenum">
              <a:rPr lang="da-DK" smtClean="0"/>
              <a:t>22</a:t>
            </a:fld>
            <a:endParaRPr lang="da-DK"/>
          </a:p>
        </p:txBody>
      </p:sp>
    </p:spTree>
    <p:extLst>
      <p:ext uri="{BB962C8B-B14F-4D97-AF65-F5344CB8AC3E}">
        <p14:creationId xmlns:p14="http://schemas.microsoft.com/office/powerpoint/2010/main" val="1268086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da-DK" sz="1200">
              <a:effectLst/>
              <a:latin typeface="Calibri" panose="020F0502020204030204" pitchFamily="34" charset="0"/>
              <a:ea typeface="Segoe UI" panose="020B0502040204020203" pitchFamily="34" charset="0"/>
            </a:endParaRPr>
          </a:p>
          <a:p>
            <a:pPr marL="0" lvl="0" indent="0">
              <a:buFont typeface="Courier New,monospace"/>
              <a:buNone/>
            </a:pPr>
            <a:r>
              <a:rPr lang="da-DK" sz="1200" b="1"/>
              <a:t>Slidens formål </a:t>
            </a:r>
          </a:p>
          <a:p>
            <a:pPr marL="285750" lvl="0" indent="-285750">
              <a:buFont typeface="Courier New,monospace"/>
              <a:buChar char="o"/>
            </a:pPr>
            <a:r>
              <a:rPr lang="da-DK" sz="1200" i="1" dirty="0">
                <a:cs typeface="+mn-lt"/>
              </a:rPr>
              <a:t>At introducere eleverne for delprocessen ‘konstruere’ og facilitere arbejdet med at konstruere en støbeform. </a:t>
            </a:r>
            <a:br>
              <a:rPr lang="da-DK" sz="1200" i="1" dirty="0">
                <a:cs typeface="+mn-lt"/>
              </a:rPr>
            </a:br>
            <a:endParaRPr lang="da-DK" sz="1200" i="1" dirty="0">
              <a:cs typeface="Calibri"/>
            </a:endParaRPr>
          </a:p>
          <a:p>
            <a:pPr marL="0" lvl="0" indent="0">
              <a:buFont typeface="Courier New,monospace"/>
              <a:buNone/>
            </a:pPr>
            <a:r>
              <a:rPr lang="da-DK" sz="1200" b="1"/>
              <a:t>Didaktiske overvejelser om brugen af slide</a:t>
            </a:r>
          </a:p>
          <a:p>
            <a:pPr marL="285750" lvl="0" indent="-285750">
              <a:buFont typeface="Courier New,monospace"/>
              <a:buChar char="o"/>
            </a:pPr>
            <a:r>
              <a:rPr lang="da-DK" sz="1800" b="0" i="1" dirty="0">
                <a:solidFill>
                  <a:srgbClr val="000000"/>
                </a:solidFill>
                <a:effectLst/>
                <a:latin typeface="WorkSans-Regular"/>
              </a:rPr>
              <a:t>Der er ikke et elevark til denne proces, da grupperne allerede har planlagt deres arbejde – teksten på denne slide kan dog anvendes til at facilitere gruppernes arbejde. </a:t>
            </a:r>
            <a:br>
              <a:rPr lang="da-DK" dirty="0"/>
            </a:br>
            <a:endParaRPr lang="da-DK" sz="1200">
              <a:cs typeface="Calibri"/>
            </a:endParaRPr>
          </a:p>
          <a:p>
            <a:pPr marL="0" lvl="0" indent="0">
              <a:buFont typeface="Courier New,monospace"/>
              <a:buNone/>
            </a:pPr>
            <a:r>
              <a:rPr lang="da-DK" sz="1200" b="1"/>
              <a:t>Pointer, som er vigtige for elevernes proces senere. </a:t>
            </a:r>
          </a:p>
          <a:p>
            <a:pPr marL="285750" lvl="0" indent="-285750">
              <a:buFont typeface="Courier New" panose="02070309020205020404" pitchFamily="49" charset="0"/>
              <a:buChar char="o"/>
            </a:pPr>
            <a:r>
              <a:rPr lang="da-DK" sz="1000" i="1" dirty="0">
                <a:effectLst/>
                <a:latin typeface="Calibri" panose="020F0502020204030204" pitchFamily="34" charset="0"/>
                <a:ea typeface="Segoe UI" panose="020B0502040204020203" pitchFamily="34" charset="0"/>
              </a:rPr>
              <a:t>At konstruktion af en støbeform er nødvendig for at kunne støbe en prototype med blanding af genbrugsmaterialer og svampe-mycelium.</a:t>
            </a:r>
            <a:endParaRPr lang="da-DK" i="1" dirty="0"/>
          </a:p>
        </p:txBody>
      </p:sp>
      <p:sp>
        <p:nvSpPr>
          <p:cNvPr id="4" name="Pladsholder til slidenummer 3"/>
          <p:cNvSpPr>
            <a:spLocks noGrp="1"/>
          </p:cNvSpPr>
          <p:nvPr>
            <p:ph type="sldNum" sz="quarter" idx="5"/>
          </p:nvPr>
        </p:nvSpPr>
        <p:spPr/>
        <p:txBody>
          <a:bodyPr/>
          <a:lstStyle/>
          <a:p>
            <a:fld id="{C5914F7A-5C4A-43D7-AFB0-6E15F159EB28}" type="slidenum">
              <a:rPr lang="da-DK" smtClean="0"/>
              <a:t>23</a:t>
            </a:fld>
            <a:endParaRPr lang="da-DK"/>
          </a:p>
        </p:txBody>
      </p:sp>
    </p:spTree>
    <p:extLst>
      <p:ext uri="{BB962C8B-B14F-4D97-AF65-F5344CB8AC3E}">
        <p14:creationId xmlns:p14="http://schemas.microsoft.com/office/powerpoint/2010/main" val="2827571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sz="1600" b="1" dirty="0"/>
              <a:t>Slidens formål </a:t>
            </a:r>
          </a:p>
          <a:p>
            <a:pPr marL="285750" lvl="0" indent="-285750">
              <a:buFont typeface="Courier New,monospace"/>
              <a:buChar char="o"/>
            </a:pPr>
            <a:r>
              <a:rPr lang="da-DK" sz="1600" i="1" dirty="0">
                <a:cs typeface="+mn-lt"/>
              </a:rPr>
              <a:t>At introducere eleverne til elevark 9, ‘Valg af blanding til prototype’.</a:t>
            </a:r>
          </a:p>
          <a:p>
            <a:pPr marL="0" lvl="0" indent="0">
              <a:buFont typeface="Courier New,monospace"/>
              <a:buNone/>
            </a:pPr>
            <a:endParaRPr lang="da-DK" sz="1600" i="1" dirty="0">
              <a:cs typeface="+mn-lt"/>
            </a:endParaRPr>
          </a:p>
          <a:p>
            <a:pPr marL="0" lvl="0" indent="0">
              <a:buFont typeface="Courier New,monospace"/>
              <a:buNone/>
            </a:pPr>
            <a:r>
              <a:rPr lang="da-DK" sz="1600" dirty="0">
                <a:cs typeface="+mn-lt"/>
              </a:rPr>
              <a:t> </a:t>
            </a:r>
            <a:r>
              <a:rPr lang="da-DK" sz="1600" b="1" dirty="0"/>
              <a:t>Didaktiske overvejelser om brugen af slide</a:t>
            </a:r>
          </a:p>
          <a:p>
            <a:pPr marL="285750" lvl="0" indent="-285750">
              <a:buFont typeface="Courier New" panose="02070309020205020404" pitchFamily="49" charset="0"/>
              <a:buChar char="o"/>
            </a:pPr>
            <a:r>
              <a:rPr lang="da-DK" sz="1800" b="0" i="1" dirty="0">
                <a:solidFill>
                  <a:srgbClr val="000000"/>
                </a:solidFill>
                <a:effectLst/>
                <a:latin typeface="WorkSans-Regular"/>
              </a:rPr>
              <a:t>Eleverne skal selv designe og udføre systematiske undersøgelser til sammenligning af deres forskellige svampe-materialers egenskaber. </a:t>
            </a:r>
            <a:endParaRPr lang="da-DK" sz="1600" b="1" i="1" dirty="0"/>
          </a:p>
          <a:p>
            <a:pPr marL="285750" lvl="0" indent="-285750">
              <a:buFont typeface="Courier New" panose="02070309020205020404" pitchFamily="49" charset="0"/>
              <a:buChar char="o"/>
            </a:pPr>
            <a:r>
              <a:rPr lang="da-DK" sz="1600" i="1" kern="1200" dirty="0">
                <a:solidFill>
                  <a:schemeClr val="tx1"/>
                </a:solidFill>
                <a:latin typeface="+mn-lt"/>
                <a:ea typeface="+mn-ea"/>
                <a:cs typeface="+mn-lt"/>
              </a:rPr>
              <a:t>Eleverne kan fx vælge at undersøge egenskaber som </a:t>
            </a:r>
            <a:r>
              <a:rPr lang="da-DK" sz="1800" b="0" i="1" dirty="0">
                <a:solidFill>
                  <a:srgbClr val="000000"/>
                </a:solidFill>
                <a:effectLst/>
                <a:latin typeface="WorkSans-Regular"/>
              </a:rPr>
              <a:t>styrke, brandbarhed, vandafvisende egenskaber, massefylde og </a:t>
            </a:r>
            <a:r>
              <a:rPr lang="da-DK" sz="1600" i="1" kern="1200" dirty="0">
                <a:solidFill>
                  <a:schemeClr val="tx1"/>
                </a:solidFill>
                <a:latin typeface="+mn-lt"/>
                <a:ea typeface="+mn-ea"/>
                <a:cs typeface="+mn-lt"/>
              </a:rPr>
              <a:t>du bør som læreren med fordel have</a:t>
            </a:r>
            <a:r>
              <a:rPr lang="da-DK" sz="1600" i="1" dirty="0">
                <a:cs typeface="+mn-lt"/>
              </a:rPr>
              <a:t> forberedt sig på mulige undersøgelser.</a:t>
            </a:r>
            <a:br>
              <a:rPr lang="da-DK" sz="1600" dirty="0">
                <a:cs typeface="+mn-lt"/>
              </a:rPr>
            </a:br>
            <a:endParaRPr lang="da-DK" sz="1600" dirty="0">
              <a:cs typeface="Calibri"/>
            </a:endParaRPr>
          </a:p>
          <a:p>
            <a:pPr marL="0" lvl="0" indent="0">
              <a:buFont typeface="Courier New,monospace"/>
              <a:buNone/>
            </a:pPr>
            <a:r>
              <a:rPr lang="da-DK" sz="1600" b="1" dirty="0"/>
              <a:t>Pointer, som er vigtige for elevernes proces senere. </a:t>
            </a:r>
          </a:p>
          <a:p>
            <a:pPr marL="285750" lvl="0" indent="-285750">
              <a:buFont typeface="Courier New" panose="02070309020205020404" pitchFamily="49" charset="0"/>
              <a:buChar char="o"/>
            </a:pPr>
            <a:r>
              <a:rPr lang="da-DK" sz="1100" i="1" dirty="0">
                <a:effectLst/>
                <a:latin typeface="Calibri" panose="020F0502020204030204" pitchFamily="34" charset="0"/>
                <a:ea typeface="Segoe UI" panose="020B0502040204020203" pitchFamily="34" charset="0"/>
              </a:rPr>
              <a:t>At de valg som eleverne træffer, tages med videre til præsentationen, hvor de skal argumentere for deres valg af materialer. </a:t>
            </a:r>
          </a:p>
          <a:p>
            <a:pPr marL="285750" lvl="0" indent="-285750">
              <a:buFont typeface="Courier New" panose="02070309020205020404" pitchFamily="49" charset="0"/>
              <a:buChar char="o"/>
            </a:pPr>
            <a:endParaRPr lang="da-DK" sz="1100" dirty="0">
              <a:effectLst/>
              <a:latin typeface="Calibri" panose="020F0502020204030204" pitchFamily="34" charset="0"/>
              <a:ea typeface="Segoe UI" panose="020B0502040204020203" pitchFamily="34" charset="0"/>
            </a:endParaRPr>
          </a:p>
        </p:txBody>
      </p:sp>
      <p:sp>
        <p:nvSpPr>
          <p:cNvPr id="4" name="Pladsholder til slidenummer 3"/>
          <p:cNvSpPr>
            <a:spLocks noGrp="1"/>
          </p:cNvSpPr>
          <p:nvPr>
            <p:ph type="sldNum" sz="quarter" idx="5"/>
          </p:nvPr>
        </p:nvSpPr>
        <p:spPr/>
        <p:txBody>
          <a:bodyPr/>
          <a:lstStyle/>
          <a:p>
            <a:fld id="{3BD419F3-6B28-424A-92AC-0B6A1287DF94}" type="slidenum">
              <a:rPr lang="da-DK" smtClean="0"/>
              <a:t>24</a:t>
            </a:fld>
            <a:endParaRPr lang="da-DK"/>
          </a:p>
        </p:txBody>
      </p:sp>
    </p:spTree>
    <p:extLst>
      <p:ext uri="{BB962C8B-B14F-4D97-AF65-F5344CB8AC3E}">
        <p14:creationId xmlns:p14="http://schemas.microsoft.com/office/powerpoint/2010/main" val="2135595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sz="1200" b="1" dirty="0"/>
              <a:t>Slidens formål </a:t>
            </a:r>
          </a:p>
          <a:p>
            <a:pPr marL="285750" marR="0" lvl="0" indent="-285750" algn="l" defTabSz="914400" rtl="0" eaLnBrk="1" fontAlgn="auto" latinLnBrk="0" hangingPunct="1">
              <a:lnSpc>
                <a:spcPct val="100000"/>
              </a:lnSpc>
              <a:spcBef>
                <a:spcPts val="0"/>
              </a:spcBef>
              <a:spcAft>
                <a:spcPts val="0"/>
              </a:spcAft>
              <a:buClrTx/>
              <a:buSzTx/>
              <a:buFont typeface="Courier New,monospace"/>
              <a:buChar char="o"/>
              <a:tabLst/>
              <a:defRPr/>
            </a:pPr>
            <a:r>
              <a:rPr lang="da-DK" sz="1200" i="1" dirty="0">
                <a:cs typeface="+mn-lt"/>
              </a:rPr>
              <a:t>At facilitere elevernes arbejde med at konstruere en prototype på svampeemballage.</a:t>
            </a:r>
            <a:br>
              <a:rPr lang="da-DK" sz="1200" i="1" dirty="0">
                <a:cs typeface="+mn-lt"/>
              </a:rPr>
            </a:br>
            <a:endParaRPr lang="da-DK" sz="1200" dirty="0">
              <a:cs typeface="Calibri"/>
            </a:endParaRPr>
          </a:p>
          <a:p>
            <a:pPr marL="0" lvl="0" indent="0">
              <a:buFont typeface="Courier New,monospace"/>
              <a:buNone/>
            </a:pPr>
            <a:r>
              <a:rPr lang="da-DK" sz="1200" b="1" dirty="0"/>
              <a:t>Didaktiske overvejelser om brugen af slide</a:t>
            </a:r>
          </a:p>
          <a:p>
            <a:pPr marL="285750" lvl="0" indent="-285750">
              <a:buFont typeface="Courier New,monospace"/>
              <a:buChar char="o"/>
            </a:pPr>
            <a:r>
              <a:rPr lang="da-DK" sz="1200" b="0" i="1" dirty="0">
                <a:solidFill>
                  <a:srgbClr val="000000"/>
                </a:solidFill>
                <a:effectLst/>
                <a:latin typeface="WorkSans-Regular"/>
              </a:rPr>
              <a:t>Der er ikke et elevark til denne proces, men teksten på denne slide kan anvendes til at facilitere gruppernes arbejde både ift. forberedelse og proces. </a:t>
            </a:r>
            <a:endParaRPr lang="da-DK" sz="1200" dirty="0">
              <a:cs typeface="+mn-lt"/>
            </a:endParaRPr>
          </a:p>
          <a:p>
            <a:pPr marL="285750" lvl="0" indent="-285750">
              <a:buFont typeface="Courier New,monospace"/>
              <a:buChar char="o"/>
            </a:pPr>
            <a:r>
              <a:rPr lang="da-DK" sz="1200" i="1" dirty="0">
                <a:cs typeface="+mn-lt"/>
              </a:rPr>
              <a:t>Det kan være en god ide at eleverne forholder sig til, hvor meget de skal bruge af deres blanding, så de er sikre på at have nok, men samtidigt ikke have alt for meget. </a:t>
            </a:r>
          </a:p>
          <a:p>
            <a:pPr marL="285750" lvl="0" indent="-285750">
              <a:buFont typeface="Courier New,monospace"/>
              <a:buChar char="o"/>
            </a:pPr>
            <a:r>
              <a:rPr lang="da-DK" sz="1200" i="1" dirty="0">
                <a:cs typeface="+mn-lt"/>
              </a:rPr>
              <a:t>Det er vigtig der er noget folie eller lignende mellem støbeform og svampeblandingen, da den ellers kan ‘gro’ fast i formen. </a:t>
            </a:r>
            <a:br>
              <a:rPr lang="da-DK" sz="1200" dirty="0">
                <a:cs typeface="+mn-lt"/>
              </a:rPr>
            </a:br>
            <a:endParaRPr lang="da-DK" sz="1200" dirty="0">
              <a:cs typeface="Calibri"/>
            </a:endParaRPr>
          </a:p>
          <a:p>
            <a:pPr marL="0" lvl="0" indent="0">
              <a:buFont typeface="Courier New,monospace"/>
              <a:buNone/>
            </a:pPr>
            <a:r>
              <a:rPr lang="da-DK" sz="1200" b="1" dirty="0"/>
              <a:t>Pointer, som er vigtige for elevernes proces senere. </a:t>
            </a:r>
          </a:p>
          <a:p>
            <a:pPr marL="285750" lvl="0" indent="-285750">
              <a:buFont typeface="Courier New" panose="02070309020205020404" pitchFamily="49" charset="0"/>
              <a:buChar char="o"/>
            </a:pPr>
            <a:r>
              <a:rPr lang="da-DK" sz="1000" i="1" dirty="0">
                <a:effectLst/>
                <a:latin typeface="Calibri" panose="020F0502020204030204" pitchFamily="34" charset="0"/>
                <a:ea typeface="Segoe UI" panose="020B0502040204020203" pitchFamily="34" charset="0"/>
              </a:rPr>
              <a:t>At deres endelige prototype er klar næste gang undervisningsgang. </a:t>
            </a:r>
            <a:endParaRPr lang="da-DK" i="1" dirty="0"/>
          </a:p>
        </p:txBody>
      </p:sp>
      <p:sp>
        <p:nvSpPr>
          <p:cNvPr id="4" name="Pladsholder til slidenummer 3"/>
          <p:cNvSpPr>
            <a:spLocks noGrp="1"/>
          </p:cNvSpPr>
          <p:nvPr>
            <p:ph type="sldNum" sz="quarter" idx="5"/>
          </p:nvPr>
        </p:nvSpPr>
        <p:spPr/>
        <p:txBody>
          <a:bodyPr/>
          <a:lstStyle/>
          <a:p>
            <a:fld id="{3BD419F3-6B28-424A-92AC-0B6A1287DF94}" type="slidenum">
              <a:rPr lang="da-DK" smtClean="0"/>
              <a:t>25</a:t>
            </a:fld>
            <a:endParaRPr lang="da-DK"/>
          </a:p>
        </p:txBody>
      </p:sp>
    </p:spTree>
    <p:extLst>
      <p:ext uri="{BB962C8B-B14F-4D97-AF65-F5344CB8AC3E}">
        <p14:creationId xmlns:p14="http://schemas.microsoft.com/office/powerpoint/2010/main" val="1714186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sz="1200" b="1" dirty="0"/>
              <a:t>Slidens formål </a:t>
            </a:r>
          </a:p>
          <a:p>
            <a:pPr marL="285750" lvl="0" indent="-285750">
              <a:buFont typeface="Courier New,monospace"/>
              <a:buChar char="o"/>
            </a:pPr>
            <a:r>
              <a:rPr lang="da-DK" sz="1200" i="1" dirty="0">
                <a:cs typeface="+mn-lt"/>
              </a:rPr>
              <a:t>At facilitere elevernes arbejde med at forberede en præsentation af deres prototype.</a:t>
            </a:r>
            <a:br>
              <a:rPr lang="da-DK" sz="1200" i="1" dirty="0">
                <a:cs typeface="+mn-lt"/>
              </a:rPr>
            </a:br>
            <a:endParaRPr lang="da-DK" sz="1200" i="1" dirty="0">
              <a:cs typeface="Calibri"/>
            </a:endParaRPr>
          </a:p>
          <a:p>
            <a:pPr marL="0" lvl="0" indent="0">
              <a:buFont typeface="Courier New,monospace"/>
              <a:buNone/>
            </a:pPr>
            <a:r>
              <a:rPr lang="da-DK" sz="1200" b="1" dirty="0"/>
              <a:t>Didaktiske overvejelser om brugen af slide</a:t>
            </a:r>
          </a:p>
          <a:p>
            <a:pPr marL="285750" lvl="0" indent="-285750">
              <a:buFont typeface="Courier New,monospace"/>
              <a:buChar char="o"/>
            </a:pPr>
            <a:r>
              <a:rPr lang="da-DK" sz="1800" b="0" i="1" dirty="0">
                <a:solidFill>
                  <a:srgbClr val="000000"/>
                </a:solidFill>
                <a:effectLst/>
                <a:latin typeface="WorkSans-Regular"/>
              </a:rPr>
              <a:t>De fleste grupperne kan genbruge en del af deres pitch fra tidligere (elevark 8), mens spørgsmålene på sliden understøtter, at eleverne får reflekteret over  centrale erkendelser og læringer fra deres designproces.</a:t>
            </a:r>
            <a:br>
              <a:rPr lang="da-DK" dirty="0"/>
            </a:br>
            <a:endParaRPr lang="da-DK" sz="1200" dirty="0">
              <a:cs typeface="Calibri"/>
            </a:endParaRPr>
          </a:p>
          <a:p>
            <a:pPr marL="0" lvl="0" indent="0">
              <a:buFont typeface="Courier New,monospace"/>
              <a:buNone/>
            </a:pPr>
            <a:r>
              <a:rPr lang="da-DK" sz="1200" b="1" dirty="0"/>
              <a:t>Pointer, som er vigtige for elevernes proces senere. </a:t>
            </a:r>
          </a:p>
          <a:p>
            <a:pPr marL="285750" lvl="0" indent="-285750">
              <a:buFont typeface="Courier New" panose="02070309020205020404" pitchFamily="49" charset="0"/>
              <a:buChar char="o"/>
            </a:pPr>
            <a:r>
              <a:rPr lang="da-DK" sz="1000" i="1" dirty="0">
                <a:effectLst/>
                <a:latin typeface="Calibri" panose="020F0502020204030204" pitchFamily="34" charset="0"/>
              </a:rPr>
              <a:t>Gruppernes refleksioner over designprocessen er vigtige til næste gang de skal gennemføre et engineering-forløb fx hvordan undersøgelser kan bidrage med viden, eller at test og forbedring kan gøre prototypen bedre.</a:t>
            </a:r>
            <a:endParaRPr lang="da-DK" i="1" dirty="0"/>
          </a:p>
        </p:txBody>
      </p:sp>
      <p:sp>
        <p:nvSpPr>
          <p:cNvPr id="4" name="Pladsholder til slidenummer 3"/>
          <p:cNvSpPr>
            <a:spLocks noGrp="1"/>
          </p:cNvSpPr>
          <p:nvPr>
            <p:ph type="sldNum" sz="quarter" idx="5"/>
          </p:nvPr>
        </p:nvSpPr>
        <p:spPr/>
        <p:txBody>
          <a:bodyPr/>
          <a:lstStyle/>
          <a:p>
            <a:fld id="{3BD419F3-6B28-424A-92AC-0B6A1287DF94}" type="slidenum">
              <a:rPr lang="da-DK" smtClean="0"/>
              <a:t>26</a:t>
            </a:fld>
            <a:endParaRPr lang="da-DK" dirty="0"/>
          </a:p>
        </p:txBody>
      </p:sp>
    </p:spTree>
    <p:extLst>
      <p:ext uri="{BB962C8B-B14F-4D97-AF65-F5344CB8AC3E}">
        <p14:creationId xmlns:p14="http://schemas.microsoft.com/office/powerpoint/2010/main" val="2568382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sz="1200" b="1" dirty="0"/>
              <a:t>Slidens formål </a:t>
            </a:r>
          </a:p>
          <a:p>
            <a:pPr marL="285750" lvl="0" indent="-285750">
              <a:buFont typeface="Courier New,monospace"/>
              <a:buChar char="o"/>
            </a:pPr>
            <a:r>
              <a:rPr lang="da-DK" sz="1200" i="1" dirty="0">
                <a:cs typeface="+mn-lt"/>
              </a:rPr>
              <a:t>At hjælpe eleverne med reflektere over hver delproces betydning i deres designproces.</a:t>
            </a:r>
            <a:br>
              <a:rPr lang="da-DK" sz="1200" i="1" dirty="0">
                <a:cs typeface="+mn-lt"/>
              </a:rPr>
            </a:br>
            <a:endParaRPr lang="da-DK" sz="1200" i="1" dirty="0">
              <a:cs typeface="Calibri"/>
            </a:endParaRPr>
          </a:p>
          <a:p>
            <a:pPr marL="0" lvl="0" indent="0">
              <a:buFont typeface="Courier New,monospace"/>
              <a:buNone/>
            </a:pPr>
            <a:r>
              <a:rPr lang="da-DK" sz="1200" b="1" dirty="0"/>
              <a:t>Didaktiske overvejelser om brugen af slide</a:t>
            </a:r>
          </a:p>
          <a:p>
            <a:pPr marL="285750" lvl="0" indent="-285750">
              <a:buFont typeface="Courier New,monospace"/>
              <a:buChar char="o"/>
            </a:pPr>
            <a:r>
              <a:rPr lang="da-DK" sz="1200" i="1" dirty="0">
                <a:cs typeface="+mn-lt"/>
              </a:rPr>
              <a:t>Overvej om opgave 2 er relevant da det en større opgave, som kan perspektivere forløbet til fremtidige forløb om fx nedbrydere eller </a:t>
            </a:r>
            <a:r>
              <a:rPr lang="da-DK" sz="1800" i="1" dirty="0">
                <a:effectLst/>
                <a:latin typeface="Calibri" panose="020F0502020204030204" pitchFamily="34" charset="0"/>
                <a:ea typeface="Times New Roman" panose="02020603050405020304" pitchFamily="18" charset="0"/>
              </a:rPr>
              <a:t>bæredygtighed</a:t>
            </a:r>
            <a:r>
              <a:rPr lang="da-DK" sz="1200" i="1" dirty="0">
                <a:cs typeface="+mn-lt"/>
              </a:rPr>
              <a:t>.</a:t>
            </a:r>
            <a:br>
              <a:rPr lang="da-DK" sz="1200" i="1" dirty="0">
                <a:cs typeface="+mn-lt"/>
              </a:rPr>
            </a:br>
            <a:endParaRPr lang="da-DK" sz="1200" i="0" dirty="0">
              <a:cs typeface="Calibri"/>
            </a:endParaRPr>
          </a:p>
          <a:p>
            <a:pPr marL="0" lvl="0" indent="0">
              <a:buFont typeface="Courier New,monospace"/>
              <a:buNone/>
            </a:pPr>
            <a:r>
              <a:rPr lang="da-DK" sz="1200" b="1" dirty="0"/>
              <a:t>Pointer, som er vigtige for elevernes proces senere. </a:t>
            </a:r>
          </a:p>
          <a:p>
            <a:pPr marL="171450" lvl="0" indent="-171450">
              <a:buFont typeface="Courier New" panose="02070309020205020404" pitchFamily="49" charset="0"/>
              <a:buChar char="o"/>
            </a:pPr>
            <a:r>
              <a:rPr lang="da-DK" sz="1000" i="1" dirty="0">
                <a:effectLst/>
                <a:latin typeface="Calibri" panose="020F0502020204030204" pitchFamily="34" charset="0"/>
              </a:rPr>
              <a:t>Forløbet er slut.</a:t>
            </a:r>
            <a:endParaRPr lang="da-DK" i="1" dirty="0"/>
          </a:p>
        </p:txBody>
      </p:sp>
      <p:sp>
        <p:nvSpPr>
          <p:cNvPr id="4" name="Pladsholder til slidenummer 3"/>
          <p:cNvSpPr>
            <a:spLocks noGrp="1"/>
          </p:cNvSpPr>
          <p:nvPr>
            <p:ph type="sldNum" sz="quarter" idx="5"/>
          </p:nvPr>
        </p:nvSpPr>
        <p:spPr/>
        <p:txBody>
          <a:bodyPr/>
          <a:lstStyle/>
          <a:p>
            <a:fld id="{3BD419F3-6B28-424A-92AC-0B6A1287DF94}" type="slidenum">
              <a:rPr lang="da-DK" smtClean="0"/>
              <a:t>27</a:t>
            </a:fld>
            <a:endParaRPr lang="da-DK" dirty="0"/>
          </a:p>
        </p:txBody>
      </p:sp>
    </p:spTree>
    <p:extLst>
      <p:ext uri="{BB962C8B-B14F-4D97-AF65-F5344CB8AC3E}">
        <p14:creationId xmlns:p14="http://schemas.microsoft.com/office/powerpoint/2010/main" val="3471573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5914F7A-5C4A-43D7-AFB0-6E15F159EB28}" type="slidenum">
              <a:rPr lang="da-DK" smtClean="0"/>
              <a:t>28</a:t>
            </a:fld>
            <a:endParaRPr lang="da-DK" dirty="0"/>
          </a:p>
        </p:txBody>
      </p:sp>
    </p:spTree>
    <p:extLst>
      <p:ext uri="{BB962C8B-B14F-4D97-AF65-F5344CB8AC3E}">
        <p14:creationId xmlns:p14="http://schemas.microsoft.com/office/powerpoint/2010/main" val="1775759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 panose="02070309020205020404" pitchFamily="49" charset="0"/>
              <a:buNone/>
            </a:pPr>
            <a:r>
              <a:rPr lang="da-DK" sz="800" b="1" dirty="0">
                <a:effectLst/>
                <a:latin typeface="Calibri"/>
                <a:ea typeface="Segoe UI" panose="020B0502040204020203" pitchFamily="34" charset="0"/>
                <a:cs typeface="Calibri"/>
              </a:rPr>
              <a:t>Slidens formål</a:t>
            </a:r>
            <a:r>
              <a:rPr lang="da-DK" sz="800" b="1" dirty="0">
                <a:latin typeface="Calibri"/>
                <a:ea typeface="Segoe UI" panose="020B0502040204020203" pitchFamily="34" charset="0"/>
                <a:cs typeface="Calibri"/>
              </a:rPr>
              <a:t> </a:t>
            </a:r>
          </a:p>
          <a:p>
            <a:pPr marL="285750" lvl="0" indent="-285750">
              <a:buFont typeface="Courier New" panose="02070309020205020404" pitchFamily="49" charset="0"/>
              <a:buChar char="o"/>
            </a:pPr>
            <a:r>
              <a:rPr lang="da-DK" sz="800" i="1" dirty="0">
                <a:effectLst/>
                <a:latin typeface="Calibri"/>
                <a:ea typeface="Segoe UI" panose="020B0502040204020203" pitchFamily="34" charset="0"/>
                <a:cs typeface="Calibri"/>
              </a:rPr>
              <a:t>At eleverne får en teaser til problemfeltet, og oplever en begynde personlig relevans ift. at arbejde med emballage, herunder hvorfor de skal have emballage med i skole. At elevernes forforståelse inddrages, på et niveau hvor alle elevtyper kan være med fagligt. </a:t>
            </a:r>
            <a:r>
              <a:rPr lang="da-DK" sz="650" i="1" dirty="0"/>
              <a:t>At forberede eleverne til at indsamle emballage til næste gang.</a:t>
            </a:r>
            <a:endParaRPr lang="da-DK" sz="800" i="1" dirty="0">
              <a:effectLst/>
              <a:latin typeface="Calibri" panose="020F0502020204030204" pitchFamily="34" charset="0"/>
              <a:ea typeface="Segoe UI" panose="020B0502040204020203" pitchFamily="34" charset="0"/>
            </a:endParaRPr>
          </a:p>
          <a:p>
            <a:pPr marL="285750" lvl="0" indent="-285750">
              <a:buFont typeface="Courier New" panose="02070309020205020404" pitchFamily="49" charset="0"/>
              <a:buChar char="o"/>
            </a:pPr>
            <a:endParaRPr lang="da-DK" sz="800" dirty="0">
              <a:effectLst/>
              <a:latin typeface="Calibri" panose="020F0502020204030204" pitchFamily="34" charset="0"/>
              <a:ea typeface="Segoe UI" panose="020B0502040204020203" pitchFamily="34" charset="0"/>
            </a:endParaRPr>
          </a:p>
          <a:p>
            <a:pPr marL="0" lvl="0" indent="0">
              <a:buFont typeface="Courier New" panose="02070309020205020404" pitchFamily="49" charset="0"/>
              <a:buNone/>
            </a:pPr>
            <a:r>
              <a:rPr lang="da-DK" sz="800" b="1" dirty="0">
                <a:effectLst/>
                <a:latin typeface="Calibri"/>
                <a:ea typeface="Segoe UI" panose="020B0502040204020203" pitchFamily="34" charset="0"/>
                <a:cs typeface="Calibri"/>
              </a:rPr>
              <a:t>Didaktiske overvejelser om brugen af slide</a:t>
            </a:r>
          </a:p>
          <a:p>
            <a:pPr marL="171450" lvl="0" indent="-171450">
              <a:buFont typeface="Courier New" panose="02070309020205020404" pitchFamily="49" charset="0"/>
              <a:buChar char="o"/>
            </a:pPr>
            <a:r>
              <a:rPr lang="da-DK" sz="800" i="1" dirty="0">
                <a:effectLst/>
                <a:latin typeface="Calibri"/>
                <a:ea typeface="Segoe UI" panose="020B0502040204020203" pitchFamily="34" charset="0"/>
                <a:cs typeface="Calibri"/>
              </a:rPr>
              <a:t>Lad elever drøfte det i grupper ca. 10-15 minutter. Herefter samles op i plenum, og klassen samlede viden kan med fordel fastholdes i et fælles dokument.</a:t>
            </a:r>
            <a:r>
              <a:rPr lang="da-DK" sz="800" i="1" dirty="0">
                <a:latin typeface="Calibri"/>
                <a:ea typeface="Segoe UI" panose="020B0502040204020203" pitchFamily="34" charset="0"/>
                <a:cs typeface="Calibri"/>
              </a:rPr>
              <a:t> </a:t>
            </a:r>
            <a:r>
              <a:rPr lang="da-DK" sz="800" i="1" dirty="0">
                <a:effectLst/>
                <a:latin typeface="Calibri"/>
                <a:ea typeface="Segoe UI" panose="020B0502040204020203" pitchFamily="34" charset="0"/>
                <a:cs typeface="Calibri"/>
              </a:rPr>
              <a:t> Denne kort intro bør ske minimum en uge inden forløbet går i gang. Alternativt kan opgaverne gives som hjemmearbejde.</a:t>
            </a:r>
            <a:endParaRPr lang="da-DK" sz="800" b="1" i="1" dirty="0">
              <a:effectLst/>
              <a:latin typeface="Calibri"/>
              <a:ea typeface="Segoe UI" panose="020B0502040204020203" pitchFamily="34" charset="0"/>
              <a:cs typeface="Calibri"/>
            </a:endParaRPr>
          </a:p>
          <a:p>
            <a:pPr lvl="1"/>
            <a:endParaRPr lang="da-DK" sz="1200" dirty="0">
              <a:latin typeface="Calibri"/>
              <a:ea typeface="Segoe UI" panose="020B0502040204020203" pitchFamily="34" charset="0"/>
              <a:cs typeface="Calibri"/>
            </a:endParaRPr>
          </a:p>
          <a:p>
            <a:pPr marL="0" lvl="0" indent="0">
              <a:buFont typeface="Courier New" panose="02070309020205020404" pitchFamily="49" charset="0"/>
              <a:buNone/>
            </a:pPr>
            <a:r>
              <a:rPr lang="da-DK" sz="800" b="1" dirty="0">
                <a:effectLst/>
                <a:latin typeface="Calibri"/>
                <a:ea typeface="Segoe UI" panose="020B0502040204020203" pitchFamily="34" charset="0"/>
                <a:cs typeface="Calibri"/>
              </a:rPr>
              <a:t>Pointer, som er vigtige for elevernes proces senere</a:t>
            </a:r>
          </a:p>
          <a:p>
            <a:pPr marL="285750" lvl="0" indent="-285750">
              <a:buFont typeface="Courier New" panose="02070309020205020404" pitchFamily="49" charset="0"/>
              <a:buChar char="o"/>
            </a:pPr>
            <a:r>
              <a:rPr lang="da-DK" sz="800" i="1" dirty="0">
                <a:solidFill>
                  <a:schemeClr val="tx1"/>
                </a:solidFill>
                <a:effectLst/>
                <a:latin typeface="Calibri"/>
                <a:ea typeface="Segoe UI" panose="020B0502040204020203" pitchFamily="34" charset="0"/>
                <a:cs typeface="Calibri"/>
              </a:rPr>
              <a:t>At de selv er storforbrugeren af emballage, at det anvendes til meget forskelligt, samt at det ikke er ligegyldigt hvilke materialer emballage er lavet af. Samt at de får motivation til selv at indsamle emballage til næste gang.</a:t>
            </a:r>
          </a:p>
          <a:p>
            <a:pPr marL="0" lvl="0" indent="0">
              <a:buFont typeface="Courier New" panose="02070309020205020404" pitchFamily="49" charset="0"/>
              <a:buNone/>
            </a:pPr>
            <a:endParaRPr lang="da-DK" sz="800" i="1" dirty="0">
              <a:solidFill>
                <a:schemeClr val="tx1"/>
              </a:solidFill>
              <a:effectLst/>
              <a:latin typeface="Calibri"/>
              <a:ea typeface="Segoe UI" panose="020B0502040204020203" pitchFamily="34" charset="0"/>
              <a:cs typeface="Calibri"/>
            </a:endParaRPr>
          </a:p>
          <a:p>
            <a:pPr marL="0" lvl="0" indent="0">
              <a:buFont typeface="Courier New" panose="02070309020205020404" pitchFamily="49" charset="0"/>
              <a:buNone/>
            </a:pPr>
            <a:endParaRPr lang="da-DK" sz="800" i="1" dirty="0">
              <a:solidFill>
                <a:schemeClr val="tx1"/>
              </a:solidFill>
              <a:effectLst/>
              <a:latin typeface="Calibri"/>
              <a:ea typeface="Segoe UI" panose="020B0502040204020203" pitchFamily="34" charset="0"/>
              <a:cs typeface="Calibri"/>
            </a:endParaRPr>
          </a:p>
        </p:txBody>
      </p:sp>
      <p:sp>
        <p:nvSpPr>
          <p:cNvPr id="4" name="Pladsholder til slidenummer 3"/>
          <p:cNvSpPr>
            <a:spLocks noGrp="1"/>
          </p:cNvSpPr>
          <p:nvPr>
            <p:ph type="sldNum" sz="quarter" idx="5"/>
          </p:nvPr>
        </p:nvSpPr>
        <p:spPr/>
        <p:txBody>
          <a:bodyPr/>
          <a:lstStyle/>
          <a:p>
            <a:fld id="{3BD419F3-6B28-424A-92AC-0B6A1287DF94}" type="slidenum">
              <a:rPr lang="da-DK" smtClean="0"/>
              <a:t>3</a:t>
            </a:fld>
            <a:endParaRPr lang="da-DK" dirty="0"/>
          </a:p>
        </p:txBody>
      </p:sp>
    </p:spTree>
    <p:extLst>
      <p:ext uri="{BB962C8B-B14F-4D97-AF65-F5344CB8AC3E}">
        <p14:creationId xmlns:p14="http://schemas.microsoft.com/office/powerpoint/2010/main" val="2716582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solidFill>
                  <a:srgbClr val="FF0000"/>
                </a:solidFill>
                <a:effectLst/>
                <a:latin typeface="Calibri" panose="020F0502020204030204" pitchFamily="34" charset="0"/>
                <a:ea typeface="Segoe UI" panose="020B0502040204020203" pitchFamily="34" charset="0"/>
              </a:rPr>
              <a:t>Direkte link til video på YouTube: https://youtu.be/SdPOsxWyX3I?si=nadCN7SAv3p9Oqib </a:t>
            </a:r>
          </a:p>
          <a:p>
            <a:r>
              <a:rPr lang="da-DK" sz="1800" dirty="0">
                <a:solidFill>
                  <a:srgbClr val="FF0000"/>
                </a:solidFill>
                <a:effectLst/>
                <a:latin typeface="Calibri" panose="020F0502020204030204" pitchFamily="34" charset="0"/>
                <a:ea typeface="Segoe UI" panose="020B0502040204020203" pitchFamily="34" charset="0"/>
              </a:rPr>
              <a:t> </a:t>
            </a:r>
            <a:endParaRPr lang="da-DK" sz="1800" dirty="0">
              <a:effectLst/>
              <a:latin typeface="Calibri" panose="020F0502020204030204" pitchFamily="34" charset="0"/>
              <a:ea typeface="Segoe UI" panose="020B0502040204020203" pitchFamily="34" charset="0"/>
            </a:endParaRPr>
          </a:p>
          <a:p>
            <a:pPr marL="0" lvl="0" indent="0">
              <a:buFont typeface="Courier New,monospace"/>
              <a:buNone/>
            </a:pPr>
            <a:r>
              <a:rPr lang="da-DK" sz="1200" b="1" dirty="0"/>
              <a:t>Slidens formål </a:t>
            </a:r>
          </a:p>
          <a:p>
            <a:pPr marL="285750" lvl="0" indent="-285750">
              <a:buFont typeface="Courier New,monospace"/>
              <a:buChar char="o"/>
            </a:pPr>
            <a:r>
              <a:rPr lang="da-DK" sz="1200" i="1" dirty="0">
                <a:cs typeface="+mn-lt"/>
              </a:rPr>
              <a:t>At eleverne introduceres til et autentisk problemfelt som leder frem mod en konkret engineering-udfordring.</a:t>
            </a:r>
            <a:br>
              <a:rPr lang="da-DK" sz="1200" dirty="0">
                <a:cs typeface="+mn-lt"/>
              </a:rPr>
            </a:br>
            <a:endParaRPr lang="da-DK" sz="1200" dirty="0">
              <a:cs typeface="Calibri"/>
            </a:endParaRPr>
          </a:p>
          <a:p>
            <a:pPr marL="0" lvl="0" indent="0">
              <a:buFont typeface="Courier New,monospace"/>
              <a:buNone/>
            </a:pPr>
            <a:r>
              <a:rPr lang="da-DK" sz="1200" b="1" dirty="0"/>
              <a:t>Didaktiske overvejelser om brugen af slide</a:t>
            </a:r>
          </a:p>
          <a:p>
            <a:pPr marL="285750" lvl="0" indent="-285750">
              <a:buFont typeface="Courier New,monospace"/>
              <a:buChar char="o"/>
            </a:pPr>
            <a:r>
              <a:rPr lang="da-DK" sz="1200" i="1" dirty="0">
                <a:cs typeface="+mn-lt"/>
              </a:rPr>
              <a:t>Lad evt. eleverne noter ord og fagbegreber ned undervejs og brug dem efterfølgende til at samle op på videoen i plenum.</a:t>
            </a:r>
            <a:br>
              <a:rPr lang="da-DK" sz="1200" i="1" dirty="0">
                <a:cs typeface="+mn-lt"/>
              </a:rPr>
            </a:br>
            <a:endParaRPr lang="da-DK" sz="1200" i="1" dirty="0">
              <a:cs typeface="Calibri"/>
            </a:endParaRPr>
          </a:p>
          <a:p>
            <a:pPr marL="0" lvl="0" indent="0">
              <a:buFont typeface="Courier New,monospace"/>
              <a:buNone/>
            </a:pPr>
            <a:r>
              <a:rPr lang="da-DK" sz="1200" b="1" dirty="0"/>
              <a:t>Pointer, som er vigtige for elevernes proces senere. </a:t>
            </a:r>
          </a:p>
          <a:p>
            <a:pPr marL="285750" lvl="0" indent="-285750">
              <a:buFont typeface="Courier New" panose="02070309020205020404" pitchFamily="49" charset="0"/>
              <a:buChar char="o"/>
            </a:pPr>
            <a:r>
              <a:rPr lang="da-DK" i="1" dirty="0"/>
              <a:t>Hvorfor de skal udvikle bæredygtigt emballage af svampe, og sammenhænge med klimakrisen.</a:t>
            </a:r>
          </a:p>
          <a:p>
            <a:endParaRPr lang="da-DK" dirty="0"/>
          </a:p>
          <a:p>
            <a:endParaRPr lang="da-DK" dirty="0"/>
          </a:p>
        </p:txBody>
      </p:sp>
      <p:sp>
        <p:nvSpPr>
          <p:cNvPr id="4" name="Pladsholder til slidenummer 3"/>
          <p:cNvSpPr>
            <a:spLocks noGrp="1"/>
          </p:cNvSpPr>
          <p:nvPr>
            <p:ph type="sldNum" sz="quarter" idx="5"/>
          </p:nvPr>
        </p:nvSpPr>
        <p:spPr/>
        <p:txBody>
          <a:bodyPr/>
          <a:lstStyle/>
          <a:p>
            <a:fld id="{3BD419F3-6B28-424A-92AC-0B6A1287DF94}" type="slidenum">
              <a:rPr lang="da-DK" smtClean="0"/>
              <a:t>4</a:t>
            </a:fld>
            <a:endParaRPr lang="da-DK" dirty="0"/>
          </a:p>
        </p:txBody>
      </p:sp>
    </p:spTree>
    <p:extLst>
      <p:ext uri="{BB962C8B-B14F-4D97-AF65-F5344CB8AC3E}">
        <p14:creationId xmlns:p14="http://schemas.microsoft.com/office/powerpoint/2010/main" val="59472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 panose="02070309020205020404" pitchFamily="49" charset="0"/>
              <a:buNone/>
            </a:pPr>
            <a:r>
              <a:rPr lang="da-DK" sz="1400" b="1" dirty="0">
                <a:effectLst/>
                <a:latin typeface="Calibri" panose="020F0502020204030204" pitchFamily="34" charset="0"/>
                <a:ea typeface="Segoe UI" panose="020B0502040204020203" pitchFamily="34" charset="0"/>
              </a:rPr>
              <a:t>Slidens formål </a:t>
            </a:r>
          </a:p>
          <a:p>
            <a:pPr marL="285750" lvl="0" indent="-285750">
              <a:buFont typeface="Courier New" panose="02070309020205020404" pitchFamily="49" charset="0"/>
              <a:buChar char="o"/>
            </a:pPr>
            <a:r>
              <a:rPr lang="da-DK" sz="1400" i="1" dirty="0">
                <a:effectLst/>
                <a:latin typeface="Calibri" panose="020F0502020204030204" pitchFamily="34" charset="0"/>
                <a:ea typeface="Segoe UI" panose="020B0502040204020203" pitchFamily="34" charset="0"/>
              </a:rPr>
              <a:t>At tekstliggøre problemfelt og udfordring som er blevet formidlet i videoen.</a:t>
            </a:r>
          </a:p>
          <a:p>
            <a:pPr marL="0" lvl="0" indent="0">
              <a:buFont typeface="Courier New" panose="02070309020205020404" pitchFamily="49" charset="0"/>
              <a:buNone/>
            </a:pPr>
            <a:endParaRPr lang="da-DK" sz="1400" i="1" dirty="0">
              <a:effectLst/>
              <a:latin typeface="Calibri" panose="020F0502020204030204" pitchFamily="34" charset="0"/>
              <a:ea typeface="Segoe UI" panose="020B0502040204020203" pitchFamily="34" charset="0"/>
            </a:endParaRPr>
          </a:p>
          <a:p>
            <a:pPr marL="0" lvl="0" indent="0">
              <a:buFont typeface="Courier New" panose="02070309020205020404" pitchFamily="49" charset="0"/>
              <a:buNone/>
            </a:pPr>
            <a:r>
              <a:rPr lang="da-DK" sz="1400" b="1" dirty="0">
                <a:effectLst/>
                <a:latin typeface="Calibri" panose="020F0502020204030204" pitchFamily="34" charset="0"/>
                <a:ea typeface="Segoe UI" panose="020B0502040204020203" pitchFamily="34" charset="0"/>
              </a:rPr>
              <a:t>Didaktiske overvejelser om brugen af slide</a:t>
            </a:r>
          </a:p>
          <a:p>
            <a:pPr marL="285750" lvl="0" indent="-285750">
              <a:buFont typeface="Courier New" panose="02070309020205020404" pitchFamily="49" charset="0"/>
              <a:buChar char="o"/>
            </a:pPr>
            <a:r>
              <a:rPr lang="da-DK" sz="1400" i="1" dirty="0">
                <a:effectLst/>
                <a:latin typeface="Calibri" panose="020F0502020204030204" pitchFamily="34" charset="0"/>
                <a:ea typeface="Segoe UI" panose="020B0502040204020203" pitchFamily="34" charset="0"/>
              </a:rPr>
              <a:t>Lad grupperne læse problemfelt og udfordringen sammen, og lad dem fokuser på nogle af de centrale fagbegreber som indgår i teksten.</a:t>
            </a:r>
          </a:p>
          <a:p>
            <a:pPr marL="285750" lvl="0" indent="-285750">
              <a:buFont typeface="Courier New" panose="02070309020205020404" pitchFamily="49" charset="0"/>
              <a:buChar char="o"/>
            </a:pPr>
            <a:r>
              <a:rPr lang="da-DK" sz="1400" i="1" dirty="0">
                <a:effectLst/>
                <a:latin typeface="Calibri" panose="020F0502020204030204" pitchFamily="34" charset="0"/>
                <a:ea typeface="Segoe UI" panose="020B0502040204020203" pitchFamily="34" charset="0"/>
              </a:rPr>
              <a:t>Da eleverne bliver præsenteret for svampe-myceliet </a:t>
            </a:r>
            <a:r>
              <a:rPr lang="da-DK" sz="1400" i="1" dirty="0">
                <a:effectLst/>
                <a:latin typeface="Segoe UI" panose="020B0502040204020203" pitchFamily="34" charset="0"/>
                <a:ea typeface="Segoe UI" panose="020B0502040204020203" pitchFamily="34" charset="0"/>
              </a:rPr>
              <a:t>i udfordringen, kan det være gode ide at lade dem</a:t>
            </a:r>
            <a:r>
              <a:rPr lang="da-DK" sz="1400" dirty="0">
                <a:effectLst/>
                <a:latin typeface="Segoe UI" panose="020B0502040204020203" pitchFamily="34" charset="0"/>
              </a:rPr>
              <a:t> </a:t>
            </a:r>
            <a:r>
              <a:rPr lang="da-DK" sz="1400" i="1" dirty="0">
                <a:effectLst/>
                <a:latin typeface="Segoe UI" panose="020B0502040204020203" pitchFamily="34" charset="0"/>
              </a:rPr>
              <a:t>se det og måske lugte og føle på det.  </a:t>
            </a:r>
            <a:endParaRPr lang="da-DK" sz="1400" i="1" dirty="0">
              <a:effectLst/>
              <a:latin typeface="Calibri" panose="020F0502020204030204" pitchFamily="34" charset="0"/>
              <a:ea typeface="Segoe UI" panose="020B0502040204020203" pitchFamily="34" charset="0"/>
            </a:endParaRPr>
          </a:p>
          <a:p>
            <a:pPr marL="0" lvl="0" indent="0">
              <a:buFont typeface="Courier New" panose="02070309020205020404" pitchFamily="49" charset="0"/>
              <a:buNone/>
            </a:pPr>
            <a:endParaRPr lang="da-DK" sz="1400" b="1" dirty="0">
              <a:effectLst/>
              <a:latin typeface="Calibri" panose="020F0502020204030204" pitchFamily="34" charset="0"/>
              <a:ea typeface="Segoe UI" panose="020B0502040204020203" pitchFamily="34" charset="0"/>
            </a:endParaRPr>
          </a:p>
          <a:p>
            <a:pPr marL="0" lvl="0" indent="0">
              <a:buFont typeface="Courier New" panose="02070309020205020404" pitchFamily="49" charset="0"/>
              <a:buNone/>
            </a:pPr>
            <a:r>
              <a:rPr lang="da-DK" sz="1400" b="1" dirty="0">
                <a:effectLst/>
                <a:latin typeface="Calibri" panose="020F0502020204030204" pitchFamily="34" charset="0"/>
                <a:ea typeface="Segoe UI" panose="020B0502040204020203" pitchFamily="34" charset="0"/>
              </a:rPr>
              <a:t>Pointer, som er vigtige for elevernes proces senere. </a:t>
            </a:r>
          </a:p>
          <a:p>
            <a:pPr marL="285750" lvl="0" indent="-285750">
              <a:buFont typeface="Courier New" panose="02070309020205020404" pitchFamily="49" charset="0"/>
              <a:buChar char="o"/>
            </a:pPr>
            <a:r>
              <a:rPr lang="da-DK" sz="1400" b="0" i="1" dirty="0">
                <a:effectLst/>
                <a:latin typeface="Calibri" panose="020F0502020204030204" pitchFamily="34" charset="0"/>
                <a:ea typeface="Segoe UI" panose="020B0502040204020203" pitchFamily="34" charset="0"/>
              </a:rPr>
              <a:t>At grupperne sammen skal designe en emballage af genbrugsmaterialer og svampe-mycelium til en ting de selv vælger. Emballagen skal kunne beskytte den valgte ting, samt have andre materialeegenskaber som kendetegner emballage.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14F7A-5C4A-43D7-AFB0-6E15F159EB2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431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sz="1200" b="1" dirty="0"/>
              <a:t>Slidens formål </a:t>
            </a:r>
          </a:p>
          <a:p>
            <a:pPr marL="285750" lvl="0" indent="-285750">
              <a:buFont typeface="Courier New,monospace"/>
              <a:buChar char="o"/>
            </a:pPr>
            <a:r>
              <a:rPr lang="da-DK" sz="1200" i="1" dirty="0">
                <a:cs typeface="+mn-lt"/>
              </a:rPr>
              <a:t>At p</a:t>
            </a:r>
            <a:r>
              <a:rPr lang="da-DK" i="1" dirty="0"/>
              <a:t>ræsenter engineering designprocessens syv delprocesser og den generelle arbejdsform.</a:t>
            </a:r>
            <a:br>
              <a:rPr lang="da-DK" sz="1200" i="1" dirty="0">
                <a:cs typeface="+mn-lt"/>
              </a:rPr>
            </a:br>
            <a:endParaRPr lang="da-DK" sz="1200" i="1" dirty="0">
              <a:cs typeface="Calibri"/>
            </a:endParaRPr>
          </a:p>
          <a:p>
            <a:pPr marL="0" lvl="0" indent="0">
              <a:buFont typeface="Courier New,monospace"/>
              <a:buNone/>
            </a:pPr>
            <a:r>
              <a:rPr lang="da-DK" sz="1200" b="1" dirty="0"/>
              <a:t>Didaktiske overvejelser om brugen af slide</a:t>
            </a:r>
          </a:p>
          <a:p>
            <a:pPr marL="285750" lvl="0" indent="-285750">
              <a:buFont typeface="Courier New,monospace"/>
              <a:buChar char="o"/>
            </a:pPr>
            <a:r>
              <a:rPr lang="da-DK" sz="1200" i="1" dirty="0">
                <a:cs typeface="+mn-lt"/>
              </a:rPr>
              <a:t>Gennemgå at udfordringen skal løses ved at følge </a:t>
            </a:r>
            <a:r>
              <a:rPr lang="da-DK" i="1" dirty="0"/>
              <a:t>engineering designprocessen</a:t>
            </a:r>
            <a:r>
              <a:rPr lang="da-DK" sz="1200" i="1" dirty="0">
                <a:cs typeface="+mn-lt"/>
              </a:rPr>
              <a:t>, og forklar samtidigt at de syv processer udgør forskellige dele i en engineering designproces. </a:t>
            </a:r>
          </a:p>
          <a:p>
            <a:pPr marL="285750" lvl="0" indent="-285750">
              <a:buFont typeface="Courier New,monospace"/>
              <a:buChar char="o"/>
            </a:pPr>
            <a:r>
              <a:rPr lang="da-DK" sz="1200" i="1" dirty="0">
                <a:cs typeface="+mn-lt"/>
              </a:rPr>
              <a:t>Grundlæggende skal eleverne have en forståelse af, at de arbejder efter en bestemt model – et ’mønster’. Derfor er det også vigtigt, at informere eleverne om hvilken delproces de arbejder med undervejs. </a:t>
            </a:r>
          </a:p>
          <a:p>
            <a:pPr marL="285750" lvl="0" indent="-285750">
              <a:buFont typeface="Courier New,monospace"/>
              <a:buChar char="o"/>
            </a:pPr>
            <a:endParaRPr lang="da-DK" sz="1200" dirty="0">
              <a:cs typeface="Calibri"/>
            </a:endParaRPr>
          </a:p>
          <a:p>
            <a:pPr marL="0" lvl="0" indent="0">
              <a:buFont typeface="Courier New,monospace"/>
              <a:buNone/>
            </a:pPr>
            <a:r>
              <a:rPr lang="da-DK" sz="1200" b="1" dirty="0"/>
              <a:t>Pointer, som er vigtige for elevernes proces senere.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sz="1000" i="1" dirty="0">
                <a:cs typeface="+mn-lt"/>
              </a:rPr>
              <a:t>Eleverne skal følge engineering designprocessens syv delprocesser, og som lærer er det derfor vigtigt, løbende at tale med eleverne om hvilken delproces de arbejder med. Her er ikoner på slides og elevark en hjælp. </a:t>
            </a:r>
            <a:r>
              <a:rPr lang="da-DK" i="1" dirty="0"/>
              <a:t>Fasthold løbende elevernes fokus på både produkt og proces ved brug af engineering designprocessen.</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419F3-6B28-424A-92AC-0B6A1287DF9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741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b="1" dirty="0"/>
              <a:t>Slidens formål </a:t>
            </a:r>
          </a:p>
          <a:p>
            <a:pPr marL="285750" lvl="0" indent="-285750">
              <a:buFont typeface="Courier New,monospace"/>
              <a:buChar char="o"/>
            </a:pPr>
            <a:r>
              <a:rPr lang="da-DK" i="1" dirty="0"/>
              <a:t>At introducere eleverne for undersøgelsen ved fokuser på sammenhæng mellem emballage, formål, egenskaber og materialer. </a:t>
            </a:r>
          </a:p>
          <a:p>
            <a:pPr marL="0" lvl="0" indent="0">
              <a:buFont typeface="Courier New,monospace"/>
              <a:buNone/>
            </a:pPr>
            <a:endParaRPr lang="da-DK" dirty="0"/>
          </a:p>
          <a:p>
            <a:pPr marL="0" lvl="0" indent="0">
              <a:buFont typeface="Courier New,monospace"/>
              <a:buNone/>
            </a:pPr>
            <a:r>
              <a:rPr lang="da-DK" b="1" dirty="0"/>
              <a:t>Didaktiske overvejelser om brugen af slide</a:t>
            </a:r>
          </a:p>
          <a:p>
            <a:pPr marL="285750" lvl="0" indent="-285750">
              <a:buFont typeface="Courier New,monospace"/>
              <a:buChar char="o"/>
            </a:pPr>
            <a:r>
              <a:rPr lang="da-DK" i="1" dirty="0">
                <a:cs typeface="+mn-lt"/>
              </a:rPr>
              <a:t>Lad først eleverne drøfte hvad transportemballage er ud fra spørgsmålene på elevark 1. De kan eventuelt genbesøg deres eget bud på hvilke egenskaber emballage bør have, og se om det matcher egenskaber som er nødvendige ved brug af transportemballage. Statistik kan være vanskelige for nogle elever at afkode.</a:t>
            </a:r>
          </a:p>
          <a:p>
            <a:pPr marL="0" lvl="0" indent="0">
              <a:buFont typeface="Courier New,monospace"/>
              <a:buNone/>
            </a:pPr>
            <a:endParaRPr lang="da-DK" i="1" dirty="0">
              <a:cs typeface="+mn-lt"/>
            </a:endParaRPr>
          </a:p>
          <a:p>
            <a:pPr marL="0" lvl="0" indent="0">
              <a:buFont typeface="Courier New,monospace"/>
              <a:buNone/>
            </a:pPr>
            <a:r>
              <a:rPr lang="da-DK" b="1" dirty="0"/>
              <a:t>Pointer, som er vigtige for elevernes proces senere. </a:t>
            </a:r>
          </a:p>
          <a:p>
            <a:pPr marL="285750" lvl="0" indent="-285750">
              <a:buFont typeface="Courier New,monospace"/>
              <a:buChar char="o"/>
            </a:pPr>
            <a:r>
              <a:rPr lang="da-DK" i="1" dirty="0"/>
              <a:t>At undersøgelsen tydeliggør at materialer har forskellige egenskaber og anvendelsen afhænger af formål. Begyndende forståelse af (i opgave 3) at der måske er en udfordring med det materiale som transportemballage typisk er lavet af.</a:t>
            </a:r>
            <a:br>
              <a:rPr lang="da-DK" i="1" dirty="0"/>
            </a:br>
            <a:endParaRPr lang="en-US" i="1" dirty="0"/>
          </a:p>
          <a:p>
            <a:endParaRPr lang="da-DK" dirty="0"/>
          </a:p>
        </p:txBody>
      </p:sp>
      <p:sp>
        <p:nvSpPr>
          <p:cNvPr id="4" name="Pladsholder til slidenummer 3"/>
          <p:cNvSpPr>
            <a:spLocks noGrp="1"/>
          </p:cNvSpPr>
          <p:nvPr>
            <p:ph type="sldNum" sz="quarter" idx="5"/>
          </p:nvPr>
        </p:nvSpPr>
        <p:spPr/>
        <p:txBody>
          <a:bodyPr/>
          <a:lstStyle/>
          <a:p>
            <a:fld id="{3BD419F3-6B28-424A-92AC-0B6A1287DF94}" type="slidenum">
              <a:rPr lang="da-DK" smtClean="0"/>
              <a:t>7</a:t>
            </a:fld>
            <a:endParaRPr lang="da-DK" dirty="0"/>
          </a:p>
        </p:txBody>
      </p:sp>
    </p:spTree>
    <p:extLst>
      <p:ext uri="{BB962C8B-B14F-4D97-AF65-F5344CB8AC3E}">
        <p14:creationId xmlns:p14="http://schemas.microsoft.com/office/powerpoint/2010/main" val="322714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sz="1200" b="1" dirty="0"/>
              <a:t>Slidens formål </a:t>
            </a:r>
          </a:p>
          <a:p>
            <a:pPr marL="285750" lvl="0" indent="-285750">
              <a:buFont typeface="Courier New,monospace"/>
              <a:buChar char="o"/>
            </a:pPr>
            <a:r>
              <a:rPr lang="da-DK" sz="1200" i="1" dirty="0">
                <a:cs typeface="+mn-lt"/>
              </a:rPr>
              <a:t>At samle op på elevernes undersøgelse og dens relevans ift. at løse udfordringen.</a:t>
            </a:r>
            <a:br>
              <a:rPr lang="da-DK" sz="1200" i="1" dirty="0">
                <a:cs typeface="+mn-lt"/>
              </a:rPr>
            </a:br>
            <a:endParaRPr lang="da-DK" sz="1200" i="1" dirty="0">
              <a:cs typeface="Calibri"/>
            </a:endParaRPr>
          </a:p>
          <a:p>
            <a:pPr marL="0" lvl="0" indent="0">
              <a:buFont typeface="Courier New,monospace"/>
              <a:buNone/>
            </a:pPr>
            <a:r>
              <a:rPr lang="da-DK" sz="1200" b="1" dirty="0"/>
              <a:t>Didaktiske overvejelser om brugen af slide</a:t>
            </a:r>
          </a:p>
          <a:p>
            <a:pPr marL="285750" lvl="0" indent="-285750">
              <a:buFont typeface="Courier New,monospace"/>
              <a:buChar char="o"/>
            </a:pPr>
            <a:r>
              <a:rPr lang="da-DK" sz="1200" i="1" dirty="0">
                <a:cs typeface="+mn-lt"/>
              </a:rPr>
              <a:t>Samle særligt op på materialeegenskaber ved emballage og at meget transportemballage er lavet af plast.</a:t>
            </a:r>
            <a:br>
              <a:rPr lang="da-DK" sz="1200" i="1" dirty="0">
                <a:cs typeface="+mn-lt"/>
              </a:rPr>
            </a:br>
            <a:endParaRPr lang="da-DK" sz="1200" i="1" dirty="0">
              <a:cs typeface="Calibri"/>
            </a:endParaRPr>
          </a:p>
          <a:p>
            <a:pPr marL="0" lvl="0" indent="0">
              <a:buFont typeface="Courier New,monospace"/>
              <a:buNone/>
            </a:pPr>
            <a:r>
              <a:rPr lang="da-DK" sz="1200" b="1" dirty="0"/>
              <a:t>Pointer, som er vigtige for elevernes proces senere. </a:t>
            </a:r>
          </a:p>
          <a:p>
            <a:pPr marL="285750" lvl="0" indent="-285750">
              <a:buFont typeface="Courier New" panose="02070309020205020404" pitchFamily="49" charset="0"/>
              <a:buChar char="o"/>
            </a:pPr>
            <a:r>
              <a:rPr lang="da-DK" sz="1800" b="0" i="1" dirty="0">
                <a:solidFill>
                  <a:srgbClr val="000000"/>
                </a:solidFill>
                <a:effectLst/>
                <a:latin typeface="WorkSans-Regular"/>
              </a:rPr>
              <a:t>Undersøgelserne skal lede frem mod en begyndende erkendelse af at det ikke er tilfældigt hvilke materialer der anvendes til transportemballage, men at de materialer vi ofte bruger, ikke nødvendigvis er de mest bæredygtige for klimaet.</a:t>
            </a:r>
            <a:r>
              <a:rPr lang="da-DK" i="1" dirty="0"/>
              <a:t> </a:t>
            </a:r>
            <a:br>
              <a:rPr lang="da-DK" dirty="0"/>
            </a:br>
            <a:endParaRPr lang="da-DK" dirty="0"/>
          </a:p>
        </p:txBody>
      </p:sp>
      <p:sp>
        <p:nvSpPr>
          <p:cNvPr id="4" name="Pladsholder til slidenummer 3"/>
          <p:cNvSpPr>
            <a:spLocks noGrp="1"/>
          </p:cNvSpPr>
          <p:nvPr>
            <p:ph type="sldNum" sz="quarter" idx="5"/>
          </p:nvPr>
        </p:nvSpPr>
        <p:spPr/>
        <p:txBody>
          <a:bodyPr/>
          <a:lstStyle/>
          <a:p>
            <a:fld id="{3BD419F3-6B28-424A-92AC-0B6A1287DF94}" type="slidenum">
              <a:rPr lang="da-DK" smtClean="0"/>
              <a:t>8</a:t>
            </a:fld>
            <a:endParaRPr lang="da-DK" dirty="0"/>
          </a:p>
        </p:txBody>
      </p:sp>
    </p:spTree>
    <p:extLst>
      <p:ext uri="{BB962C8B-B14F-4D97-AF65-F5344CB8AC3E}">
        <p14:creationId xmlns:p14="http://schemas.microsoft.com/office/powerpoint/2010/main" val="4118821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Courier New,monospace"/>
              <a:buNone/>
            </a:pPr>
            <a:r>
              <a:rPr lang="da-DK" b="1" dirty="0"/>
              <a:t>Slidens formål </a:t>
            </a:r>
          </a:p>
          <a:p>
            <a:pPr marL="285750" lvl="0" indent="-285750">
              <a:buFont typeface="Courier New,monospace"/>
              <a:buChar char="o"/>
            </a:pPr>
            <a:r>
              <a:rPr lang="da-DK" i="1" dirty="0">
                <a:cs typeface="Calibri" panose="020F0502020204030204"/>
              </a:rPr>
              <a:t>At introducere eleverne til en model, der skal udvikles gennem forløbet, fastholde/tydeliggøre svampe-emballage som en bæredygtig løsning. </a:t>
            </a:r>
          </a:p>
          <a:p>
            <a:pPr marL="0" lvl="0" indent="0">
              <a:buFont typeface="Courier New,monospace"/>
              <a:buNone/>
            </a:pPr>
            <a:endParaRPr lang="da-DK" i="1" dirty="0"/>
          </a:p>
          <a:p>
            <a:pPr marL="0" lvl="0" indent="0">
              <a:buFont typeface="Courier New,monospace"/>
              <a:buNone/>
            </a:pPr>
            <a:r>
              <a:rPr lang="da-DK" b="1" dirty="0"/>
              <a:t>Didaktiske overvejelser om brugen af slide</a:t>
            </a:r>
          </a:p>
          <a:p>
            <a:pPr marL="285750" lvl="0" indent="-285750">
              <a:buFont typeface="Courier New,monospace"/>
              <a:buChar char="o"/>
            </a:pPr>
            <a:r>
              <a:rPr lang="da-DK" i="1" dirty="0">
                <a:cs typeface="+mn-lt"/>
              </a:rPr>
              <a:t>Eleverne kan have mødt carbon kredsløbet før - og kende til respiration og fotosyntese, ellers kan der være behov for at gennemgå kredsløbet med eleverne.</a:t>
            </a:r>
          </a:p>
          <a:p>
            <a:pPr marL="285750" lvl="0" indent="-285750">
              <a:buFont typeface="Courier New,monospace"/>
              <a:buChar char="o"/>
            </a:pPr>
            <a:endParaRPr lang="da-DK" i="1" dirty="0">
              <a:cs typeface="Calibri"/>
            </a:endParaRPr>
          </a:p>
          <a:p>
            <a:pPr marL="0" lvl="0" indent="0">
              <a:buFont typeface="Courier New,monospace"/>
              <a:buNone/>
            </a:pPr>
            <a:r>
              <a:rPr lang="da-DK" b="1" dirty="0"/>
              <a:t>Pointer, som er vigtige for elevernes proces senere</a:t>
            </a:r>
            <a:r>
              <a:rPr lang="da-DK" dirty="0"/>
              <a: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i="1" dirty="0">
                <a:cs typeface="Calibri" panose="020F0502020204030204"/>
              </a:rPr>
              <a:t>  At eleverne får koblet udledning af </a:t>
            </a:r>
            <a:r>
              <a:rPr lang="da-DK" sz="800" i="1" dirty="0">
                <a:solidFill>
                  <a:schemeClr val="tx1"/>
                </a:solidFill>
                <a:effectLst/>
                <a:latin typeface="Calibri" panose="020F0502020204030204" pitchFamily="34" charset="0"/>
                <a:ea typeface="Segoe UI" panose="020B0502040204020203" pitchFamily="34" charset="0"/>
              </a:rPr>
              <a:t>CO</a:t>
            </a:r>
            <a:r>
              <a:rPr lang="da-DK" sz="800" i="1" baseline="-25000" dirty="0">
                <a:solidFill>
                  <a:schemeClr val="tx1"/>
                </a:solidFill>
                <a:effectLst/>
                <a:latin typeface="Calibri" panose="020F0502020204030204" pitchFamily="34" charset="0"/>
                <a:ea typeface="Segoe UI" panose="020B0502040204020203" pitchFamily="34" charset="0"/>
              </a:rPr>
              <a:t>2</a:t>
            </a:r>
            <a:r>
              <a:rPr lang="da-DK" sz="800" dirty="0">
                <a:solidFill>
                  <a:schemeClr val="tx1"/>
                </a:solidFill>
                <a:effectLst/>
                <a:latin typeface="Calibri" panose="020F0502020204030204" pitchFamily="34" charset="0"/>
                <a:ea typeface="Segoe UI" panose="020B0502040204020203" pitchFamily="34" charset="0"/>
              </a:rPr>
              <a:t> </a:t>
            </a:r>
            <a:r>
              <a:rPr lang="da-DK" i="1" dirty="0">
                <a:cs typeface="Calibri" panose="020F0502020204030204"/>
              </a:rPr>
              <a:t> fra plast-baseret emballage til </a:t>
            </a:r>
            <a:r>
              <a:rPr lang="da-DK" i="1" dirty="0" err="1">
                <a:cs typeface="Calibri" panose="020F0502020204030204"/>
              </a:rPr>
              <a:t>carbonkredsløbet</a:t>
            </a:r>
            <a:r>
              <a:rPr lang="da-DK" i="1" dirty="0">
                <a:cs typeface="Calibri" panose="020F0502020204030204"/>
              </a:rPr>
              <a:t>.</a:t>
            </a:r>
          </a:p>
          <a:p>
            <a:pPr marL="0" lvl="0" indent="0">
              <a:buFont typeface="Courier New,monospace"/>
              <a:buNone/>
            </a:pPr>
            <a:endParaRPr lang="da-DK"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br>
              <a:rPr lang="da-DK" dirty="0"/>
            </a:br>
            <a:endParaRPr lang="da-DK" dirty="0"/>
          </a:p>
        </p:txBody>
      </p:sp>
      <p:sp>
        <p:nvSpPr>
          <p:cNvPr id="4" name="Pladsholder til slidenummer 3"/>
          <p:cNvSpPr>
            <a:spLocks noGrp="1"/>
          </p:cNvSpPr>
          <p:nvPr>
            <p:ph type="sldNum" sz="quarter" idx="5"/>
          </p:nvPr>
        </p:nvSpPr>
        <p:spPr/>
        <p:txBody>
          <a:bodyPr/>
          <a:lstStyle/>
          <a:p>
            <a:fld id="{3BD419F3-6B28-424A-92AC-0B6A1287DF94}" type="slidenum">
              <a:rPr lang="da-DK" smtClean="0"/>
              <a:t>9</a:t>
            </a:fld>
            <a:endParaRPr lang="da-DK"/>
          </a:p>
        </p:txBody>
      </p:sp>
    </p:spTree>
    <p:extLst>
      <p:ext uri="{BB962C8B-B14F-4D97-AF65-F5344CB8AC3E}">
        <p14:creationId xmlns:p14="http://schemas.microsoft.com/office/powerpoint/2010/main" val="234953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72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EIS-14">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5E728DC3-1E09-405E-98A8-A240C3AAD406}"/>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sp>
        <p:nvSpPr>
          <p:cNvPr id="9" name="Pladsholder til indhold 3">
            <a:extLst>
              <a:ext uri="{FF2B5EF4-FFF2-40B4-BE49-F238E27FC236}">
                <a16:creationId xmlns:a16="http://schemas.microsoft.com/office/drawing/2014/main" id="{3D69F850-CC4F-469D-9809-421FBD9E2923}"/>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a:extLst>
              <a:ext uri="{FF2B5EF4-FFF2-40B4-BE49-F238E27FC236}">
                <a16:creationId xmlns:a16="http://schemas.microsoft.com/office/drawing/2014/main" id="{DF31FA76-5DB3-38F5-9893-9BA3FCE102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282" r="44150"/>
          <a:stretch/>
        </p:blipFill>
        <p:spPr>
          <a:xfrm flipH="1">
            <a:off x="0" y="0"/>
            <a:ext cx="3659409" cy="6857999"/>
          </a:xfrm>
          <a:prstGeom prst="rect">
            <a:avLst/>
          </a:prstGeom>
        </p:spPr>
      </p:pic>
    </p:spTree>
    <p:extLst>
      <p:ext uri="{BB962C8B-B14F-4D97-AF65-F5344CB8AC3E}">
        <p14:creationId xmlns:p14="http://schemas.microsoft.com/office/powerpoint/2010/main" val="343436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kspert">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descr="Et billede, der indeholder person&#10;&#10;Automatisk genereret beskrivelse">
            <a:extLst>
              <a:ext uri="{FF2B5EF4-FFF2-40B4-BE49-F238E27FC236}">
                <a16:creationId xmlns:a16="http://schemas.microsoft.com/office/drawing/2014/main" id="{1E6F53B8-8FF3-4557-ACC2-130D51ADCF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9525"/>
            <a:ext cx="3764478" cy="6467475"/>
          </a:xfrm>
          <a:prstGeom prst="rect">
            <a:avLst/>
          </a:prstGeom>
        </p:spPr>
      </p:pic>
    </p:spTree>
    <p:extLst>
      <p:ext uri="{BB962C8B-B14F-4D97-AF65-F5344CB8AC3E}">
        <p14:creationId xmlns:p14="http://schemas.microsoft.com/office/powerpoint/2010/main" val="3102152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EIS-12">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pic>
        <p:nvPicPr>
          <p:cNvPr id="3" name="Billede 2">
            <a:extLst>
              <a:ext uri="{FF2B5EF4-FFF2-40B4-BE49-F238E27FC236}">
                <a16:creationId xmlns:a16="http://schemas.microsoft.com/office/drawing/2014/main" id="{6AA21527-CDD9-4CA0-A575-7D36E6CAE8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936" r="34580" b="66"/>
          <a:stretch/>
        </p:blipFill>
        <p:spPr>
          <a:xfrm>
            <a:off x="0" y="-10631"/>
            <a:ext cx="3755571" cy="6858000"/>
          </a:xfrm>
          <a:prstGeom prst="rect">
            <a:avLst/>
          </a:prstGeom>
        </p:spPr>
      </p:pic>
      <p:sp>
        <p:nvSpPr>
          <p:cNvPr id="12" name="Pladsholder til indhold 3">
            <a:extLst>
              <a:ext uri="{FF2B5EF4-FFF2-40B4-BE49-F238E27FC236}">
                <a16:creationId xmlns:a16="http://schemas.microsoft.com/office/drawing/2014/main" id="{ECAA85A9-1FD9-4280-BF8E-F7088E29DC5E}"/>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1087283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ge">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C1C93460-A38D-4FCB-A759-587F4EA227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38" t="6716" r="37389" b="5312"/>
          <a:stretch/>
        </p:blipFill>
        <p:spPr>
          <a:xfrm flipH="1">
            <a:off x="-2" y="-9525"/>
            <a:ext cx="3755571" cy="6467475"/>
          </a:xfrm>
          <a:prstGeom prst="rect">
            <a:avLst/>
          </a:prstGeom>
        </p:spPr>
      </p:pic>
    </p:spTree>
    <p:extLst>
      <p:ext uri="{BB962C8B-B14F-4D97-AF65-F5344CB8AC3E}">
        <p14:creationId xmlns:p14="http://schemas.microsoft.com/office/powerpoint/2010/main" val="1841208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reng">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6" name="Billede 5">
            <a:extLst>
              <a:ext uri="{FF2B5EF4-FFF2-40B4-BE49-F238E27FC236}">
                <a16:creationId xmlns:a16="http://schemas.microsoft.com/office/drawing/2014/main" id="{4BF6E1FD-DC54-4275-9A70-C250EE0D23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5238" b="5555"/>
          <a:stretch/>
        </p:blipFill>
        <p:spPr>
          <a:xfrm>
            <a:off x="-1" y="-19050"/>
            <a:ext cx="3755571" cy="6477000"/>
          </a:xfrm>
          <a:prstGeom prst="rect">
            <a:avLst/>
          </a:prstGeom>
        </p:spPr>
      </p:pic>
    </p:spTree>
    <p:extLst>
      <p:ext uri="{BB962C8B-B14F-4D97-AF65-F5344CB8AC3E}">
        <p14:creationId xmlns:p14="http://schemas.microsoft.com/office/powerpoint/2010/main" val="3397480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reng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72AB9A08-D801-433C-BD51-E65C97EFE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832" r="28642" b="5555"/>
          <a:stretch/>
        </p:blipFill>
        <p:spPr>
          <a:xfrm flipH="1">
            <a:off x="-2" y="-19049"/>
            <a:ext cx="3755571" cy="6476999"/>
          </a:xfrm>
          <a:prstGeom prst="rect">
            <a:avLst/>
          </a:prstGeom>
        </p:spPr>
      </p:pic>
    </p:spTree>
    <p:extLst>
      <p:ext uri="{BB962C8B-B14F-4D97-AF65-F5344CB8AC3E}">
        <p14:creationId xmlns:p14="http://schemas.microsoft.com/office/powerpoint/2010/main" val="1164041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6" name="Billede 5" descr="Et billede, der indeholder person, indendørs&#10;&#10;Automatisk genereret beskrivelse">
            <a:extLst>
              <a:ext uri="{FF2B5EF4-FFF2-40B4-BE49-F238E27FC236}">
                <a16:creationId xmlns:a16="http://schemas.microsoft.com/office/drawing/2014/main" id="{545D47D8-C98A-48D5-805A-817FF26A41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5694"/>
          <a:stretch/>
        </p:blipFill>
        <p:spPr>
          <a:xfrm flipH="1">
            <a:off x="-1" y="-9525"/>
            <a:ext cx="3755571" cy="6467475"/>
          </a:xfrm>
          <a:prstGeom prst="rect">
            <a:avLst/>
          </a:prstGeom>
        </p:spPr>
      </p:pic>
    </p:spTree>
    <p:extLst>
      <p:ext uri="{BB962C8B-B14F-4D97-AF65-F5344CB8AC3E}">
        <p14:creationId xmlns:p14="http://schemas.microsoft.com/office/powerpoint/2010/main" val="2673202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IS-Mørk-baggr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488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EIS-13">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6617149C-4C96-4221-9FD8-E1BF688CB902}"/>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pic>
        <p:nvPicPr>
          <p:cNvPr id="3" name="Billede 2">
            <a:extLst>
              <a:ext uri="{FF2B5EF4-FFF2-40B4-BE49-F238E27FC236}">
                <a16:creationId xmlns:a16="http://schemas.microsoft.com/office/drawing/2014/main" id="{45311BEB-D61A-4B17-832C-7CFD5252D53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32409" r="32409"/>
          <a:stretch/>
        </p:blipFill>
        <p:spPr>
          <a:xfrm flipH="1">
            <a:off x="0" y="0"/>
            <a:ext cx="3755571" cy="6858000"/>
          </a:xfrm>
          <a:prstGeom prst="rect">
            <a:avLst/>
          </a:prstGeom>
        </p:spPr>
      </p:pic>
      <p:sp>
        <p:nvSpPr>
          <p:cNvPr id="15" name="Pladsholder til indhold 3">
            <a:extLst>
              <a:ext uri="{FF2B5EF4-FFF2-40B4-BE49-F238E27FC236}">
                <a16:creationId xmlns:a16="http://schemas.microsoft.com/office/drawing/2014/main" id="{26B1280D-BCE2-48DC-8AD1-F4A6779B6A21}"/>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Pladsholder til indhold 6" descr="Et billede, der indeholder tekst, Post-it-note, kunst, tepose&#10;&#10;Automatisk genereret beskrivelse">
            <a:extLst>
              <a:ext uri="{FF2B5EF4-FFF2-40B4-BE49-F238E27FC236}">
                <a16:creationId xmlns:a16="http://schemas.microsoft.com/office/drawing/2014/main" id="{5E398CBF-8838-CC20-C88B-D4E9BE8FD93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8846" b="40174"/>
          <a:stretch/>
        </p:blipFill>
        <p:spPr>
          <a:xfrm rot="16200000">
            <a:off x="-1558917" y="1543510"/>
            <a:ext cx="6873407" cy="3755570"/>
          </a:xfrm>
          <a:prstGeom prst="rect">
            <a:avLst/>
          </a:prstGeom>
        </p:spPr>
      </p:pic>
    </p:spTree>
    <p:extLst>
      <p:ext uri="{BB962C8B-B14F-4D97-AF65-F5344CB8AC3E}">
        <p14:creationId xmlns:p14="http://schemas.microsoft.com/office/powerpoint/2010/main" val="2099482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EIS-13">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6617149C-4C96-4221-9FD8-E1BF688CB902}"/>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pic>
        <p:nvPicPr>
          <p:cNvPr id="3" name="Billede 2">
            <a:extLst>
              <a:ext uri="{FF2B5EF4-FFF2-40B4-BE49-F238E27FC236}">
                <a16:creationId xmlns:a16="http://schemas.microsoft.com/office/drawing/2014/main" id="{45311BEB-D61A-4B17-832C-7CFD5252D53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32409" r="32409"/>
          <a:stretch/>
        </p:blipFill>
        <p:spPr>
          <a:xfrm flipH="1">
            <a:off x="0" y="0"/>
            <a:ext cx="3755571" cy="6858000"/>
          </a:xfrm>
          <a:prstGeom prst="rect">
            <a:avLst/>
          </a:prstGeom>
        </p:spPr>
      </p:pic>
      <p:sp>
        <p:nvSpPr>
          <p:cNvPr id="15" name="Pladsholder til indhold 3">
            <a:extLst>
              <a:ext uri="{FF2B5EF4-FFF2-40B4-BE49-F238E27FC236}">
                <a16:creationId xmlns:a16="http://schemas.microsoft.com/office/drawing/2014/main" id="{26B1280D-BCE2-48DC-8AD1-F4A6779B6A21}"/>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Picture 2" descr="New USPS service performance reports show significant delays in ...">
            <a:extLst>
              <a:ext uri="{FF2B5EF4-FFF2-40B4-BE49-F238E27FC236}">
                <a16:creationId xmlns:a16="http://schemas.microsoft.com/office/drawing/2014/main" id="{7EC7B971-65A8-C162-B822-BCA57C1857B0}"/>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56204" r="6875"/>
          <a:stretch/>
        </p:blipFill>
        <p:spPr bwMode="auto">
          <a:xfrm>
            <a:off x="0" y="1"/>
            <a:ext cx="37837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5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skrift">
    <p:spTree>
      <p:nvGrpSpPr>
        <p:cNvPr id="1" name=""/>
        <p:cNvGrpSpPr/>
        <p:nvPr/>
      </p:nvGrpSpPr>
      <p:grpSpPr>
        <a:xfrm>
          <a:off x="0" y="0"/>
          <a:ext cx="0" cy="0"/>
          <a:chOff x="0" y="0"/>
          <a:chExt cx="0" cy="0"/>
        </a:xfrm>
      </p:grpSpPr>
      <p:sp>
        <p:nvSpPr>
          <p:cNvPr id="4" name="Pladsholder til tekst 4"/>
          <p:cNvSpPr>
            <a:spLocks noGrp="1"/>
          </p:cNvSpPr>
          <p:nvPr>
            <p:ph type="body" sz="quarter" idx="10"/>
          </p:nvPr>
        </p:nvSpPr>
        <p:spPr>
          <a:xfrm>
            <a:off x="1295467" y="2636912"/>
            <a:ext cx="9505056" cy="1223962"/>
          </a:xfrm>
          <a:prstGeom prst="rect">
            <a:avLst/>
          </a:prstGeom>
        </p:spPr>
        <p:txBody>
          <a:bodyPr/>
          <a:lstStyle>
            <a:lvl1pPr marL="0" indent="0" algn="ctr">
              <a:buNone/>
              <a:defRPr sz="4400" b="0">
                <a:solidFill>
                  <a:srgbClr val="234B5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368407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verskrift og to objekter">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5384800" cy="4229099"/>
          </a:xfrm>
          <a:prstGeom prst="rect">
            <a:avLst/>
          </a:prstGeom>
        </p:spPr>
        <p:txBody>
          <a:bodyPr/>
          <a:lstStyle>
            <a:lvl1pPr>
              <a:defRPr sz="1400">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4" name="Pladsholder til indhold 3"/>
          <p:cNvSpPr>
            <a:spLocks noGrp="1"/>
          </p:cNvSpPr>
          <p:nvPr>
            <p:ph sz="half" idx="2"/>
          </p:nvPr>
        </p:nvSpPr>
        <p:spPr>
          <a:xfrm>
            <a:off x="6197600" y="1600201"/>
            <a:ext cx="5384800" cy="4229099"/>
          </a:xfrm>
          <a:prstGeom prst="rect">
            <a:avLst/>
          </a:prstGeom>
        </p:spPr>
        <p:txBody>
          <a:bodyPr/>
          <a:lstStyle>
            <a:lvl1pPr>
              <a:defRPr sz="1400">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4159155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EDP-Model">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550817E7-8A08-4C4A-BBF5-A89E56AA06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62" b="1355"/>
          <a:stretch/>
        </p:blipFill>
        <p:spPr>
          <a:xfrm>
            <a:off x="2029244" y="1466292"/>
            <a:ext cx="8133511" cy="4848244"/>
          </a:xfrm>
          <a:prstGeom prst="rect">
            <a:avLst/>
          </a:prstGeom>
        </p:spPr>
      </p:pic>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2743042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EIS-mørk-baggrund-logo">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4BDA13AA-39DA-40D8-5D8B-1151F6DC6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8092" y="0"/>
            <a:ext cx="1963908" cy="1963908"/>
          </a:xfrm>
          <a:prstGeom prst="rect">
            <a:avLst/>
          </a:prstGeom>
        </p:spPr>
      </p:pic>
      <p:sp>
        <p:nvSpPr>
          <p:cNvPr id="4" name="Pladsholder til tekst 4">
            <a:extLst>
              <a:ext uri="{FF2B5EF4-FFF2-40B4-BE49-F238E27FC236}">
                <a16:creationId xmlns:a16="http://schemas.microsoft.com/office/drawing/2014/main" id="{AE951FFD-CCE1-30F6-6E68-9B9503089444}"/>
              </a:ext>
            </a:extLst>
          </p:cNvPr>
          <p:cNvSpPr>
            <a:spLocks noGrp="1"/>
          </p:cNvSpPr>
          <p:nvPr>
            <p:ph type="body" sz="quarter" idx="10"/>
          </p:nvPr>
        </p:nvSpPr>
        <p:spPr>
          <a:xfrm>
            <a:off x="2305662" y="593168"/>
            <a:ext cx="7201776"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sp>
        <p:nvSpPr>
          <p:cNvPr id="5" name="Pladsholder til indhold 3">
            <a:extLst>
              <a:ext uri="{FF2B5EF4-FFF2-40B4-BE49-F238E27FC236}">
                <a16:creationId xmlns:a16="http://schemas.microsoft.com/office/drawing/2014/main" id="{78FEF8E9-91BD-72B9-D165-6AE88A7C3815}"/>
              </a:ext>
            </a:extLst>
          </p:cNvPr>
          <p:cNvSpPr>
            <a:spLocks noGrp="1"/>
          </p:cNvSpPr>
          <p:nvPr>
            <p:ph sz="half" idx="2"/>
          </p:nvPr>
        </p:nvSpPr>
        <p:spPr>
          <a:xfrm>
            <a:off x="2305662" y="1767267"/>
            <a:ext cx="7220181" cy="4137323"/>
          </a:xfrm>
          <a:prstGeom prst="rect">
            <a:avLst/>
          </a:prstGeom>
        </p:spPr>
        <p:txBody>
          <a:bodyPr/>
          <a:lstStyle>
            <a:lvl1pPr marL="0" indent="0">
              <a:buNone/>
              <a:defRPr sz="1400">
                <a:solidFill>
                  <a:schemeClr val="tx1"/>
                </a:solidFill>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503254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ogoer">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1DC28A9-E664-428D-9916-80DF0B34B70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5547" t="46724" r="33969" b="30429"/>
          <a:stretch/>
        </p:blipFill>
        <p:spPr>
          <a:xfrm>
            <a:off x="4348162" y="4394445"/>
            <a:ext cx="3495675" cy="1473695"/>
          </a:xfrm>
          <a:prstGeom prst="rect">
            <a:avLst/>
          </a:prstGeom>
        </p:spPr>
      </p:pic>
      <p:pic>
        <p:nvPicPr>
          <p:cNvPr id="6" name="Billede 5">
            <a:extLst>
              <a:ext uri="{FF2B5EF4-FFF2-40B4-BE49-F238E27FC236}">
                <a16:creationId xmlns:a16="http://schemas.microsoft.com/office/drawing/2014/main" id="{857009B1-BDC8-E0DF-37A8-6ABAD936A36E}"/>
              </a:ext>
            </a:extLst>
          </p:cNvPr>
          <p:cNvPicPr>
            <a:picLocks noChangeAspect="1"/>
          </p:cNvPicPr>
          <p:nvPr userDrawn="1"/>
        </p:nvPicPr>
        <p:blipFill rotWithShape="1">
          <a:blip r:embed="rId3"/>
          <a:srcRect t="39167" b="37940"/>
          <a:stretch/>
        </p:blipFill>
        <p:spPr>
          <a:xfrm>
            <a:off x="6564267" y="2387037"/>
            <a:ext cx="3187404" cy="729672"/>
          </a:xfrm>
          <a:prstGeom prst="rect">
            <a:avLst/>
          </a:prstGeom>
        </p:spPr>
      </p:pic>
      <p:pic>
        <p:nvPicPr>
          <p:cNvPr id="5" name="Billede 4" descr="Et billede, der indeholder tekst, Font/skrifttype, Grafik, skærmbillede">
            <a:extLst>
              <a:ext uri="{FF2B5EF4-FFF2-40B4-BE49-F238E27FC236}">
                <a16:creationId xmlns:a16="http://schemas.microsoft.com/office/drawing/2014/main" id="{10595F0D-E5FB-A6E8-31C6-BD103ED431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40332" y="2423118"/>
            <a:ext cx="3187403" cy="693591"/>
          </a:xfrm>
          <a:prstGeom prst="rect">
            <a:avLst/>
          </a:prstGeom>
        </p:spPr>
      </p:pic>
    </p:spTree>
    <p:extLst>
      <p:ext uri="{BB962C8B-B14F-4D97-AF65-F5344CB8AC3E}">
        <p14:creationId xmlns:p14="http://schemas.microsoft.com/office/powerpoint/2010/main" val="4115703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reng">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3" name="Billede 2">
            <a:extLst>
              <a:ext uri="{FF2B5EF4-FFF2-40B4-BE49-F238E27FC236}">
                <a16:creationId xmlns:a16="http://schemas.microsoft.com/office/drawing/2014/main" id="{B53E25F1-5701-2958-932D-9C45F4FF67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1" cy="6457950"/>
          </a:xfrm>
          <a:prstGeom prst="rect">
            <a:avLst/>
          </a:prstGeom>
        </p:spPr>
      </p:pic>
    </p:spTree>
    <p:extLst>
      <p:ext uri="{BB962C8B-B14F-4D97-AF65-F5344CB8AC3E}">
        <p14:creationId xmlns:p14="http://schemas.microsoft.com/office/powerpoint/2010/main" val="101995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dp">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86B51784-0382-4BF5-879F-1532BFB006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3762374" cy="6457951"/>
          </a:xfrm>
          <a:prstGeom prst="rect">
            <a:avLst/>
          </a:prstGeom>
        </p:spPr>
      </p:pic>
    </p:spTree>
    <p:extLst>
      <p:ext uri="{BB962C8B-B14F-4D97-AF65-F5344CB8AC3E}">
        <p14:creationId xmlns:p14="http://schemas.microsoft.com/office/powerpoint/2010/main" val="3023920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Edp">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86B51784-0382-4BF5-879F-1532BFB006A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3762374" cy="6457951"/>
          </a:xfrm>
          <a:prstGeom prst="rect">
            <a:avLst/>
          </a:prstGeom>
        </p:spPr>
      </p:pic>
    </p:spTree>
    <p:extLst>
      <p:ext uri="{BB962C8B-B14F-4D97-AF65-F5344CB8AC3E}">
        <p14:creationId xmlns:p14="http://schemas.microsoft.com/office/powerpoint/2010/main" val="2678540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Edp">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86B51784-0382-4BF5-879F-1532BFB006A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3762374" cy="6457951"/>
          </a:xfrm>
          <a:prstGeom prst="rect">
            <a:avLst/>
          </a:prstGeom>
        </p:spPr>
      </p:pic>
    </p:spTree>
    <p:extLst>
      <p:ext uri="{BB962C8B-B14F-4D97-AF65-F5344CB8AC3E}">
        <p14:creationId xmlns:p14="http://schemas.microsoft.com/office/powerpoint/2010/main" val="2172697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Edp">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86B51784-0382-4BF5-879F-1532BFB006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7"/>
          <a:stretch/>
        </p:blipFill>
        <p:spPr>
          <a:xfrm>
            <a:off x="0" y="-1"/>
            <a:ext cx="3762374" cy="6457951"/>
          </a:xfrm>
          <a:prstGeom prst="rect">
            <a:avLst/>
          </a:prstGeom>
        </p:spPr>
      </p:pic>
    </p:spTree>
    <p:extLst>
      <p:ext uri="{BB962C8B-B14F-4D97-AF65-F5344CB8AC3E}">
        <p14:creationId xmlns:p14="http://schemas.microsoft.com/office/powerpoint/2010/main" val="1959372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reng">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3" name="Billede 2">
            <a:extLst>
              <a:ext uri="{FF2B5EF4-FFF2-40B4-BE49-F238E27FC236}">
                <a16:creationId xmlns:a16="http://schemas.microsoft.com/office/drawing/2014/main" id="{341FC62F-BE54-541E-723A-0E49230BF97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0" cy="6457950"/>
          </a:xfrm>
          <a:prstGeom prst="rect">
            <a:avLst/>
          </a:prstGeom>
        </p:spPr>
      </p:pic>
    </p:spTree>
    <p:extLst>
      <p:ext uri="{BB962C8B-B14F-4D97-AF65-F5344CB8AC3E}">
        <p14:creationId xmlns:p14="http://schemas.microsoft.com/office/powerpoint/2010/main" val="126167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skrift og to objekter">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5384800" cy="452596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4" name="Pladsholder til indhold 3"/>
          <p:cNvSpPr>
            <a:spLocks noGrp="1"/>
          </p:cNvSpPr>
          <p:nvPr>
            <p:ph sz="half" idx="2"/>
          </p:nvPr>
        </p:nvSpPr>
        <p:spPr>
          <a:xfrm>
            <a:off x="6197600" y="1600201"/>
            <a:ext cx="5384800" cy="452596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3754158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reng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person, tøj, Læring/undervisning, indendørs&#10;&#10;Automatisk genereret beskrivelse">
            <a:extLst>
              <a:ext uri="{FF2B5EF4-FFF2-40B4-BE49-F238E27FC236}">
                <a16:creationId xmlns:a16="http://schemas.microsoft.com/office/drawing/2014/main" id="{17E4FBEF-F139-E4C6-6B88-1F1E557238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3755569" cy="6476999"/>
          </a:xfrm>
          <a:prstGeom prst="rect">
            <a:avLst/>
          </a:prstGeom>
        </p:spPr>
      </p:pic>
    </p:spTree>
    <p:extLst>
      <p:ext uri="{BB962C8B-B14F-4D97-AF65-F5344CB8AC3E}">
        <p14:creationId xmlns:p14="http://schemas.microsoft.com/office/powerpoint/2010/main" val="1305976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tøj, person, computer, indendørs&#10;&#10;Automatisk genereret beskrivelse">
            <a:extLst>
              <a:ext uri="{FF2B5EF4-FFF2-40B4-BE49-F238E27FC236}">
                <a16:creationId xmlns:a16="http://schemas.microsoft.com/office/drawing/2014/main" id="{549B715F-40FC-9D39-9B1B-66CF384922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1" cy="6467475"/>
          </a:xfrm>
          <a:prstGeom prst="rect">
            <a:avLst/>
          </a:prstGeom>
        </p:spPr>
      </p:pic>
    </p:spTree>
    <p:extLst>
      <p:ext uri="{BB962C8B-B14F-4D97-AF65-F5344CB8AC3E}">
        <p14:creationId xmlns:p14="http://schemas.microsoft.com/office/powerpoint/2010/main" val="2645086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Ansigt, person, tøj, smil&#10;&#10;Automatisk genereret beskrivelse">
            <a:extLst>
              <a:ext uri="{FF2B5EF4-FFF2-40B4-BE49-F238E27FC236}">
                <a16:creationId xmlns:a16="http://schemas.microsoft.com/office/drawing/2014/main" id="{F7DA06B6-A32C-F0E6-A6C8-CDE60666C9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3755571" cy="6467475"/>
          </a:xfrm>
          <a:prstGeom prst="rect">
            <a:avLst/>
          </a:prstGeom>
        </p:spPr>
      </p:pic>
    </p:spTree>
    <p:extLst>
      <p:ext uri="{BB962C8B-B14F-4D97-AF65-F5344CB8AC3E}">
        <p14:creationId xmlns:p14="http://schemas.microsoft.com/office/powerpoint/2010/main" val="2123962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person, tøj, Ansigt, indendørs&#10;&#10;Automatisk genereret beskrivelse">
            <a:extLst>
              <a:ext uri="{FF2B5EF4-FFF2-40B4-BE49-F238E27FC236}">
                <a16:creationId xmlns:a16="http://schemas.microsoft.com/office/drawing/2014/main" id="{9C79B521-DD63-BCF9-87D8-0D8E648734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8"/>
          <a:stretch/>
        </p:blipFill>
        <p:spPr>
          <a:xfrm>
            <a:off x="0" y="0"/>
            <a:ext cx="3755570" cy="6467475"/>
          </a:xfrm>
          <a:prstGeom prst="rect">
            <a:avLst/>
          </a:prstGeom>
        </p:spPr>
      </p:pic>
    </p:spTree>
    <p:extLst>
      <p:ext uri="{BB962C8B-B14F-4D97-AF65-F5344CB8AC3E}">
        <p14:creationId xmlns:p14="http://schemas.microsoft.com/office/powerpoint/2010/main" val="138142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person, indendørs, tøj, Ansigt&#10;&#10;Automatisk genereret beskrivelse">
            <a:extLst>
              <a:ext uri="{FF2B5EF4-FFF2-40B4-BE49-F238E27FC236}">
                <a16:creationId xmlns:a16="http://schemas.microsoft.com/office/drawing/2014/main" id="{63D79643-E548-4BC7-CDCE-6E307CD8E3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1" cy="6457950"/>
          </a:xfrm>
          <a:prstGeom prst="rect">
            <a:avLst/>
          </a:prstGeom>
        </p:spPr>
      </p:pic>
    </p:spTree>
    <p:extLst>
      <p:ext uri="{BB962C8B-B14F-4D97-AF65-F5344CB8AC3E}">
        <p14:creationId xmlns:p14="http://schemas.microsoft.com/office/powerpoint/2010/main" val="1017353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Ansigt, person, tøj, pige&#10;&#10;Automatisk genereret beskrivelse">
            <a:extLst>
              <a:ext uri="{FF2B5EF4-FFF2-40B4-BE49-F238E27FC236}">
                <a16:creationId xmlns:a16="http://schemas.microsoft.com/office/drawing/2014/main" id="{F21A2CC2-1A65-C850-F141-9EDAB641FC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0" cy="6467475"/>
          </a:xfrm>
          <a:prstGeom prst="rect">
            <a:avLst/>
          </a:prstGeom>
        </p:spPr>
      </p:pic>
    </p:spTree>
    <p:extLst>
      <p:ext uri="{BB962C8B-B14F-4D97-AF65-F5344CB8AC3E}">
        <p14:creationId xmlns:p14="http://schemas.microsoft.com/office/powerpoint/2010/main" val="4079000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bord, tøj, indendørs, person&#10;&#10;Automatisk genereret beskrivelse">
            <a:extLst>
              <a:ext uri="{FF2B5EF4-FFF2-40B4-BE49-F238E27FC236}">
                <a16:creationId xmlns:a16="http://schemas.microsoft.com/office/drawing/2014/main" id="{7B762A08-A58C-9AE1-B310-B1EF819304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15"/>
          <a:stretch/>
        </p:blipFill>
        <p:spPr>
          <a:xfrm>
            <a:off x="0" y="0"/>
            <a:ext cx="3779700" cy="6507251"/>
          </a:xfrm>
          <a:prstGeom prst="rect">
            <a:avLst/>
          </a:prstGeom>
        </p:spPr>
      </p:pic>
    </p:spTree>
    <p:extLst>
      <p:ext uri="{BB962C8B-B14F-4D97-AF65-F5344CB8AC3E}">
        <p14:creationId xmlns:p14="http://schemas.microsoft.com/office/powerpoint/2010/main" val="2557150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ger">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6" name="Billede 5" descr="Et billede, der indeholder person&#10;&#10;Automatisk genereret beskrivelse">
            <a:extLst>
              <a:ext uri="{FF2B5EF4-FFF2-40B4-BE49-F238E27FC236}">
                <a16:creationId xmlns:a16="http://schemas.microsoft.com/office/drawing/2014/main" id="{E1D85F5A-DEE3-4614-9DC8-6823EBC14C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9050"/>
            <a:ext cx="3810000" cy="6477000"/>
          </a:xfrm>
          <a:prstGeom prst="rect">
            <a:avLst/>
          </a:prstGeom>
        </p:spPr>
      </p:pic>
    </p:spTree>
    <p:extLst>
      <p:ext uri="{BB962C8B-B14F-4D97-AF65-F5344CB8AC3E}">
        <p14:creationId xmlns:p14="http://schemas.microsoft.com/office/powerpoint/2010/main" val="2754923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ge">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C1C93460-A38D-4FCB-A759-587F4EA227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2" y="-9525"/>
            <a:ext cx="3755571" cy="6467475"/>
          </a:xfrm>
          <a:prstGeom prst="rect">
            <a:avLst/>
          </a:prstGeom>
        </p:spPr>
      </p:pic>
    </p:spTree>
    <p:extLst>
      <p:ext uri="{BB962C8B-B14F-4D97-AF65-F5344CB8AC3E}">
        <p14:creationId xmlns:p14="http://schemas.microsoft.com/office/powerpoint/2010/main" val="552592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reng">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6" name="Billede 5">
            <a:extLst>
              <a:ext uri="{FF2B5EF4-FFF2-40B4-BE49-F238E27FC236}">
                <a16:creationId xmlns:a16="http://schemas.microsoft.com/office/drawing/2014/main" id="{4BF6E1FD-DC54-4275-9A70-C250EE0D23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19050"/>
            <a:ext cx="3755571" cy="6477000"/>
          </a:xfrm>
          <a:prstGeom prst="rect">
            <a:avLst/>
          </a:prstGeom>
        </p:spPr>
      </p:pic>
    </p:spTree>
    <p:extLst>
      <p:ext uri="{BB962C8B-B14F-4D97-AF65-F5344CB8AC3E}">
        <p14:creationId xmlns:p14="http://schemas.microsoft.com/office/powerpoint/2010/main" val="294252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og et objekt">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10670976" cy="452596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2437567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kspert">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descr="Et billede, der indeholder person&#10;&#10;Automatisk genereret beskrivelse">
            <a:extLst>
              <a:ext uri="{FF2B5EF4-FFF2-40B4-BE49-F238E27FC236}">
                <a16:creationId xmlns:a16="http://schemas.microsoft.com/office/drawing/2014/main" id="{1E6F53B8-8FF3-4557-ACC2-130D51ADCF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9525"/>
            <a:ext cx="3764478" cy="6467475"/>
          </a:xfrm>
          <a:prstGeom prst="rect">
            <a:avLst/>
          </a:prstGeom>
        </p:spPr>
      </p:pic>
    </p:spTree>
    <p:extLst>
      <p:ext uri="{BB962C8B-B14F-4D97-AF65-F5344CB8AC3E}">
        <p14:creationId xmlns:p14="http://schemas.microsoft.com/office/powerpoint/2010/main" val="2915847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kspert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6" name="Billede 5" descr="Et billede, der indeholder person, mand, væg, indendørs&#10;&#10;Automatisk genereret beskrivelse">
            <a:extLst>
              <a:ext uri="{FF2B5EF4-FFF2-40B4-BE49-F238E27FC236}">
                <a16:creationId xmlns:a16="http://schemas.microsoft.com/office/drawing/2014/main" id="{555A8118-DA91-44E0-8C70-DB45592335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9525"/>
            <a:ext cx="3773902" cy="6467475"/>
          </a:xfrm>
          <a:prstGeom prst="rect">
            <a:avLst/>
          </a:prstGeom>
        </p:spPr>
      </p:pic>
    </p:spTree>
    <p:extLst>
      <p:ext uri="{BB962C8B-B14F-4D97-AF65-F5344CB8AC3E}">
        <p14:creationId xmlns:p14="http://schemas.microsoft.com/office/powerpoint/2010/main" val="1215252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reng2">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descr="Et billede, der indeholder indendørs, person, dreng&#10;&#10;Automatisk genereret beskrivelse">
            <a:extLst>
              <a:ext uri="{FF2B5EF4-FFF2-40B4-BE49-F238E27FC236}">
                <a16:creationId xmlns:a16="http://schemas.microsoft.com/office/drawing/2014/main" id="{C54845AC-3E0C-4B15-A1A1-96CB2F758F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9866"/>
            <a:ext cx="4040777" cy="6477816"/>
          </a:xfrm>
          <a:prstGeom prst="rect">
            <a:avLst/>
          </a:prstGeom>
        </p:spPr>
      </p:pic>
    </p:spTree>
    <p:extLst>
      <p:ext uri="{BB962C8B-B14F-4D97-AF65-F5344CB8AC3E}">
        <p14:creationId xmlns:p14="http://schemas.microsoft.com/office/powerpoint/2010/main" val="2715925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ge2">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6" name="Billede 5" descr="Et billede, der indeholder person, indendørs, væg, sidder&#10;&#10;Automatisk genereret beskrivelse">
            <a:extLst>
              <a:ext uri="{FF2B5EF4-FFF2-40B4-BE49-F238E27FC236}">
                <a16:creationId xmlns:a16="http://schemas.microsoft.com/office/drawing/2014/main" id="{AD54AD82-E0FB-46B2-AEA9-CAB2802F93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3" y="-9525"/>
            <a:ext cx="3753407" cy="6467475"/>
          </a:xfrm>
          <a:prstGeom prst="rect">
            <a:avLst/>
          </a:prstGeom>
        </p:spPr>
      </p:pic>
    </p:spTree>
    <p:extLst>
      <p:ext uri="{BB962C8B-B14F-4D97-AF65-F5344CB8AC3E}">
        <p14:creationId xmlns:p14="http://schemas.microsoft.com/office/powerpoint/2010/main" val="16199293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ge3">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descr="Et billede, der indeholder person, indendørs, mand&#10;&#10;Automatisk genereret beskrivelse">
            <a:extLst>
              <a:ext uri="{FF2B5EF4-FFF2-40B4-BE49-F238E27FC236}">
                <a16:creationId xmlns:a16="http://schemas.microsoft.com/office/drawing/2014/main" id="{E407F913-EAED-4E51-884A-E8E33D4134A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9525"/>
            <a:ext cx="3742648" cy="6467475"/>
          </a:xfrm>
          <a:prstGeom prst="rect">
            <a:avLst/>
          </a:prstGeom>
        </p:spPr>
      </p:pic>
    </p:spTree>
    <p:extLst>
      <p:ext uri="{BB962C8B-B14F-4D97-AF65-F5344CB8AC3E}">
        <p14:creationId xmlns:p14="http://schemas.microsoft.com/office/powerpoint/2010/main" val="439598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på fuld side">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0" y="0"/>
            <a:ext cx="12192000" cy="6021288"/>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125253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dp">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86B51784-0382-4BF5-879F-1532BFB006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55" t="13516" r="39716" b="8141"/>
          <a:stretch/>
        </p:blipFill>
        <p:spPr>
          <a:xfrm>
            <a:off x="0" y="-1"/>
            <a:ext cx="3762374" cy="6457951"/>
          </a:xfrm>
          <a:prstGeom prst="rect">
            <a:avLst/>
          </a:prstGeom>
        </p:spPr>
      </p:pic>
    </p:spTree>
    <p:extLst>
      <p:ext uri="{BB962C8B-B14F-4D97-AF65-F5344CB8AC3E}">
        <p14:creationId xmlns:p14="http://schemas.microsoft.com/office/powerpoint/2010/main" val="3914885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EIS-13">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6617149C-4C96-4221-9FD8-E1BF688CB902}"/>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sp>
        <p:nvSpPr>
          <p:cNvPr id="15" name="Pladsholder til indhold 3">
            <a:extLst>
              <a:ext uri="{FF2B5EF4-FFF2-40B4-BE49-F238E27FC236}">
                <a16:creationId xmlns:a16="http://schemas.microsoft.com/office/drawing/2014/main" id="{26B1280D-BCE2-48DC-8AD1-F4A6779B6A21}"/>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4" name="Pladsholder til indhold 1" descr="Et billede, der indeholder kontorartikler, kasse, saks, bord&#10;&#10;Beskrivelsen er genereret automatisk">
            <a:extLst>
              <a:ext uri="{FF2B5EF4-FFF2-40B4-BE49-F238E27FC236}">
                <a16:creationId xmlns:a16="http://schemas.microsoft.com/office/drawing/2014/main" id="{508485B9-B1F7-399D-0051-FD5E92583507}"/>
              </a:ext>
            </a:extLst>
          </p:cNvPr>
          <p:cNvPicPr>
            <a:picLocks noChangeAspect="1"/>
          </p:cNvPicPr>
          <p:nvPr userDrawn="1"/>
        </p:nvPicPr>
        <p:blipFill rotWithShape="1">
          <a:blip r:embed="rId2"/>
          <a:srcRect l="29213" t="1526" b="1526"/>
          <a:stretch/>
        </p:blipFill>
        <p:spPr>
          <a:xfrm>
            <a:off x="0" y="0"/>
            <a:ext cx="3755571" cy="6858000"/>
          </a:xfrm>
          <a:prstGeom prst="rect">
            <a:avLst/>
          </a:prstGeom>
        </p:spPr>
      </p:pic>
    </p:spTree>
    <p:extLst>
      <p:ext uri="{BB962C8B-B14F-4D97-AF65-F5344CB8AC3E}">
        <p14:creationId xmlns:p14="http://schemas.microsoft.com/office/powerpoint/2010/main" val="350685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ger">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6" name="Billede 5" descr="Et billede, der indeholder person&#10;&#10;Automatisk genereret beskrivelse">
            <a:extLst>
              <a:ext uri="{FF2B5EF4-FFF2-40B4-BE49-F238E27FC236}">
                <a16:creationId xmlns:a16="http://schemas.microsoft.com/office/drawing/2014/main" id="{E1D85F5A-DEE3-4614-9DC8-6823EBC14C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5556"/>
          <a:stretch/>
        </p:blipFill>
        <p:spPr>
          <a:xfrm>
            <a:off x="0" y="-19050"/>
            <a:ext cx="3810000" cy="6477000"/>
          </a:xfrm>
          <a:prstGeom prst="rect">
            <a:avLst/>
          </a:prstGeom>
        </p:spPr>
      </p:pic>
    </p:spTree>
    <p:extLst>
      <p:ext uri="{BB962C8B-B14F-4D97-AF65-F5344CB8AC3E}">
        <p14:creationId xmlns:p14="http://schemas.microsoft.com/office/powerpoint/2010/main" val="279694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IS-16">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AC4B5891-8992-4F78-AD37-2E79E14EAE2C}"/>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sp>
        <p:nvSpPr>
          <p:cNvPr id="9" name="Pladsholder til indhold 3">
            <a:extLst>
              <a:ext uri="{FF2B5EF4-FFF2-40B4-BE49-F238E27FC236}">
                <a16:creationId xmlns:a16="http://schemas.microsoft.com/office/drawing/2014/main" id="{1BFC175A-E358-4511-B3D1-3FFF426CCE9B}"/>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træ, person, udendørs&#10;&#10;Automatisk genereret beskrivelse">
            <a:extLst>
              <a:ext uri="{FF2B5EF4-FFF2-40B4-BE49-F238E27FC236}">
                <a16:creationId xmlns:a16="http://schemas.microsoft.com/office/drawing/2014/main" id="{33A869FC-3966-7815-3DAC-103ED1886A6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3701142" cy="6858000"/>
          </a:xfrm>
          <a:prstGeom prst="rect">
            <a:avLst/>
          </a:prstGeom>
        </p:spPr>
      </p:pic>
    </p:spTree>
    <p:extLst>
      <p:ext uri="{BB962C8B-B14F-4D97-AF65-F5344CB8AC3E}">
        <p14:creationId xmlns:p14="http://schemas.microsoft.com/office/powerpoint/2010/main" val="213527238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2.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image" Target="../media/image1.png"/><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3.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2.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B6EEDF9-898D-A51F-1023-FA29B97105BE}"/>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6" name="Billede 5">
            <a:extLst>
              <a:ext uri="{FF2B5EF4-FFF2-40B4-BE49-F238E27FC236}">
                <a16:creationId xmlns:a16="http://schemas.microsoft.com/office/drawing/2014/main" id="{C59AE2E2-E54F-3211-1728-38DC816F3F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Tree>
    <p:extLst>
      <p:ext uri="{BB962C8B-B14F-4D97-AF65-F5344CB8AC3E}">
        <p14:creationId xmlns:p14="http://schemas.microsoft.com/office/powerpoint/2010/main" val="3054801843"/>
      </p:ext>
    </p:extLst>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88B5319-1C70-E8AF-37ED-3AF5973257E5}"/>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 name="Billede 4">
            <a:extLst>
              <a:ext uri="{FF2B5EF4-FFF2-40B4-BE49-F238E27FC236}">
                <a16:creationId xmlns:a16="http://schemas.microsoft.com/office/drawing/2014/main" id="{02B2B768-F9B5-B3E8-4AA8-5136DA53F2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Tree>
    <p:extLst>
      <p:ext uri="{BB962C8B-B14F-4D97-AF65-F5344CB8AC3E}">
        <p14:creationId xmlns:p14="http://schemas.microsoft.com/office/powerpoint/2010/main" val="124085278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9C38384-933B-1779-E0E9-731C8BB7F4AE}"/>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718151" y="6561677"/>
            <a:ext cx="1764000" cy="204992"/>
          </a:xfrm>
          <a:prstGeom prst="rect">
            <a:avLst/>
          </a:prstGeom>
        </p:spPr>
      </p:pic>
      <p:sp>
        <p:nvSpPr>
          <p:cNvPr id="3" name="Rektangel 2">
            <a:extLst>
              <a:ext uri="{FF2B5EF4-FFF2-40B4-BE49-F238E27FC236}">
                <a16:creationId xmlns:a16="http://schemas.microsoft.com/office/drawing/2014/main" id="{5A959CEE-E1D9-67EC-16EA-07C061408B64}"/>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 name="Billede 4">
            <a:extLst>
              <a:ext uri="{FF2B5EF4-FFF2-40B4-BE49-F238E27FC236}">
                <a16:creationId xmlns:a16="http://schemas.microsoft.com/office/drawing/2014/main" id="{8E2FE3AE-1724-00A1-179B-931A36F76FE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Tree>
    <p:extLst>
      <p:ext uri="{BB962C8B-B14F-4D97-AF65-F5344CB8AC3E}">
        <p14:creationId xmlns:p14="http://schemas.microsoft.com/office/powerpoint/2010/main" val="2496182263"/>
      </p:ext>
    </p:extLst>
  </p:cSld>
  <p:clrMap bg1="lt1" tx1="dk1" bg2="lt2" tx2="dk2" accent1="accent1" accent2="accent2" accent3="accent3" accent4="accent4" accent5="accent5" accent6="accent6" hlink="hlink" folHlink="folHlink"/>
  <p:sldLayoutIdLst>
    <p:sldLayoutId id="2147483776" r:id="rId1"/>
    <p:sldLayoutId id="2147483841" r:id="rId2"/>
    <p:sldLayoutId id="2147483777" r:id="rId3"/>
    <p:sldLayoutId id="2147483846" r:id="rId4"/>
    <p:sldLayoutId id="2147483845" r:id="rId5"/>
    <p:sldLayoutId id="2147483843" r:id="rId6"/>
    <p:sldLayoutId id="2147483844" r:id="rId7"/>
    <p:sldLayoutId id="2147483778" r:id="rId8"/>
    <p:sldLayoutId id="2147483779" r:id="rId9"/>
    <p:sldLayoutId id="2147483780" r:id="rId10"/>
    <p:sldLayoutId id="2147483781" r:id="rId11"/>
    <p:sldLayoutId id="2147483830" r:id="rId12"/>
    <p:sldLayoutId id="2147483842" r:id="rId13"/>
    <p:sldLayoutId id="2147483831" r:id="rId14"/>
    <p:sldLayoutId id="2147483833" r:id="rId15"/>
    <p:sldLayoutId id="2147483834" r:id="rId16"/>
    <p:sldLayoutId id="2147483835" r:id="rId17"/>
    <p:sldLayoutId id="2147483836"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9C38384-933B-1779-E0E9-731C8BB7F4A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9718151" y="6561677"/>
            <a:ext cx="1764000" cy="204992"/>
          </a:xfrm>
          <a:prstGeom prst="rect">
            <a:avLst/>
          </a:prstGeom>
        </p:spPr>
      </p:pic>
      <p:sp>
        <p:nvSpPr>
          <p:cNvPr id="3" name="Rektangel 2">
            <a:extLst>
              <a:ext uri="{FF2B5EF4-FFF2-40B4-BE49-F238E27FC236}">
                <a16:creationId xmlns:a16="http://schemas.microsoft.com/office/drawing/2014/main" id="{5A959CEE-E1D9-67EC-16EA-07C061408B64}"/>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 name="Billede 4">
            <a:extLst>
              <a:ext uri="{FF2B5EF4-FFF2-40B4-BE49-F238E27FC236}">
                <a16:creationId xmlns:a16="http://schemas.microsoft.com/office/drawing/2014/main" id="{8E2FE3AE-1724-00A1-179B-931A36F76FE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Tree>
    <p:extLst>
      <p:ext uri="{BB962C8B-B14F-4D97-AF65-F5344CB8AC3E}">
        <p14:creationId xmlns:p14="http://schemas.microsoft.com/office/powerpoint/2010/main" val="3111065471"/>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69.png"/><Relationship Id="rId21" Type="http://schemas.openxmlformats.org/officeDocument/2006/relationships/image" Target="../media/image60.png"/><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image" Target="../media/image73.png"/><Relationship Id="rId7" Type="http://schemas.openxmlformats.org/officeDocument/2006/relationships/image" Target="../media/image53.png"/><Relationship Id="rId2" Type="http://schemas.openxmlformats.org/officeDocument/2006/relationships/notesSlide" Target="../notesSlides/notesSlide12.xml"/><Relationship Id="rId16" Type="http://schemas.openxmlformats.org/officeDocument/2006/relationships/customXml" Target="../ink/ink7.xml"/><Relationship Id="rId29" Type="http://schemas.openxmlformats.org/officeDocument/2006/relationships/image" Target="../media/image64.png"/><Relationship Id="rId1" Type="http://schemas.openxmlformats.org/officeDocument/2006/relationships/slideLayout" Target="../slideLayouts/slideLayout20.xml"/><Relationship Id="rId6" Type="http://schemas.openxmlformats.org/officeDocument/2006/relationships/customXml" Target="../ink/ink2.xml"/><Relationship Id="rId11" Type="http://schemas.openxmlformats.org/officeDocument/2006/relationships/image" Target="../media/image55.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68.png"/><Relationship Id="rId40" Type="http://schemas.openxmlformats.org/officeDocument/2006/relationships/customXml" Target="../ink/ink19.xml"/><Relationship Id="rId45" Type="http://schemas.openxmlformats.org/officeDocument/2006/relationships/image" Target="../media/image72.png"/><Relationship Id="rId5" Type="http://schemas.openxmlformats.org/officeDocument/2006/relationships/image" Target="../media/image520.png"/><Relationship Id="rId15" Type="http://schemas.openxmlformats.org/officeDocument/2006/relationships/image" Target="../media/image57.png"/><Relationship Id="rId23" Type="http://schemas.openxmlformats.org/officeDocument/2006/relationships/image" Target="../media/image61.png"/><Relationship Id="rId28" Type="http://schemas.openxmlformats.org/officeDocument/2006/relationships/customXml" Target="../ink/ink13.xml"/><Relationship Id="rId36" Type="http://schemas.openxmlformats.org/officeDocument/2006/relationships/customXml" Target="../ink/ink17.xml"/><Relationship Id="rId10" Type="http://schemas.openxmlformats.org/officeDocument/2006/relationships/customXml" Target="../ink/ink4.xml"/><Relationship Id="rId19" Type="http://schemas.openxmlformats.org/officeDocument/2006/relationships/image" Target="../media/image59.png"/><Relationship Id="rId31" Type="http://schemas.openxmlformats.org/officeDocument/2006/relationships/image" Target="../media/image65.png"/><Relationship Id="rId44" Type="http://schemas.openxmlformats.org/officeDocument/2006/relationships/customXml" Target="../ink/ink21.xml"/><Relationship Id="rId4" Type="http://schemas.openxmlformats.org/officeDocument/2006/relationships/customXml" Target="../ink/ink1.xml"/><Relationship Id="rId9" Type="http://schemas.openxmlformats.org/officeDocument/2006/relationships/image" Target="../media/image54.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63.png"/><Relationship Id="rId30" Type="http://schemas.openxmlformats.org/officeDocument/2006/relationships/customXml" Target="../ink/ink14.xml"/><Relationship Id="rId35" Type="http://schemas.openxmlformats.org/officeDocument/2006/relationships/image" Target="../media/image67.png"/><Relationship Id="rId43" Type="http://schemas.openxmlformats.org/officeDocument/2006/relationships/image" Target="../media/image71.png"/><Relationship Id="rId8" Type="http://schemas.openxmlformats.org/officeDocument/2006/relationships/customXml" Target="../ink/ink3.xml"/><Relationship Id="rId3" Type="http://schemas.openxmlformats.org/officeDocument/2006/relationships/image" Target="../media/image45.png"/><Relationship Id="rId12" Type="http://schemas.openxmlformats.org/officeDocument/2006/relationships/customXml" Target="../ink/ink5.xml"/><Relationship Id="rId17" Type="http://schemas.openxmlformats.org/officeDocument/2006/relationships/image" Target="../media/image58.png"/><Relationship Id="rId25" Type="http://schemas.openxmlformats.org/officeDocument/2006/relationships/image" Target="../media/image62.png"/><Relationship Id="rId33" Type="http://schemas.openxmlformats.org/officeDocument/2006/relationships/image" Target="../media/image66.png"/><Relationship Id="rId38" Type="http://schemas.openxmlformats.org/officeDocument/2006/relationships/customXml" Target="../ink/ink18.xml"/><Relationship Id="rId46" Type="http://schemas.openxmlformats.org/officeDocument/2006/relationships/customXml" Target="../ink/ink22.xml"/><Relationship Id="rId20" Type="http://schemas.openxmlformats.org/officeDocument/2006/relationships/customXml" Target="../ink/ink9.xml"/><Relationship Id="rId41" Type="http://schemas.openxmlformats.org/officeDocument/2006/relationships/image" Target="../media/image7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2.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75.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7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78.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82.png"/><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85.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SdPOsxWyX3I?feature=oembed" TargetMode="Externa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5D6D"/>
        </a:solidFill>
        <a:effectLst/>
      </p:bgPr>
    </p:bg>
    <p:spTree>
      <p:nvGrpSpPr>
        <p:cNvPr id="1" name=""/>
        <p:cNvGrpSpPr/>
        <p:nvPr/>
      </p:nvGrpSpPr>
      <p:grpSpPr>
        <a:xfrm>
          <a:off x="0" y="0"/>
          <a:ext cx="0" cy="0"/>
          <a:chOff x="0" y="0"/>
          <a:chExt cx="0" cy="0"/>
        </a:xfrm>
      </p:grpSpPr>
      <p:pic>
        <p:nvPicPr>
          <p:cNvPr id="5" name="Billede 4" descr="Et billede, der indeholder tekst, Font/skrifttype, Grafik, skærmbillede&#10;&#10;Automatisk genereret beskrivelse">
            <a:extLst>
              <a:ext uri="{FF2B5EF4-FFF2-40B4-BE49-F238E27FC236}">
                <a16:creationId xmlns:a16="http://schemas.microsoft.com/office/drawing/2014/main" id="{E65AE3DC-7C86-F82F-C3D8-56A037C0A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895" y="2471737"/>
            <a:ext cx="8798210" cy="1914525"/>
          </a:xfrm>
          <a:prstGeom prst="rect">
            <a:avLst/>
          </a:prstGeom>
        </p:spPr>
      </p:pic>
    </p:spTree>
    <p:extLst>
      <p:ext uri="{BB962C8B-B14F-4D97-AF65-F5344CB8AC3E}">
        <p14:creationId xmlns:p14="http://schemas.microsoft.com/office/powerpoint/2010/main" val="63882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9D98A598-78C0-4928-10B9-7CBD6C94D64B}"/>
              </a:ext>
            </a:extLst>
          </p:cNvPr>
          <p:cNvSpPr>
            <a:spLocks noGrp="1"/>
          </p:cNvSpPr>
          <p:nvPr>
            <p:ph sz="half" idx="2"/>
          </p:nvPr>
        </p:nvSpPr>
        <p:spPr>
          <a:xfrm>
            <a:off x="779318" y="2813411"/>
            <a:ext cx="9069340" cy="3819645"/>
          </a:xfrm>
        </p:spPr>
        <p:txBody>
          <a:bodyPr lIns="91440" tIns="45720" rIns="91440" bIns="45720" anchor="t"/>
          <a:lstStyle/>
          <a:p>
            <a:pPr marL="0" indent="0" defTabSz="914400">
              <a:buNone/>
            </a:pPr>
            <a:r>
              <a:rPr lang="da-DK" sz="1800" b="1">
                <a:solidFill>
                  <a:schemeClr val="tx1"/>
                </a:solidFill>
                <a:latin typeface="+mn-lt"/>
                <a:cs typeface="Calibri"/>
              </a:rPr>
              <a:t>Tal sammen i jeres gruppe</a:t>
            </a:r>
            <a:br>
              <a:rPr lang="da-DK" sz="1800" b="1">
                <a:solidFill>
                  <a:schemeClr val="tx1"/>
                </a:solidFill>
                <a:latin typeface="+mn-lt"/>
                <a:cs typeface="Calibri"/>
              </a:rPr>
            </a:br>
            <a:endParaRPr lang="da-DK" sz="1800">
              <a:solidFill>
                <a:schemeClr val="tx1"/>
              </a:solidFill>
              <a:latin typeface="+mn-lt"/>
              <a:cs typeface="Calibri"/>
            </a:endParaRPr>
          </a:p>
          <a:p>
            <a:pPr marL="171450" indent="-457200" defTabSz="914400">
              <a:buFont typeface="+mj-lt"/>
              <a:buAutoNum type="arabicPeriod"/>
            </a:pPr>
            <a:r>
              <a:rPr lang="da-DK" sz="1800">
                <a:solidFill>
                  <a:schemeClr val="tx1"/>
                </a:solidFill>
                <a:latin typeface="+mn-lt"/>
                <a:cs typeface="Calibri"/>
              </a:rPr>
              <a:t>Hvad er det første I kommer til at tænke på eller føler, når </a:t>
            </a:r>
            <a:r>
              <a:rPr lang="da-DK" sz="1800">
                <a:latin typeface="+mn-lt"/>
                <a:cs typeface="Calibri"/>
              </a:rPr>
              <a:t>I høre ordet</a:t>
            </a:r>
            <a:r>
              <a:rPr lang="da-DK" sz="1800">
                <a:solidFill>
                  <a:schemeClr val="tx1"/>
                </a:solidFill>
                <a:latin typeface="+mn-lt"/>
                <a:cs typeface="Calibri"/>
              </a:rPr>
              <a:t> 'svampe'?</a:t>
            </a:r>
          </a:p>
          <a:p>
            <a:pPr marL="171450" indent="-457200" defTabSz="914400">
              <a:buFont typeface="+mj-lt"/>
              <a:buAutoNum type="arabicPeriod"/>
            </a:pPr>
            <a:r>
              <a:rPr lang="da-DK" sz="1800">
                <a:solidFill>
                  <a:schemeClr val="tx1"/>
                </a:solidFill>
                <a:latin typeface="+mn-lt"/>
                <a:cs typeface="Calibri"/>
              </a:rPr>
              <a:t>Hvilke svampe kender I til og hvordan kan svampe se ud?</a:t>
            </a:r>
          </a:p>
          <a:p>
            <a:pPr marL="171450" indent="-457200" defTabSz="914400">
              <a:buFont typeface="+mj-lt"/>
              <a:buAutoNum type="arabicPeriod"/>
            </a:pPr>
            <a:r>
              <a:rPr lang="da-DK" sz="1800">
                <a:solidFill>
                  <a:schemeClr val="tx1"/>
                </a:solidFill>
                <a:latin typeface="+mn-lt"/>
                <a:cs typeface="Calibri"/>
              </a:rPr>
              <a:t>Hvor vokser svampe og hvad lever de af?</a:t>
            </a:r>
          </a:p>
          <a:p>
            <a:pPr marL="171450" indent="-457200" defTabSz="914400">
              <a:buFont typeface="+mj-lt"/>
              <a:buAutoNum type="arabicPeriod"/>
            </a:pPr>
            <a:r>
              <a:rPr lang="da-DK" sz="1800">
                <a:solidFill>
                  <a:schemeClr val="tx1"/>
                </a:solidFill>
                <a:latin typeface="+mn-lt"/>
                <a:cs typeface="Calibri"/>
              </a:rPr>
              <a:t>Hvad ved </a:t>
            </a:r>
            <a:r>
              <a:rPr lang="da-DK" sz="1800">
                <a:latin typeface="+mn-lt"/>
                <a:cs typeface="Calibri"/>
              </a:rPr>
              <a:t>I </a:t>
            </a:r>
            <a:r>
              <a:rPr lang="da-DK" sz="1800">
                <a:solidFill>
                  <a:schemeClr val="tx1"/>
                </a:solidFill>
                <a:latin typeface="+mn-lt"/>
                <a:cs typeface="Calibri"/>
              </a:rPr>
              <a:t>ellers om svampe?</a:t>
            </a:r>
          </a:p>
          <a:p>
            <a:pPr marL="285750" indent="-285750">
              <a:buFont typeface="Arial" panose="020B0604020202020204" pitchFamily="34" charset="0"/>
              <a:buChar char="•"/>
            </a:pPr>
            <a:endParaRPr lang="da-DK" sz="2400">
              <a:solidFill>
                <a:schemeClr val="tx1"/>
              </a:solidFill>
              <a:latin typeface="Trade Gothic LT Std"/>
              <a:cs typeface="Arial"/>
            </a:endParaRPr>
          </a:p>
          <a:p>
            <a:endParaRPr lang="da-DK" sz="2400">
              <a:solidFill>
                <a:schemeClr val="tx1"/>
              </a:solidFill>
            </a:endParaRPr>
          </a:p>
          <a:p>
            <a:endParaRPr lang="da-DK" sz="2400"/>
          </a:p>
        </p:txBody>
      </p:sp>
      <p:sp>
        <p:nvSpPr>
          <p:cNvPr id="2" name="Pladsholder til tekst 1">
            <a:extLst>
              <a:ext uri="{FF2B5EF4-FFF2-40B4-BE49-F238E27FC236}">
                <a16:creationId xmlns:a16="http://schemas.microsoft.com/office/drawing/2014/main" id="{77D67E3A-E31C-D8B1-C627-2D3116D4524A}"/>
              </a:ext>
            </a:extLst>
          </p:cNvPr>
          <p:cNvSpPr>
            <a:spLocks noGrp="1"/>
          </p:cNvSpPr>
          <p:nvPr>
            <p:ph type="body" sz="quarter" idx="10"/>
          </p:nvPr>
        </p:nvSpPr>
        <p:spPr/>
        <p:txBody>
          <a:bodyPr lIns="91440" tIns="45720" rIns="91440" bIns="45720" anchor="t"/>
          <a:lstStyle/>
          <a:p>
            <a:r>
              <a:rPr lang="da-DK">
                <a:solidFill>
                  <a:srgbClr val="234B5A"/>
                </a:solidFill>
                <a:latin typeface="BetonEF-Bold"/>
              </a:rPr>
              <a:t>'Svampe' – hvad tænker I så på?</a:t>
            </a:r>
          </a:p>
        </p:txBody>
      </p:sp>
      <p:sp>
        <p:nvSpPr>
          <p:cNvPr id="9" name="Tekstfelt 8">
            <a:extLst>
              <a:ext uri="{FF2B5EF4-FFF2-40B4-BE49-F238E27FC236}">
                <a16:creationId xmlns:a16="http://schemas.microsoft.com/office/drawing/2014/main" id="{682D3CC9-9FA3-C06F-233D-6263C3253D29}"/>
              </a:ext>
            </a:extLst>
          </p:cNvPr>
          <p:cNvSpPr txBox="1"/>
          <p:nvPr/>
        </p:nvSpPr>
        <p:spPr>
          <a:xfrm>
            <a:off x="779318" y="1438180"/>
            <a:ext cx="85967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a:ea typeface="Calibri"/>
                <a:cs typeface="Calibri"/>
              </a:rPr>
              <a:t>Svampe er vigtige organismer for alt levende på Jorden og de kan anvendes til mange forskellige ting – men hvad ved I om svampe?</a:t>
            </a:r>
          </a:p>
        </p:txBody>
      </p:sp>
      <p:pic>
        <p:nvPicPr>
          <p:cNvPr id="3" name="Billede 2">
            <a:extLst>
              <a:ext uri="{FF2B5EF4-FFF2-40B4-BE49-F238E27FC236}">
                <a16:creationId xmlns:a16="http://schemas.microsoft.com/office/drawing/2014/main" id="{99DB784E-4FE8-F0BF-F17D-045A356E66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80" t="7301" r="8389" b="9169"/>
          <a:stretch/>
        </p:blipFill>
        <p:spPr>
          <a:xfrm>
            <a:off x="10051807" y="120878"/>
            <a:ext cx="1012437" cy="1012437"/>
          </a:xfrm>
          <a:prstGeom prst="rect">
            <a:avLst/>
          </a:prstGeom>
        </p:spPr>
      </p:pic>
      <p:pic>
        <p:nvPicPr>
          <p:cNvPr id="6" name="Billede 5" descr="Et billede, der indeholder cirkel, Font/skrifttype, Grafik, logo&#10;&#10;Automatisk genereret beskrivelse">
            <a:extLst>
              <a:ext uri="{FF2B5EF4-FFF2-40B4-BE49-F238E27FC236}">
                <a16:creationId xmlns:a16="http://schemas.microsoft.com/office/drawing/2014/main" id="{49700D4F-5CB4-583E-9367-4D565B86D8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244" y="124587"/>
            <a:ext cx="1008728" cy="1008728"/>
          </a:xfrm>
          <a:prstGeom prst="rect">
            <a:avLst/>
          </a:prstGeom>
        </p:spPr>
      </p:pic>
    </p:spTree>
    <p:extLst>
      <p:ext uri="{BB962C8B-B14F-4D97-AF65-F5344CB8AC3E}">
        <p14:creationId xmlns:p14="http://schemas.microsoft.com/office/powerpoint/2010/main" val="659306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9D98A598-78C0-4928-10B9-7CBD6C94D64B}"/>
              </a:ext>
            </a:extLst>
          </p:cNvPr>
          <p:cNvSpPr>
            <a:spLocks noGrp="1"/>
          </p:cNvSpPr>
          <p:nvPr>
            <p:ph sz="half" idx="2"/>
          </p:nvPr>
        </p:nvSpPr>
        <p:spPr>
          <a:xfrm>
            <a:off x="6101388" y="1989089"/>
            <a:ext cx="5638799" cy="4752303"/>
          </a:xfrm>
        </p:spPr>
        <p:txBody>
          <a:bodyPr lIns="91440" tIns="45720" rIns="91440" bIns="45720" anchor="t"/>
          <a:lstStyle/>
          <a:p>
            <a:endParaRPr lang="da-DK" sz="1800">
              <a:solidFill>
                <a:schemeClr val="tx1"/>
              </a:solidFill>
            </a:endParaRPr>
          </a:p>
          <a:p>
            <a:pPr marL="285750" indent="-285750">
              <a:buFont typeface="Arial"/>
              <a:buChar char="•"/>
            </a:pPr>
            <a:r>
              <a:rPr lang="da-DK" sz="1800">
                <a:latin typeface="Trade Gothic LT Std"/>
                <a:cs typeface="Arial"/>
              </a:rPr>
              <a:t>Svampe består af hyfer - et netværk af hyfer kaldes mycelium - dét er selve svampen.</a:t>
            </a:r>
          </a:p>
          <a:p>
            <a:pPr marL="285750" indent="-285750">
              <a:buFont typeface="Arial"/>
              <a:buChar char="•"/>
            </a:pPr>
            <a:r>
              <a:rPr lang="da-DK" sz="1800">
                <a:latin typeface="Trade Gothic LT Std"/>
                <a:cs typeface="Arial"/>
              </a:rPr>
              <a:t>Svampe lever af at nedbryde organisk materiale til mindre dele.</a:t>
            </a:r>
          </a:p>
          <a:p>
            <a:pPr marL="285750" indent="-285750">
              <a:buFont typeface="Arial"/>
              <a:buChar char="•"/>
            </a:pPr>
            <a:r>
              <a:rPr lang="da-DK" sz="1800">
                <a:latin typeface="Trade Gothic LT Std"/>
                <a:cs typeface="Arial"/>
              </a:rPr>
              <a:t>Svampe kan danne frugt-legemer til formering. </a:t>
            </a:r>
          </a:p>
          <a:p>
            <a:pPr marL="285750" indent="-285750">
              <a:buFont typeface="Arial"/>
              <a:buChar char="•"/>
            </a:pPr>
            <a:endParaRPr lang="da-DK" sz="1800">
              <a:solidFill>
                <a:schemeClr val="tx1"/>
              </a:solidFill>
              <a:latin typeface="Trade Gothic LT Std"/>
              <a:cs typeface="Arial"/>
            </a:endParaRPr>
          </a:p>
          <a:p>
            <a:pPr marL="285750" indent="-285750">
              <a:buFont typeface="Arial"/>
              <a:buChar char="•"/>
            </a:pPr>
            <a:endParaRPr lang="da-DK" sz="1800">
              <a:solidFill>
                <a:schemeClr val="tx1"/>
              </a:solidFill>
              <a:latin typeface="Trade Gothic LT Std"/>
              <a:cs typeface="Arial"/>
            </a:endParaRPr>
          </a:p>
          <a:p>
            <a:pPr marL="0" indent="0">
              <a:buNone/>
            </a:pPr>
            <a:r>
              <a:rPr lang="da-DK" sz="1800">
                <a:latin typeface="Trade Gothic LT Std"/>
                <a:cs typeface="Arial"/>
              </a:rPr>
              <a:t>Den viden skal I bruge når I skal ud og finde og observere svampe i naturen.</a:t>
            </a:r>
            <a:endParaRPr lang="da-DK" sz="1800"/>
          </a:p>
          <a:p>
            <a:endParaRPr lang="da-DK">
              <a:solidFill>
                <a:srgbClr val="000000"/>
              </a:solidFill>
            </a:endParaRPr>
          </a:p>
          <a:p>
            <a:endParaRPr lang="da-DK" sz="1400">
              <a:solidFill>
                <a:schemeClr val="tx1"/>
              </a:solidFill>
              <a:highlight>
                <a:srgbClr val="FFFF00"/>
              </a:highlight>
            </a:endParaRPr>
          </a:p>
          <a:p>
            <a:endParaRPr lang="da-DK">
              <a:solidFill>
                <a:srgbClr val="FFFFFF"/>
              </a:solidFill>
            </a:endParaRPr>
          </a:p>
        </p:txBody>
      </p:sp>
      <p:sp>
        <p:nvSpPr>
          <p:cNvPr id="2" name="Pladsholder til tekst 1">
            <a:extLst>
              <a:ext uri="{FF2B5EF4-FFF2-40B4-BE49-F238E27FC236}">
                <a16:creationId xmlns:a16="http://schemas.microsoft.com/office/drawing/2014/main" id="{77D67E3A-E31C-D8B1-C627-2D3116D4524A}"/>
              </a:ext>
            </a:extLst>
          </p:cNvPr>
          <p:cNvSpPr>
            <a:spLocks noGrp="1"/>
          </p:cNvSpPr>
          <p:nvPr>
            <p:ph type="body" sz="quarter" idx="10"/>
          </p:nvPr>
        </p:nvSpPr>
        <p:spPr/>
        <p:txBody>
          <a:bodyPr lIns="91440" tIns="45720" rIns="91440" bIns="45720" anchor="t"/>
          <a:lstStyle/>
          <a:p>
            <a:r>
              <a:rPr lang="da-DK">
                <a:solidFill>
                  <a:srgbClr val="234B5A"/>
                </a:solidFill>
                <a:latin typeface="BetonEF-Bold"/>
              </a:rPr>
              <a:t>Viden om svampe</a:t>
            </a:r>
          </a:p>
        </p:txBody>
      </p:sp>
      <p:pic>
        <p:nvPicPr>
          <p:cNvPr id="3" name="Pladsholder til indhold 2" descr="Et billede, der indeholder svamp, udendørs, Spiselige svampe, Medicinske svampe&#10;&#10;Beskrivelsen er genereret automatisk">
            <a:extLst>
              <a:ext uri="{FF2B5EF4-FFF2-40B4-BE49-F238E27FC236}">
                <a16:creationId xmlns:a16="http://schemas.microsoft.com/office/drawing/2014/main" id="{3307D018-D849-3280-99DB-78C1E4F9593D}"/>
              </a:ext>
            </a:extLst>
          </p:cNvPr>
          <p:cNvPicPr>
            <a:picLocks noGrp="1" noChangeAspect="1"/>
          </p:cNvPicPr>
          <p:nvPr>
            <p:ph sz="half" idx="1"/>
          </p:nvPr>
        </p:nvPicPr>
        <p:blipFill rotWithShape="1">
          <a:blip r:embed="rId3"/>
          <a:srcRect l="34475" r="10278" b="121"/>
          <a:stretch/>
        </p:blipFill>
        <p:spPr>
          <a:xfrm>
            <a:off x="2726112" y="1980095"/>
            <a:ext cx="2974917" cy="3585523"/>
          </a:xfrm>
        </p:spPr>
      </p:pic>
      <p:pic>
        <p:nvPicPr>
          <p:cNvPr id="6" name="Billede 5" descr="Et billede, der indeholder tegning, tekst&#10;&#10;Beskrivelsen er genereret automatisk">
            <a:extLst>
              <a:ext uri="{FF2B5EF4-FFF2-40B4-BE49-F238E27FC236}">
                <a16:creationId xmlns:a16="http://schemas.microsoft.com/office/drawing/2014/main" id="{36B051F8-29CF-088C-49B6-F33D54CF1DC6}"/>
              </a:ext>
            </a:extLst>
          </p:cNvPr>
          <p:cNvPicPr>
            <a:picLocks noChangeAspect="1"/>
          </p:cNvPicPr>
          <p:nvPr/>
        </p:nvPicPr>
        <p:blipFill>
          <a:blip r:embed="rId4"/>
          <a:stretch>
            <a:fillRect/>
          </a:stretch>
        </p:blipFill>
        <p:spPr>
          <a:xfrm>
            <a:off x="302491" y="1992278"/>
            <a:ext cx="2419928" cy="3600806"/>
          </a:xfrm>
          <a:prstGeom prst="rect">
            <a:avLst/>
          </a:prstGeom>
        </p:spPr>
      </p:pic>
      <p:sp>
        <p:nvSpPr>
          <p:cNvPr id="7" name="Tekstfelt 6">
            <a:extLst>
              <a:ext uri="{FF2B5EF4-FFF2-40B4-BE49-F238E27FC236}">
                <a16:creationId xmlns:a16="http://schemas.microsoft.com/office/drawing/2014/main" id="{374F56DE-D3BA-E568-22B5-978349C1B80C}"/>
              </a:ext>
            </a:extLst>
          </p:cNvPr>
          <p:cNvSpPr txBox="1"/>
          <p:nvPr/>
        </p:nvSpPr>
        <p:spPr>
          <a:xfrm>
            <a:off x="3665682" y="4673022"/>
            <a:ext cx="110374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a:ea typeface="Calibri"/>
                <a:cs typeface="Calibri"/>
              </a:rPr>
              <a:t>mycelium</a:t>
            </a:r>
            <a:endParaRPr lang="da-DK"/>
          </a:p>
        </p:txBody>
      </p:sp>
      <p:sp>
        <p:nvSpPr>
          <p:cNvPr id="9" name="Tekstfelt 8">
            <a:extLst>
              <a:ext uri="{FF2B5EF4-FFF2-40B4-BE49-F238E27FC236}">
                <a16:creationId xmlns:a16="http://schemas.microsoft.com/office/drawing/2014/main" id="{ABD32002-6CCF-82B2-D0A5-DD1A0C321AFE}"/>
              </a:ext>
            </a:extLst>
          </p:cNvPr>
          <p:cNvSpPr txBox="1"/>
          <p:nvPr/>
        </p:nvSpPr>
        <p:spPr>
          <a:xfrm>
            <a:off x="3457863" y="2352386"/>
            <a:ext cx="151938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a:ea typeface="Calibri"/>
                <a:cs typeface="Calibri"/>
              </a:rPr>
              <a:t>frugtlegemer</a:t>
            </a:r>
            <a:endParaRPr lang="da-DK"/>
          </a:p>
        </p:txBody>
      </p:sp>
      <p:sp>
        <p:nvSpPr>
          <p:cNvPr id="10" name="Tekstfelt 9">
            <a:extLst>
              <a:ext uri="{FF2B5EF4-FFF2-40B4-BE49-F238E27FC236}">
                <a16:creationId xmlns:a16="http://schemas.microsoft.com/office/drawing/2014/main" id="{FB867EA6-4111-807B-818A-A2B2C13BDE26}"/>
              </a:ext>
            </a:extLst>
          </p:cNvPr>
          <p:cNvSpPr txBox="1"/>
          <p:nvPr/>
        </p:nvSpPr>
        <p:spPr>
          <a:xfrm>
            <a:off x="906318" y="4673021"/>
            <a:ext cx="110374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a:ea typeface="Calibri"/>
                <a:cs typeface="Calibri"/>
              </a:rPr>
              <a:t>mycelium</a:t>
            </a:r>
            <a:endParaRPr lang="da-DK"/>
          </a:p>
        </p:txBody>
      </p:sp>
      <p:pic>
        <p:nvPicPr>
          <p:cNvPr id="11" name="Billede 10">
            <a:extLst>
              <a:ext uri="{FF2B5EF4-FFF2-40B4-BE49-F238E27FC236}">
                <a16:creationId xmlns:a16="http://schemas.microsoft.com/office/drawing/2014/main" id="{ABAA0D08-F563-1712-976F-EF87629A01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80" t="7301" r="8389" b="9169"/>
          <a:stretch/>
        </p:blipFill>
        <p:spPr>
          <a:xfrm>
            <a:off x="10051807" y="120878"/>
            <a:ext cx="1012437" cy="1012437"/>
          </a:xfrm>
          <a:prstGeom prst="rect">
            <a:avLst/>
          </a:prstGeom>
        </p:spPr>
      </p:pic>
      <p:pic>
        <p:nvPicPr>
          <p:cNvPr id="12" name="Billede 11" descr="Et billede, der indeholder cirkel, Font/skrifttype, Grafik, logo&#10;&#10;Automatisk genereret beskrivelse">
            <a:extLst>
              <a:ext uri="{FF2B5EF4-FFF2-40B4-BE49-F238E27FC236}">
                <a16:creationId xmlns:a16="http://schemas.microsoft.com/office/drawing/2014/main" id="{54AEB34F-727F-2720-7C11-D045F79958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64244" y="124587"/>
            <a:ext cx="1008728" cy="1008728"/>
          </a:xfrm>
          <a:prstGeom prst="rect">
            <a:avLst/>
          </a:prstGeom>
        </p:spPr>
      </p:pic>
    </p:spTree>
    <p:extLst>
      <p:ext uri="{BB962C8B-B14F-4D97-AF65-F5344CB8AC3E}">
        <p14:creationId xmlns:p14="http://schemas.microsoft.com/office/powerpoint/2010/main" val="3420277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00C2461-EEF6-9A31-6085-0F8E4C3A6F4B}"/>
              </a:ext>
            </a:extLst>
          </p:cNvPr>
          <p:cNvSpPr>
            <a:spLocks noGrp="1"/>
          </p:cNvSpPr>
          <p:nvPr>
            <p:ph sz="half" idx="2"/>
          </p:nvPr>
        </p:nvSpPr>
        <p:spPr>
          <a:xfrm>
            <a:off x="6612836" y="1600201"/>
            <a:ext cx="4969563" cy="2362199"/>
          </a:xfrm>
        </p:spPr>
        <p:txBody>
          <a:bodyPr lIns="91440" tIns="45720" rIns="91440" bIns="45720" anchor="t"/>
          <a:lstStyle/>
          <a:p>
            <a:endParaRPr lang="da-DK">
              <a:solidFill>
                <a:schemeClr val="tx1"/>
              </a:solidFill>
            </a:endParaRPr>
          </a:p>
          <a:p>
            <a:endParaRPr lang="da-DK">
              <a:solidFill>
                <a:schemeClr val="tx1"/>
              </a:solidFill>
            </a:endParaRPr>
          </a:p>
          <a:p>
            <a:endParaRPr lang="da-DK" b="1">
              <a:solidFill>
                <a:srgbClr val="FF0000"/>
              </a:solidFill>
            </a:endParaRPr>
          </a:p>
        </p:txBody>
      </p:sp>
      <p:sp>
        <p:nvSpPr>
          <p:cNvPr id="4" name="Pladsholder til tekst 3">
            <a:extLst>
              <a:ext uri="{FF2B5EF4-FFF2-40B4-BE49-F238E27FC236}">
                <a16:creationId xmlns:a16="http://schemas.microsoft.com/office/drawing/2014/main" id="{6869C5AD-192B-C03F-8AEA-0931A0DC096D}"/>
              </a:ext>
            </a:extLst>
          </p:cNvPr>
          <p:cNvSpPr>
            <a:spLocks noGrp="1"/>
          </p:cNvSpPr>
          <p:nvPr>
            <p:ph type="body" sz="quarter" idx="10"/>
          </p:nvPr>
        </p:nvSpPr>
        <p:spPr/>
        <p:txBody>
          <a:bodyPr/>
          <a:lstStyle/>
          <a:p>
            <a:r>
              <a:rPr lang="da-DK">
                <a:solidFill>
                  <a:srgbClr val="234B5A"/>
                </a:solidFill>
              </a:rPr>
              <a:t>Observer svampe i naturen</a:t>
            </a:r>
          </a:p>
          <a:p>
            <a:r>
              <a:rPr lang="da-DK" sz="2400">
                <a:solidFill>
                  <a:srgbClr val="234B5A"/>
                </a:solidFill>
              </a:rPr>
              <a:t>Elevark 3</a:t>
            </a:r>
          </a:p>
        </p:txBody>
      </p:sp>
      <p:sp>
        <p:nvSpPr>
          <p:cNvPr id="7" name="Rectangle 2">
            <a:extLst>
              <a:ext uri="{FF2B5EF4-FFF2-40B4-BE49-F238E27FC236}">
                <a16:creationId xmlns:a16="http://schemas.microsoft.com/office/drawing/2014/main" id="{E368FB55-8D6F-0355-7BAC-0F938D35D92E}"/>
              </a:ext>
            </a:extLst>
          </p:cNvPr>
          <p:cNvSpPr>
            <a:spLocks noChangeArrowheads="1"/>
          </p:cNvSpPr>
          <p:nvPr/>
        </p:nvSpPr>
        <p:spPr bwMode="auto">
          <a:xfrm>
            <a:off x="685800" y="1546860"/>
            <a:ext cx="4893365"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8286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828675" algn="l" defTabSz="914400" rtl="0" eaLnBrk="0" fontAlgn="base" latinLnBrk="0" hangingPunct="0">
              <a:lnSpc>
                <a:spcPct val="100000"/>
              </a:lnSpc>
              <a:spcBef>
                <a:spcPct val="0"/>
              </a:spcBef>
              <a:spcAft>
                <a:spcPct val="0"/>
              </a:spcAft>
              <a:buClrTx/>
              <a:buSzTx/>
              <a:buFontTx/>
              <a:buNone/>
              <a:tabLst/>
            </a:pPr>
            <a:br>
              <a:rPr kumimoji="0" lang="da-DK" altLang="da-DK" sz="1600" b="0" i="0" u="none" strike="noStrike" cap="none" normalizeH="0" baseline="0">
                <a:ln>
                  <a:noFill/>
                </a:ln>
                <a:solidFill>
                  <a:schemeClr val="tx1"/>
                </a:solidFill>
                <a:effectLst/>
                <a:latin typeface="Calibri" panose="020F0502020204030204" pitchFamily="34" charset="0"/>
                <a:ea typeface="Segoe UI" panose="020B0502040204020203" pitchFamily="34" charset="0"/>
                <a:cs typeface="Calibri" panose="020F0502020204030204" pitchFamily="34" charset="0"/>
              </a:rPr>
            </a:br>
            <a:r>
              <a:rPr kumimoji="0" lang="da-DK" altLang="da-DK" sz="1600" b="1" i="0" strike="noStrike" cap="none" normalizeH="0" baseline="0">
                <a:ln>
                  <a:noFill/>
                </a:ln>
                <a:solidFill>
                  <a:schemeClr val="tx1"/>
                </a:solidFill>
                <a:effectLst/>
                <a:latin typeface="Calibri" panose="020F0502020204030204" pitchFamily="34" charset="0"/>
                <a:ea typeface="Segoe UI" panose="020B0502040204020203" pitchFamily="34" charset="0"/>
                <a:cs typeface="Calibri" panose="020F0502020204030204" pitchFamily="34" charset="0"/>
              </a:rPr>
              <a:t>B</a:t>
            </a:r>
            <a:r>
              <a:rPr kumimoji="0" lang="da-DK" altLang="da-DK" sz="1600" b="1" i="0" strike="noStrike" cap="none" normalizeH="0" baseline="0">
                <a:ln>
                  <a:noFill/>
                </a:ln>
                <a:latin typeface="Calibri" panose="020F0502020204030204" pitchFamily="34" charset="0"/>
                <a:ea typeface="Segoe UI" panose="020B0502040204020203" pitchFamily="34" charset="0"/>
                <a:cs typeface="Calibri" panose="020F0502020204030204" pitchFamily="34" charset="0"/>
              </a:rPr>
              <a:t>eskrive svampens udseende, lugt og hvordan den føles</a:t>
            </a:r>
            <a:r>
              <a:rPr lang="da-DK" altLang="da-DK" sz="1600">
                <a:latin typeface="Calibri" panose="020F0502020204030204" pitchFamily="34" charset="0"/>
                <a:ea typeface="Segoe UI" panose="020B0502040204020203" pitchFamily="34" charset="0"/>
                <a:cs typeface="Calibri" panose="020F0502020204030204" pitchFamily="34" charset="0"/>
              </a:rPr>
              <a:t>:</a:t>
            </a:r>
            <a:endParaRPr lang="da-DK" altLang="da-DK" sz="105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a-DK" sz="1400"/>
              <a:t>Hvordan ser svampen ud? Er det mycelium og/eller frugtlegeme?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a-DK" sz="1400"/>
              <a:t>Hvis det er et frugtlegeme, har den så stok/stilk, hat (paddehat) eller er den hindeagtig, mugagtig eller andet?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a-DK" sz="1400"/>
              <a:t>Hvordan lugter svampen?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a-DK" sz="1400"/>
              <a:t>Hvordan føles svampen? kraftig, stærk, blød, fugtig, luftig, let, tung, sart</a:t>
            </a:r>
          </a:p>
          <a:p>
            <a:pPr marL="0" marR="0" lvl="0" indent="828675" algn="l" defTabSz="914400" rtl="0" eaLnBrk="0" fontAlgn="base" latinLnBrk="0" hangingPunct="0">
              <a:lnSpc>
                <a:spcPct val="100000"/>
              </a:lnSpc>
              <a:spcBef>
                <a:spcPct val="0"/>
              </a:spcBef>
              <a:spcAft>
                <a:spcPct val="0"/>
              </a:spcAft>
              <a:buClrTx/>
              <a:buSzTx/>
              <a:buFontTx/>
              <a:buNone/>
              <a:tabLst/>
            </a:pPr>
            <a:br>
              <a:rPr kumimoji="0" lang="da-DK" altLang="da-DK" sz="1600" b="0" i="0" strike="noStrike" cap="none" normalizeH="0" baseline="0">
                <a:ln>
                  <a:noFill/>
                </a:ln>
                <a:effectLst/>
                <a:latin typeface="Calibri" panose="020F0502020204030204" pitchFamily="34" charset="0"/>
                <a:ea typeface="Segoe UI" panose="020B0502040204020203" pitchFamily="34" charset="0"/>
                <a:cs typeface="Calibri" panose="020F0502020204030204" pitchFamily="34" charset="0"/>
              </a:rPr>
            </a:br>
            <a:r>
              <a:rPr kumimoji="0" lang="da-DK" altLang="da-DK" sz="1600" b="1" i="0" strike="noStrike" cap="none" normalizeH="0" baseline="0">
                <a:ln>
                  <a:noFill/>
                </a:ln>
                <a:effectLst/>
                <a:latin typeface="Calibri" panose="020F0502020204030204" pitchFamily="34" charset="0"/>
                <a:ea typeface="Segoe UI" panose="020B0502040204020203" pitchFamily="34" charset="0"/>
                <a:cs typeface="Calibri" panose="020F0502020204030204" pitchFamily="34" charset="0"/>
              </a:rPr>
              <a:t>Beskriv svampens leveforhold, der hvor I har fundet dem:</a:t>
            </a:r>
            <a:endParaRPr lang="da-DK" altLang="da-DK" sz="105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a-DK" sz="1400"/>
              <a:t>Hvor lever svampen? På et levende træ, i jorden, dødt træ der stadig står, stykker af træ i skovbunden, visne blade, dødt dyr, andet?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a-DK" sz="1400"/>
              <a:t>Mærk på stedet hvor I fandt svampen - hvordan føles overfladen? Fugtig, kold, våd, varm, tør?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a-DK" sz="1400"/>
              <a:t>Lever svampen i direkte sol eller skygge?</a:t>
            </a:r>
          </a:p>
        </p:txBody>
      </p:sp>
      <p:graphicFrame>
        <p:nvGraphicFramePr>
          <p:cNvPr id="9" name="Tabel 8">
            <a:extLst>
              <a:ext uri="{FF2B5EF4-FFF2-40B4-BE49-F238E27FC236}">
                <a16:creationId xmlns:a16="http://schemas.microsoft.com/office/drawing/2014/main" id="{BCF40380-6487-50BD-E16E-3F18BC6600A6}"/>
              </a:ext>
            </a:extLst>
          </p:cNvPr>
          <p:cNvGraphicFramePr>
            <a:graphicFrameLocks noGrp="1"/>
          </p:cNvGraphicFramePr>
          <p:nvPr>
            <p:extLst>
              <p:ext uri="{D42A27DB-BD31-4B8C-83A1-F6EECF244321}">
                <p14:modId xmlns:p14="http://schemas.microsoft.com/office/powerpoint/2010/main" val="2012974624"/>
              </p:ext>
            </p:extLst>
          </p:nvPr>
        </p:nvGraphicFramePr>
        <p:xfrm>
          <a:off x="5985933" y="1597803"/>
          <a:ext cx="5596466" cy="3739792"/>
        </p:xfrm>
        <a:graphic>
          <a:graphicData uri="http://schemas.openxmlformats.org/drawingml/2006/table">
            <a:tbl>
              <a:tblPr firstRow="1" firstCol="1" bandRow="1">
                <a:tableStyleId>{2D5ABB26-0587-4C30-8999-92F81FD0307C}</a:tableStyleId>
              </a:tblPr>
              <a:tblGrid>
                <a:gridCol w="2798233">
                  <a:extLst>
                    <a:ext uri="{9D8B030D-6E8A-4147-A177-3AD203B41FA5}">
                      <a16:colId xmlns:a16="http://schemas.microsoft.com/office/drawing/2014/main" val="2066243391"/>
                    </a:ext>
                  </a:extLst>
                </a:gridCol>
                <a:gridCol w="2798233">
                  <a:extLst>
                    <a:ext uri="{9D8B030D-6E8A-4147-A177-3AD203B41FA5}">
                      <a16:colId xmlns:a16="http://schemas.microsoft.com/office/drawing/2014/main" val="2361649216"/>
                    </a:ext>
                  </a:extLst>
                </a:gridCol>
              </a:tblGrid>
              <a:tr h="1915368">
                <a:tc>
                  <a:txBody>
                    <a:bodyPr/>
                    <a:lstStyle/>
                    <a:p>
                      <a:pPr>
                        <a:lnSpc>
                          <a:spcPct val="115000"/>
                        </a:lnSpc>
                        <a:spcAft>
                          <a:spcPts val="1000"/>
                        </a:spcAft>
                      </a:pPr>
                      <a:r>
                        <a:rPr lang="da-DK" sz="1000">
                          <a:solidFill>
                            <a:schemeClr val="tx1"/>
                          </a:solidFill>
                          <a:effectLst/>
                        </a:rPr>
                        <a:t>Beskriv svampens udseende, lugt og hvordan den føles</a:t>
                      </a:r>
                    </a:p>
                    <a:p>
                      <a:pPr marL="0" marR="0" lvl="0" indent="0" algn="l" defTabSz="914400" rtl="0" eaLnBrk="1" fontAlgn="auto" latinLnBrk="0" hangingPunct="1">
                        <a:lnSpc>
                          <a:spcPct val="115000"/>
                        </a:lnSpc>
                        <a:spcBef>
                          <a:spcPts val="0"/>
                        </a:spcBef>
                        <a:spcAft>
                          <a:spcPts val="1000"/>
                        </a:spcAft>
                        <a:buClrTx/>
                        <a:buSzTx/>
                        <a:buFontTx/>
                        <a:buNone/>
                        <a:tabLst/>
                        <a:defRPr/>
                      </a:pPr>
                      <a:r>
                        <a:rPr lang="da-DK" sz="1100">
                          <a:solidFill>
                            <a:schemeClr val="tx1"/>
                          </a:solidFill>
                          <a:effectLst/>
                          <a:latin typeface="Lucida Calligraphy" panose="03010101010101010101" pitchFamily="66" charset="0"/>
                        </a:rPr>
                        <a:t>Det er et stort lysebrunt frugtlegeme. Den er helt fast på oversiden. </a:t>
                      </a:r>
                      <a:br>
                        <a:rPr lang="da-DK" sz="1100">
                          <a:solidFill>
                            <a:schemeClr val="tx1"/>
                          </a:solidFill>
                          <a:effectLst/>
                          <a:latin typeface="Lucida Calligraphy" panose="03010101010101010101" pitchFamily="66" charset="0"/>
                        </a:rPr>
                      </a:br>
                      <a:r>
                        <a:rPr lang="da-DK" sz="1100">
                          <a:solidFill>
                            <a:schemeClr val="tx1"/>
                          </a:solidFill>
                          <a:effectLst/>
                          <a:latin typeface="Lucida Calligraphy" panose="03010101010101010101" pitchFamily="66" charset="0"/>
                        </a:rPr>
                        <a:t>Den har en </a:t>
                      </a:r>
                      <a:r>
                        <a:rPr lang="da-DK" sz="1100" kern="1200">
                          <a:solidFill>
                            <a:schemeClr val="tx1"/>
                          </a:solidFill>
                          <a:effectLst/>
                          <a:latin typeface="Lucida Calligraphy" panose="03010101010101010101" pitchFamily="66" charset="0"/>
                          <a:ea typeface="+mn-ea"/>
                          <a:cs typeface="+mn-cs"/>
                        </a:rPr>
                        <a:t>stok.</a:t>
                      </a:r>
                      <a:br>
                        <a:rPr lang="da-DK" sz="1100" kern="1200">
                          <a:solidFill>
                            <a:schemeClr val="tx1"/>
                          </a:solidFill>
                          <a:effectLst/>
                          <a:latin typeface="Lucida Calligraphy" panose="03010101010101010101" pitchFamily="66" charset="0"/>
                          <a:ea typeface="+mn-ea"/>
                          <a:cs typeface="+mn-cs"/>
                        </a:rPr>
                      </a:br>
                      <a:r>
                        <a:rPr lang="da-DK" sz="1100" kern="1200">
                          <a:solidFill>
                            <a:schemeClr val="tx1"/>
                          </a:solidFill>
                          <a:effectLst/>
                          <a:latin typeface="Lucida Calligraphy" panose="03010101010101010101" pitchFamily="66" charset="0"/>
                          <a:ea typeface="+mn-ea"/>
                          <a:cs typeface="+mn-cs"/>
                        </a:rPr>
                        <a:t>Den lugter af jord.</a:t>
                      </a:r>
                      <a:br>
                        <a:rPr lang="da-DK" sz="1100" kern="1200">
                          <a:solidFill>
                            <a:schemeClr val="tx1"/>
                          </a:solidFill>
                          <a:effectLst/>
                          <a:latin typeface="Lucida Calligraphy" panose="03010101010101010101" pitchFamily="66" charset="0"/>
                          <a:ea typeface="+mn-ea"/>
                          <a:cs typeface="+mn-cs"/>
                        </a:rPr>
                      </a:br>
                      <a:r>
                        <a:rPr lang="da-DK" sz="1100" kern="1200">
                          <a:solidFill>
                            <a:schemeClr val="tx1"/>
                          </a:solidFill>
                          <a:effectLst/>
                          <a:latin typeface="Lucida Calligraphy" panose="03010101010101010101" pitchFamily="66" charset="0"/>
                          <a:ea typeface="+mn-ea"/>
                          <a:cs typeface="+mn-cs"/>
                        </a:rPr>
                        <a:t>På undersiden </a:t>
                      </a:r>
                      <a:r>
                        <a:rPr lang="da-DK" sz="1100">
                          <a:solidFill>
                            <a:schemeClr val="tx1"/>
                          </a:solidFill>
                          <a:effectLst/>
                          <a:latin typeface="Lucida Calligraphy" panose="03010101010101010101" pitchFamily="66" charset="0"/>
                        </a:rPr>
                        <a:t>har det lameller som let kan trykkes sammen.</a:t>
                      </a:r>
                      <a:br>
                        <a:rPr lang="da-DK" sz="1100">
                          <a:solidFill>
                            <a:schemeClr val="tx1"/>
                          </a:solidFill>
                          <a:effectLst/>
                          <a:latin typeface="Lucida Calligraphy" panose="03010101010101010101" pitchFamily="66" charset="0"/>
                        </a:rPr>
                      </a:br>
                      <a:r>
                        <a:rPr lang="da-DK" sz="1000">
                          <a:solidFill>
                            <a:schemeClr val="tx1"/>
                          </a:solidFill>
                          <a:effectLst/>
                        </a:rPr>
                        <a:t> </a:t>
                      </a:r>
                      <a:endParaRPr lang="da-DK" sz="1100">
                        <a:solidFill>
                          <a:schemeClr val="tx1"/>
                        </a:solidFill>
                        <a:effectLst/>
                        <a:latin typeface="Calibri" panose="020F0502020204030204" pitchFamily="34" charset="0"/>
                        <a:ea typeface="Segoe UI" panose="020B0502040204020203"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nSpc>
                          <a:spcPct val="115000"/>
                        </a:lnSpc>
                        <a:spcAft>
                          <a:spcPts val="1000"/>
                        </a:spcAft>
                      </a:pPr>
                      <a:r>
                        <a:rPr lang="da-DK" sz="1000">
                          <a:solidFill>
                            <a:schemeClr val="tx1"/>
                          </a:solidFill>
                          <a:effectLst/>
                        </a:rPr>
                        <a:t>Tegn svampen (eller tag et billede)</a:t>
                      </a:r>
                      <a:endParaRPr lang="da-DK" sz="1100">
                        <a:solidFill>
                          <a:schemeClr val="tx1"/>
                        </a:solidFill>
                        <a:effectLst/>
                        <a:latin typeface="Calibri" panose="020F0502020204030204" pitchFamily="34" charset="0"/>
                        <a:ea typeface="Segoe UI" panose="020B0502040204020203"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9438844"/>
                  </a:ext>
                </a:extLst>
              </a:tr>
              <a:tr h="1747797">
                <a:tc>
                  <a:txBody>
                    <a:bodyPr/>
                    <a:lstStyle/>
                    <a:p>
                      <a:pPr>
                        <a:lnSpc>
                          <a:spcPct val="115000"/>
                        </a:lnSpc>
                        <a:spcAft>
                          <a:spcPts val="1000"/>
                        </a:spcAft>
                      </a:pPr>
                      <a:r>
                        <a:rPr lang="da-DK" sz="1000">
                          <a:solidFill>
                            <a:schemeClr val="tx1"/>
                          </a:solidFill>
                          <a:effectLst/>
                        </a:rPr>
                        <a:t>Beskriv svampens leveforhold</a:t>
                      </a:r>
                      <a:endParaRPr lang="da-DK" sz="1100">
                        <a:solidFill>
                          <a:schemeClr val="tx1"/>
                        </a:solidFill>
                        <a:effectLst/>
                      </a:endParaRPr>
                    </a:p>
                    <a:p>
                      <a:pPr>
                        <a:lnSpc>
                          <a:spcPct val="115000"/>
                        </a:lnSpc>
                        <a:spcAft>
                          <a:spcPts val="1000"/>
                        </a:spcAft>
                      </a:pPr>
                      <a:r>
                        <a:rPr lang="da-DK" sz="1100">
                          <a:solidFill>
                            <a:schemeClr val="tx1"/>
                          </a:solidFill>
                          <a:effectLst/>
                          <a:latin typeface="Lucida Calligraphy" panose="03010101010101010101" pitchFamily="66" charset="0"/>
                        </a:rPr>
                        <a:t>Svampen fandt vi i skovbunden under en masse høje træer.</a:t>
                      </a:r>
                      <a:br>
                        <a:rPr lang="da-DK" sz="1100">
                          <a:solidFill>
                            <a:schemeClr val="tx1"/>
                          </a:solidFill>
                          <a:effectLst/>
                          <a:latin typeface="Lucida Calligraphy" panose="03010101010101010101" pitchFamily="66" charset="0"/>
                        </a:rPr>
                      </a:br>
                      <a:r>
                        <a:rPr lang="da-DK" sz="1100">
                          <a:solidFill>
                            <a:schemeClr val="tx1"/>
                          </a:solidFill>
                          <a:effectLst/>
                          <a:latin typeface="Lucida Calligraphy" panose="03010101010101010101" pitchFamily="66" charset="0"/>
                        </a:rPr>
                        <a:t>Der var fugtigt og masser af blade.</a:t>
                      </a:r>
                      <a:br>
                        <a:rPr lang="da-DK" sz="1100">
                          <a:solidFill>
                            <a:schemeClr val="tx1"/>
                          </a:solidFill>
                          <a:effectLst/>
                          <a:latin typeface="Lucida Calligraphy" panose="03010101010101010101" pitchFamily="66" charset="0"/>
                        </a:rPr>
                      </a:br>
                      <a:r>
                        <a:rPr lang="da-DK" sz="1100">
                          <a:solidFill>
                            <a:schemeClr val="tx1"/>
                          </a:solidFill>
                          <a:effectLst/>
                          <a:latin typeface="Lucida Calligraphy" panose="03010101010101010101" pitchFamily="66" charset="0"/>
                        </a:rPr>
                        <a:t>Der var skygge.</a:t>
                      </a:r>
                      <a:endParaRPr lang="da-DK" sz="1100">
                        <a:solidFill>
                          <a:schemeClr val="tx1"/>
                        </a:solidFill>
                        <a:effectLst/>
                      </a:endParaRPr>
                    </a:p>
                    <a:p>
                      <a:pPr>
                        <a:lnSpc>
                          <a:spcPct val="115000"/>
                        </a:lnSpc>
                        <a:spcAft>
                          <a:spcPts val="1000"/>
                        </a:spcAft>
                      </a:pPr>
                      <a:r>
                        <a:rPr lang="da-DK" sz="1000">
                          <a:solidFill>
                            <a:schemeClr val="tx1"/>
                          </a:solidFill>
                          <a:effectLst/>
                        </a:rPr>
                        <a:t> </a:t>
                      </a:r>
                      <a:endParaRPr lang="da-DK" sz="1100">
                        <a:solidFill>
                          <a:schemeClr val="tx1"/>
                        </a:solidFill>
                        <a:effectLst/>
                      </a:endParaRPr>
                    </a:p>
                    <a:p>
                      <a:pPr>
                        <a:lnSpc>
                          <a:spcPct val="115000"/>
                        </a:lnSpc>
                        <a:spcAft>
                          <a:spcPts val="1000"/>
                        </a:spcAft>
                      </a:pPr>
                      <a:r>
                        <a:rPr lang="da-DK" sz="1000">
                          <a:solidFill>
                            <a:schemeClr val="tx1"/>
                          </a:solidFill>
                          <a:effectLst/>
                        </a:rPr>
                        <a:t> </a:t>
                      </a:r>
                      <a:endParaRPr lang="da-DK" sz="1100">
                        <a:solidFill>
                          <a:schemeClr val="tx1"/>
                        </a:solidFill>
                        <a:effectLst/>
                        <a:latin typeface="Calibri" panose="020F0502020204030204" pitchFamily="34" charset="0"/>
                        <a:ea typeface="Segoe UI" panose="020B0502040204020203"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a-DK"/>
                    </a:p>
                  </a:txBody>
                  <a:tcPr/>
                </a:tc>
                <a:extLst>
                  <a:ext uri="{0D108BD9-81ED-4DB2-BD59-A6C34878D82A}">
                    <a16:rowId xmlns:a16="http://schemas.microsoft.com/office/drawing/2014/main" val="4229241605"/>
                  </a:ext>
                </a:extLst>
              </a:tr>
            </a:tbl>
          </a:graphicData>
        </a:graphic>
      </p:graphicFrame>
      <p:pic>
        <p:nvPicPr>
          <p:cNvPr id="2" name="Billede 1" descr="Et billede, der indeholder cirkel, Font/skrifttype, Grafik, logo&#10;&#10;Automatisk genereret beskrivelse">
            <a:extLst>
              <a:ext uri="{FF2B5EF4-FFF2-40B4-BE49-F238E27FC236}">
                <a16:creationId xmlns:a16="http://schemas.microsoft.com/office/drawing/2014/main" id="{8F40B035-9586-3EEF-D374-03745CC4D8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244" y="124587"/>
            <a:ext cx="1008728" cy="1008728"/>
          </a:xfrm>
          <a:prstGeom prst="rect">
            <a:avLst/>
          </a:prstGeom>
        </p:spPr>
      </p:pic>
      <p:grpSp>
        <p:nvGrpSpPr>
          <p:cNvPr id="34" name="Gruppe 33">
            <a:extLst>
              <a:ext uri="{FF2B5EF4-FFF2-40B4-BE49-F238E27FC236}">
                <a16:creationId xmlns:a16="http://schemas.microsoft.com/office/drawing/2014/main" id="{E94276EA-075D-7E2E-66BD-55376F757DBB}"/>
              </a:ext>
            </a:extLst>
          </p:cNvPr>
          <p:cNvGrpSpPr/>
          <p:nvPr/>
        </p:nvGrpSpPr>
        <p:grpSpPr>
          <a:xfrm>
            <a:off x="8971110" y="2325870"/>
            <a:ext cx="2165760" cy="2955654"/>
            <a:chOff x="8971110" y="2325870"/>
            <a:chExt cx="2165760" cy="2955654"/>
          </a:xfrm>
        </p:grpSpPr>
        <mc:AlternateContent xmlns:mc="http://schemas.openxmlformats.org/markup-compatibility/2006" xmlns:p14="http://schemas.microsoft.com/office/powerpoint/2010/main">
          <mc:Choice Requires="p14">
            <p:contentPart p14:bwMode="auto" r:id="rId4">
              <p14:nvContentPartPr>
                <p14:cNvPr id="6" name="Håndskrift 5">
                  <a:extLst>
                    <a:ext uri="{FF2B5EF4-FFF2-40B4-BE49-F238E27FC236}">
                      <a16:creationId xmlns:a16="http://schemas.microsoft.com/office/drawing/2014/main" id="{556893D1-E766-AC3E-FD6C-C3FFF91D50A3}"/>
                    </a:ext>
                  </a:extLst>
                </p14:cNvPr>
                <p14:cNvContentPartPr/>
                <p14:nvPr/>
              </p14:nvContentPartPr>
              <p14:xfrm>
                <a:off x="8971110" y="2325870"/>
                <a:ext cx="2165760" cy="1242360"/>
              </p14:xfrm>
            </p:contentPart>
          </mc:Choice>
          <mc:Fallback xmlns="">
            <p:pic>
              <p:nvPicPr>
                <p:cNvPr id="6" name="Håndskrift 5">
                  <a:extLst>
                    <a:ext uri="{FF2B5EF4-FFF2-40B4-BE49-F238E27FC236}">
                      <a16:creationId xmlns:a16="http://schemas.microsoft.com/office/drawing/2014/main" id="{556893D1-E766-AC3E-FD6C-C3FFF91D50A3}"/>
                    </a:ext>
                  </a:extLst>
                </p:cNvPr>
                <p:cNvPicPr/>
                <p:nvPr/>
              </p:nvPicPr>
              <p:blipFill>
                <a:blip r:embed="rId5"/>
                <a:stretch>
                  <a:fillRect/>
                </a:stretch>
              </p:blipFill>
              <p:spPr>
                <a:xfrm>
                  <a:off x="8962110" y="2316867"/>
                  <a:ext cx="2183400" cy="126000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Håndskrift 7">
                  <a:extLst>
                    <a:ext uri="{FF2B5EF4-FFF2-40B4-BE49-F238E27FC236}">
                      <a16:creationId xmlns:a16="http://schemas.microsoft.com/office/drawing/2014/main" id="{654200DE-9F01-2FD3-DF45-DBED8B3F1463}"/>
                    </a:ext>
                  </a:extLst>
                </p14:cNvPr>
                <p14:cNvContentPartPr/>
                <p14:nvPr/>
              </p14:nvContentPartPr>
              <p14:xfrm>
                <a:off x="9691470" y="3472830"/>
                <a:ext cx="212040" cy="1276920"/>
              </p14:xfrm>
            </p:contentPart>
          </mc:Choice>
          <mc:Fallback xmlns="">
            <p:pic>
              <p:nvPicPr>
                <p:cNvPr id="8" name="Håndskrift 7">
                  <a:extLst>
                    <a:ext uri="{FF2B5EF4-FFF2-40B4-BE49-F238E27FC236}">
                      <a16:creationId xmlns:a16="http://schemas.microsoft.com/office/drawing/2014/main" id="{654200DE-9F01-2FD3-DF45-DBED8B3F1463}"/>
                    </a:ext>
                  </a:extLst>
                </p:cNvPr>
                <p:cNvPicPr/>
                <p:nvPr/>
              </p:nvPicPr>
              <p:blipFill>
                <a:blip r:embed="rId7"/>
                <a:stretch>
                  <a:fillRect/>
                </a:stretch>
              </p:blipFill>
              <p:spPr>
                <a:xfrm>
                  <a:off x="9682470" y="3463830"/>
                  <a:ext cx="229680" cy="1294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Håndskrift 9">
                  <a:extLst>
                    <a:ext uri="{FF2B5EF4-FFF2-40B4-BE49-F238E27FC236}">
                      <a16:creationId xmlns:a16="http://schemas.microsoft.com/office/drawing/2014/main" id="{D184198D-E787-C578-FB9D-4CF2C0399D73}"/>
                    </a:ext>
                  </a:extLst>
                </p14:cNvPr>
                <p14:cNvContentPartPr/>
                <p14:nvPr/>
              </p14:nvContentPartPr>
              <p14:xfrm>
                <a:off x="10260990" y="3457710"/>
                <a:ext cx="32760" cy="314280"/>
              </p14:xfrm>
            </p:contentPart>
          </mc:Choice>
          <mc:Fallback xmlns="">
            <p:pic>
              <p:nvPicPr>
                <p:cNvPr id="10" name="Håndskrift 9">
                  <a:extLst>
                    <a:ext uri="{FF2B5EF4-FFF2-40B4-BE49-F238E27FC236}">
                      <a16:creationId xmlns:a16="http://schemas.microsoft.com/office/drawing/2014/main" id="{D184198D-E787-C578-FB9D-4CF2C0399D73}"/>
                    </a:ext>
                  </a:extLst>
                </p:cNvPr>
                <p:cNvPicPr/>
                <p:nvPr/>
              </p:nvPicPr>
              <p:blipFill>
                <a:blip r:embed="rId9"/>
                <a:stretch>
                  <a:fillRect/>
                </a:stretch>
              </p:blipFill>
              <p:spPr>
                <a:xfrm>
                  <a:off x="10251990" y="3448710"/>
                  <a:ext cx="5040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Håndskrift 10">
                  <a:extLst>
                    <a:ext uri="{FF2B5EF4-FFF2-40B4-BE49-F238E27FC236}">
                      <a16:creationId xmlns:a16="http://schemas.microsoft.com/office/drawing/2014/main" id="{6921E388-E884-EDAC-B46E-C4D4A70D0D62}"/>
                    </a:ext>
                  </a:extLst>
                </p14:cNvPr>
                <p14:cNvContentPartPr/>
                <p14:nvPr/>
              </p14:nvContentPartPr>
              <p14:xfrm>
                <a:off x="10437390" y="4547790"/>
                <a:ext cx="7200" cy="10440"/>
              </p14:xfrm>
            </p:contentPart>
          </mc:Choice>
          <mc:Fallback xmlns="">
            <p:pic>
              <p:nvPicPr>
                <p:cNvPr id="11" name="Håndskrift 10">
                  <a:extLst>
                    <a:ext uri="{FF2B5EF4-FFF2-40B4-BE49-F238E27FC236}">
                      <a16:creationId xmlns:a16="http://schemas.microsoft.com/office/drawing/2014/main" id="{6921E388-E884-EDAC-B46E-C4D4A70D0D62}"/>
                    </a:ext>
                  </a:extLst>
                </p:cNvPr>
                <p:cNvPicPr/>
                <p:nvPr/>
              </p:nvPicPr>
              <p:blipFill>
                <a:blip r:embed="rId11"/>
                <a:stretch>
                  <a:fillRect/>
                </a:stretch>
              </p:blipFill>
              <p:spPr>
                <a:xfrm>
                  <a:off x="10428819" y="4538790"/>
                  <a:ext cx="2400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Håndskrift 11">
                  <a:extLst>
                    <a:ext uri="{FF2B5EF4-FFF2-40B4-BE49-F238E27FC236}">
                      <a16:creationId xmlns:a16="http://schemas.microsoft.com/office/drawing/2014/main" id="{B9C0D43F-5C55-A49D-DF13-5A64F44EBDC0}"/>
                    </a:ext>
                  </a:extLst>
                </p14:cNvPr>
                <p14:cNvContentPartPr/>
                <p14:nvPr/>
              </p14:nvContentPartPr>
              <p14:xfrm>
                <a:off x="10328310" y="4102830"/>
                <a:ext cx="46440" cy="172080"/>
              </p14:xfrm>
            </p:contentPart>
          </mc:Choice>
          <mc:Fallback xmlns="">
            <p:pic>
              <p:nvPicPr>
                <p:cNvPr id="12" name="Håndskrift 11">
                  <a:extLst>
                    <a:ext uri="{FF2B5EF4-FFF2-40B4-BE49-F238E27FC236}">
                      <a16:creationId xmlns:a16="http://schemas.microsoft.com/office/drawing/2014/main" id="{B9C0D43F-5C55-A49D-DF13-5A64F44EBDC0}"/>
                    </a:ext>
                  </a:extLst>
                </p:cNvPr>
                <p:cNvPicPr/>
                <p:nvPr/>
              </p:nvPicPr>
              <p:blipFill>
                <a:blip r:embed="rId13"/>
                <a:stretch>
                  <a:fillRect/>
                </a:stretch>
              </p:blipFill>
              <p:spPr>
                <a:xfrm>
                  <a:off x="10319310" y="4093849"/>
                  <a:ext cx="64080" cy="18968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Håndskrift 12">
                  <a:extLst>
                    <a:ext uri="{FF2B5EF4-FFF2-40B4-BE49-F238E27FC236}">
                      <a16:creationId xmlns:a16="http://schemas.microsoft.com/office/drawing/2014/main" id="{49C1A372-F0AE-1A3E-8280-2989C80BFCE6}"/>
                    </a:ext>
                  </a:extLst>
                </p14:cNvPr>
                <p14:cNvContentPartPr/>
                <p14:nvPr/>
              </p14:nvContentPartPr>
              <p14:xfrm>
                <a:off x="10307790" y="3676230"/>
                <a:ext cx="360" cy="1800"/>
              </p14:xfrm>
            </p:contentPart>
          </mc:Choice>
          <mc:Fallback xmlns="">
            <p:pic>
              <p:nvPicPr>
                <p:cNvPr id="13" name="Håndskrift 12">
                  <a:extLst>
                    <a:ext uri="{FF2B5EF4-FFF2-40B4-BE49-F238E27FC236}">
                      <a16:creationId xmlns:a16="http://schemas.microsoft.com/office/drawing/2014/main" id="{49C1A372-F0AE-1A3E-8280-2989C80BFCE6}"/>
                    </a:ext>
                  </a:extLst>
                </p:cNvPr>
                <p:cNvPicPr/>
                <p:nvPr/>
              </p:nvPicPr>
              <p:blipFill>
                <a:blip r:embed="rId15"/>
                <a:stretch>
                  <a:fillRect/>
                </a:stretch>
              </p:blipFill>
              <p:spPr>
                <a:xfrm>
                  <a:off x="10298790" y="3668730"/>
                  <a:ext cx="18000" cy="165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Håndskrift 13">
                  <a:extLst>
                    <a:ext uri="{FF2B5EF4-FFF2-40B4-BE49-F238E27FC236}">
                      <a16:creationId xmlns:a16="http://schemas.microsoft.com/office/drawing/2014/main" id="{B865268C-9604-6E55-1F3F-37D7ABA8EE39}"/>
                    </a:ext>
                  </a:extLst>
                </p14:cNvPr>
                <p14:cNvContentPartPr/>
                <p14:nvPr/>
              </p14:nvContentPartPr>
              <p14:xfrm>
                <a:off x="9682830" y="3572910"/>
                <a:ext cx="834840" cy="1310760"/>
              </p14:xfrm>
            </p:contentPart>
          </mc:Choice>
          <mc:Fallback xmlns="">
            <p:pic>
              <p:nvPicPr>
                <p:cNvPr id="14" name="Håndskrift 13">
                  <a:extLst>
                    <a:ext uri="{FF2B5EF4-FFF2-40B4-BE49-F238E27FC236}">
                      <a16:creationId xmlns:a16="http://schemas.microsoft.com/office/drawing/2014/main" id="{B865268C-9604-6E55-1F3F-37D7ABA8EE39}"/>
                    </a:ext>
                  </a:extLst>
                </p:cNvPr>
                <p:cNvPicPr/>
                <p:nvPr/>
              </p:nvPicPr>
              <p:blipFill>
                <a:blip r:embed="rId17"/>
                <a:stretch>
                  <a:fillRect/>
                </a:stretch>
              </p:blipFill>
              <p:spPr>
                <a:xfrm>
                  <a:off x="9673830" y="3563910"/>
                  <a:ext cx="852480" cy="1328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Håndskrift 14">
                  <a:extLst>
                    <a:ext uri="{FF2B5EF4-FFF2-40B4-BE49-F238E27FC236}">
                      <a16:creationId xmlns:a16="http://schemas.microsoft.com/office/drawing/2014/main" id="{9BDCE7A9-ED12-69AA-5ACE-E2616474A5C1}"/>
                    </a:ext>
                  </a:extLst>
                </p14:cNvPr>
                <p14:cNvContentPartPr/>
                <p14:nvPr/>
              </p14:nvContentPartPr>
              <p14:xfrm>
                <a:off x="9142470" y="3234150"/>
                <a:ext cx="18720" cy="25560"/>
              </p14:xfrm>
            </p:contentPart>
          </mc:Choice>
          <mc:Fallback xmlns="">
            <p:pic>
              <p:nvPicPr>
                <p:cNvPr id="15" name="Håndskrift 14">
                  <a:extLst>
                    <a:ext uri="{FF2B5EF4-FFF2-40B4-BE49-F238E27FC236}">
                      <a16:creationId xmlns:a16="http://schemas.microsoft.com/office/drawing/2014/main" id="{9BDCE7A9-ED12-69AA-5ACE-E2616474A5C1}"/>
                    </a:ext>
                  </a:extLst>
                </p:cNvPr>
                <p:cNvPicPr/>
                <p:nvPr/>
              </p:nvPicPr>
              <p:blipFill>
                <a:blip r:embed="rId19"/>
                <a:stretch>
                  <a:fillRect/>
                </a:stretch>
              </p:blipFill>
              <p:spPr>
                <a:xfrm>
                  <a:off x="9133470" y="3225150"/>
                  <a:ext cx="363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Håndskrift 15">
                  <a:extLst>
                    <a:ext uri="{FF2B5EF4-FFF2-40B4-BE49-F238E27FC236}">
                      <a16:creationId xmlns:a16="http://schemas.microsoft.com/office/drawing/2014/main" id="{219631C7-8FD0-0E91-C95F-6B269A0FA702}"/>
                    </a:ext>
                  </a:extLst>
                </p14:cNvPr>
                <p14:cNvContentPartPr/>
                <p14:nvPr/>
              </p14:nvContentPartPr>
              <p14:xfrm>
                <a:off x="10012230" y="2337390"/>
                <a:ext cx="667080" cy="307080"/>
              </p14:xfrm>
            </p:contentPart>
          </mc:Choice>
          <mc:Fallback xmlns="">
            <p:pic>
              <p:nvPicPr>
                <p:cNvPr id="16" name="Håndskrift 15">
                  <a:extLst>
                    <a:ext uri="{FF2B5EF4-FFF2-40B4-BE49-F238E27FC236}">
                      <a16:creationId xmlns:a16="http://schemas.microsoft.com/office/drawing/2014/main" id="{219631C7-8FD0-0E91-C95F-6B269A0FA702}"/>
                    </a:ext>
                  </a:extLst>
                </p:cNvPr>
                <p:cNvPicPr/>
                <p:nvPr/>
              </p:nvPicPr>
              <p:blipFill>
                <a:blip r:embed="rId21"/>
                <a:stretch>
                  <a:fillRect/>
                </a:stretch>
              </p:blipFill>
              <p:spPr>
                <a:xfrm>
                  <a:off x="10003230" y="2328390"/>
                  <a:ext cx="684720" cy="324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Håndskrift 16">
                  <a:extLst>
                    <a:ext uri="{FF2B5EF4-FFF2-40B4-BE49-F238E27FC236}">
                      <a16:creationId xmlns:a16="http://schemas.microsoft.com/office/drawing/2014/main" id="{EE2D40F1-2220-FDD6-B894-AB9A90CC71A8}"/>
                    </a:ext>
                  </a:extLst>
                </p14:cNvPr>
                <p14:cNvContentPartPr/>
                <p14:nvPr/>
              </p14:nvContentPartPr>
              <p14:xfrm>
                <a:off x="9269190" y="2762550"/>
                <a:ext cx="1855440" cy="755280"/>
              </p14:xfrm>
            </p:contentPart>
          </mc:Choice>
          <mc:Fallback xmlns="">
            <p:pic>
              <p:nvPicPr>
                <p:cNvPr id="17" name="Håndskrift 16">
                  <a:extLst>
                    <a:ext uri="{FF2B5EF4-FFF2-40B4-BE49-F238E27FC236}">
                      <a16:creationId xmlns:a16="http://schemas.microsoft.com/office/drawing/2014/main" id="{EE2D40F1-2220-FDD6-B894-AB9A90CC71A8}"/>
                    </a:ext>
                  </a:extLst>
                </p:cNvPr>
                <p:cNvPicPr/>
                <p:nvPr/>
              </p:nvPicPr>
              <p:blipFill>
                <a:blip r:embed="rId23"/>
                <a:stretch>
                  <a:fillRect/>
                </a:stretch>
              </p:blipFill>
              <p:spPr>
                <a:xfrm>
                  <a:off x="9260190" y="2753550"/>
                  <a:ext cx="1873080" cy="7729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Håndskrift 17">
                  <a:extLst>
                    <a:ext uri="{FF2B5EF4-FFF2-40B4-BE49-F238E27FC236}">
                      <a16:creationId xmlns:a16="http://schemas.microsoft.com/office/drawing/2014/main" id="{FAE125D7-4D7E-27D0-2183-5CF2AC2CFBD1}"/>
                    </a:ext>
                  </a:extLst>
                </p14:cNvPr>
                <p14:cNvContentPartPr/>
                <p14:nvPr/>
              </p14:nvContentPartPr>
              <p14:xfrm>
                <a:off x="10594710" y="2640150"/>
                <a:ext cx="465120" cy="680400"/>
              </p14:xfrm>
            </p:contentPart>
          </mc:Choice>
          <mc:Fallback xmlns="">
            <p:pic>
              <p:nvPicPr>
                <p:cNvPr id="18" name="Håndskrift 17">
                  <a:extLst>
                    <a:ext uri="{FF2B5EF4-FFF2-40B4-BE49-F238E27FC236}">
                      <a16:creationId xmlns:a16="http://schemas.microsoft.com/office/drawing/2014/main" id="{FAE125D7-4D7E-27D0-2183-5CF2AC2CFBD1}"/>
                    </a:ext>
                  </a:extLst>
                </p:cNvPr>
                <p:cNvPicPr/>
                <p:nvPr/>
              </p:nvPicPr>
              <p:blipFill>
                <a:blip r:embed="rId25"/>
                <a:stretch>
                  <a:fillRect/>
                </a:stretch>
              </p:blipFill>
              <p:spPr>
                <a:xfrm>
                  <a:off x="10585717" y="2631155"/>
                  <a:ext cx="482746" cy="69803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Håndskrift 19">
                  <a:extLst>
                    <a:ext uri="{FF2B5EF4-FFF2-40B4-BE49-F238E27FC236}">
                      <a16:creationId xmlns:a16="http://schemas.microsoft.com/office/drawing/2014/main" id="{6E1E79B4-E72B-D28F-B7C6-9FA5400BA853}"/>
                    </a:ext>
                  </a:extLst>
                </p14:cNvPr>
                <p14:cNvContentPartPr/>
                <p14:nvPr/>
              </p14:nvContentPartPr>
              <p14:xfrm>
                <a:off x="9725123" y="5102244"/>
                <a:ext cx="11880" cy="16560"/>
              </p14:xfrm>
            </p:contentPart>
          </mc:Choice>
          <mc:Fallback xmlns="">
            <p:pic>
              <p:nvPicPr>
                <p:cNvPr id="20" name="Håndskrift 19">
                  <a:extLst>
                    <a:ext uri="{FF2B5EF4-FFF2-40B4-BE49-F238E27FC236}">
                      <a16:creationId xmlns:a16="http://schemas.microsoft.com/office/drawing/2014/main" id="{6E1E79B4-E72B-D28F-B7C6-9FA5400BA853}"/>
                    </a:ext>
                  </a:extLst>
                </p:cNvPr>
                <p:cNvPicPr/>
                <p:nvPr/>
              </p:nvPicPr>
              <p:blipFill>
                <a:blip r:embed="rId27"/>
                <a:stretch>
                  <a:fillRect/>
                </a:stretch>
              </p:blipFill>
              <p:spPr>
                <a:xfrm>
                  <a:off x="9716123" y="5093244"/>
                  <a:ext cx="2952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Håndskrift 20">
                  <a:extLst>
                    <a:ext uri="{FF2B5EF4-FFF2-40B4-BE49-F238E27FC236}">
                      <a16:creationId xmlns:a16="http://schemas.microsoft.com/office/drawing/2014/main" id="{BC03B2AF-6D40-FB1E-9702-E26A9E18090E}"/>
                    </a:ext>
                  </a:extLst>
                </p14:cNvPr>
                <p14:cNvContentPartPr/>
                <p14:nvPr/>
              </p14:nvContentPartPr>
              <p14:xfrm>
                <a:off x="9828083" y="5024844"/>
                <a:ext cx="6120" cy="32040"/>
              </p14:xfrm>
            </p:contentPart>
          </mc:Choice>
          <mc:Fallback xmlns="">
            <p:pic>
              <p:nvPicPr>
                <p:cNvPr id="21" name="Håndskrift 20">
                  <a:extLst>
                    <a:ext uri="{FF2B5EF4-FFF2-40B4-BE49-F238E27FC236}">
                      <a16:creationId xmlns:a16="http://schemas.microsoft.com/office/drawing/2014/main" id="{BC03B2AF-6D40-FB1E-9702-E26A9E18090E}"/>
                    </a:ext>
                  </a:extLst>
                </p:cNvPr>
                <p:cNvPicPr/>
                <p:nvPr/>
              </p:nvPicPr>
              <p:blipFill>
                <a:blip r:embed="rId29"/>
                <a:stretch>
                  <a:fillRect/>
                </a:stretch>
              </p:blipFill>
              <p:spPr>
                <a:xfrm>
                  <a:off x="9819083" y="5015944"/>
                  <a:ext cx="23760" cy="49484"/>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 name="Håndskrift 22">
                  <a:extLst>
                    <a:ext uri="{FF2B5EF4-FFF2-40B4-BE49-F238E27FC236}">
                      <a16:creationId xmlns:a16="http://schemas.microsoft.com/office/drawing/2014/main" id="{6B8FDA0A-AAB6-FE35-1E6C-A95A5D388810}"/>
                    </a:ext>
                  </a:extLst>
                </p14:cNvPr>
                <p14:cNvContentPartPr/>
                <p14:nvPr/>
              </p14:nvContentPartPr>
              <p14:xfrm>
                <a:off x="9724763" y="4821444"/>
                <a:ext cx="222120" cy="372240"/>
              </p14:xfrm>
            </p:contentPart>
          </mc:Choice>
          <mc:Fallback xmlns="">
            <p:pic>
              <p:nvPicPr>
                <p:cNvPr id="23" name="Håndskrift 22">
                  <a:extLst>
                    <a:ext uri="{FF2B5EF4-FFF2-40B4-BE49-F238E27FC236}">
                      <a16:creationId xmlns:a16="http://schemas.microsoft.com/office/drawing/2014/main" id="{6B8FDA0A-AAB6-FE35-1E6C-A95A5D388810}"/>
                    </a:ext>
                  </a:extLst>
                </p:cNvPr>
                <p:cNvPicPr/>
                <p:nvPr/>
              </p:nvPicPr>
              <p:blipFill>
                <a:blip r:embed="rId31"/>
                <a:stretch>
                  <a:fillRect/>
                </a:stretch>
              </p:blipFill>
              <p:spPr>
                <a:xfrm>
                  <a:off x="9715778" y="4812444"/>
                  <a:ext cx="239731" cy="389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Håndskrift 23">
                  <a:extLst>
                    <a:ext uri="{FF2B5EF4-FFF2-40B4-BE49-F238E27FC236}">
                      <a16:creationId xmlns:a16="http://schemas.microsoft.com/office/drawing/2014/main" id="{990B66BF-3383-43F4-F103-6A5EE7D076DC}"/>
                    </a:ext>
                  </a:extLst>
                </p14:cNvPr>
                <p14:cNvContentPartPr/>
                <p14:nvPr/>
              </p14:nvContentPartPr>
              <p14:xfrm>
                <a:off x="9787043" y="4870044"/>
                <a:ext cx="311040" cy="394560"/>
              </p14:xfrm>
            </p:contentPart>
          </mc:Choice>
          <mc:Fallback xmlns="">
            <p:pic>
              <p:nvPicPr>
                <p:cNvPr id="24" name="Håndskrift 23">
                  <a:extLst>
                    <a:ext uri="{FF2B5EF4-FFF2-40B4-BE49-F238E27FC236}">
                      <a16:creationId xmlns:a16="http://schemas.microsoft.com/office/drawing/2014/main" id="{990B66BF-3383-43F4-F103-6A5EE7D076DC}"/>
                    </a:ext>
                  </a:extLst>
                </p:cNvPr>
                <p:cNvPicPr/>
                <p:nvPr/>
              </p:nvPicPr>
              <p:blipFill>
                <a:blip r:embed="rId33"/>
                <a:stretch>
                  <a:fillRect/>
                </a:stretch>
              </p:blipFill>
              <p:spPr>
                <a:xfrm>
                  <a:off x="9778033" y="4861044"/>
                  <a:ext cx="328700" cy="4122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5" name="Håndskrift 24">
                  <a:extLst>
                    <a:ext uri="{FF2B5EF4-FFF2-40B4-BE49-F238E27FC236}">
                      <a16:creationId xmlns:a16="http://schemas.microsoft.com/office/drawing/2014/main" id="{D7000B18-B35A-EEBE-00F8-68BD8862733C}"/>
                    </a:ext>
                  </a:extLst>
                </p14:cNvPr>
                <p14:cNvContentPartPr/>
                <p14:nvPr/>
              </p14:nvContentPartPr>
              <p14:xfrm>
                <a:off x="10166483" y="4835124"/>
                <a:ext cx="58680" cy="353160"/>
              </p14:xfrm>
            </p:contentPart>
          </mc:Choice>
          <mc:Fallback xmlns="">
            <p:pic>
              <p:nvPicPr>
                <p:cNvPr id="25" name="Håndskrift 24">
                  <a:extLst>
                    <a:ext uri="{FF2B5EF4-FFF2-40B4-BE49-F238E27FC236}">
                      <a16:creationId xmlns:a16="http://schemas.microsoft.com/office/drawing/2014/main" id="{D7000B18-B35A-EEBE-00F8-68BD8862733C}"/>
                    </a:ext>
                  </a:extLst>
                </p:cNvPr>
                <p:cNvPicPr/>
                <p:nvPr/>
              </p:nvPicPr>
              <p:blipFill>
                <a:blip r:embed="rId35"/>
                <a:stretch>
                  <a:fillRect/>
                </a:stretch>
              </p:blipFill>
              <p:spPr>
                <a:xfrm>
                  <a:off x="10157483" y="4826124"/>
                  <a:ext cx="76320" cy="3708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6" name="Håndskrift 25">
                  <a:extLst>
                    <a:ext uri="{FF2B5EF4-FFF2-40B4-BE49-F238E27FC236}">
                      <a16:creationId xmlns:a16="http://schemas.microsoft.com/office/drawing/2014/main" id="{A14810CB-BD39-E3CB-66E0-27569BEF8C46}"/>
                    </a:ext>
                  </a:extLst>
                </p14:cNvPr>
                <p14:cNvContentPartPr/>
                <p14:nvPr/>
              </p14:nvContentPartPr>
              <p14:xfrm>
                <a:off x="10200683" y="4858524"/>
                <a:ext cx="218880" cy="408600"/>
              </p14:xfrm>
            </p:contentPart>
          </mc:Choice>
          <mc:Fallback xmlns="">
            <p:pic>
              <p:nvPicPr>
                <p:cNvPr id="26" name="Håndskrift 25">
                  <a:extLst>
                    <a:ext uri="{FF2B5EF4-FFF2-40B4-BE49-F238E27FC236}">
                      <a16:creationId xmlns:a16="http://schemas.microsoft.com/office/drawing/2014/main" id="{A14810CB-BD39-E3CB-66E0-27569BEF8C46}"/>
                    </a:ext>
                  </a:extLst>
                </p:cNvPr>
                <p:cNvPicPr/>
                <p:nvPr/>
              </p:nvPicPr>
              <p:blipFill>
                <a:blip r:embed="rId37"/>
                <a:stretch>
                  <a:fillRect/>
                </a:stretch>
              </p:blipFill>
              <p:spPr>
                <a:xfrm>
                  <a:off x="10191683" y="4849524"/>
                  <a:ext cx="236520"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7" name="Håndskrift 26">
                  <a:extLst>
                    <a:ext uri="{FF2B5EF4-FFF2-40B4-BE49-F238E27FC236}">
                      <a16:creationId xmlns:a16="http://schemas.microsoft.com/office/drawing/2014/main" id="{69481AA5-3EE7-4C45-2782-8DF26C8D1FB9}"/>
                    </a:ext>
                  </a:extLst>
                </p14:cNvPr>
                <p14:cNvContentPartPr/>
                <p14:nvPr/>
              </p14:nvContentPartPr>
              <p14:xfrm>
                <a:off x="10604243" y="5196924"/>
                <a:ext cx="23400" cy="45720"/>
              </p14:xfrm>
            </p:contentPart>
          </mc:Choice>
          <mc:Fallback xmlns="">
            <p:pic>
              <p:nvPicPr>
                <p:cNvPr id="27" name="Håndskrift 26">
                  <a:extLst>
                    <a:ext uri="{FF2B5EF4-FFF2-40B4-BE49-F238E27FC236}">
                      <a16:creationId xmlns:a16="http://schemas.microsoft.com/office/drawing/2014/main" id="{69481AA5-3EE7-4C45-2782-8DF26C8D1FB9}"/>
                    </a:ext>
                  </a:extLst>
                </p:cNvPr>
                <p:cNvPicPr/>
                <p:nvPr/>
              </p:nvPicPr>
              <p:blipFill>
                <a:blip r:embed="rId39"/>
                <a:stretch>
                  <a:fillRect/>
                </a:stretch>
              </p:blipFill>
              <p:spPr>
                <a:xfrm>
                  <a:off x="10595243" y="5187924"/>
                  <a:ext cx="4104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Håndskrift 27">
                  <a:extLst>
                    <a:ext uri="{FF2B5EF4-FFF2-40B4-BE49-F238E27FC236}">
                      <a16:creationId xmlns:a16="http://schemas.microsoft.com/office/drawing/2014/main" id="{F4CFDAD9-EB58-F701-1E44-70985B9B13ED}"/>
                    </a:ext>
                  </a:extLst>
                </p14:cNvPr>
                <p14:cNvContentPartPr/>
                <p14:nvPr/>
              </p14:nvContentPartPr>
              <p14:xfrm>
                <a:off x="10387883" y="4853484"/>
                <a:ext cx="146880" cy="142200"/>
              </p14:xfrm>
            </p:contentPart>
          </mc:Choice>
          <mc:Fallback xmlns="">
            <p:pic>
              <p:nvPicPr>
                <p:cNvPr id="28" name="Håndskrift 27">
                  <a:extLst>
                    <a:ext uri="{FF2B5EF4-FFF2-40B4-BE49-F238E27FC236}">
                      <a16:creationId xmlns:a16="http://schemas.microsoft.com/office/drawing/2014/main" id="{F4CFDAD9-EB58-F701-1E44-70985B9B13ED}"/>
                    </a:ext>
                  </a:extLst>
                </p:cNvPr>
                <p:cNvPicPr/>
                <p:nvPr/>
              </p:nvPicPr>
              <p:blipFill>
                <a:blip r:embed="rId41"/>
                <a:stretch>
                  <a:fillRect/>
                </a:stretch>
              </p:blipFill>
              <p:spPr>
                <a:xfrm>
                  <a:off x="10378905" y="4844461"/>
                  <a:ext cx="164477" cy="15988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0" name="Håndskrift 29">
                  <a:extLst>
                    <a:ext uri="{FF2B5EF4-FFF2-40B4-BE49-F238E27FC236}">
                      <a16:creationId xmlns:a16="http://schemas.microsoft.com/office/drawing/2014/main" id="{49985B7A-4C09-2EC8-F247-697C3EE49EA2}"/>
                    </a:ext>
                  </a:extLst>
                </p14:cNvPr>
                <p14:cNvContentPartPr/>
                <p14:nvPr/>
              </p14:nvContentPartPr>
              <p14:xfrm>
                <a:off x="10295723" y="4793004"/>
                <a:ext cx="364320" cy="488520"/>
              </p14:xfrm>
            </p:contentPart>
          </mc:Choice>
          <mc:Fallback xmlns="">
            <p:pic>
              <p:nvPicPr>
                <p:cNvPr id="30" name="Håndskrift 29">
                  <a:extLst>
                    <a:ext uri="{FF2B5EF4-FFF2-40B4-BE49-F238E27FC236}">
                      <a16:creationId xmlns:a16="http://schemas.microsoft.com/office/drawing/2014/main" id="{49985B7A-4C09-2EC8-F247-697C3EE49EA2}"/>
                    </a:ext>
                  </a:extLst>
                </p:cNvPr>
                <p:cNvPicPr/>
                <p:nvPr/>
              </p:nvPicPr>
              <p:blipFill>
                <a:blip r:embed="rId43"/>
                <a:stretch>
                  <a:fillRect/>
                </a:stretch>
              </p:blipFill>
              <p:spPr>
                <a:xfrm>
                  <a:off x="10286723" y="4784004"/>
                  <a:ext cx="381960" cy="506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2" name="Håndskrift 31">
                  <a:extLst>
                    <a:ext uri="{FF2B5EF4-FFF2-40B4-BE49-F238E27FC236}">
                      <a16:creationId xmlns:a16="http://schemas.microsoft.com/office/drawing/2014/main" id="{BAAA756F-4B8D-65D9-DDD6-1CE36CF216C5}"/>
                    </a:ext>
                  </a:extLst>
                </p14:cNvPr>
                <p14:cNvContentPartPr/>
                <p14:nvPr/>
              </p14:nvContentPartPr>
              <p14:xfrm>
                <a:off x="9486803" y="4779324"/>
                <a:ext cx="252720" cy="282240"/>
              </p14:xfrm>
            </p:contentPart>
          </mc:Choice>
          <mc:Fallback xmlns="">
            <p:pic>
              <p:nvPicPr>
                <p:cNvPr id="32" name="Håndskrift 31">
                  <a:extLst>
                    <a:ext uri="{FF2B5EF4-FFF2-40B4-BE49-F238E27FC236}">
                      <a16:creationId xmlns:a16="http://schemas.microsoft.com/office/drawing/2014/main" id="{BAAA756F-4B8D-65D9-DDD6-1CE36CF216C5}"/>
                    </a:ext>
                  </a:extLst>
                </p:cNvPr>
                <p:cNvPicPr/>
                <p:nvPr/>
              </p:nvPicPr>
              <p:blipFill>
                <a:blip r:embed="rId45"/>
                <a:stretch>
                  <a:fillRect/>
                </a:stretch>
              </p:blipFill>
              <p:spPr>
                <a:xfrm>
                  <a:off x="9477803" y="4770324"/>
                  <a:ext cx="27036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3" name="Håndskrift 32">
                  <a:extLst>
                    <a:ext uri="{FF2B5EF4-FFF2-40B4-BE49-F238E27FC236}">
                      <a16:creationId xmlns:a16="http://schemas.microsoft.com/office/drawing/2014/main" id="{190097CA-8B0D-970D-17F2-7F47F77509B1}"/>
                    </a:ext>
                  </a:extLst>
                </p14:cNvPr>
                <p14:cNvContentPartPr/>
                <p14:nvPr/>
              </p14:nvContentPartPr>
              <p14:xfrm>
                <a:off x="10510643" y="4737564"/>
                <a:ext cx="111960" cy="115560"/>
              </p14:xfrm>
            </p:contentPart>
          </mc:Choice>
          <mc:Fallback xmlns="">
            <p:pic>
              <p:nvPicPr>
                <p:cNvPr id="33" name="Håndskrift 32">
                  <a:extLst>
                    <a:ext uri="{FF2B5EF4-FFF2-40B4-BE49-F238E27FC236}">
                      <a16:creationId xmlns:a16="http://schemas.microsoft.com/office/drawing/2014/main" id="{190097CA-8B0D-970D-17F2-7F47F77509B1}"/>
                    </a:ext>
                  </a:extLst>
                </p:cNvPr>
                <p:cNvPicPr/>
                <p:nvPr/>
              </p:nvPicPr>
              <p:blipFill>
                <a:blip r:embed="rId47"/>
                <a:stretch>
                  <a:fillRect/>
                </a:stretch>
              </p:blipFill>
              <p:spPr>
                <a:xfrm>
                  <a:off x="10501672" y="4728564"/>
                  <a:ext cx="129543" cy="133200"/>
                </a:xfrm>
                <a:prstGeom prst="rect">
                  <a:avLst/>
                </a:prstGeom>
              </p:spPr>
            </p:pic>
          </mc:Fallback>
        </mc:AlternateContent>
      </p:grpSp>
    </p:spTree>
    <p:extLst>
      <p:ext uri="{BB962C8B-B14F-4D97-AF65-F5344CB8AC3E}">
        <p14:creationId xmlns:p14="http://schemas.microsoft.com/office/powerpoint/2010/main" val="4159431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914B1576-D73C-5F34-767B-E4A09F46ED02}"/>
              </a:ext>
            </a:extLst>
          </p:cNvPr>
          <p:cNvSpPr>
            <a:spLocks noGrp="1"/>
          </p:cNvSpPr>
          <p:nvPr>
            <p:ph type="body" sz="quarter" idx="10"/>
          </p:nvPr>
        </p:nvSpPr>
        <p:spPr/>
        <p:txBody>
          <a:bodyPr/>
          <a:lstStyle/>
          <a:p>
            <a:r>
              <a:rPr lang="da-DK">
                <a:solidFill>
                  <a:srgbClr val="234B5A"/>
                </a:solidFill>
              </a:rPr>
              <a:t>Fælles opsamling</a:t>
            </a:r>
          </a:p>
        </p:txBody>
      </p:sp>
      <p:sp>
        <p:nvSpPr>
          <p:cNvPr id="2" name="Pladsholder til indhold 1">
            <a:extLst>
              <a:ext uri="{FF2B5EF4-FFF2-40B4-BE49-F238E27FC236}">
                <a16:creationId xmlns:a16="http://schemas.microsoft.com/office/drawing/2014/main" id="{6EA5B85F-8E37-C1DD-42DA-4144E751B2C1}"/>
              </a:ext>
            </a:extLst>
          </p:cNvPr>
          <p:cNvSpPr>
            <a:spLocks noGrp="1"/>
          </p:cNvSpPr>
          <p:nvPr>
            <p:ph sz="half" idx="2"/>
          </p:nvPr>
        </p:nvSpPr>
        <p:spPr/>
        <p:txBody>
          <a:bodyPr/>
          <a:lstStyle/>
          <a:p>
            <a:pPr marL="285750" indent="-285750">
              <a:lnSpc>
                <a:spcPct val="150000"/>
              </a:lnSpc>
              <a:buFont typeface="Arial" panose="020B0604020202020204" pitchFamily="34" charset="0"/>
              <a:buChar char="•"/>
            </a:pPr>
            <a:r>
              <a:rPr lang="da-DK" sz="1800">
                <a:latin typeface="Trade Gothic LT Std"/>
                <a:cs typeface="Arial"/>
              </a:rPr>
              <a:t>Hvor lever svampe?</a:t>
            </a:r>
          </a:p>
          <a:p>
            <a:pPr marL="285750" indent="-285750">
              <a:lnSpc>
                <a:spcPct val="150000"/>
              </a:lnSpc>
              <a:buFont typeface="Arial" panose="020B0604020202020204" pitchFamily="34" charset="0"/>
              <a:buChar char="•"/>
            </a:pPr>
            <a:r>
              <a:rPr lang="da-DK" sz="1800">
                <a:latin typeface="Trade Gothic LT Std"/>
                <a:cs typeface="Arial"/>
              </a:rPr>
              <a:t>Hvad lever de af og hvilken del af svampen kan nedbryde organisk materiale?</a:t>
            </a:r>
          </a:p>
          <a:p>
            <a:pPr marL="285750" indent="-285750">
              <a:lnSpc>
                <a:spcPct val="150000"/>
              </a:lnSpc>
              <a:buFont typeface="Arial" panose="020B0604020202020204" pitchFamily="34" charset="0"/>
              <a:buChar char="•"/>
            </a:pPr>
            <a:r>
              <a:rPr lang="da-DK" sz="1800">
                <a:latin typeface="Trade Gothic LT Std"/>
                <a:cs typeface="Arial"/>
              </a:rPr>
              <a:t>Hvilke forhold skal være tilstede for at svampen kan leve?</a:t>
            </a:r>
          </a:p>
          <a:p>
            <a:pPr marL="285750" indent="-285750">
              <a:lnSpc>
                <a:spcPct val="150000"/>
              </a:lnSpc>
              <a:buFont typeface="Arial" panose="020B0604020202020204" pitchFamily="34" charset="0"/>
              <a:buChar char="•"/>
            </a:pPr>
            <a:r>
              <a:rPr lang="da-DK" sz="1800"/>
              <a:t>Hvordan kan viden fra jeres undersøgelse af svampe i naturen anvendes hvis I selv skal lave undersøgelser af svampes vækst?</a:t>
            </a:r>
          </a:p>
          <a:p>
            <a:pPr marL="285750" indent="-285750">
              <a:lnSpc>
                <a:spcPct val="150000"/>
              </a:lnSpc>
              <a:buFont typeface="Arial" panose="020B0604020202020204" pitchFamily="34" charset="0"/>
              <a:buChar char="•"/>
            </a:pPr>
            <a:endParaRPr lang="da-DK" sz="1800">
              <a:latin typeface="Trade Gothic LT Std"/>
              <a:cs typeface="Arial"/>
            </a:endParaRPr>
          </a:p>
          <a:p>
            <a:endParaRPr lang="da-DK"/>
          </a:p>
        </p:txBody>
      </p:sp>
    </p:spTree>
    <p:extLst>
      <p:ext uri="{BB962C8B-B14F-4D97-AF65-F5344CB8AC3E}">
        <p14:creationId xmlns:p14="http://schemas.microsoft.com/office/powerpoint/2010/main" val="2626754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5E600128-3C85-D1C1-A46E-958EAFBD881E}"/>
              </a:ext>
            </a:extLst>
          </p:cNvPr>
          <p:cNvSpPr>
            <a:spLocks noGrp="1"/>
          </p:cNvSpPr>
          <p:nvPr>
            <p:ph sz="half" idx="1"/>
          </p:nvPr>
        </p:nvSpPr>
        <p:spPr>
          <a:xfrm>
            <a:off x="823150" y="1562101"/>
            <a:ext cx="6559017" cy="3139323"/>
          </a:xfrm>
        </p:spPr>
        <p:txBody>
          <a:bodyPr lIns="91440" tIns="45720" rIns="91440" bIns="45720" anchor="t"/>
          <a:lstStyle/>
          <a:p>
            <a:pPr marL="0" indent="0">
              <a:buNone/>
            </a:pPr>
            <a:r>
              <a:rPr lang="da-DK" sz="1800">
                <a:solidFill>
                  <a:schemeClr val="tx1"/>
                </a:solidFill>
              </a:rPr>
              <a:t>1. Hvor kan svampe placeres på modellen, og hvilke processer er en del af svampens livscyklus (fotosyntese eller respiration).</a:t>
            </a:r>
          </a:p>
          <a:p>
            <a:pPr marL="0" indent="0">
              <a:buNone/>
            </a:pPr>
            <a:r>
              <a:rPr lang="da-DK" sz="1800">
                <a:solidFill>
                  <a:schemeClr val="tx1"/>
                </a:solidFill>
              </a:rPr>
              <a:t>2. Drøft hvor og hvorfor svampe kan placeres i jeres model af carbons kredsløb? Tegn jeres forslag ind med pile der viser carbons bevægelse rundt i kredsløbet.</a:t>
            </a:r>
          </a:p>
          <a:p>
            <a:pPr marL="0" indent="0">
              <a:buNone/>
            </a:pPr>
            <a:r>
              <a:rPr lang="da-DK" sz="1800">
                <a:solidFill>
                  <a:schemeClr val="tx1"/>
                </a:solidFill>
              </a:rPr>
              <a:t>3. Brug jeres model. Find et eller flere argumenter for at emballage lavet på svampe, kan være mere bæredygtigt/klimavenligt end emballage udvundet af olie fx plast?</a:t>
            </a:r>
          </a:p>
        </p:txBody>
      </p:sp>
      <p:sp>
        <p:nvSpPr>
          <p:cNvPr id="4" name="Pladsholder til tekst 3">
            <a:extLst>
              <a:ext uri="{FF2B5EF4-FFF2-40B4-BE49-F238E27FC236}">
                <a16:creationId xmlns:a16="http://schemas.microsoft.com/office/drawing/2014/main" id="{0D6318B1-CBB0-1EB5-392E-2E6F979F2EEF}"/>
              </a:ext>
            </a:extLst>
          </p:cNvPr>
          <p:cNvSpPr>
            <a:spLocks noGrp="1"/>
          </p:cNvSpPr>
          <p:nvPr>
            <p:ph type="body" sz="quarter" idx="10"/>
          </p:nvPr>
        </p:nvSpPr>
        <p:spPr>
          <a:xfrm>
            <a:off x="836943" y="355043"/>
            <a:ext cx="11233248" cy="936104"/>
          </a:xfrm>
        </p:spPr>
        <p:txBody>
          <a:bodyPr/>
          <a:lstStyle/>
          <a:p>
            <a:r>
              <a:rPr lang="da-DK" sz="3600">
                <a:solidFill>
                  <a:srgbClr val="234B5A"/>
                </a:solidFill>
              </a:rPr>
              <a:t>Hvad har svampe med klimaet at gøre?</a:t>
            </a:r>
          </a:p>
          <a:p>
            <a:r>
              <a:rPr lang="da-DK" sz="2000">
                <a:solidFill>
                  <a:srgbClr val="234B5A"/>
                </a:solidFill>
              </a:rPr>
              <a:t>Elevark 2 – del 2</a:t>
            </a:r>
          </a:p>
          <a:p>
            <a:endParaRPr lang="da-DK" sz="3600">
              <a:solidFill>
                <a:srgbClr val="234B5A"/>
              </a:solidFill>
            </a:endParaRPr>
          </a:p>
        </p:txBody>
      </p:sp>
      <p:pic>
        <p:nvPicPr>
          <p:cNvPr id="9" name="Billede 8">
            <a:extLst>
              <a:ext uri="{FF2B5EF4-FFF2-40B4-BE49-F238E27FC236}">
                <a16:creationId xmlns:a16="http://schemas.microsoft.com/office/drawing/2014/main" id="{8EDD66C4-1882-B972-299B-7403E3FC3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67669" y="1462639"/>
            <a:ext cx="3988971" cy="5395361"/>
          </a:xfrm>
          <a:prstGeom prst="rect">
            <a:avLst/>
          </a:prstGeom>
        </p:spPr>
      </p:pic>
      <p:sp>
        <p:nvSpPr>
          <p:cNvPr id="10" name="Tekstfelt 9">
            <a:extLst>
              <a:ext uri="{FF2B5EF4-FFF2-40B4-BE49-F238E27FC236}">
                <a16:creationId xmlns:a16="http://schemas.microsoft.com/office/drawing/2014/main" id="{FC4E60AB-8740-8AEB-5897-2AD32D43E132}"/>
              </a:ext>
            </a:extLst>
          </p:cNvPr>
          <p:cNvSpPr txBox="1"/>
          <p:nvPr/>
        </p:nvSpPr>
        <p:spPr>
          <a:xfrm>
            <a:off x="8055930" y="1811180"/>
            <a:ext cx="3572252" cy="3558025"/>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2000" b="1" i="0" u="none" strike="noStrike" kern="1200" cap="none" spc="0" normalizeH="0" baseline="0" noProof="0">
                <a:ln>
                  <a:noFill/>
                </a:ln>
                <a:solidFill>
                  <a:prstClr val="black"/>
                </a:solidFill>
                <a:effectLst/>
                <a:uLnTx/>
                <a:uFillTx/>
                <a:latin typeface="Calibri"/>
                <a:ea typeface="+mn-ea"/>
                <a:cs typeface="+mn-cs"/>
              </a:rPr>
              <a:t>UDFORDRING OG KRAV</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1600" i="0" u="none" strike="noStrike" kern="1200" cap="none" spc="0" normalizeH="0" baseline="0" noProof="0">
                <a:ln>
                  <a:noFill/>
                </a:ln>
                <a:solidFill>
                  <a:prstClr val="black"/>
                </a:solidFill>
                <a:effectLst/>
                <a:uLnTx/>
                <a:uFillTx/>
                <a:latin typeface="Calibri"/>
                <a:ea typeface="+mn-ea"/>
                <a:cs typeface="+mn-cs"/>
              </a:rPr>
              <a:t>I skal designe en prototype på en ny type klimavenlig emballage der kan beskytte en mindre vare efter eget valg. </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1600" i="0" u="none" strike="noStrike" kern="1200" cap="none" spc="0" normalizeH="0" baseline="0" noProof="0">
                <a:ln>
                  <a:noFill/>
                </a:ln>
                <a:solidFill>
                  <a:prstClr val="black"/>
                </a:solidFill>
                <a:effectLst/>
                <a:uLnTx/>
                <a:uFillTx/>
                <a:latin typeface="Calibri"/>
                <a:ea typeface="+mn-ea"/>
                <a:cs typeface="+mn-cs"/>
              </a:rPr>
              <a:t>Emballagen skal bestå af materialer og svampe-mycelium. Jeres prototype skal kunne testes og have minimum 2 materialeegenskaber der gør den egnet som emballage. Den skal kunne beskytte jeres vare fra at gå i stykker ved et fald fra 1 meter. </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1600" i="0" u="none" strike="noStrike" kern="1200" cap="none" spc="0" normalizeH="0" baseline="0" noProof="0">
                <a:ln>
                  <a:noFill/>
                </a:ln>
                <a:solidFill>
                  <a:prstClr val="black"/>
                </a:solidFill>
                <a:effectLst/>
                <a:uLnTx/>
                <a:uFillTx/>
                <a:latin typeface="Calibri"/>
                <a:ea typeface="+mn-ea"/>
                <a:cs typeface="+mn-cs"/>
              </a:rPr>
              <a:t>Desuden skal I kunne redegøre for hvorfor svampe-emballage er mere bæredygtigt for klimaet, end fx plast.</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da-DK" sz="2000" b="1" i="0" u="none" strike="noStrike" kern="1200" cap="none" spc="0" normalizeH="0" baseline="0" noProof="0">
              <a:ln>
                <a:noFill/>
              </a:ln>
              <a:solidFill>
                <a:prstClr val="black"/>
              </a:solidFill>
              <a:effectLst/>
              <a:uLnTx/>
              <a:uFillTx/>
              <a:latin typeface="Calibri"/>
              <a:ea typeface="+mn-ea"/>
              <a:cs typeface="+mn-cs"/>
            </a:endParaRPr>
          </a:p>
        </p:txBody>
      </p:sp>
      <p:pic>
        <p:nvPicPr>
          <p:cNvPr id="11" name="Billede 10">
            <a:extLst>
              <a:ext uri="{FF2B5EF4-FFF2-40B4-BE49-F238E27FC236}">
                <a16:creationId xmlns:a16="http://schemas.microsoft.com/office/drawing/2014/main" id="{3CA122B2-C085-BECE-7918-8F513FFCAD04}"/>
              </a:ext>
            </a:extLst>
          </p:cNvPr>
          <p:cNvPicPr>
            <a:picLocks noChangeAspect="1"/>
          </p:cNvPicPr>
          <p:nvPr/>
        </p:nvPicPr>
        <p:blipFill rotWithShape="1">
          <a:blip r:embed="rId4"/>
          <a:srcRect l="1298" t="5055" r="2318" b="6900"/>
          <a:stretch/>
        </p:blipFill>
        <p:spPr>
          <a:xfrm>
            <a:off x="2354047" y="3967841"/>
            <a:ext cx="3738502" cy="2416809"/>
          </a:xfrm>
          <a:prstGeom prst="rect">
            <a:avLst/>
          </a:prstGeom>
          <a:ln>
            <a:solidFill>
              <a:srgbClr val="234B5A"/>
            </a:solidFill>
          </a:ln>
        </p:spPr>
      </p:pic>
      <p:pic>
        <p:nvPicPr>
          <p:cNvPr id="3" name="Billede 2">
            <a:extLst>
              <a:ext uri="{FF2B5EF4-FFF2-40B4-BE49-F238E27FC236}">
                <a16:creationId xmlns:a16="http://schemas.microsoft.com/office/drawing/2014/main" id="{0666F8B5-54AB-09FA-E74F-3B84342126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80" t="7301" r="8389" b="9169"/>
          <a:stretch/>
        </p:blipFill>
        <p:spPr>
          <a:xfrm>
            <a:off x="11057754" y="120878"/>
            <a:ext cx="1012437" cy="1012437"/>
          </a:xfrm>
          <a:prstGeom prst="rect">
            <a:avLst/>
          </a:prstGeom>
        </p:spPr>
      </p:pic>
      <p:pic>
        <p:nvPicPr>
          <p:cNvPr id="7" name="Billede 6" descr="Et billede, der indeholder tekst, Font/skrifttype, skærmbillede, cirkel&#10;&#10;Automatisk genereret beskrivelse">
            <a:extLst>
              <a:ext uri="{FF2B5EF4-FFF2-40B4-BE49-F238E27FC236}">
                <a16:creationId xmlns:a16="http://schemas.microsoft.com/office/drawing/2014/main" id="{EE980660-F3EF-36A9-7362-83ED8AE799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8622" y="120878"/>
            <a:ext cx="1005020" cy="1008729"/>
          </a:xfrm>
          <a:prstGeom prst="rect">
            <a:avLst/>
          </a:prstGeom>
        </p:spPr>
      </p:pic>
    </p:spTree>
    <p:extLst>
      <p:ext uri="{BB962C8B-B14F-4D97-AF65-F5344CB8AC3E}">
        <p14:creationId xmlns:p14="http://schemas.microsoft.com/office/powerpoint/2010/main" val="4051108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21265CB0-20AB-334D-C0D4-AFAC5B40EF7D}"/>
              </a:ext>
            </a:extLst>
          </p:cNvPr>
          <p:cNvSpPr>
            <a:spLocks noGrp="1"/>
          </p:cNvSpPr>
          <p:nvPr>
            <p:ph type="body" sz="quarter" idx="10"/>
          </p:nvPr>
        </p:nvSpPr>
        <p:spPr/>
        <p:txBody>
          <a:bodyPr/>
          <a:lstStyle/>
          <a:p>
            <a:r>
              <a:rPr lang="da-DK">
                <a:solidFill>
                  <a:srgbClr val="234B5A"/>
                </a:solidFill>
              </a:rPr>
              <a:t>Svampe-myceliums vækst</a:t>
            </a:r>
          </a:p>
          <a:p>
            <a:r>
              <a:rPr lang="da-DK" sz="2000">
                <a:solidFill>
                  <a:srgbClr val="234B5A"/>
                </a:solidFill>
              </a:rPr>
              <a:t>– planlæg og udfør undersøgelse</a:t>
            </a:r>
          </a:p>
          <a:p>
            <a:r>
              <a:rPr lang="da-DK" sz="2000">
                <a:solidFill>
                  <a:srgbClr val="234B5A"/>
                </a:solidFill>
              </a:rPr>
              <a:t>Elevark 4</a:t>
            </a:r>
          </a:p>
        </p:txBody>
      </p:sp>
      <p:sp>
        <p:nvSpPr>
          <p:cNvPr id="14" name="Pladsholder til indhold 13">
            <a:extLst>
              <a:ext uri="{FF2B5EF4-FFF2-40B4-BE49-F238E27FC236}">
                <a16:creationId xmlns:a16="http://schemas.microsoft.com/office/drawing/2014/main" id="{175645C1-7CC7-1B15-79F9-37EDA2589E8B}"/>
              </a:ext>
            </a:extLst>
          </p:cNvPr>
          <p:cNvSpPr>
            <a:spLocks noGrp="1"/>
          </p:cNvSpPr>
          <p:nvPr>
            <p:ph sz="half" idx="2"/>
          </p:nvPr>
        </p:nvSpPr>
        <p:spPr/>
        <p:txBody>
          <a:bodyPr/>
          <a:lstStyle/>
          <a:p>
            <a:r>
              <a:rPr lang="da-DK">
                <a:solidFill>
                  <a:srgbClr val="FF0000"/>
                </a:solidFill>
              </a:rPr>
              <a:t>- </a:t>
            </a:r>
          </a:p>
        </p:txBody>
      </p:sp>
      <p:pic>
        <p:nvPicPr>
          <p:cNvPr id="2" name="Billede 1" descr="Et billede, der indeholder cirkel, Font/skrifttype, Grafik, logo&#10;&#10;Automatisk genereret beskrivelse">
            <a:extLst>
              <a:ext uri="{FF2B5EF4-FFF2-40B4-BE49-F238E27FC236}">
                <a16:creationId xmlns:a16="http://schemas.microsoft.com/office/drawing/2014/main" id="{7E7E9A2F-D328-4B90-45CB-ACF1F402F6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244" y="124587"/>
            <a:ext cx="1008728" cy="1008728"/>
          </a:xfrm>
          <a:prstGeom prst="rect">
            <a:avLst/>
          </a:prstGeom>
        </p:spPr>
      </p:pic>
      <p:pic>
        <p:nvPicPr>
          <p:cNvPr id="5" name="Billede 4">
            <a:extLst>
              <a:ext uri="{FF2B5EF4-FFF2-40B4-BE49-F238E27FC236}">
                <a16:creationId xmlns:a16="http://schemas.microsoft.com/office/drawing/2014/main" id="{2FDAB700-AE8C-CD64-1824-78B5B05AC607}"/>
              </a:ext>
            </a:extLst>
          </p:cNvPr>
          <p:cNvPicPr>
            <a:picLocks noChangeAspect="1"/>
          </p:cNvPicPr>
          <p:nvPr/>
        </p:nvPicPr>
        <p:blipFill>
          <a:blip r:embed="rId4"/>
          <a:stretch>
            <a:fillRect/>
          </a:stretch>
        </p:blipFill>
        <p:spPr>
          <a:xfrm rot="664469">
            <a:off x="8344517" y="1804347"/>
            <a:ext cx="2861568" cy="4052015"/>
          </a:xfrm>
          <a:prstGeom prst="rect">
            <a:avLst/>
          </a:prstGeom>
          <a:ln>
            <a:solidFill>
              <a:srgbClr val="587F8A"/>
            </a:solidFill>
          </a:ln>
        </p:spPr>
      </p:pic>
      <p:pic>
        <p:nvPicPr>
          <p:cNvPr id="9" name="Billede 8">
            <a:extLst>
              <a:ext uri="{FF2B5EF4-FFF2-40B4-BE49-F238E27FC236}">
                <a16:creationId xmlns:a16="http://schemas.microsoft.com/office/drawing/2014/main" id="{02DAE7ED-8628-64C8-2B7D-452EF65526D5}"/>
              </a:ext>
            </a:extLst>
          </p:cNvPr>
          <p:cNvPicPr>
            <a:picLocks noChangeAspect="1"/>
          </p:cNvPicPr>
          <p:nvPr/>
        </p:nvPicPr>
        <p:blipFill>
          <a:blip r:embed="rId5"/>
          <a:stretch>
            <a:fillRect/>
          </a:stretch>
        </p:blipFill>
        <p:spPr>
          <a:xfrm rot="664469">
            <a:off x="6993952" y="1804473"/>
            <a:ext cx="2862886" cy="4052015"/>
          </a:xfrm>
          <a:prstGeom prst="rect">
            <a:avLst/>
          </a:prstGeom>
          <a:ln>
            <a:solidFill>
              <a:srgbClr val="587F8A"/>
            </a:solidFill>
          </a:ln>
        </p:spPr>
      </p:pic>
    </p:spTree>
    <p:extLst>
      <p:ext uri="{BB962C8B-B14F-4D97-AF65-F5344CB8AC3E}">
        <p14:creationId xmlns:p14="http://schemas.microsoft.com/office/powerpoint/2010/main" val="2247870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9D4A8A69-32F6-E422-7C04-1D8DD1323707}"/>
              </a:ext>
            </a:extLst>
          </p:cNvPr>
          <p:cNvSpPr>
            <a:spLocks noGrp="1"/>
          </p:cNvSpPr>
          <p:nvPr>
            <p:ph sz="half" idx="1"/>
          </p:nvPr>
        </p:nvSpPr>
        <p:spPr>
          <a:xfrm>
            <a:off x="615580" y="2004539"/>
            <a:ext cx="5847613" cy="1295193"/>
          </a:xfrm>
        </p:spPr>
        <p:txBody>
          <a:bodyPr lIns="91440" tIns="45720" rIns="91440" bIns="45720" anchor="t"/>
          <a:lstStyle/>
          <a:p>
            <a:pPr marL="0" indent="0">
              <a:buNone/>
            </a:pPr>
            <a:r>
              <a:rPr lang="da-DK" sz="1600">
                <a:latin typeface="Trade Gothic LT Std"/>
                <a:cs typeface="Arial"/>
              </a:rPr>
              <a:t>Fortsæt undersøgelsen ved at vurdere og konkludere på resultatet af vækstforsøget.</a:t>
            </a:r>
            <a:br>
              <a:rPr lang="da-DK" sz="1600">
                <a:latin typeface="Trade Gothic LT Std"/>
                <a:cs typeface="Arial"/>
              </a:rPr>
            </a:br>
            <a:r>
              <a:rPr lang="da-DK" sz="1600">
                <a:latin typeface="Trade Gothic LT Std"/>
                <a:cs typeface="Arial"/>
              </a:rPr>
              <a:t>På hvilket materiale har svampemyceliet vokset bedst?</a:t>
            </a:r>
          </a:p>
        </p:txBody>
      </p:sp>
      <p:sp>
        <p:nvSpPr>
          <p:cNvPr id="6" name="Pladsholder til tekst 5">
            <a:extLst>
              <a:ext uri="{FF2B5EF4-FFF2-40B4-BE49-F238E27FC236}">
                <a16:creationId xmlns:a16="http://schemas.microsoft.com/office/drawing/2014/main" id="{277EB033-5393-33B9-DDF9-AEBEF141B8E5}"/>
              </a:ext>
            </a:extLst>
          </p:cNvPr>
          <p:cNvSpPr>
            <a:spLocks noGrp="1"/>
          </p:cNvSpPr>
          <p:nvPr>
            <p:ph type="body" sz="quarter" idx="10"/>
          </p:nvPr>
        </p:nvSpPr>
        <p:spPr>
          <a:xfrm>
            <a:off x="605435" y="393143"/>
            <a:ext cx="11233248" cy="1711634"/>
          </a:xfrm>
        </p:spPr>
        <p:txBody>
          <a:bodyPr lIns="91440" tIns="45720" rIns="91440" bIns="45720" anchor="t"/>
          <a:lstStyle/>
          <a:p>
            <a:r>
              <a:rPr lang="da-DK">
                <a:solidFill>
                  <a:srgbClr val="234B5A"/>
                </a:solidFill>
                <a:latin typeface="BetonEF-Bold"/>
              </a:rPr>
              <a:t>Svampe-myceliums vækst</a:t>
            </a:r>
          </a:p>
          <a:p>
            <a:r>
              <a:rPr lang="da-DK" sz="2000">
                <a:solidFill>
                  <a:srgbClr val="234B5A"/>
                </a:solidFill>
              </a:rPr>
              <a:t>– undersøgelsens resultater</a:t>
            </a:r>
          </a:p>
          <a:p>
            <a:r>
              <a:rPr lang="da-DK" sz="1800">
                <a:solidFill>
                  <a:srgbClr val="234B5A"/>
                </a:solidFill>
              </a:rPr>
              <a:t>Elevark 5</a:t>
            </a:r>
          </a:p>
        </p:txBody>
      </p:sp>
      <p:grpSp>
        <p:nvGrpSpPr>
          <p:cNvPr id="10" name="Gruppe 9">
            <a:extLst>
              <a:ext uri="{FF2B5EF4-FFF2-40B4-BE49-F238E27FC236}">
                <a16:creationId xmlns:a16="http://schemas.microsoft.com/office/drawing/2014/main" id="{1E02D89B-66B2-D217-13EF-22325AE56899}"/>
              </a:ext>
            </a:extLst>
          </p:cNvPr>
          <p:cNvGrpSpPr/>
          <p:nvPr/>
        </p:nvGrpSpPr>
        <p:grpSpPr>
          <a:xfrm>
            <a:off x="7156453" y="1427458"/>
            <a:ext cx="3988971" cy="5395361"/>
            <a:chOff x="6862671" y="1329247"/>
            <a:chExt cx="3988971" cy="5395361"/>
          </a:xfrm>
        </p:grpSpPr>
        <p:pic>
          <p:nvPicPr>
            <p:cNvPr id="7" name="Billede 6">
              <a:extLst>
                <a:ext uri="{FF2B5EF4-FFF2-40B4-BE49-F238E27FC236}">
                  <a16:creationId xmlns:a16="http://schemas.microsoft.com/office/drawing/2014/main" id="{3B073707-48BD-ABF2-F577-970339C06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62671" y="1329247"/>
              <a:ext cx="3988971" cy="5395361"/>
            </a:xfrm>
            <a:prstGeom prst="rect">
              <a:avLst/>
            </a:prstGeom>
          </p:spPr>
        </p:pic>
        <p:sp>
          <p:nvSpPr>
            <p:cNvPr id="8" name="Tekstfelt 7">
              <a:extLst>
                <a:ext uri="{FF2B5EF4-FFF2-40B4-BE49-F238E27FC236}">
                  <a16:creationId xmlns:a16="http://schemas.microsoft.com/office/drawing/2014/main" id="{0B0E4D8E-872D-5FB7-A64C-F1E447E3B639}"/>
                </a:ext>
              </a:extLst>
            </p:cNvPr>
            <p:cNvSpPr txBox="1"/>
            <p:nvPr/>
          </p:nvSpPr>
          <p:spPr>
            <a:xfrm>
              <a:off x="7050932" y="1677788"/>
              <a:ext cx="3572252" cy="3558025"/>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2000" b="1" i="0" u="none" strike="noStrike" kern="1200" cap="none" spc="0" normalizeH="0" baseline="0" noProof="0">
                  <a:ln>
                    <a:noFill/>
                  </a:ln>
                  <a:solidFill>
                    <a:prstClr val="black"/>
                  </a:solidFill>
                  <a:effectLst/>
                  <a:uLnTx/>
                  <a:uFillTx/>
                  <a:latin typeface="Calibri"/>
                  <a:ea typeface="+mn-ea"/>
                  <a:cs typeface="+mn-cs"/>
                </a:rPr>
                <a:t>UDFORDRING OG KRAV</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1600" i="0" u="none" strike="noStrike" kern="1200" cap="none" spc="0" normalizeH="0" baseline="0" noProof="0">
                  <a:ln>
                    <a:noFill/>
                  </a:ln>
                  <a:solidFill>
                    <a:prstClr val="black"/>
                  </a:solidFill>
                  <a:effectLst/>
                  <a:uLnTx/>
                  <a:uFillTx/>
                  <a:latin typeface="Calibri"/>
                  <a:ea typeface="+mn-ea"/>
                  <a:cs typeface="+mn-cs"/>
                </a:rPr>
                <a:t>I skal designe en prototype på en ny type klimavenlig emballage der kan beskytte en mindre vare efter eget valg. </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1600" i="0" u="none" strike="noStrike" kern="1200" cap="none" spc="0" normalizeH="0" baseline="0" noProof="0">
                  <a:ln>
                    <a:noFill/>
                  </a:ln>
                  <a:solidFill>
                    <a:prstClr val="black"/>
                  </a:solidFill>
                  <a:effectLst/>
                  <a:uLnTx/>
                  <a:uFillTx/>
                  <a:latin typeface="Calibri"/>
                  <a:ea typeface="+mn-ea"/>
                  <a:cs typeface="+mn-cs"/>
                </a:rPr>
                <a:t>Emballagen skal bestå af materialer og svampe-mycelium. Jeres prototype skal kunne testes og have minimum</a:t>
              </a:r>
              <a:r>
                <a:rPr lang="da-DK" sz="1600">
                  <a:solidFill>
                    <a:prstClr val="black"/>
                  </a:solidFill>
                  <a:latin typeface="Calibri"/>
                </a:rPr>
                <a:t> 2</a:t>
              </a:r>
              <a:r>
                <a:rPr kumimoji="0" lang="da-DK" sz="1600" i="0" u="none" strike="noStrike" kern="1200" cap="none" spc="0" normalizeH="0" baseline="0" noProof="0">
                  <a:ln>
                    <a:noFill/>
                  </a:ln>
                  <a:solidFill>
                    <a:prstClr val="black"/>
                  </a:solidFill>
                  <a:effectLst/>
                  <a:uLnTx/>
                  <a:uFillTx/>
                  <a:latin typeface="Calibri"/>
                  <a:ea typeface="+mn-ea"/>
                  <a:cs typeface="+mn-cs"/>
                </a:rPr>
                <a:t> materialeegenskaber der gør den egnet som emballage. Den skal kunne beskytte jeres vare fra at gå i stykker ved et fald fra 1 meter. </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1600" i="0" u="none" strike="noStrike" kern="1200" cap="none" spc="0" normalizeH="0" baseline="0" noProof="0">
                  <a:ln>
                    <a:noFill/>
                  </a:ln>
                  <a:solidFill>
                    <a:prstClr val="black"/>
                  </a:solidFill>
                  <a:effectLst/>
                  <a:uLnTx/>
                  <a:uFillTx/>
                  <a:latin typeface="Calibri"/>
                  <a:ea typeface="+mn-ea"/>
                  <a:cs typeface="+mn-cs"/>
                </a:rPr>
                <a:t>Desuden skal I kunne redegøre for hvorfor svampe-emballage er mere bæredygtigt for klimaet, end fx plast.</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da-DK" sz="2000" b="1"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Billede 2" descr="Et billede, der indeholder cirkel, Font/skrifttype, Grafik, logo&#10;&#10;Automatisk genereret beskrivelse">
            <a:extLst>
              <a:ext uri="{FF2B5EF4-FFF2-40B4-BE49-F238E27FC236}">
                <a16:creationId xmlns:a16="http://schemas.microsoft.com/office/drawing/2014/main" id="{F00E1853-CC07-E0D9-EE07-3433EE439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244" y="124587"/>
            <a:ext cx="1008728" cy="1008728"/>
          </a:xfrm>
          <a:prstGeom prst="rect">
            <a:avLst/>
          </a:prstGeom>
        </p:spPr>
      </p:pic>
      <p:pic>
        <p:nvPicPr>
          <p:cNvPr id="5" name="Billede 4">
            <a:extLst>
              <a:ext uri="{FF2B5EF4-FFF2-40B4-BE49-F238E27FC236}">
                <a16:creationId xmlns:a16="http://schemas.microsoft.com/office/drawing/2014/main" id="{A930CD4E-B211-6690-37ED-2F3645E59E49}"/>
              </a:ext>
            </a:extLst>
          </p:cNvPr>
          <p:cNvPicPr>
            <a:picLocks noChangeAspect="1"/>
          </p:cNvPicPr>
          <p:nvPr/>
        </p:nvPicPr>
        <p:blipFill>
          <a:blip r:embed="rId5"/>
          <a:stretch>
            <a:fillRect/>
          </a:stretch>
        </p:blipFill>
        <p:spPr>
          <a:xfrm rot="21162765">
            <a:off x="996816" y="3138413"/>
            <a:ext cx="2765032" cy="3906639"/>
          </a:xfrm>
          <a:prstGeom prst="rect">
            <a:avLst/>
          </a:prstGeom>
          <a:ln>
            <a:solidFill>
              <a:srgbClr val="587F8A"/>
            </a:solidFill>
          </a:ln>
        </p:spPr>
      </p:pic>
    </p:spTree>
    <p:extLst>
      <p:ext uri="{BB962C8B-B14F-4D97-AF65-F5344CB8AC3E}">
        <p14:creationId xmlns:p14="http://schemas.microsoft.com/office/powerpoint/2010/main" val="2011183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4D17C87C-104B-24C8-FD40-053A4797CF0E}"/>
              </a:ext>
            </a:extLst>
          </p:cNvPr>
          <p:cNvSpPr>
            <a:spLocks noGrp="1"/>
          </p:cNvSpPr>
          <p:nvPr>
            <p:ph sz="half" idx="1"/>
          </p:nvPr>
        </p:nvSpPr>
        <p:spPr>
          <a:xfrm>
            <a:off x="699572" y="3805029"/>
            <a:ext cx="4105172" cy="1979195"/>
          </a:xfrm>
        </p:spPr>
        <p:txBody>
          <a:bodyPr/>
          <a:lstStyle/>
          <a:p>
            <a:pPr marL="0" indent="0">
              <a:buNone/>
            </a:pPr>
            <a:r>
              <a:rPr lang="da-DK" sz="1600" b="1">
                <a:solidFill>
                  <a:schemeClr val="tx1"/>
                </a:solidFill>
              </a:rPr>
              <a:t>Opgave</a:t>
            </a:r>
          </a:p>
          <a:p>
            <a:pPr marL="0" indent="0">
              <a:buNone/>
            </a:pPr>
            <a:r>
              <a:rPr lang="da-DK" sz="1600"/>
              <a:t>‘Få ideer’</a:t>
            </a:r>
            <a:r>
              <a:rPr lang="da-DK" sz="1600">
                <a:solidFill>
                  <a:schemeClr val="tx1"/>
                </a:solidFill>
              </a:rPr>
              <a:t> kan altså gøres på mange måder</a:t>
            </a:r>
            <a:r>
              <a:rPr lang="da-DK" sz="1600"/>
              <a:t>. </a:t>
            </a:r>
            <a:r>
              <a:rPr lang="da-DK" sz="1600">
                <a:solidFill>
                  <a:schemeClr val="tx1"/>
                </a:solidFill>
              </a:rPr>
              <a:t>I skal nu primært fokusere på at samle og få overblik over hvilke ideer som egner sig løsningen. Ideer som bunder den viden om emballage og svampe i har fået fra </a:t>
            </a:r>
            <a:r>
              <a:rPr lang="da-DK" sz="1600"/>
              <a:t>undersøgelser.</a:t>
            </a:r>
            <a:r>
              <a:rPr lang="da-DK" sz="1600">
                <a:solidFill>
                  <a:schemeClr val="tx1"/>
                </a:solidFill>
              </a:rPr>
              <a:t> </a:t>
            </a:r>
          </a:p>
        </p:txBody>
      </p:sp>
      <p:sp>
        <p:nvSpPr>
          <p:cNvPr id="6" name="Pladsholder til tekst 5">
            <a:extLst>
              <a:ext uri="{FF2B5EF4-FFF2-40B4-BE49-F238E27FC236}">
                <a16:creationId xmlns:a16="http://schemas.microsoft.com/office/drawing/2014/main" id="{F40EADE8-2AD5-6CD0-345F-E998D895E51E}"/>
              </a:ext>
            </a:extLst>
          </p:cNvPr>
          <p:cNvSpPr>
            <a:spLocks noGrp="1"/>
          </p:cNvSpPr>
          <p:nvPr>
            <p:ph type="body" sz="quarter" idx="10"/>
          </p:nvPr>
        </p:nvSpPr>
        <p:spPr/>
        <p:txBody>
          <a:bodyPr/>
          <a:lstStyle/>
          <a:p>
            <a:r>
              <a:rPr lang="da-DK">
                <a:solidFill>
                  <a:srgbClr val="234B5A"/>
                </a:solidFill>
              </a:rPr>
              <a:t>Omsæt viden til ideer</a:t>
            </a:r>
          </a:p>
          <a:p>
            <a:r>
              <a:rPr lang="da-DK" sz="2000">
                <a:solidFill>
                  <a:srgbClr val="234B5A"/>
                </a:solidFill>
              </a:rPr>
              <a:t>Elevark 6</a:t>
            </a:r>
          </a:p>
        </p:txBody>
      </p:sp>
      <p:sp>
        <p:nvSpPr>
          <p:cNvPr id="3" name="Tekstfelt 2">
            <a:extLst>
              <a:ext uri="{FF2B5EF4-FFF2-40B4-BE49-F238E27FC236}">
                <a16:creationId xmlns:a16="http://schemas.microsoft.com/office/drawing/2014/main" id="{3E7D8E4D-4939-B713-3B75-AEC7D6B81136}"/>
              </a:ext>
            </a:extLst>
          </p:cNvPr>
          <p:cNvSpPr txBox="1"/>
          <p:nvPr/>
        </p:nvSpPr>
        <p:spPr>
          <a:xfrm>
            <a:off x="699572" y="1781452"/>
            <a:ext cx="4851880" cy="1477328"/>
          </a:xfrm>
          <a:prstGeom prst="rect">
            <a:avLst/>
          </a:prstGeom>
          <a:solidFill>
            <a:srgbClr val="234B5A"/>
          </a:solidFill>
        </p:spPr>
        <p:txBody>
          <a:bodyPr wrap="square" rtlCol="0">
            <a:spAutoFit/>
          </a:bodyPr>
          <a:lstStyle/>
          <a:p>
            <a:r>
              <a:rPr lang="da-DK">
                <a:solidFill>
                  <a:schemeClr val="bg1"/>
                </a:solidFill>
                <a:latin typeface="Trade Gothic"/>
              </a:rPr>
              <a:t>Delprocessen </a:t>
            </a:r>
            <a:r>
              <a:rPr lang="da-DK" b="1">
                <a:solidFill>
                  <a:schemeClr val="bg1"/>
                </a:solidFill>
                <a:latin typeface="Trade Gothic"/>
              </a:rPr>
              <a:t>”</a:t>
            </a:r>
            <a:r>
              <a:rPr lang="da-DK" i="1">
                <a:solidFill>
                  <a:schemeClr val="bg1"/>
                </a:solidFill>
                <a:latin typeface="Trade Gothic"/>
              </a:rPr>
              <a:t>Få ideer</a:t>
            </a:r>
            <a:r>
              <a:rPr lang="da-DK" b="1">
                <a:solidFill>
                  <a:schemeClr val="bg1"/>
                </a:solidFill>
                <a:latin typeface="Trade Gothic"/>
              </a:rPr>
              <a:t>” </a:t>
            </a:r>
            <a:r>
              <a:rPr lang="da-DK">
                <a:solidFill>
                  <a:schemeClr val="bg1"/>
                </a:solidFill>
                <a:latin typeface="Trade Gothic"/>
              </a:rPr>
              <a:t>understøtter arbejdet i gruppen til at udvikle ideer, forhandle ideer med inddragelse af faglige argumenter, samt udvælge ideer, som gruppen er enige om kan løse udfordringen og samtidig realiseres. </a:t>
            </a:r>
            <a:endParaRPr lang="da-DK">
              <a:solidFill>
                <a:schemeClr val="bg1"/>
              </a:solidFill>
            </a:endParaRPr>
          </a:p>
        </p:txBody>
      </p:sp>
      <p:grpSp>
        <p:nvGrpSpPr>
          <p:cNvPr id="11" name="Gruppe 10">
            <a:extLst>
              <a:ext uri="{FF2B5EF4-FFF2-40B4-BE49-F238E27FC236}">
                <a16:creationId xmlns:a16="http://schemas.microsoft.com/office/drawing/2014/main" id="{C5F82BA5-0D09-E589-7801-E256EA61728C}"/>
              </a:ext>
            </a:extLst>
          </p:cNvPr>
          <p:cNvGrpSpPr/>
          <p:nvPr/>
        </p:nvGrpSpPr>
        <p:grpSpPr>
          <a:xfrm>
            <a:off x="7856331" y="1445732"/>
            <a:ext cx="3988971" cy="5395361"/>
            <a:chOff x="7503457" y="1438835"/>
            <a:chExt cx="3988971" cy="5395361"/>
          </a:xfrm>
        </p:grpSpPr>
        <p:pic>
          <p:nvPicPr>
            <p:cNvPr id="2" name="Billede 1">
              <a:extLst>
                <a:ext uri="{FF2B5EF4-FFF2-40B4-BE49-F238E27FC236}">
                  <a16:creationId xmlns:a16="http://schemas.microsoft.com/office/drawing/2014/main" id="{2BDC1846-3AE6-3315-3AD8-B26A7AA457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03457" y="1438835"/>
              <a:ext cx="3988971" cy="5395361"/>
            </a:xfrm>
            <a:prstGeom prst="rect">
              <a:avLst/>
            </a:prstGeom>
          </p:spPr>
        </p:pic>
        <p:sp>
          <p:nvSpPr>
            <p:cNvPr id="10" name="Tekstfelt 9">
              <a:extLst>
                <a:ext uri="{FF2B5EF4-FFF2-40B4-BE49-F238E27FC236}">
                  <a16:creationId xmlns:a16="http://schemas.microsoft.com/office/drawing/2014/main" id="{88129CB3-CEF4-E219-3223-A9926F123D73}"/>
                </a:ext>
              </a:extLst>
            </p:cNvPr>
            <p:cNvSpPr txBox="1"/>
            <p:nvPr/>
          </p:nvSpPr>
          <p:spPr>
            <a:xfrm>
              <a:off x="7691718" y="1787376"/>
              <a:ext cx="3572252" cy="3558025"/>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2000" b="1" i="0" u="none" strike="noStrike" kern="1200" cap="none" spc="0" normalizeH="0" baseline="0" noProof="0">
                  <a:ln>
                    <a:noFill/>
                  </a:ln>
                  <a:solidFill>
                    <a:prstClr val="black"/>
                  </a:solidFill>
                  <a:effectLst/>
                  <a:uLnTx/>
                  <a:uFillTx/>
                  <a:latin typeface="Calibri"/>
                  <a:ea typeface="+mn-ea"/>
                  <a:cs typeface="+mn-cs"/>
                </a:rPr>
                <a:t>UDFORDRING OG KRAV</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1600" i="0" u="none" strike="noStrike" kern="1200" cap="none" spc="0" normalizeH="0" baseline="0" noProof="0">
                  <a:ln>
                    <a:noFill/>
                  </a:ln>
                  <a:solidFill>
                    <a:prstClr val="black"/>
                  </a:solidFill>
                  <a:effectLst/>
                  <a:uLnTx/>
                  <a:uFillTx/>
                  <a:latin typeface="Calibri"/>
                  <a:ea typeface="+mn-ea"/>
                  <a:cs typeface="+mn-cs"/>
                </a:rPr>
                <a:t>I skal designe en prototype på en ny type klimavenlig emballage der kan beskytte en mindre vare efter eget valg. </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1600" i="0" u="none" strike="noStrike" kern="1200" cap="none" spc="0" normalizeH="0" baseline="0" noProof="0">
                  <a:ln>
                    <a:noFill/>
                  </a:ln>
                  <a:solidFill>
                    <a:prstClr val="black"/>
                  </a:solidFill>
                  <a:effectLst/>
                  <a:uLnTx/>
                  <a:uFillTx/>
                  <a:latin typeface="Calibri"/>
                  <a:ea typeface="+mn-ea"/>
                  <a:cs typeface="+mn-cs"/>
                </a:rPr>
                <a:t>Emballagen skal bestå af materialer og svampe-mycelium. Jeres prototype skal kunne testes og have minimum</a:t>
              </a:r>
              <a:r>
                <a:rPr lang="da-DK" sz="1600">
                  <a:solidFill>
                    <a:prstClr val="black"/>
                  </a:solidFill>
                  <a:latin typeface="Calibri"/>
                </a:rPr>
                <a:t> 2</a:t>
              </a:r>
              <a:r>
                <a:rPr kumimoji="0" lang="da-DK" sz="1600" i="0" u="none" strike="noStrike" kern="1200" cap="none" spc="0" normalizeH="0" baseline="0" noProof="0">
                  <a:ln>
                    <a:noFill/>
                  </a:ln>
                  <a:solidFill>
                    <a:prstClr val="black"/>
                  </a:solidFill>
                  <a:effectLst/>
                  <a:uLnTx/>
                  <a:uFillTx/>
                  <a:latin typeface="Calibri"/>
                  <a:ea typeface="+mn-ea"/>
                  <a:cs typeface="+mn-cs"/>
                </a:rPr>
                <a:t> materialeegenskaber der gør den egnet som emballage. Den skal kunne beskytte jeres vare fra at gå i stykker ved et fald fra 1 meter. </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1600" i="0" u="none" strike="noStrike" kern="1200" cap="none" spc="0" normalizeH="0" baseline="0" noProof="0">
                  <a:ln>
                    <a:noFill/>
                  </a:ln>
                  <a:solidFill>
                    <a:prstClr val="black"/>
                  </a:solidFill>
                  <a:effectLst/>
                  <a:uLnTx/>
                  <a:uFillTx/>
                  <a:latin typeface="Calibri"/>
                  <a:ea typeface="+mn-ea"/>
                  <a:cs typeface="+mn-cs"/>
                </a:rPr>
                <a:t>Desuden skal I kunne redegøre for hvorfor svampe-emballage er mere bæredygtigt for klimaet, end fx plast.</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da-DK" sz="2000" b="1"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Billede 4" descr="Et billede, der indeholder Grafik, logo, tekst, Font/skrifttype&#10;&#10;Automatisk genereret beskrivelse">
            <a:extLst>
              <a:ext uri="{FF2B5EF4-FFF2-40B4-BE49-F238E27FC236}">
                <a16:creationId xmlns:a16="http://schemas.microsoft.com/office/drawing/2014/main" id="{82517182-B551-BFB5-8CEF-37EFA705AC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2389" y="122189"/>
            <a:ext cx="1012437" cy="1008728"/>
          </a:xfrm>
          <a:prstGeom prst="rect">
            <a:avLst/>
          </a:prstGeom>
        </p:spPr>
      </p:pic>
      <p:pic>
        <p:nvPicPr>
          <p:cNvPr id="8" name="Billede 7">
            <a:extLst>
              <a:ext uri="{FF2B5EF4-FFF2-40B4-BE49-F238E27FC236}">
                <a16:creationId xmlns:a16="http://schemas.microsoft.com/office/drawing/2014/main" id="{0B1EDAE7-8275-A935-3BE5-93A40B4A80F1}"/>
              </a:ext>
            </a:extLst>
          </p:cNvPr>
          <p:cNvPicPr>
            <a:picLocks noChangeAspect="1"/>
          </p:cNvPicPr>
          <p:nvPr/>
        </p:nvPicPr>
        <p:blipFill>
          <a:blip r:embed="rId5"/>
          <a:stretch>
            <a:fillRect/>
          </a:stretch>
        </p:blipFill>
        <p:spPr>
          <a:xfrm rot="1081222">
            <a:off x="5019134" y="2900397"/>
            <a:ext cx="2307508" cy="3267514"/>
          </a:xfrm>
          <a:prstGeom prst="rect">
            <a:avLst/>
          </a:prstGeom>
          <a:ln w="6350">
            <a:solidFill>
              <a:schemeClr val="tx1"/>
            </a:solidFill>
          </a:ln>
        </p:spPr>
      </p:pic>
    </p:spTree>
    <p:extLst>
      <p:ext uri="{BB962C8B-B14F-4D97-AF65-F5344CB8AC3E}">
        <p14:creationId xmlns:p14="http://schemas.microsoft.com/office/powerpoint/2010/main" val="2876770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914B1576-D73C-5F34-767B-E4A09F46ED02}"/>
              </a:ext>
            </a:extLst>
          </p:cNvPr>
          <p:cNvSpPr>
            <a:spLocks noGrp="1"/>
          </p:cNvSpPr>
          <p:nvPr>
            <p:ph type="body" sz="quarter" idx="10"/>
          </p:nvPr>
        </p:nvSpPr>
        <p:spPr/>
        <p:txBody>
          <a:bodyPr/>
          <a:lstStyle/>
          <a:p>
            <a:r>
              <a:rPr lang="da-DK">
                <a:solidFill>
                  <a:srgbClr val="234B5A"/>
                </a:solidFill>
              </a:rPr>
              <a:t>Fælles opsamling</a:t>
            </a:r>
          </a:p>
        </p:txBody>
      </p:sp>
      <p:sp>
        <p:nvSpPr>
          <p:cNvPr id="5" name="Tekstfelt 4">
            <a:extLst>
              <a:ext uri="{FF2B5EF4-FFF2-40B4-BE49-F238E27FC236}">
                <a16:creationId xmlns:a16="http://schemas.microsoft.com/office/drawing/2014/main" id="{20FC4F5A-38C3-B00C-DE75-C1E5AB1B0AEE}"/>
              </a:ext>
            </a:extLst>
          </p:cNvPr>
          <p:cNvSpPr txBox="1"/>
          <p:nvPr/>
        </p:nvSpPr>
        <p:spPr>
          <a:xfrm>
            <a:off x="4654292" y="1836072"/>
            <a:ext cx="6105367" cy="2819362"/>
          </a:xfrm>
          <a:prstGeom prst="rect">
            <a:avLst/>
          </a:prstGeom>
          <a:noFill/>
        </p:spPr>
        <p:txBody>
          <a:bodyPr wrap="square">
            <a:spAutoFit/>
          </a:bodyPr>
          <a:lstStyle/>
          <a:p>
            <a:r>
              <a:rPr lang="da-DK" sz="1800">
                <a:solidFill>
                  <a:schemeClr val="tx1"/>
                </a:solidFill>
                <a:latin typeface="Trade Gothic LT Std"/>
                <a:cs typeface="Arial"/>
              </a:rPr>
              <a:t>Hvilke egenskaber skal jeres emballage have, for at kunne beskytte den valgte genstand under transport?</a:t>
            </a:r>
          </a:p>
          <a:p>
            <a:endParaRPr lang="da-DK">
              <a:latin typeface="Trade Gothic LT Std"/>
              <a:cs typeface="Arial"/>
            </a:endParaRPr>
          </a:p>
          <a:p>
            <a:r>
              <a:rPr lang="da-DK" sz="1800">
                <a:solidFill>
                  <a:schemeClr val="tx1"/>
                </a:solidFill>
                <a:latin typeface="Trade Gothic LT Std"/>
                <a:cs typeface="Arial"/>
              </a:rPr>
              <a:t>Hvilke materialer vil I bruge til jeres svampe-emballage?</a:t>
            </a:r>
          </a:p>
          <a:p>
            <a:endParaRPr lang="da-DK">
              <a:latin typeface="Trade Gothic LT Std"/>
              <a:cs typeface="Arial"/>
            </a:endParaRPr>
          </a:p>
          <a:p>
            <a:r>
              <a:rPr lang="da-DK">
                <a:latin typeface="Trade Gothic LT Std"/>
                <a:cs typeface="Arial"/>
              </a:rPr>
              <a:t>Hvordan har delprocessen ‘Undersøge’ bidraget med viden for at kvalificere jeres ideer? </a:t>
            </a:r>
            <a:r>
              <a:rPr lang="da-DK" sz="1800">
                <a:solidFill>
                  <a:schemeClr val="tx1"/>
                </a:solidFill>
                <a:latin typeface="Trade Gothic LT Std"/>
                <a:cs typeface="Arial"/>
              </a:rPr>
              <a:t> </a:t>
            </a:r>
          </a:p>
          <a:p>
            <a:pPr>
              <a:lnSpc>
                <a:spcPct val="150000"/>
              </a:lnSpc>
            </a:pPr>
            <a:endParaRPr lang="da-DK" sz="1800">
              <a:solidFill>
                <a:schemeClr val="tx1"/>
              </a:solidFill>
              <a:latin typeface="Trade Gothic LT Std"/>
              <a:cs typeface="Arial"/>
            </a:endParaRPr>
          </a:p>
          <a:p>
            <a:pPr marL="342900" indent="-342900">
              <a:lnSpc>
                <a:spcPct val="150000"/>
              </a:lnSpc>
              <a:buFont typeface="+mj-lt"/>
              <a:buAutoNum type="arabicPeriod"/>
            </a:pPr>
            <a:endParaRPr lang="da-DK" sz="1800">
              <a:solidFill>
                <a:schemeClr val="tx1"/>
              </a:solidFill>
              <a:latin typeface="Trade Gothic LT Std"/>
              <a:cs typeface="Arial"/>
            </a:endParaRPr>
          </a:p>
        </p:txBody>
      </p:sp>
    </p:spTree>
    <p:extLst>
      <p:ext uri="{BB962C8B-B14F-4D97-AF65-F5344CB8AC3E}">
        <p14:creationId xmlns:p14="http://schemas.microsoft.com/office/powerpoint/2010/main" val="2935028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37A87FA-CFE8-230D-C25A-14DDB6A014C1}"/>
              </a:ext>
            </a:extLst>
          </p:cNvPr>
          <p:cNvSpPr>
            <a:spLocks noGrp="1"/>
          </p:cNvSpPr>
          <p:nvPr>
            <p:ph type="body" sz="quarter" idx="10"/>
          </p:nvPr>
        </p:nvSpPr>
        <p:spPr/>
        <p:txBody>
          <a:bodyPr lIns="91440" tIns="45720" rIns="91440" bIns="45720" anchor="t"/>
          <a:lstStyle/>
          <a:p>
            <a:r>
              <a:rPr lang="da-DK">
                <a:solidFill>
                  <a:srgbClr val="234B5A"/>
                </a:solidFill>
                <a:latin typeface="BetonEF-Bold"/>
              </a:rPr>
              <a:t>Læg en plan</a:t>
            </a:r>
          </a:p>
          <a:p>
            <a:r>
              <a:rPr lang="da-DK" sz="2000">
                <a:solidFill>
                  <a:srgbClr val="234B5A"/>
                </a:solidFill>
              </a:rPr>
              <a:t>Elevark 7</a:t>
            </a:r>
          </a:p>
          <a:p>
            <a:endParaRPr lang="da-DK">
              <a:solidFill>
                <a:srgbClr val="234B5A"/>
              </a:solidFill>
              <a:latin typeface="BetonEF-Bold"/>
            </a:endParaRPr>
          </a:p>
        </p:txBody>
      </p:sp>
      <p:sp>
        <p:nvSpPr>
          <p:cNvPr id="3" name="Pladsholder til indhold 2">
            <a:extLst>
              <a:ext uri="{FF2B5EF4-FFF2-40B4-BE49-F238E27FC236}">
                <a16:creationId xmlns:a16="http://schemas.microsoft.com/office/drawing/2014/main" id="{5F4DAA1B-0F06-0B5D-755D-9DACEE974047}"/>
              </a:ext>
            </a:extLst>
          </p:cNvPr>
          <p:cNvSpPr>
            <a:spLocks noGrp="1"/>
          </p:cNvSpPr>
          <p:nvPr>
            <p:ph sz="half" idx="2"/>
          </p:nvPr>
        </p:nvSpPr>
        <p:spPr>
          <a:xfrm>
            <a:off x="809416" y="1663458"/>
            <a:ext cx="6972455" cy="1321186"/>
          </a:xfrm>
          <a:solidFill>
            <a:srgbClr val="234B5A"/>
          </a:solidFill>
        </p:spPr>
        <p:txBody>
          <a:bodyPr/>
          <a:lstStyle/>
          <a:p>
            <a:pPr marL="0" indent="0">
              <a:buNone/>
            </a:pPr>
            <a:r>
              <a:rPr lang="da-DK" sz="1800">
                <a:solidFill>
                  <a:schemeClr val="bg1"/>
                </a:solidFill>
                <a:latin typeface="Trade Gothic"/>
              </a:rPr>
              <a:t>Delprocessen ”</a:t>
            </a:r>
            <a:r>
              <a:rPr lang="da-DK" sz="1800" i="1">
                <a:solidFill>
                  <a:schemeClr val="bg1"/>
                </a:solidFill>
                <a:latin typeface="Trade Gothic"/>
              </a:rPr>
              <a:t>Konkretisere</a:t>
            </a:r>
            <a:r>
              <a:rPr lang="da-DK" sz="1800">
                <a:solidFill>
                  <a:schemeClr val="bg1"/>
                </a:solidFill>
                <a:latin typeface="Trade Gothic"/>
              </a:rPr>
              <a:t>” skal sikre at gruppen får bearbejdet deres ideer endnu mere ved at lave forskellige konkrete fremstillinger af den eller de valgte ideer. Det kan være skitser, materialevalg eller planer for hvordan og i hvilken rækkefølge prototypen skal konstrueres. </a:t>
            </a:r>
          </a:p>
        </p:txBody>
      </p:sp>
      <p:sp>
        <p:nvSpPr>
          <p:cNvPr id="15" name="Tekstfelt 14">
            <a:extLst>
              <a:ext uri="{FF2B5EF4-FFF2-40B4-BE49-F238E27FC236}">
                <a16:creationId xmlns:a16="http://schemas.microsoft.com/office/drawing/2014/main" id="{A1F9597E-85D2-3A6B-B2B3-47B11AFF9492}"/>
              </a:ext>
            </a:extLst>
          </p:cNvPr>
          <p:cNvSpPr txBox="1"/>
          <p:nvPr/>
        </p:nvSpPr>
        <p:spPr>
          <a:xfrm>
            <a:off x="749145" y="3291948"/>
            <a:ext cx="6972455" cy="2862322"/>
          </a:xfrm>
          <a:prstGeom prst="rect">
            <a:avLst/>
          </a:prstGeom>
          <a:noFill/>
        </p:spPr>
        <p:txBody>
          <a:bodyPr wrap="square" rtlCol="0">
            <a:spAutoFit/>
          </a:bodyPr>
          <a:lstStyle/>
          <a:p>
            <a:r>
              <a:rPr lang="da-DK" b="1"/>
              <a:t>Opgave</a:t>
            </a:r>
          </a:p>
          <a:p>
            <a:r>
              <a:rPr lang="da-DK"/>
              <a:t>I skal lave to skitser; én af jeres emballage-design og én af den form, som I skal støbe jeres emballage i.</a:t>
            </a:r>
            <a:br>
              <a:rPr lang="da-DK"/>
            </a:br>
            <a:r>
              <a:rPr lang="da-DK"/>
              <a:t>Derfor er det vigtigt at I har den genstand I skal lave emballage til.</a:t>
            </a:r>
            <a:br>
              <a:rPr lang="da-DK"/>
            </a:br>
            <a:endParaRPr lang="da-DK"/>
          </a:p>
          <a:p>
            <a:r>
              <a:rPr lang="da-DK"/>
              <a:t>I skal også overveje hvilke redskaber og/eller teknologier der bedst egner sig til fremstillingen af netop jeres ide.</a:t>
            </a:r>
            <a:br>
              <a:rPr lang="da-DK"/>
            </a:br>
            <a:br>
              <a:rPr lang="da-DK"/>
            </a:br>
            <a:r>
              <a:rPr lang="da-DK"/>
              <a:t>Til sidst skal I lave en materialeliste og en arbejdsplan – jo grundigere I er nu, jo større chance for et godt resultat.</a:t>
            </a:r>
          </a:p>
        </p:txBody>
      </p:sp>
      <p:pic>
        <p:nvPicPr>
          <p:cNvPr id="2" name="Billede 1" descr="Et billede, der indeholder tekst, Font/skrifttype, skærmbillede, cirkel&#10;&#10;Automatisk genereret beskrivelse">
            <a:extLst>
              <a:ext uri="{FF2B5EF4-FFF2-40B4-BE49-F238E27FC236}">
                <a16:creationId xmlns:a16="http://schemas.microsoft.com/office/drawing/2014/main" id="{9A859DB3-1799-5D66-B20E-00DA19CCC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098" y="144884"/>
            <a:ext cx="1005020" cy="1008729"/>
          </a:xfrm>
          <a:prstGeom prst="rect">
            <a:avLst/>
          </a:prstGeom>
        </p:spPr>
      </p:pic>
      <p:pic>
        <p:nvPicPr>
          <p:cNvPr id="7" name="Billede 6">
            <a:extLst>
              <a:ext uri="{FF2B5EF4-FFF2-40B4-BE49-F238E27FC236}">
                <a16:creationId xmlns:a16="http://schemas.microsoft.com/office/drawing/2014/main" id="{D489FA4C-0025-E2EA-75EA-20E4C90AA93E}"/>
              </a:ext>
            </a:extLst>
          </p:cNvPr>
          <p:cNvPicPr>
            <a:picLocks noChangeAspect="1"/>
          </p:cNvPicPr>
          <p:nvPr/>
        </p:nvPicPr>
        <p:blipFill>
          <a:blip r:embed="rId4"/>
          <a:stretch>
            <a:fillRect/>
          </a:stretch>
        </p:blipFill>
        <p:spPr>
          <a:xfrm rot="537681">
            <a:off x="8722373" y="1734638"/>
            <a:ext cx="3032644" cy="4296246"/>
          </a:xfrm>
          <a:prstGeom prst="rect">
            <a:avLst/>
          </a:prstGeom>
          <a:ln>
            <a:solidFill>
              <a:srgbClr val="234B5A"/>
            </a:solidFill>
          </a:ln>
        </p:spPr>
      </p:pic>
      <p:pic>
        <p:nvPicPr>
          <p:cNvPr id="10" name="Billede 9">
            <a:extLst>
              <a:ext uri="{FF2B5EF4-FFF2-40B4-BE49-F238E27FC236}">
                <a16:creationId xmlns:a16="http://schemas.microsoft.com/office/drawing/2014/main" id="{128BF63B-332C-F64C-D88F-8C6C2E9D514B}"/>
              </a:ext>
            </a:extLst>
          </p:cNvPr>
          <p:cNvPicPr>
            <a:picLocks noChangeAspect="1"/>
          </p:cNvPicPr>
          <p:nvPr/>
        </p:nvPicPr>
        <p:blipFill>
          <a:blip r:embed="rId5"/>
          <a:stretch>
            <a:fillRect/>
          </a:stretch>
        </p:blipFill>
        <p:spPr>
          <a:xfrm rot="537681">
            <a:off x="8097996" y="1280876"/>
            <a:ext cx="3028735" cy="4296247"/>
          </a:xfrm>
          <a:prstGeom prst="rect">
            <a:avLst/>
          </a:prstGeom>
          <a:ln>
            <a:solidFill>
              <a:srgbClr val="234B5A"/>
            </a:solidFill>
          </a:ln>
        </p:spPr>
      </p:pic>
    </p:spTree>
    <p:extLst>
      <p:ext uri="{BB962C8B-B14F-4D97-AF65-F5344CB8AC3E}">
        <p14:creationId xmlns:p14="http://schemas.microsoft.com/office/powerpoint/2010/main" val="3699657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4B5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50005B-899F-A98A-BB9E-956C057680C8}"/>
              </a:ext>
            </a:extLst>
          </p:cNvPr>
          <p:cNvSpPr>
            <a:spLocks noGrp="1"/>
          </p:cNvSpPr>
          <p:nvPr>
            <p:ph type="ctrTitle" idx="4294967295"/>
          </p:nvPr>
        </p:nvSpPr>
        <p:spPr>
          <a:xfrm>
            <a:off x="3841615" y="2170129"/>
            <a:ext cx="4921385" cy="2517742"/>
          </a:xfrm>
        </p:spPr>
        <p:txBody>
          <a:bodyPr lIns="91440" tIns="45720" rIns="91440" bIns="45720" anchor="t"/>
          <a:lstStyle/>
          <a:p>
            <a:pPr algn="ctr"/>
            <a:br>
              <a:rPr lang="da-DK" dirty="0">
                <a:solidFill>
                  <a:schemeClr val="bg1"/>
                </a:solidFill>
                <a:latin typeface="BetonEF-Bold" panose="02000503040000020003" pitchFamily="50" charset="0"/>
              </a:rPr>
            </a:br>
            <a:r>
              <a:rPr lang="da-DK" dirty="0">
                <a:solidFill>
                  <a:schemeClr val="bg1"/>
                </a:solidFill>
                <a:latin typeface="BetonEF-Bold" panose="02000503040000020003" pitchFamily="50" charset="0"/>
              </a:rPr>
              <a:t>Svampe-emballage</a:t>
            </a:r>
          </a:p>
        </p:txBody>
      </p:sp>
    </p:spTree>
    <p:extLst>
      <p:ext uri="{BB962C8B-B14F-4D97-AF65-F5344CB8AC3E}">
        <p14:creationId xmlns:p14="http://schemas.microsoft.com/office/powerpoint/2010/main" val="2897409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5894C7A1-CF64-83D2-17F0-7567E3F27D84}"/>
              </a:ext>
            </a:extLst>
          </p:cNvPr>
          <p:cNvSpPr>
            <a:spLocks noGrp="1"/>
          </p:cNvSpPr>
          <p:nvPr>
            <p:ph sz="half" idx="1"/>
          </p:nvPr>
        </p:nvSpPr>
        <p:spPr>
          <a:xfrm>
            <a:off x="609600" y="1972733"/>
            <a:ext cx="6375400" cy="4153431"/>
          </a:xfrm>
        </p:spPr>
        <p:txBody>
          <a:bodyPr lIns="91440" tIns="45720" rIns="91440" bIns="45720" anchor="t"/>
          <a:lstStyle/>
          <a:p>
            <a:pPr marL="342900" indent="-342900">
              <a:buAutoNum type="arabicPeriod"/>
            </a:pPr>
            <a:r>
              <a:rPr lang="da-DK" sz="1600">
                <a:latin typeface="Trade Gothic LT Std"/>
                <a:cs typeface="Arial"/>
              </a:rPr>
              <a:t>Forbered og øv et kort pitch på ca. 5 min – se kravene på elevark 8.</a:t>
            </a:r>
          </a:p>
          <a:p>
            <a:pPr marL="342900" indent="-342900">
              <a:buAutoNum type="arabicPeriod"/>
            </a:pPr>
            <a:r>
              <a:rPr lang="da-DK" sz="1600">
                <a:latin typeface="Trade Gothic LT Std"/>
                <a:cs typeface="Arial"/>
              </a:rPr>
              <a:t>Præsentere jeres pitch for 1 eller 2 elevgrupper. </a:t>
            </a:r>
          </a:p>
          <a:p>
            <a:pPr marL="342900" indent="-342900">
              <a:buAutoNum type="arabicPeriod"/>
            </a:pPr>
            <a:r>
              <a:rPr lang="da-DK" sz="1600">
                <a:latin typeface="Trade Gothic LT Std"/>
                <a:cs typeface="Arial"/>
              </a:rPr>
              <a:t>Feedback noteres undervejs ud fra de samme krav.</a:t>
            </a:r>
          </a:p>
          <a:p>
            <a:pPr marL="342900" indent="-342900">
              <a:buAutoNum type="arabicPeriod"/>
            </a:pPr>
            <a:r>
              <a:rPr lang="da-DK" sz="1600">
                <a:latin typeface="Trade Gothic LT Std"/>
                <a:cs typeface="Arial"/>
              </a:rPr>
              <a:t>Gruppen lytter og noter feedbacken ned – de gentager hvad de har hørt fra grupperne uden at uddybe.</a:t>
            </a:r>
          </a:p>
          <a:p>
            <a:pPr marL="342900" indent="-342900">
              <a:buFont typeface="Arial" panose="020B0604020202020204" pitchFamily="34" charset="0"/>
              <a:buAutoNum type="arabicPeriod"/>
            </a:pPr>
            <a:r>
              <a:rPr lang="da-DK" sz="1600">
                <a:latin typeface="Trade Gothic LT Std"/>
                <a:cs typeface="Arial"/>
              </a:rPr>
              <a:t>Feedbacken anvendes af gruppen til at forbedre deres design-ide. Elevark 7 opdateres med eventuelle forbedringer.</a:t>
            </a:r>
          </a:p>
          <a:p>
            <a:endParaRPr lang="da-DK" sz="1600">
              <a:latin typeface="Trade Gothic LT Std"/>
              <a:cs typeface="Arial"/>
            </a:endParaRPr>
          </a:p>
          <a:p>
            <a:endParaRPr lang="da-DK" sz="1600">
              <a:latin typeface="Trade Gothic LT Std"/>
              <a:cs typeface="Arial"/>
            </a:endParaRPr>
          </a:p>
          <a:p>
            <a:endParaRPr lang="da-DK" sz="1600"/>
          </a:p>
        </p:txBody>
      </p:sp>
      <p:sp>
        <p:nvSpPr>
          <p:cNvPr id="5" name="Pladsholder til tekst 4">
            <a:extLst>
              <a:ext uri="{FF2B5EF4-FFF2-40B4-BE49-F238E27FC236}">
                <a16:creationId xmlns:a16="http://schemas.microsoft.com/office/drawing/2014/main" id="{723592EB-7E1E-45D8-3B5A-A0E1EBD8F66A}"/>
              </a:ext>
            </a:extLst>
          </p:cNvPr>
          <p:cNvSpPr>
            <a:spLocks noGrp="1"/>
          </p:cNvSpPr>
          <p:nvPr>
            <p:ph type="body" sz="quarter" idx="10"/>
          </p:nvPr>
        </p:nvSpPr>
        <p:spPr/>
        <p:txBody>
          <a:bodyPr lIns="91440" tIns="45720" rIns="91440" bIns="45720" anchor="t"/>
          <a:lstStyle/>
          <a:p>
            <a:r>
              <a:rPr lang="da-DK">
                <a:latin typeface="BetonEF-Bold"/>
              </a:rPr>
              <a:t>Præsentere og få feedback</a:t>
            </a:r>
          </a:p>
          <a:p>
            <a:r>
              <a:rPr lang="da-DK" sz="2000"/>
              <a:t>Elevark 8</a:t>
            </a:r>
          </a:p>
        </p:txBody>
      </p:sp>
      <p:pic>
        <p:nvPicPr>
          <p:cNvPr id="3" name="Billede 2" descr="Et billede, der indeholder cirkel, Grafik, logo, Font/skrifttype&#10;&#10;Automatisk genereret beskrivelse">
            <a:extLst>
              <a:ext uri="{FF2B5EF4-FFF2-40B4-BE49-F238E27FC236}">
                <a16:creationId xmlns:a16="http://schemas.microsoft.com/office/drawing/2014/main" id="{24C8B266-70E4-642B-AB04-B11E6FBD1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7754" y="120878"/>
            <a:ext cx="1012437" cy="1012437"/>
          </a:xfrm>
          <a:prstGeom prst="rect">
            <a:avLst/>
          </a:prstGeom>
        </p:spPr>
      </p:pic>
      <p:pic>
        <p:nvPicPr>
          <p:cNvPr id="2" name="Billede 1" descr="Et billede, der indeholder cirkel, Font/skrifttype, Grafik, logo&#10;&#10;Automatisk genereret beskrivelse">
            <a:extLst>
              <a:ext uri="{FF2B5EF4-FFF2-40B4-BE49-F238E27FC236}">
                <a16:creationId xmlns:a16="http://schemas.microsoft.com/office/drawing/2014/main" id="{8B388EA4-1BA8-2BE4-6ACC-A47CBF619C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0138" y="122732"/>
            <a:ext cx="1003166" cy="1010583"/>
          </a:xfrm>
          <a:prstGeom prst="rect">
            <a:avLst/>
          </a:prstGeom>
        </p:spPr>
      </p:pic>
      <p:pic>
        <p:nvPicPr>
          <p:cNvPr id="7" name="Billede 6">
            <a:extLst>
              <a:ext uri="{FF2B5EF4-FFF2-40B4-BE49-F238E27FC236}">
                <a16:creationId xmlns:a16="http://schemas.microsoft.com/office/drawing/2014/main" id="{41C015DB-4D3D-C4ED-8589-1FBD795DBBD4}"/>
              </a:ext>
            </a:extLst>
          </p:cNvPr>
          <p:cNvPicPr>
            <a:picLocks noChangeAspect="1"/>
          </p:cNvPicPr>
          <p:nvPr/>
        </p:nvPicPr>
        <p:blipFill>
          <a:blip r:embed="rId5"/>
          <a:stretch>
            <a:fillRect/>
          </a:stretch>
        </p:blipFill>
        <p:spPr>
          <a:xfrm rot="466629">
            <a:off x="7362983" y="1385861"/>
            <a:ext cx="3166236" cy="4462413"/>
          </a:xfrm>
          <a:prstGeom prst="rect">
            <a:avLst/>
          </a:prstGeom>
          <a:ln>
            <a:solidFill>
              <a:srgbClr val="234B5A"/>
            </a:solidFill>
          </a:ln>
        </p:spPr>
      </p:pic>
    </p:spTree>
    <p:extLst>
      <p:ext uri="{BB962C8B-B14F-4D97-AF65-F5344CB8AC3E}">
        <p14:creationId xmlns:p14="http://schemas.microsoft.com/office/powerpoint/2010/main" val="400080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914B1576-D73C-5F34-767B-E4A09F46ED02}"/>
              </a:ext>
            </a:extLst>
          </p:cNvPr>
          <p:cNvSpPr>
            <a:spLocks noGrp="1"/>
          </p:cNvSpPr>
          <p:nvPr>
            <p:ph type="body" sz="quarter" idx="10"/>
          </p:nvPr>
        </p:nvSpPr>
        <p:spPr/>
        <p:txBody>
          <a:bodyPr/>
          <a:lstStyle/>
          <a:p>
            <a:r>
              <a:rPr lang="da-DK">
                <a:solidFill>
                  <a:srgbClr val="234B5A"/>
                </a:solidFill>
              </a:rPr>
              <a:t>Fælles opsamling</a:t>
            </a:r>
          </a:p>
        </p:txBody>
      </p:sp>
      <p:sp>
        <p:nvSpPr>
          <p:cNvPr id="5" name="Tekstfelt 4">
            <a:extLst>
              <a:ext uri="{FF2B5EF4-FFF2-40B4-BE49-F238E27FC236}">
                <a16:creationId xmlns:a16="http://schemas.microsoft.com/office/drawing/2014/main" id="{20FC4F5A-38C3-B00C-DE75-C1E5AB1B0AEE}"/>
              </a:ext>
            </a:extLst>
          </p:cNvPr>
          <p:cNvSpPr txBox="1"/>
          <p:nvPr/>
        </p:nvSpPr>
        <p:spPr>
          <a:xfrm>
            <a:off x="4591662" y="1465943"/>
            <a:ext cx="6105367" cy="3650358"/>
          </a:xfrm>
          <a:prstGeom prst="rect">
            <a:avLst/>
          </a:prstGeom>
          <a:noFill/>
        </p:spPr>
        <p:txBody>
          <a:bodyPr wrap="square">
            <a:spAutoFit/>
          </a:bodyPr>
          <a:lstStyle/>
          <a:p>
            <a:endParaRPr lang="da-DK" sz="1800">
              <a:solidFill>
                <a:schemeClr val="tx1"/>
              </a:solidFill>
              <a:latin typeface="Trade Gothic LT Std"/>
              <a:cs typeface="Arial"/>
            </a:endParaRPr>
          </a:p>
          <a:p>
            <a:endParaRPr lang="da-DK" sz="1800">
              <a:solidFill>
                <a:schemeClr val="tx1"/>
              </a:solidFill>
              <a:latin typeface="Trade Gothic LT Std"/>
              <a:cs typeface="Arial"/>
            </a:endParaRPr>
          </a:p>
          <a:p>
            <a:pPr marL="342900" indent="-342900">
              <a:buFont typeface="+mj-lt"/>
              <a:buAutoNum type="arabicPeriod"/>
            </a:pPr>
            <a:r>
              <a:rPr lang="da-DK" sz="1800">
                <a:solidFill>
                  <a:schemeClr val="tx1"/>
                </a:solidFill>
                <a:latin typeface="Trade Gothic LT Std"/>
                <a:cs typeface="Arial"/>
              </a:rPr>
              <a:t>Sæt i gruppen ord på formålet med at lægge en plan for det videre arbejde? Hvordan kan det være med til at kvalificere det endelige resultat.</a:t>
            </a:r>
          </a:p>
          <a:p>
            <a:pPr marL="342900" indent="-342900">
              <a:buFont typeface="+mj-lt"/>
              <a:buAutoNum type="arabicPeriod"/>
            </a:pPr>
            <a:r>
              <a:rPr lang="da-DK">
                <a:latin typeface="Trade Gothic LT Std"/>
                <a:cs typeface="Arial"/>
              </a:rPr>
              <a:t>Har I overvejet alternative muligheder hvis der er materialer I ikke kan få eller jeres arbejdsplan ikke kan overholdes?</a:t>
            </a:r>
          </a:p>
          <a:p>
            <a:pPr marL="342900" indent="-342900">
              <a:buFont typeface="+mj-lt"/>
              <a:buAutoNum type="arabicPeriod"/>
            </a:pPr>
            <a:r>
              <a:rPr lang="da-DK" sz="1800">
                <a:solidFill>
                  <a:schemeClr val="tx1"/>
                </a:solidFill>
                <a:latin typeface="Trade Gothic LT Std"/>
                <a:cs typeface="Arial"/>
              </a:rPr>
              <a:t>Hvilke forbedringer har den mundtlige formidling og feedback bidraget med? </a:t>
            </a:r>
          </a:p>
          <a:p>
            <a:pPr marL="342900" indent="-342900">
              <a:lnSpc>
                <a:spcPct val="150000"/>
              </a:lnSpc>
              <a:buFont typeface="+mj-lt"/>
              <a:buAutoNum type="arabicPeriod"/>
            </a:pPr>
            <a:endParaRPr lang="da-DK" sz="1800">
              <a:solidFill>
                <a:schemeClr val="tx1"/>
              </a:solidFill>
              <a:latin typeface="Trade Gothic LT Std"/>
              <a:cs typeface="Arial"/>
            </a:endParaRPr>
          </a:p>
          <a:p>
            <a:pPr marL="342900" indent="-342900">
              <a:lnSpc>
                <a:spcPct val="150000"/>
              </a:lnSpc>
              <a:buFont typeface="+mj-lt"/>
              <a:buAutoNum type="arabicPeriod"/>
            </a:pPr>
            <a:endParaRPr lang="da-DK" sz="1800">
              <a:solidFill>
                <a:schemeClr val="tx1"/>
              </a:solidFill>
              <a:latin typeface="Trade Gothic LT Std"/>
              <a:cs typeface="Arial"/>
            </a:endParaRPr>
          </a:p>
        </p:txBody>
      </p:sp>
    </p:spTree>
    <p:extLst>
      <p:ext uri="{BB962C8B-B14F-4D97-AF65-F5344CB8AC3E}">
        <p14:creationId xmlns:p14="http://schemas.microsoft.com/office/powerpoint/2010/main" val="2319434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BBBB932-1CD5-2761-C6EB-5F5BA10E1969}"/>
              </a:ext>
            </a:extLst>
          </p:cNvPr>
          <p:cNvSpPr>
            <a:spLocks noGrp="1"/>
          </p:cNvSpPr>
          <p:nvPr>
            <p:ph sz="half" idx="1"/>
          </p:nvPr>
        </p:nvSpPr>
        <p:spPr/>
        <p:txBody>
          <a:bodyPr lIns="91440" tIns="45720" rIns="91440" bIns="45720" anchor="t"/>
          <a:lstStyle/>
          <a:p>
            <a:pPr marL="0" indent="0">
              <a:buNone/>
            </a:pPr>
            <a:r>
              <a:rPr lang="da-DK" sz="1800">
                <a:solidFill>
                  <a:schemeClr val="tx1"/>
                </a:solidFill>
                <a:latin typeface="Trade Gothic LT Std"/>
                <a:cs typeface="Arial"/>
              </a:rPr>
              <a:t>Find jeres model af </a:t>
            </a:r>
            <a:r>
              <a:rPr lang="da-DK" sz="1800" err="1">
                <a:solidFill>
                  <a:schemeClr val="tx1"/>
                </a:solidFill>
                <a:latin typeface="Trade Gothic LT Std"/>
                <a:cs typeface="Arial"/>
              </a:rPr>
              <a:t>carbonkredsløbet</a:t>
            </a:r>
            <a:r>
              <a:rPr lang="da-DK" sz="1800">
                <a:solidFill>
                  <a:schemeClr val="tx1"/>
                </a:solidFill>
                <a:latin typeface="Trade Gothic LT Std"/>
                <a:cs typeface="Arial"/>
              </a:rPr>
              <a:t> frem:</a:t>
            </a:r>
          </a:p>
          <a:p>
            <a:endParaRPr lang="da-DK" sz="1800">
              <a:solidFill>
                <a:schemeClr val="tx1"/>
              </a:solidFill>
            </a:endParaRPr>
          </a:p>
          <a:p>
            <a:r>
              <a:rPr lang="da-DK" sz="1800">
                <a:solidFill>
                  <a:schemeClr val="tx1"/>
                </a:solidFill>
                <a:latin typeface="Trade Gothic LT Std"/>
                <a:cs typeface="Arial"/>
              </a:rPr>
              <a:t>Hvordan kan svampe-emballage placeres i jeres model af </a:t>
            </a:r>
            <a:r>
              <a:rPr lang="da-DK" sz="1800" err="1">
                <a:solidFill>
                  <a:schemeClr val="tx1"/>
                </a:solidFill>
                <a:latin typeface="Trade Gothic LT Std"/>
                <a:cs typeface="Arial"/>
              </a:rPr>
              <a:t>carbonkredsløbet</a:t>
            </a:r>
            <a:r>
              <a:rPr lang="da-DK" sz="1800">
                <a:solidFill>
                  <a:schemeClr val="tx1"/>
                </a:solidFill>
                <a:latin typeface="Trade Gothic LT Std"/>
                <a:cs typeface="Arial"/>
              </a:rPr>
              <a:t>? Tegn jeres forslag ind.</a:t>
            </a:r>
            <a:br>
              <a:rPr lang="da-DK" sz="1800">
                <a:solidFill>
                  <a:schemeClr val="tx1"/>
                </a:solidFill>
                <a:latin typeface="Trade Gothic LT Std"/>
                <a:cs typeface="Arial"/>
              </a:rPr>
            </a:br>
            <a:endParaRPr lang="da-DK" sz="1800">
              <a:solidFill>
                <a:schemeClr val="tx1"/>
              </a:solidFill>
              <a:latin typeface="Trade Gothic LT Std"/>
              <a:cs typeface="Arial"/>
            </a:endParaRPr>
          </a:p>
          <a:p>
            <a:r>
              <a:rPr lang="da-DK" sz="1800">
                <a:solidFill>
                  <a:schemeClr val="tx1"/>
                </a:solidFill>
                <a:latin typeface="Trade Gothic LT Std"/>
                <a:cs typeface="Arial"/>
              </a:rPr>
              <a:t>Hvad vil der ske med jeres svampe-emballage, hvis den ender i naturen.</a:t>
            </a:r>
          </a:p>
          <a:p>
            <a:endParaRPr lang="da-DK" sz="1800">
              <a:solidFill>
                <a:schemeClr val="tx1"/>
              </a:solidFill>
              <a:latin typeface="Trade Gothic LT Std"/>
              <a:cs typeface="Arial"/>
            </a:endParaRPr>
          </a:p>
          <a:p>
            <a:r>
              <a:rPr lang="da-DK" sz="1800">
                <a:latin typeface="Trade Gothic LT Std"/>
                <a:cs typeface="Arial"/>
              </a:rPr>
              <a:t>Brug spørgsmålene til højre til at vurdere</a:t>
            </a:r>
            <a:r>
              <a:rPr lang="da-DK" sz="1800">
                <a:solidFill>
                  <a:schemeClr val="tx1"/>
                </a:solidFill>
                <a:latin typeface="Trade Gothic LT Std"/>
                <a:cs typeface="Arial"/>
              </a:rPr>
              <a:t> og find argumenter for, hvorfor jeres prototype på svampe-emballage er et klimavenligt og bæredygtigt alternativ til emballage udviklet af fossile brændsler. Inddrag jeres model i jeres argumentation.</a:t>
            </a:r>
          </a:p>
        </p:txBody>
      </p:sp>
      <p:sp>
        <p:nvSpPr>
          <p:cNvPr id="5" name="Pladsholder til indhold 4">
            <a:extLst>
              <a:ext uri="{FF2B5EF4-FFF2-40B4-BE49-F238E27FC236}">
                <a16:creationId xmlns:a16="http://schemas.microsoft.com/office/drawing/2014/main" id="{02DB2720-975F-1F8A-5CC2-CE489FF9C271}"/>
              </a:ext>
            </a:extLst>
          </p:cNvPr>
          <p:cNvSpPr>
            <a:spLocks noGrp="1"/>
          </p:cNvSpPr>
          <p:nvPr>
            <p:ph sz="half" idx="2"/>
          </p:nvPr>
        </p:nvSpPr>
        <p:spPr>
          <a:xfrm>
            <a:off x="6197600" y="1600201"/>
            <a:ext cx="5384800" cy="4631634"/>
          </a:xfrm>
          <a:solidFill>
            <a:srgbClr val="234B5A"/>
          </a:solidFill>
          <a:ln>
            <a:solidFill>
              <a:srgbClr val="234B5A"/>
            </a:solidFill>
          </a:ln>
        </p:spPr>
        <p:txBody>
          <a:bodyPr/>
          <a:lstStyle/>
          <a:p>
            <a:pPr marL="0" indent="0">
              <a:buNone/>
            </a:pPr>
            <a:r>
              <a:rPr lang="da-DK" sz="1800" i="1">
                <a:solidFill>
                  <a:schemeClr val="bg1"/>
                </a:solidFill>
                <a:latin typeface="Trade Gothic LT Std"/>
                <a:cs typeface="Arial"/>
              </a:rPr>
              <a:t>Om et produkt er bæredygtige produkter skal vurderes ud fra hele produktets livscyklus. Vurder jeres svampe-emballage ud fra nedenstående spørgsmål:</a:t>
            </a:r>
          </a:p>
          <a:p>
            <a:endParaRPr lang="da-DK" sz="1800" i="1">
              <a:solidFill>
                <a:schemeClr val="bg1"/>
              </a:solidFill>
              <a:latin typeface="Trade Gothic LT Std"/>
              <a:cs typeface="Arial"/>
            </a:endParaRPr>
          </a:p>
          <a:p>
            <a:pPr marL="285750" indent="-285750">
              <a:buFont typeface="Arial"/>
              <a:buChar char="•"/>
            </a:pPr>
            <a:r>
              <a:rPr lang="da-DK" sz="1800" i="1">
                <a:solidFill>
                  <a:schemeClr val="bg1"/>
                </a:solidFill>
                <a:latin typeface="Trade Gothic LT Std"/>
                <a:cs typeface="Arial"/>
              </a:rPr>
              <a:t>Hvad har det krævet af materialer og energi at producere?</a:t>
            </a:r>
          </a:p>
          <a:p>
            <a:pPr marL="285750" indent="-285750">
              <a:buFont typeface="Arial"/>
              <a:buChar char="•"/>
            </a:pPr>
            <a:r>
              <a:rPr lang="da-DK" sz="1800" i="1">
                <a:solidFill>
                  <a:schemeClr val="bg1"/>
                </a:solidFill>
                <a:latin typeface="Trade Gothic LT Std"/>
                <a:cs typeface="Arial"/>
              </a:rPr>
              <a:t>Er der gjort uoprettelig skade på økosystemer for at indvinde og producere produktet?</a:t>
            </a:r>
          </a:p>
          <a:p>
            <a:pPr marL="285750" indent="-285750">
              <a:buFont typeface="Arial"/>
              <a:buChar char="•"/>
            </a:pPr>
            <a:r>
              <a:rPr lang="da-DK" sz="1800" i="1">
                <a:solidFill>
                  <a:schemeClr val="bg1"/>
                </a:solidFill>
                <a:latin typeface="Trade Gothic LT Std"/>
                <a:cs typeface="Arial"/>
              </a:rPr>
              <a:t>Hvor længe bliver det anvendt og kan det genanvendes?</a:t>
            </a:r>
          </a:p>
          <a:p>
            <a:pPr marL="285750" indent="-285750">
              <a:buFont typeface="Arial"/>
              <a:buChar char="•"/>
            </a:pPr>
            <a:r>
              <a:rPr lang="da-DK" sz="1800" i="1">
                <a:solidFill>
                  <a:schemeClr val="bg1"/>
                </a:solidFill>
                <a:latin typeface="Trade Gothic LT Std"/>
                <a:cs typeface="Arial"/>
              </a:rPr>
              <a:t>Hvordan kan vi skaffe os af med vores svampe-emballage, når vi ikke længere skal bruge det?</a:t>
            </a:r>
            <a:endParaRPr lang="da-DK" sz="1800" i="1">
              <a:solidFill>
                <a:schemeClr val="bg1"/>
              </a:solidFill>
            </a:endParaRPr>
          </a:p>
          <a:p>
            <a:pPr marL="285750" indent="-285750">
              <a:buFont typeface="Arial"/>
              <a:buChar char="•"/>
            </a:pPr>
            <a:r>
              <a:rPr lang="da-DK" sz="1800" i="1">
                <a:solidFill>
                  <a:schemeClr val="bg1"/>
                </a:solidFill>
                <a:latin typeface="Trade Gothic LT Std"/>
                <a:cs typeface="Arial"/>
              </a:rPr>
              <a:t>Hvordan indgår vores produkt i naturens kredsløb?</a:t>
            </a:r>
          </a:p>
          <a:p>
            <a:endParaRPr lang="da-DK" sz="1800"/>
          </a:p>
        </p:txBody>
      </p:sp>
      <p:sp>
        <p:nvSpPr>
          <p:cNvPr id="8" name="Pladsholder til tekst 7">
            <a:extLst>
              <a:ext uri="{FF2B5EF4-FFF2-40B4-BE49-F238E27FC236}">
                <a16:creationId xmlns:a16="http://schemas.microsoft.com/office/drawing/2014/main" id="{D99F1087-2EBC-E4D9-1438-61C2056F57C2}"/>
              </a:ext>
            </a:extLst>
          </p:cNvPr>
          <p:cNvSpPr>
            <a:spLocks noGrp="1"/>
          </p:cNvSpPr>
          <p:nvPr>
            <p:ph type="body" sz="quarter" idx="10"/>
          </p:nvPr>
        </p:nvSpPr>
        <p:spPr>
          <a:xfrm>
            <a:off x="356260" y="393143"/>
            <a:ext cx="11500380" cy="936104"/>
          </a:xfrm>
        </p:spPr>
        <p:txBody>
          <a:bodyPr/>
          <a:lstStyle/>
          <a:p>
            <a:r>
              <a:rPr lang="da-DK">
                <a:solidFill>
                  <a:srgbClr val="234B5A"/>
                </a:solidFill>
              </a:rPr>
              <a:t>Er jeres svampe-emballage bæredygtigt?</a:t>
            </a:r>
          </a:p>
          <a:p>
            <a:r>
              <a:rPr lang="da-DK" sz="2000">
                <a:solidFill>
                  <a:srgbClr val="234B5A"/>
                </a:solidFill>
              </a:rPr>
              <a:t>Elevark 2 – del 3</a:t>
            </a:r>
            <a:endParaRPr lang="da-DK">
              <a:solidFill>
                <a:srgbClr val="234B5A"/>
              </a:solidFill>
            </a:endParaRPr>
          </a:p>
        </p:txBody>
      </p:sp>
      <p:pic>
        <p:nvPicPr>
          <p:cNvPr id="2" name="Billede 1">
            <a:extLst>
              <a:ext uri="{FF2B5EF4-FFF2-40B4-BE49-F238E27FC236}">
                <a16:creationId xmlns:a16="http://schemas.microsoft.com/office/drawing/2014/main" id="{43754AED-A4BB-8190-359A-F2CE8EA5B2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80" t="7301" r="8389" b="9169"/>
          <a:stretch/>
        </p:blipFill>
        <p:spPr>
          <a:xfrm>
            <a:off x="11057754" y="120878"/>
            <a:ext cx="1012437" cy="1012437"/>
          </a:xfrm>
          <a:prstGeom prst="rect">
            <a:avLst/>
          </a:prstGeom>
        </p:spPr>
      </p:pic>
      <p:pic>
        <p:nvPicPr>
          <p:cNvPr id="7" name="Billede 6" descr="Et billede, der indeholder tekst, Font/skrifttype, skærmbillede, cirkel&#10;&#10;Automatisk genereret beskrivelse">
            <a:extLst>
              <a:ext uri="{FF2B5EF4-FFF2-40B4-BE49-F238E27FC236}">
                <a16:creationId xmlns:a16="http://schemas.microsoft.com/office/drawing/2014/main" id="{AEC633A5-97FF-2F69-7D5A-C65C96DF9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8622" y="120878"/>
            <a:ext cx="1005020" cy="1008729"/>
          </a:xfrm>
          <a:prstGeom prst="rect">
            <a:avLst/>
          </a:prstGeom>
        </p:spPr>
      </p:pic>
    </p:spTree>
    <p:extLst>
      <p:ext uri="{BB962C8B-B14F-4D97-AF65-F5344CB8AC3E}">
        <p14:creationId xmlns:p14="http://schemas.microsoft.com/office/powerpoint/2010/main" val="1487781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C52E1831-14CC-BF52-363B-AA447A0BA04B}"/>
              </a:ext>
            </a:extLst>
          </p:cNvPr>
          <p:cNvSpPr>
            <a:spLocks noGrp="1"/>
          </p:cNvSpPr>
          <p:nvPr>
            <p:ph sz="half" idx="1"/>
          </p:nvPr>
        </p:nvSpPr>
        <p:spPr/>
        <p:txBody>
          <a:bodyPr lIns="91440" tIns="45720" rIns="91440" bIns="45720" anchor="t"/>
          <a:lstStyle/>
          <a:p>
            <a:r>
              <a:rPr lang="da-DK" sz="1800">
                <a:solidFill>
                  <a:srgbClr val="000000"/>
                </a:solidFill>
                <a:latin typeface="Trade Gothic LT Std"/>
                <a:cs typeface="Arial"/>
              </a:rPr>
              <a:t>Konstruere støbeformen som I har skitseret, som I senere kan dyrke jeres prototype af svampe-emballage i.</a:t>
            </a:r>
          </a:p>
          <a:p>
            <a:endParaRPr lang="da-DK">
              <a:solidFill>
                <a:srgbClr val="000000"/>
              </a:solidFill>
              <a:latin typeface="Trade Gothic LT Std"/>
              <a:cs typeface="Arial"/>
            </a:endParaRPr>
          </a:p>
          <a:p>
            <a:r>
              <a:rPr lang="da-DK" sz="1800">
                <a:solidFill>
                  <a:srgbClr val="000000"/>
                </a:solidFill>
                <a:latin typeface="Trade Gothic LT Std"/>
                <a:cs typeface="Arial"/>
              </a:rPr>
              <a:t>Følg jeres arbejdsplan. Husk at bruge mål på genstanden, indtænke emballagens tykkelse, og konstruere den så den kan tåle fugt.</a:t>
            </a:r>
          </a:p>
          <a:p>
            <a:endParaRPr lang="da-DK" sz="1800">
              <a:solidFill>
                <a:srgbClr val="000000"/>
              </a:solidFill>
              <a:latin typeface="Trade Gothic LT Std"/>
              <a:cs typeface="Arial"/>
            </a:endParaRPr>
          </a:p>
          <a:p>
            <a:r>
              <a:rPr lang="da-DK" sz="1800">
                <a:solidFill>
                  <a:srgbClr val="000000"/>
                </a:solidFill>
                <a:latin typeface="Trade Gothic LT Std"/>
                <a:cs typeface="Arial"/>
              </a:rPr>
              <a:t>Har I valgt at bruge digital teknologi til konstruktion af støbeformen skal I først anvende et program som fx </a:t>
            </a:r>
            <a:r>
              <a:rPr lang="da-DK" sz="1800" err="1">
                <a:solidFill>
                  <a:srgbClr val="000000"/>
                </a:solidFill>
                <a:latin typeface="Trade Gothic LT Std"/>
                <a:cs typeface="Arial"/>
              </a:rPr>
              <a:t>TinkerCad</a:t>
            </a:r>
            <a:r>
              <a:rPr lang="da-DK" sz="1800">
                <a:solidFill>
                  <a:srgbClr val="000000"/>
                </a:solidFill>
                <a:latin typeface="Trade Gothic LT Std"/>
                <a:cs typeface="Arial"/>
              </a:rPr>
              <a:t> til at visualisere formen med korrekte størrelsesforhold.</a:t>
            </a:r>
          </a:p>
        </p:txBody>
      </p:sp>
      <p:sp>
        <p:nvSpPr>
          <p:cNvPr id="3" name="Pladsholder til tekst 2">
            <a:extLst>
              <a:ext uri="{FF2B5EF4-FFF2-40B4-BE49-F238E27FC236}">
                <a16:creationId xmlns:a16="http://schemas.microsoft.com/office/drawing/2014/main" id="{50767698-CFBC-644E-049A-74E314564B9B}"/>
              </a:ext>
            </a:extLst>
          </p:cNvPr>
          <p:cNvSpPr>
            <a:spLocks noGrp="1"/>
          </p:cNvSpPr>
          <p:nvPr>
            <p:ph type="body" sz="quarter" idx="10"/>
          </p:nvPr>
        </p:nvSpPr>
        <p:spPr>
          <a:prstGeom prst="rect">
            <a:avLst/>
          </a:prstGeom>
        </p:spPr>
        <p:txBody>
          <a:bodyPr lIns="91440" tIns="45720" rIns="91440" bIns="45720" anchor="t"/>
          <a:lstStyle/>
          <a:p>
            <a:r>
              <a:rPr lang="da-DK">
                <a:solidFill>
                  <a:srgbClr val="234B5A"/>
                </a:solidFill>
                <a:latin typeface="BetonEF-Bold"/>
              </a:rPr>
              <a:t>Konstruer en støbeform</a:t>
            </a:r>
            <a:br>
              <a:rPr lang="da-DK">
                <a:solidFill>
                  <a:srgbClr val="234B5A"/>
                </a:solidFill>
                <a:latin typeface="BetonEF-Bold"/>
              </a:rPr>
            </a:br>
            <a:endParaRPr lang="da-DK" sz="2400">
              <a:solidFill>
                <a:srgbClr val="234B5A"/>
              </a:solidFill>
            </a:endParaRPr>
          </a:p>
          <a:p>
            <a:endParaRPr lang="da-DK">
              <a:solidFill>
                <a:srgbClr val="234B5A"/>
              </a:solidFill>
            </a:endParaRPr>
          </a:p>
        </p:txBody>
      </p:sp>
      <p:sp>
        <p:nvSpPr>
          <p:cNvPr id="11" name="Pladsholder til indhold 1">
            <a:extLst>
              <a:ext uri="{FF2B5EF4-FFF2-40B4-BE49-F238E27FC236}">
                <a16:creationId xmlns:a16="http://schemas.microsoft.com/office/drawing/2014/main" id="{E4747530-F6BD-041C-7FB3-CAC309A05F23}"/>
              </a:ext>
            </a:extLst>
          </p:cNvPr>
          <p:cNvSpPr txBox="1">
            <a:spLocks/>
          </p:cNvSpPr>
          <p:nvPr/>
        </p:nvSpPr>
        <p:spPr>
          <a:xfrm>
            <a:off x="6187959" y="2444102"/>
            <a:ext cx="3825229" cy="3580977"/>
          </a:xfrm>
          <a:prstGeom prst="rect">
            <a:avLst/>
          </a:prstGeom>
        </p:spPr>
        <p:txBody>
          <a:bodyPr lIns="91440" tIns="45720" rIns="91440" bIns="45720" anchor="t"/>
          <a:lstStyle>
            <a:lvl1pPr marL="0" indent="0" algn="l" defTabSz="457200" rtl="0" eaLnBrk="1" latinLnBrk="0" hangingPunct="1">
              <a:spcBef>
                <a:spcPct val="20000"/>
              </a:spcBef>
              <a:buFontTx/>
              <a:buNone/>
              <a:defRPr sz="1400" b="0" i="0" kern="1200">
                <a:solidFill>
                  <a:schemeClr val="tx1"/>
                </a:solidFill>
                <a:latin typeface="Trade Gothic LT Std" panose="00000500000000000000" pitchFamily="50" charset="0"/>
                <a:ea typeface="+mn-ea"/>
                <a:cs typeface="Arial" panose="020B0604020202020204" pitchFamily="34" charset="0"/>
              </a:defRPr>
            </a:lvl1pPr>
            <a:lvl2pPr marL="742950" indent="-285750" algn="l" defTabSz="457200" rtl="0" eaLnBrk="1" latinLnBrk="0" hangingPunct="1">
              <a:spcBef>
                <a:spcPct val="20000"/>
              </a:spcBef>
              <a:buFont typeface="Wingdings" charset="2"/>
              <a:buChar char="§"/>
              <a:defRPr sz="2400" b="0" i="0" kern="1200">
                <a:solidFill>
                  <a:schemeClr val="bg1"/>
                </a:solidFill>
                <a:latin typeface="Trade Gothic"/>
                <a:ea typeface="+mn-ea"/>
                <a:cs typeface="TradeGothic Light"/>
              </a:defRPr>
            </a:lvl2pPr>
            <a:lvl3pPr marL="1143000" indent="-228600" algn="l" defTabSz="457200" rtl="0" eaLnBrk="1" latinLnBrk="0" hangingPunct="1">
              <a:spcBef>
                <a:spcPct val="20000"/>
              </a:spcBef>
              <a:buFont typeface="Wingdings" charset="2"/>
              <a:buChar char="§"/>
              <a:defRPr sz="2000" b="0" i="0" kern="1200">
                <a:solidFill>
                  <a:schemeClr val="bg1"/>
                </a:solidFill>
                <a:latin typeface="Trade Gothic"/>
                <a:ea typeface="+mn-ea"/>
                <a:cs typeface="TradeGothic Light"/>
              </a:defRPr>
            </a:lvl3pPr>
            <a:lvl4pPr marL="1600200" indent="-228600" algn="l" defTabSz="457200" rtl="0" eaLnBrk="1" latinLnBrk="0" hangingPunct="1">
              <a:spcBef>
                <a:spcPct val="20000"/>
              </a:spcBef>
              <a:buFont typeface="Wingdings" charset="2"/>
              <a:buChar char="§"/>
              <a:defRPr sz="1800" b="0" i="0" kern="1200">
                <a:solidFill>
                  <a:schemeClr val="bg1"/>
                </a:solidFill>
                <a:latin typeface="Trade Gothic"/>
                <a:ea typeface="+mn-ea"/>
                <a:cs typeface="TradeGothic Light"/>
              </a:defRPr>
            </a:lvl4pPr>
            <a:lvl5pPr marL="2057400" indent="-228600" algn="l" defTabSz="457200" rtl="0" eaLnBrk="1" latinLnBrk="0" hangingPunct="1">
              <a:spcBef>
                <a:spcPct val="20000"/>
              </a:spcBef>
              <a:buFont typeface="Wingdings" charset="2"/>
              <a:buChar char="§"/>
              <a:defRPr sz="1800" b="0" i="0" kern="1200">
                <a:solidFill>
                  <a:schemeClr val="bg1"/>
                </a:solidFill>
                <a:latin typeface="Trade Gothic"/>
                <a:ea typeface="+mn-ea"/>
                <a:cs typeface="TradeGothic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da-DK">
              <a:solidFill>
                <a:srgbClr val="000000"/>
              </a:solidFill>
              <a:latin typeface="Trade Gothic LT Std"/>
              <a:cs typeface="Arial"/>
            </a:endParaRPr>
          </a:p>
        </p:txBody>
      </p:sp>
      <p:pic>
        <p:nvPicPr>
          <p:cNvPr id="8" name="Billede 7" descr="Et billede, der indeholder mur, billedramme, indendørs, kunst&#10;&#10;Automatisk genereret beskrivelse">
            <a:extLst>
              <a:ext uri="{FF2B5EF4-FFF2-40B4-BE49-F238E27FC236}">
                <a16:creationId xmlns:a16="http://schemas.microsoft.com/office/drawing/2014/main" id="{CDE7A660-7744-A56A-33CF-062B57B2ACBD}"/>
              </a:ext>
            </a:extLst>
          </p:cNvPr>
          <p:cNvPicPr>
            <a:picLocks noChangeAspect="1"/>
          </p:cNvPicPr>
          <p:nvPr/>
        </p:nvPicPr>
        <p:blipFill rotWithShape="1">
          <a:blip r:embed="rId3">
            <a:extLst>
              <a:ext uri="{28A0092B-C50C-407E-A947-70E740481C1C}">
                <a14:useLocalDpi xmlns:a14="http://schemas.microsoft.com/office/drawing/2010/main" val="0"/>
              </a:ext>
            </a:extLst>
          </a:blip>
          <a:srcRect l="14251" t="4856" r="4377" b="-249"/>
          <a:stretch/>
        </p:blipFill>
        <p:spPr>
          <a:xfrm rot="5400000">
            <a:off x="7172138" y="614022"/>
            <a:ext cx="3502743" cy="5475101"/>
          </a:xfrm>
          <a:prstGeom prst="rect">
            <a:avLst/>
          </a:prstGeom>
        </p:spPr>
      </p:pic>
      <p:pic>
        <p:nvPicPr>
          <p:cNvPr id="6" name="Billede 5" descr="Et billede, der indeholder cirkel, Font/skrifttype, Grafik, skærmbillede&#10;&#10;Automatisk genereret beskrivelse">
            <a:extLst>
              <a:ext uri="{FF2B5EF4-FFF2-40B4-BE49-F238E27FC236}">
                <a16:creationId xmlns:a16="http://schemas.microsoft.com/office/drawing/2014/main" id="{D2841CB2-0031-0733-DDDD-81DCDE53C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4319" y="110119"/>
            <a:ext cx="1016166" cy="1012437"/>
          </a:xfrm>
          <a:prstGeom prst="rect">
            <a:avLst/>
          </a:prstGeom>
        </p:spPr>
      </p:pic>
    </p:spTree>
    <p:extLst>
      <p:ext uri="{BB962C8B-B14F-4D97-AF65-F5344CB8AC3E}">
        <p14:creationId xmlns:p14="http://schemas.microsoft.com/office/powerpoint/2010/main" val="3507692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69C0E77-DE8B-5844-CF6E-C5A8DE99712C}"/>
              </a:ext>
            </a:extLst>
          </p:cNvPr>
          <p:cNvSpPr>
            <a:spLocks noGrp="1"/>
          </p:cNvSpPr>
          <p:nvPr>
            <p:ph sz="half" idx="1"/>
          </p:nvPr>
        </p:nvSpPr>
        <p:spPr>
          <a:xfrm>
            <a:off x="609600" y="2032000"/>
            <a:ext cx="5384800" cy="3797300"/>
          </a:xfrm>
        </p:spPr>
        <p:txBody>
          <a:bodyPr lIns="91440" tIns="45720" rIns="91440" bIns="45720" anchor="t"/>
          <a:lstStyle/>
          <a:p>
            <a:pPr marL="0" indent="0">
              <a:buNone/>
            </a:pPr>
            <a:r>
              <a:rPr lang="da-DK" sz="1800" b="0" i="0" dirty="0">
                <a:solidFill>
                  <a:srgbClr val="242021"/>
                </a:solidFill>
                <a:effectLst/>
                <a:latin typeface="WorkSans-Regular"/>
              </a:rPr>
              <a:t>I ved hvilke materialer der sikre myceliumet de bedste vækstmuligheder, men inden I skal lave jeres endelige blanding af svampe-mycelium og materialer til jeres emballage, skal I også vide om de samme materialer egner sig som emballage. </a:t>
            </a:r>
          </a:p>
          <a:p>
            <a:pPr marL="0" indent="0">
              <a:buNone/>
            </a:pPr>
            <a:endParaRPr lang="da-DK" sz="1800" dirty="0">
              <a:solidFill>
                <a:srgbClr val="242021"/>
              </a:solidFill>
              <a:latin typeface="WorkSans-Regular"/>
            </a:endParaRPr>
          </a:p>
          <a:p>
            <a:r>
              <a:rPr lang="da-DK" sz="1800" b="0" i="0" dirty="0">
                <a:solidFill>
                  <a:srgbClr val="242021"/>
                </a:solidFill>
                <a:effectLst/>
                <a:latin typeface="WorkSans-Regular"/>
              </a:rPr>
              <a:t>Brug de tørrede svampeprøver,</a:t>
            </a:r>
          </a:p>
          <a:p>
            <a:r>
              <a:rPr lang="da-DK" sz="1800" dirty="0">
                <a:solidFill>
                  <a:srgbClr val="242021"/>
                </a:solidFill>
                <a:latin typeface="WorkSans-Regular"/>
              </a:rPr>
              <a:t>vælg hvilke egenskaber i vil teste og </a:t>
            </a:r>
          </a:p>
          <a:p>
            <a:r>
              <a:rPr lang="da-DK" sz="1800" dirty="0">
                <a:solidFill>
                  <a:srgbClr val="242021"/>
                </a:solidFill>
                <a:latin typeface="WorkSans-Regular"/>
              </a:rPr>
              <a:t>design en testfremgangsmåde. </a:t>
            </a:r>
          </a:p>
          <a:p>
            <a:r>
              <a:rPr lang="da-DK" sz="1800" dirty="0">
                <a:solidFill>
                  <a:srgbClr val="242021"/>
                </a:solidFill>
                <a:latin typeface="WorkSans-Regular"/>
              </a:rPr>
              <a:t>I skal lave minimum to materialetests.</a:t>
            </a:r>
            <a:endParaRPr lang="da-DK" dirty="0">
              <a:latin typeface="Segoe UI"/>
              <a:cs typeface="Segoe UI"/>
            </a:endParaRPr>
          </a:p>
          <a:p>
            <a:pPr marL="342900" indent="-342900">
              <a:buAutoNum type="arabicPeriod"/>
            </a:pPr>
            <a:endParaRPr lang="da-DK" dirty="0">
              <a:latin typeface="Segoe UI"/>
              <a:cs typeface="Segoe UI"/>
            </a:endParaRPr>
          </a:p>
          <a:p>
            <a:pPr marL="342900" indent="-342900">
              <a:buAutoNum type="arabicPeriod"/>
            </a:pPr>
            <a:endParaRPr lang="da-DK" dirty="0">
              <a:latin typeface="Segoe UI"/>
              <a:cs typeface="Segoe UI"/>
            </a:endParaRPr>
          </a:p>
          <a:p>
            <a:pPr marL="0" indent="0">
              <a:buNone/>
            </a:pPr>
            <a:endParaRPr lang="da-DK" dirty="0">
              <a:latin typeface="Segoe UI"/>
              <a:cs typeface="Segoe UI"/>
            </a:endParaRPr>
          </a:p>
        </p:txBody>
      </p:sp>
      <p:sp>
        <p:nvSpPr>
          <p:cNvPr id="2" name="Pladsholder til tekst 1">
            <a:extLst>
              <a:ext uri="{FF2B5EF4-FFF2-40B4-BE49-F238E27FC236}">
                <a16:creationId xmlns:a16="http://schemas.microsoft.com/office/drawing/2014/main" id="{3ABB1A5D-561E-003E-A9D2-C19E2EC6340C}"/>
              </a:ext>
            </a:extLst>
          </p:cNvPr>
          <p:cNvSpPr>
            <a:spLocks noGrp="1"/>
          </p:cNvSpPr>
          <p:nvPr>
            <p:ph type="body" sz="quarter" idx="10"/>
          </p:nvPr>
        </p:nvSpPr>
        <p:spPr/>
        <p:txBody>
          <a:bodyPr lIns="91440" tIns="45720" rIns="91440" bIns="45720" anchor="t"/>
          <a:lstStyle/>
          <a:p>
            <a:r>
              <a:rPr lang="da-DK">
                <a:solidFill>
                  <a:srgbClr val="234B5A"/>
                </a:solidFill>
                <a:latin typeface="BetonEF-Bold"/>
              </a:rPr>
              <a:t>Valg af blanding til prototype</a:t>
            </a:r>
          </a:p>
          <a:p>
            <a:r>
              <a:rPr lang="da-DK" sz="2000">
                <a:solidFill>
                  <a:srgbClr val="234B5A"/>
                </a:solidFill>
              </a:rPr>
              <a:t>Elevark 9</a:t>
            </a:r>
          </a:p>
        </p:txBody>
      </p:sp>
      <p:pic>
        <p:nvPicPr>
          <p:cNvPr id="4" name="Billede 3" descr="Et billede, der indeholder cirkel, Font/skrifttype, Grafik, logo&#10;&#10;Automatisk genereret beskrivelse">
            <a:extLst>
              <a:ext uri="{FF2B5EF4-FFF2-40B4-BE49-F238E27FC236}">
                <a16:creationId xmlns:a16="http://schemas.microsoft.com/office/drawing/2014/main" id="{12CCEE0D-0D90-0213-C8CA-39B07B610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244" y="124587"/>
            <a:ext cx="1008728" cy="1008728"/>
          </a:xfrm>
          <a:prstGeom prst="rect">
            <a:avLst/>
          </a:prstGeom>
        </p:spPr>
      </p:pic>
      <p:pic>
        <p:nvPicPr>
          <p:cNvPr id="6" name="Billede 5">
            <a:extLst>
              <a:ext uri="{FF2B5EF4-FFF2-40B4-BE49-F238E27FC236}">
                <a16:creationId xmlns:a16="http://schemas.microsoft.com/office/drawing/2014/main" id="{BFB438E1-DBD1-A3EC-80ED-91E0062BD8A2}"/>
              </a:ext>
            </a:extLst>
          </p:cNvPr>
          <p:cNvPicPr>
            <a:picLocks noChangeAspect="1"/>
          </p:cNvPicPr>
          <p:nvPr/>
        </p:nvPicPr>
        <p:blipFill>
          <a:blip r:embed="rId4"/>
          <a:stretch>
            <a:fillRect/>
          </a:stretch>
        </p:blipFill>
        <p:spPr>
          <a:xfrm rot="960311">
            <a:off x="8293397" y="1710797"/>
            <a:ext cx="2798503" cy="3951345"/>
          </a:xfrm>
          <a:prstGeom prst="rect">
            <a:avLst/>
          </a:prstGeom>
          <a:ln>
            <a:solidFill>
              <a:srgbClr val="234B5A"/>
            </a:solidFill>
          </a:ln>
        </p:spPr>
      </p:pic>
      <p:pic>
        <p:nvPicPr>
          <p:cNvPr id="9" name="Billede 8">
            <a:extLst>
              <a:ext uri="{FF2B5EF4-FFF2-40B4-BE49-F238E27FC236}">
                <a16:creationId xmlns:a16="http://schemas.microsoft.com/office/drawing/2014/main" id="{4C181B64-C5FF-1B42-6119-FEE7511040A7}"/>
              </a:ext>
            </a:extLst>
          </p:cNvPr>
          <p:cNvPicPr>
            <a:picLocks noChangeAspect="1"/>
          </p:cNvPicPr>
          <p:nvPr/>
        </p:nvPicPr>
        <p:blipFill>
          <a:blip r:embed="rId5"/>
          <a:stretch>
            <a:fillRect/>
          </a:stretch>
        </p:blipFill>
        <p:spPr>
          <a:xfrm rot="960311">
            <a:off x="7033734" y="1710416"/>
            <a:ext cx="2793571" cy="3951345"/>
          </a:xfrm>
          <a:prstGeom prst="rect">
            <a:avLst/>
          </a:prstGeom>
          <a:ln>
            <a:solidFill>
              <a:srgbClr val="234B5A"/>
            </a:solidFill>
          </a:ln>
        </p:spPr>
      </p:pic>
      <p:pic>
        <p:nvPicPr>
          <p:cNvPr id="7" name="Billede 6" descr="Et billede, der indeholder cirkel, Font/skrifttype, Grafik, logo&#10;&#10;Automatisk genereret beskrivelse">
            <a:extLst>
              <a:ext uri="{FF2B5EF4-FFF2-40B4-BE49-F238E27FC236}">
                <a16:creationId xmlns:a16="http://schemas.microsoft.com/office/drawing/2014/main" id="{F8FD63E7-B32B-E08E-3DD4-8F5ECF9BE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0138" y="122732"/>
            <a:ext cx="1003166" cy="1010583"/>
          </a:xfrm>
          <a:prstGeom prst="rect">
            <a:avLst/>
          </a:prstGeom>
        </p:spPr>
      </p:pic>
    </p:spTree>
    <p:extLst>
      <p:ext uri="{BB962C8B-B14F-4D97-AF65-F5344CB8AC3E}">
        <p14:creationId xmlns:p14="http://schemas.microsoft.com/office/powerpoint/2010/main" val="932683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DF0EAD9B-C120-CF7C-C25D-222CBA72BE47}"/>
              </a:ext>
            </a:extLst>
          </p:cNvPr>
          <p:cNvSpPr>
            <a:spLocks noGrp="1"/>
          </p:cNvSpPr>
          <p:nvPr>
            <p:ph sz="half" idx="1"/>
          </p:nvPr>
        </p:nvSpPr>
        <p:spPr/>
        <p:txBody>
          <a:bodyPr/>
          <a:lstStyle/>
          <a:p>
            <a:pPr marL="0" indent="0">
              <a:buNone/>
            </a:pPr>
            <a:r>
              <a:rPr lang="da-DK" sz="1800"/>
              <a:t>Inden I går i gang med at lave blandingen til jeres prototype, skal I overveje: </a:t>
            </a:r>
          </a:p>
          <a:p>
            <a:pPr marL="0" indent="0">
              <a:buNone/>
            </a:pPr>
            <a:endParaRPr lang="da-DK" sz="1800"/>
          </a:p>
          <a:p>
            <a:r>
              <a:rPr lang="da-DK" sz="1800"/>
              <a:t>Kommer genstanden til at passe i emballagen?</a:t>
            </a:r>
          </a:p>
          <a:p>
            <a:r>
              <a:rPr lang="da-DK" sz="1800"/>
              <a:t>Bliver genstanden tilstrækkeligt beskyttet mod fx stød og slag?</a:t>
            </a:r>
          </a:p>
          <a:p>
            <a:r>
              <a:rPr lang="da-DK" sz="1800"/>
              <a:t>Hvor meget skal I lave af blandingen for at I kan fylde jeres støbeform?</a:t>
            </a:r>
          </a:p>
          <a:p>
            <a:endParaRPr lang="da-DK" sz="1800"/>
          </a:p>
          <a:p>
            <a:pPr marL="0" indent="0">
              <a:buNone/>
            </a:pPr>
            <a:r>
              <a:rPr lang="da-DK" sz="1800" b="1" dirty="0"/>
              <a:t>Fremgangsmåde</a:t>
            </a:r>
          </a:p>
          <a:p>
            <a:pPr>
              <a:buFont typeface="+mj-lt"/>
              <a:buAutoNum type="arabicPeriod"/>
            </a:pPr>
            <a:r>
              <a:rPr lang="da-DK" sz="1800"/>
              <a:t>Lav blandingen</a:t>
            </a:r>
            <a:endParaRPr lang="da-DK" sz="1800" dirty="0"/>
          </a:p>
          <a:p>
            <a:pPr>
              <a:buFont typeface="+mj-lt"/>
              <a:buAutoNum type="arabicPeriod"/>
            </a:pPr>
            <a:r>
              <a:rPr lang="da-DK" sz="1800"/>
              <a:t>Fyld støbeformen</a:t>
            </a:r>
            <a:endParaRPr lang="da-DK" sz="1800" dirty="0"/>
          </a:p>
          <a:p>
            <a:pPr>
              <a:buFont typeface="+mj-lt"/>
              <a:buAutoNum type="arabicPeriod"/>
            </a:pPr>
            <a:r>
              <a:rPr lang="da-DK" sz="1800"/>
              <a:t>Placer jeres prototype et lunt sted og vent 5-7 dage.</a:t>
            </a:r>
            <a:endParaRPr lang="da-DK" sz="1800" dirty="0"/>
          </a:p>
          <a:p>
            <a:pPr>
              <a:buFont typeface="+mj-lt"/>
              <a:buAutoNum type="arabicPeriod"/>
            </a:pPr>
            <a:endParaRPr lang="da-DK" dirty="0"/>
          </a:p>
          <a:p>
            <a:endParaRPr lang="da-DK"/>
          </a:p>
        </p:txBody>
      </p:sp>
      <p:sp>
        <p:nvSpPr>
          <p:cNvPr id="2" name="Pladsholder til tekst 1">
            <a:extLst>
              <a:ext uri="{FF2B5EF4-FFF2-40B4-BE49-F238E27FC236}">
                <a16:creationId xmlns:a16="http://schemas.microsoft.com/office/drawing/2014/main" id="{CFDD2C15-5C32-044B-EDC1-9D9267612291}"/>
              </a:ext>
            </a:extLst>
          </p:cNvPr>
          <p:cNvSpPr>
            <a:spLocks noGrp="1"/>
          </p:cNvSpPr>
          <p:nvPr>
            <p:ph type="body" sz="quarter" idx="10"/>
          </p:nvPr>
        </p:nvSpPr>
        <p:spPr/>
        <p:txBody>
          <a:bodyPr lIns="91440" tIns="45720" rIns="91440" bIns="45720" anchor="t"/>
          <a:lstStyle/>
          <a:p>
            <a:r>
              <a:rPr lang="da-DK">
                <a:solidFill>
                  <a:srgbClr val="234B5A"/>
                </a:solidFill>
                <a:latin typeface="BetonEF-Bold"/>
              </a:rPr>
              <a:t>Konstruer prototype</a:t>
            </a:r>
            <a:endParaRPr lang="da-DK">
              <a:solidFill>
                <a:srgbClr val="234B5A"/>
              </a:solidFill>
            </a:endParaRPr>
          </a:p>
        </p:txBody>
      </p:sp>
      <p:pic>
        <p:nvPicPr>
          <p:cNvPr id="6" name="Billede 5" descr="Et billede, der indeholder Gryn, frø, jord, hø&#10;&#10;Automatisk genereret beskrivelse">
            <a:extLst>
              <a:ext uri="{FF2B5EF4-FFF2-40B4-BE49-F238E27FC236}">
                <a16:creationId xmlns:a16="http://schemas.microsoft.com/office/drawing/2014/main" id="{D6E05F85-8F55-D1E0-E270-DDDF98D4BC7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b="34274"/>
          <a:stretch/>
        </p:blipFill>
        <p:spPr>
          <a:xfrm>
            <a:off x="6433456" y="1600201"/>
            <a:ext cx="4701287" cy="4119997"/>
          </a:xfrm>
          <a:prstGeom prst="rect">
            <a:avLst/>
          </a:prstGeom>
        </p:spPr>
      </p:pic>
      <p:pic>
        <p:nvPicPr>
          <p:cNvPr id="5" name="Billede 4" descr="Et billede, der indeholder cirkel, Font/skrifttype, Grafik, skærmbillede&#10;&#10;Automatisk genereret beskrivelse">
            <a:extLst>
              <a:ext uri="{FF2B5EF4-FFF2-40B4-BE49-F238E27FC236}">
                <a16:creationId xmlns:a16="http://schemas.microsoft.com/office/drawing/2014/main" id="{55B701D5-DC7C-EF92-A185-9AA357F94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4319" y="110119"/>
            <a:ext cx="1016166" cy="1012437"/>
          </a:xfrm>
          <a:prstGeom prst="rect">
            <a:avLst/>
          </a:prstGeom>
        </p:spPr>
      </p:pic>
    </p:spTree>
    <p:extLst>
      <p:ext uri="{BB962C8B-B14F-4D97-AF65-F5344CB8AC3E}">
        <p14:creationId xmlns:p14="http://schemas.microsoft.com/office/powerpoint/2010/main" val="3641577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A6DA193-88FC-F37B-A99A-E84ED81E4943}"/>
              </a:ext>
            </a:extLst>
          </p:cNvPr>
          <p:cNvSpPr>
            <a:spLocks noGrp="1"/>
          </p:cNvSpPr>
          <p:nvPr>
            <p:ph type="body" sz="quarter" idx="10"/>
          </p:nvPr>
        </p:nvSpPr>
        <p:spPr>
          <a:xfrm>
            <a:off x="4267200" y="393143"/>
            <a:ext cx="7589440" cy="936104"/>
          </a:xfrm>
        </p:spPr>
        <p:txBody>
          <a:bodyPr lIns="91440" tIns="45720" rIns="91440" bIns="45720" anchor="t"/>
          <a:lstStyle/>
          <a:p>
            <a:r>
              <a:rPr lang="da-DK">
                <a:solidFill>
                  <a:srgbClr val="234B5A"/>
                </a:solidFill>
                <a:latin typeface="BetonEF-Bold"/>
              </a:rPr>
              <a:t>Præsenter jeres prototype</a:t>
            </a:r>
            <a:endParaRPr lang="da-DK">
              <a:solidFill>
                <a:srgbClr val="234B5A"/>
              </a:solidFill>
            </a:endParaRPr>
          </a:p>
        </p:txBody>
      </p:sp>
      <p:sp>
        <p:nvSpPr>
          <p:cNvPr id="3" name="Pladsholder til indhold 2">
            <a:extLst>
              <a:ext uri="{FF2B5EF4-FFF2-40B4-BE49-F238E27FC236}">
                <a16:creationId xmlns:a16="http://schemas.microsoft.com/office/drawing/2014/main" id="{BE71A40D-C938-1158-29AA-9DB5A144DAE7}"/>
              </a:ext>
            </a:extLst>
          </p:cNvPr>
          <p:cNvSpPr>
            <a:spLocks noGrp="1"/>
          </p:cNvSpPr>
          <p:nvPr>
            <p:ph sz="half" idx="2"/>
          </p:nvPr>
        </p:nvSpPr>
        <p:spPr>
          <a:xfrm>
            <a:off x="4267201" y="1645463"/>
            <a:ext cx="7589440" cy="4336686"/>
          </a:xfrm>
        </p:spPr>
        <p:txBody>
          <a:bodyPr lIns="91440" tIns="45720" rIns="91440" bIns="45720" anchor="t"/>
          <a:lstStyle/>
          <a:p>
            <a:pPr marL="0" lvl="0" indent="0">
              <a:lnSpc>
                <a:spcPct val="115000"/>
              </a:lnSpc>
              <a:buNone/>
              <a:tabLst>
                <a:tab pos="457200" algn="l"/>
              </a:tabLst>
            </a:pPr>
            <a:r>
              <a:rPr lang="da-DK" sz="1800">
                <a:latin typeface="Trade Gothic LT Std" panose="00000500000000000000"/>
                <a:cs typeface="Arial"/>
              </a:rPr>
              <a:t>Forbered en ny pitch, hvor I med udgangspunkt i den forrige, inddrager nedenstående punkter (Altså g</a:t>
            </a:r>
            <a:r>
              <a:rPr lang="da-DK" sz="1800" i="1">
                <a:latin typeface="Trade Gothic LT Std" panose="00000500000000000000"/>
                <a:cs typeface="Arial"/>
              </a:rPr>
              <a:t>enbrug gerne nogle af jeres svar fra elevark 8):</a:t>
            </a:r>
          </a:p>
          <a:p>
            <a:pPr lvl="0">
              <a:lnSpc>
                <a:spcPct val="115000"/>
              </a:lnSpc>
              <a:tabLst>
                <a:tab pos="457200" algn="l"/>
              </a:tabLst>
            </a:pPr>
            <a:endParaRPr lang="da-DK" sz="1800" i="1">
              <a:latin typeface="Trade Gothic LT Std" panose="00000500000000000000"/>
              <a:cs typeface="Arial"/>
            </a:endParaRPr>
          </a:p>
          <a:p>
            <a:pPr marL="342900" lvl="0" indent="-342900">
              <a:lnSpc>
                <a:spcPct val="115000"/>
              </a:lnSpc>
              <a:buFont typeface="+mj-lt"/>
              <a:buAutoNum type="alphaLcPeriod"/>
              <a:tabLst>
                <a:tab pos="457200" algn="l"/>
              </a:tabLst>
            </a:pPr>
            <a:r>
              <a:rPr lang="da-DK" sz="1800">
                <a:effectLst/>
                <a:latin typeface="Trade Gothic LT Std" panose="00000500000000000000"/>
                <a:ea typeface="Segoe UI" panose="020B0502040204020203" pitchFamily="34" charset="0"/>
                <a:cs typeface="Calibri" panose="020F0502020204030204" pitchFamily="34" charset="0"/>
              </a:rPr>
              <a:t>Hvordan kom vi frem til vores løsning på udfordringen?</a:t>
            </a:r>
          </a:p>
          <a:p>
            <a:pPr marL="342900" lvl="0" indent="-342900">
              <a:lnSpc>
                <a:spcPct val="115000"/>
              </a:lnSpc>
              <a:buFont typeface="+mj-lt"/>
              <a:buAutoNum type="alphaLcPeriod"/>
              <a:tabLst>
                <a:tab pos="457200" algn="l"/>
              </a:tabLst>
            </a:pPr>
            <a:r>
              <a:rPr lang="da-DK" sz="1800">
                <a:effectLst/>
                <a:latin typeface="Trade Gothic LT Std" panose="00000500000000000000"/>
                <a:ea typeface="Segoe UI" panose="020B0502040204020203" pitchFamily="34" charset="0"/>
                <a:cs typeface="Calibri" panose="020F0502020204030204" pitchFamily="34" charset="0"/>
              </a:rPr>
              <a:t>Hvordan virker vores prototype, og hvilken viden fra vores undersøgelser og test har vi brugt?</a:t>
            </a:r>
          </a:p>
          <a:p>
            <a:pPr marL="342900" lvl="0" indent="-342900">
              <a:lnSpc>
                <a:spcPct val="115000"/>
              </a:lnSpc>
              <a:buFont typeface="+mj-lt"/>
              <a:buAutoNum type="alphaLcPeriod"/>
              <a:tabLst>
                <a:tab pos="457200" algn="l"/>
              </a:tabLst>
            </a:pPr>
            <a:r>
              <a:rPr lang="da-DK" sz="1800">
                <a:effectLst/>
                <a:latin typeface="Trade Gothic LT Std" panose="00000500000000000000"/>
                <a:ea typeface="Segoe UI" panose="020B0502040204020203" pitchFamily="34" charset="0"/>
                <a:cs typeface="Calibri" panose="020F0502020204030204" pitchFamily="34" charset="0"/>
              </a:rPr>
              <a:t>Hvilke materialer har vi brugt til udvikling af vores prototype, og hvorfor har vi brugt netop de materialer? </a:t>
            </a:r>
            <a:endParaRPr lang="da-DK" sz="1800">
              <a:latin typeface="Trade Gothic LT Std" panose="00000500000000000000"/>
              <a:ea typeface="Segoe UI" panose="020B0502040204020203" pitchFamily="34" charset="0"/>
              <a:cs typeface="Calibri" panose="020F0502020204030204" pitchFamily="34" charset="0"/>
            </a:endParaRPr>
          </a:p>
          <a:p>
            <a:pPr marL="342900" lvl="0" indent="-342900">
              <a:lnSpc>
                <a:spcPct val="115000"/>
              </a:lnSpc>
              <a:buFont typeface="+mj-lt"/>
              <a:buAutoNum type="alphaLcPeriod"/>
              <a:tabLst>
                <a:tab pos="457200" algn="l"/>
              </a:tabLst>
            </a:pPr>
            <a:r>
              <a:rPr lang="da-DK" sz="1800">
                <a:effectLst/>
                <a:latin typeface="Trade Gothic LT Std" panose="00000500000000000000"/>
                <a:ea typeface="Segoe UI" panose="020B0502040204020203" pitchFamily="34" charset="0"/>
                <a:cs typeface="Calibri" panose="020F0502020204030204" pitchFamily="34" charset="0"/>
              </a:rPr>
              <a:t>Hvilke forbedringer lavede vi</a:t>
            </a:r>
            <a:r>
              <a:rPr lang="da-DK" sz="1800">
                <a:latin typeface="Trade Gothic LT Std" panose="00000500000000000000"/>
                <a:ea typeface="Segoe UI" panose="020B0502040204020203" pitchFamily="34" charset="0"/>
                <a:cs typeface="Calibri" panose="020F0502020204030204" pitchFamily="34" charset="0"/>
              </a:rPr>
              <a:t> </a:t>
            </a:r>
            <a:r>
              <a:rPr lang="da-DK" sz="1800">
                <a:effectLst/>
                <a:latin typeface="Trade Gothic LT Std" panose="00000500000000000000"/>
                <a:ea typeface="Segoe UI" panose="020B0502040204020203" pitchFamily="34" charset="0"/>
                <a:cs typeface="Calibri" panose="020F0502020204030204" pitchFamily="34" charset="0"/>
              </a:rPr>
              <a:t>undervejs? </a:t>
            </a:r>
            <a:r>
              <a:rPr lang="da-DK" sz="1800">
                <a:latin typeface="Trade Gothic LT Std" panose="00000500000000000000"/>
                <a:ea typeface="Segoe UI" panose="020B0502040204020203" pitchFamily="34" charset="0"/>
                <a:cs typeface="Calibri" panose="020F0502020204030204" pitchFamily="34" charset="0"/>
              </a:rPr>
              <a:t>Er der forbedringer vi vil lave, hvis vi havde mere tid? </a:t>
            </a:r>
          </a:p>
          <a:p>
            <a:pPr marL="342900" lvl="0" indent="-342900">
              <a:lnSpc>
                <a:spcPct val="115000"/>
              </a:lnSpc>
              <a:buFont typeface="+mj-lt"/>
              <a:buAutoNum type="alphaLcPeriod"/>
              <a:tabLst>
                <a:tab pos="457200" algn="l"/>
              </a:tabLst>
            </a:pPr>
            <a:r>
              <a:rPr lang="da-DK" sz="1800">
                <a:effectLst/>
                <a:latin typeface="Trade Gothic LT Std" panose="00000500000000000000"/>
                <a:ea typeface="Segoe UI" panose="020B0502040204020203" pitchFamily="34" charset="0"/>
                <a:cs typeface="Calibri" panose="020F0502020204030204" pitchFamily="34" charset="0"/>
              </a:rPr>
              <a:t>Hvem kan anvende vores prototype, og hvordan vil brugen af den gøre en forskel for klimaet? </a:t>
            </a:r>
            <a:r>
              <a:rPr lang="da-DK" sz="1800">
                <a:latin typeface="Trade Gothic LT Std" panose="00000500000000000000"/>
                <a:ea typeface="Segoe UI" panose="020B0502040204020203" pitchFamily="34" charset="0"/>
                <a:cs typeface="Calibri" panose="020F0502020204030204" pitchFamily="34" charset="0"/>
              </a:rPr>
              <a:t>Anvend jeres model af carbons kredsløb til at forklare hvorfor?</a:t>
            </a:r>
            <a:endParaRPr lang="da-DK" sz="1800">
              <a:effectLst/>
              <a:latin typeface="Trade Gothic LT Std" panose="00000500000000000000"/>
              <a:ea typeface="Segoe UI" panose="020B0502040204020203" pitchFamily="34" charset="0"/>
              <a:cs typeface="Calibri" panose="020F0502020204030204" pitchFamily="34" charset="0"/>
            </a:endParaRPr>
          </a:p>
          <a:p>
            <a:endParaRPr lang="da-DK">
              <a:latin typeface="Inden I går i gang med at lave blandingen til jeres prototype, skal I overveje: "/>
            </a:endParaRPr>
          </a:p>
          <a:p>
            <a:endParaRPr lang="da-DK">
              <a:latin typeface="Inden I går i gang med at lave blandingen til jeres prototype, skal I overveje: "/>
            </a:endParaRPr>
          </a:p>
          <a:p>
            <a:endParaRPr lang="da-DK">
              <a:latin typeface="Inden I går i gang med at lave blandingen til jeres prototype, skal I overveje: "/>
            </a:endParaRPr>
          </a:p>
          <a:p>
            <a:pPr marL="285750" indent="-285750">
              <a:buFont typeface="Calibri"/>
              <a:buChar char="-"/>
            </a:pPr>
            <a:endParaRPr lang="da-DK">
              <a:latin typeface="Inden I går i gang med at lave blandingen til jeres prototype, skal I overveje: "/>
            </a:endParaRPr>
          </a:p>
        </p:txBody>
      </p:sp>
      <p:pic>
        <p:nvPicPr>
          <p:cNvPr id="5" name="Billede 4" descr="Et billede, der indeholder cirkel, Grafik, logo, Font/skrifttype&#10;&#10;Automatisk genereret beskrivelse">
            <a:extLst>
              <a:ext uri="{FF2B5EF4-FFF2-40B4-BE49-F238E27FC236}">
                <a16:creationId xmlns:a16="http://schemas.microsoft.com/office/drawing/2014/main" id="{66CF753F-04DD-925B-5343-CA319C284F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863" y="76928"/>
            <a:ext cx="1012437" cy="1012437"/>
          </a:xfrm>
          <a:prstGeom prst="rect">
            <a:avLst/>
          </a:prstGeom>
        </p:spPr>
      </p:pic>
    </p:spTree>
    <p:extLst>
      <p:ext uri="{BB962C8B-B14F-4D97-AF65-F5344CB8AC3E}">
        <p14:creationId xmlns:p14="http://schemas.microsoft.com/office/powerpoint/2010/main" val="2922526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914B1576-D73C-5F34-767B-E4A09F46ED02}"/>
              </a:ext>
            </a:extLst>
          </p:cNvPr>
          <p:cNvSpPr>
            <a:spLocks noGrp="1"/>
          </p:cNvSpPr>
          <p:nvPr>
            <p:ph type="body" sz="quarter" idx="10"/>
          </p:nvPr>
        </p:nvSpPr>
        <p:spPr/>
        <p:txBody>
          <a:bodyPr/>
          <a:lstStyle/>
          <a:p>
            <a:r>
              <a:rPr lang="da-DK" dirty="0">
                <a:solidFill>
                  <a:srgbClr val="234B5A"/>
                </a:solidFill>
              </a:rPr>
              <a:t>Fælles opsamling</a:t>
            </a:r>
          </a:p>
        </p:txBody>
      </p:sp>
      <p:sp>
        <p:nvSpPr>
          <p:cNvPr id="5" name="Tekstfelt 4">
            <a:extLst>
              <a:ext uri="{FF2B5EF4-FFF2-40B4-BE49-F238E27FC236}">
                <a16:creationId xmlns:a16="http://schemas.microsoft.com/office/drawing/2014/main" id="{20FC4F5A-38C3-B00C-DE75-C1E5AB1B0AEE}"/>
              </a:ext>
            </a:extLst>
          </p:cNvPr>
          <p:cNvSpPr txBox="1"/>
          <p:nvPr/>
        </p:nvSpPr>
        <p:spPr>
          <a:xfrm>
            <a:off x="4591662" y="1477095"/>
            <a:ext cx="6882943" cy="3511859"/>
          </a:xfrm>
          <a:prstGeom prst="rect">
            <a:avLst/>
          </a:prstGeom>
          <a:noFill/>
        </p:spPr>
        <p:txBody>
          <a:bodyPr wrap="square">
            <a:spAutoFit/>
          </a:bodyPr>
          <a:lstStyle/>
          <a:p>
            <a:endParaRPr lang="da-DK" sz="1800" dirty="0">
              <a:solidFill>
                <a:schemeClr val="tx1"/>
              </a:solidFill>
              <a:latin typeface="Trade Gothic LT Std"/>
              <a:cs typeface="Arial"/>
            </a:endParaRPr>
          </a:p>
          <a:p>
            <a:endParaRPr lang="da-DK" sz="1800" dirty="0">
              <a:solidFill>
                <a:schemeClr val="tx1"/>
              </a:solidFill>
              <a:latin typeface="Trade Gothic LT Std"/>
              <a:cs typeface="Arial"/>
            </a:endParaRPr>
          </a:p>
          <a:p>
            <a:pPr marL="342900" indent="-342900">
              <a:lnSpc>
                <a:spcPct val="150000"/>
              </a:lnSpc>
              <a:buFont typeface="+mj-lt"/>
              <a:buAutoNum type="arabicPeriod"/>
            </a:pPr>
            <a:r>
              <a:rPr lang="da-DK" dirty="0">
                <a:latin typeface="Trade Gothic LT Std"/>
                <a:cs typeface="Arial"/>
              </a:rPr>
              <a:t>Gennemgå i gruppen de syv delprocesser og fremhæv for hver af dem hvilken indflydelse de havde på jeres proces og/eller den endelige prototype.</a:t>
            </a:r>
            <a:r>
              <a:rPr lang="da-DK" sz="1800" dirty="0">
                <a:solidFill>
                  <a:schemeClr val="tx1"/>
                </a:solidFill>
                <a:latin typeface="Trade Gothic LT Std"/>
                <a:cs typeface="Arial"/>
              </a:rPr>
              <a:t> </a:t>
            </a:r>
          </a:p>
          <a:p>
            <a:pPr marL="342900" indent="-342900">
              <a:lnSpc>
                <a:spcPct val="150000"/>
              </a:lnSpc>
              <a:buFont typeface="+mj-lt"/>
              <a:buAutoNum type="arabicPeriod"/>
            </a:pPr>
            <a:endParaRPr lang="da-DK" dirty="0">
              <a:latin typeface="Trade Gothic LT Std"/>
              <a:cs typeface="Arial"/>
            </a:endParaRPr>
          </a:p>
          <a:p>
            <a:pPr marL="342900" indent="-342900">
              <a:lnSpc>
                <a:spcPct val="150000"/>
              </a:lnSpc>
              <a:buFont typeface="+mj-lt"/>
              <a:buAutoNum type="arabicPeriod"/>
            </a:pPr>
            <a:r>
              <a:rPr lang="da-DK" dirty="0">
                <a:latin typeface="Trade Gothic LT Std"/>
                <a:cs typeface="Arial"/>
              </a:rPr>
              <a:t>Lav en kort beskrivelse af et undersøgelses-design der kan påvise at nedbrydningen af jeres emballage i naturen vil ske forholdsvist hurtigt og blive en del af bl.a. carbon-kredsløbet.</a:t>
            </a:r>
            <a:endParaRPr lang="da-DK" sz="1800" dirty="0">
              <a:solidFill>
                <a:schemeClr val="tx1"/>
              </a:solidFill>
              <a:latin typeface="Trade Gothic LT Std"/>
              <a:cs typeface="Arial"/>
            </a:endParaRPr>
          </a:p>
        </p:txBody>
      </p:sp>
    </p:spTree>
    <p:extLst>
      <p:ext uri="{BB962C8B-B14F-4D97-AF65-F5344CB8AC3E}">
        <p14:creationId xmlns:p14="http://schemas.microsoft.com/office/powerpoint/2010/main" val="2113396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138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822698A-CA12-7781-442D-12F389B271AC}"/>
              </a:ext>
            </a:extLst>
          </p:cNvPr>
          <p:cNvSpPr/>
          <p:nvPr/>
        </p:nvSpPr>
        <p:spPr>
          <a:xfrm>
            <a:off x="4094812" y="1405580"/>
            <a:ext cx="7844259" cy="1459737"/>
          </a:xfrm>
          <a:prstGeom prst="rect">
            <a:avLst/>
          </a:prstGeom>
          <a:solidFill>
            <a:srgbClr val="234B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3" name="Pladsholder til tekst 2">
            <a:extLst>
              <a:ext uri="{FF2B5EF4-FFF2-40B4-BE49-F238E27FC236}">
                <a16:creationId xmlns:a16="http://schemas.microsoft.com/office/drawing/2014/main" id="{6D04EB65-D2A6-4509-B3C0-DE1E9D1D80B3}"/>
              </a:ext>
            </a:extLst>
          </p:cNvPr>
          <p:cNvSpPr>
            <a:spLocks noGrp="1"/>
          </p:cNvSpPr>
          <p:nvPr>
            <p:ph type="body" sz="quarter" idx="10"/>
          </p:nvPr>
        </p:nvSpPr>
        <p:spPr>
          <a:xfrm>
            <a:off x="4165992" y="393143"/>
            <a:ext cx="7295539" cy="936104"/>
          </a:xfrm>
        </p:spPr>
        <p:txBody>
          <a:bodyPr/>
          <a:lstStyle/>
          <a:p>
            <a:r>
              <a:rPr lang="da-DK" dirty="0">
                <a:solidFill>
                  <a:srgbClr val="234B5A"/>
                </a:solidFill>
              </a:rPr>
              <a:t>Emballage – hvorfor nu det?</a:t>
            </a:r>
          </a:p>
        </p:txBody>
      </p:sp>
      <p:sp>
        <p:nvSpPr>
          <p:cNvPr id="2" name="Pladsholder til indhold 1">
            <a:extLst>
              <a:ext uri="{FF2B5EF4-FFF2-40B4-BE49-F238E27FC236}">
                <a16:creationId xmlns:a16="http://schemas.microsoft.com/office/drawing/2014/main" id="{6178C115-5F83-DE18-2310-0070929D7786}"/>
              </a:ext>
            </a:extLst>
          </p:cNvPr>
          <p:cNvSpPr>
            <a:spLocks noGrp="1"/>
          </p:cNvSpPr>
          <p:nvPr>
            <p:ph sz="half" idx="2"/>
          </p:nvPr>
        </p:nvSpPr>
        <p:spPr>
          <a:xfrm>
            <a:off x="5354484" y="1523632"/>
            <a:ext cx="4870325" cy="1459737"/>
          </a:xfrm>
        </p:spPr>
        <p:txBody>
          <a:bodyPr lIns="91440" tIns="45720" rIns="91440" bIns="45720" anchor="t"/>
          <a:lstStyle/>
          <a:p>
            <a:r>
              <a:rPr lang="da-DK" sz="1800" dirty="0">
                <a:solidFill>
                  <a:schemeClr val="bg1"/>
                </a:solidFill>
                <a:effectLst/>
                <a:latin typeface="Calibri"/>
                <a:ea typeface="Segoe UI" panose="020B0502040204020203" pitchFamily="34" charset="0"/>
                <a:cs typeface="Arial"/>
              </a:rPr>
              <a:t>I 2021 blev der i Danmark anvendt 1.100.000 ton</a:t>
            </a:r>
            <a:r>
              <a:rPr lang="da-DK" sz="1800" dirty="0">
                <a:solidFill>
                  <a:schemeClr val="bg1"/>
                </a:solidFill>
                <a:latin typeface="Calibri"/>
                <a:ea typeface="Segoe UI" panose="020B0502040204020203" pitchFamily="34" charset="0"/>
                <a:cs typeface="Arial"/>
              </a:rPr>
              <a:t> emballage,</a:t>
            </a:r>
            <a:r>
              <a:rPr lang="da-DK" sz="1800" dirty="0">
                <a:solidFill>
                  <a:schemeClr val="bg1"/>
                </a:solidFill>
                <a:effectLst/>
                <a:latin typeface="Calibri"/>
                <a:ea typeface="Segoe UI" panose="020B0502040204020203" pitchFamily="34" charset="0"/>
                <a:cs typeface="Arial"/>
              </a:rPr>
              <a:t> svarende til 38,7 kg per indbygger. Emballagem</a:t>
            </a:r>
            <a:r>
              <a:rPr lang="da-DK" sz="1800" dirty="0">
                <a:solidFill>
                  <a:schemeClr val="bg1"/>
                </a:solidFill>
                <a:latin typeface="Calibri"/>
                <a:ea typeface="Segoe UI" panose="020B0502040204020203" pitchFamily="34" charset="0"/>
                <a:cs typeface="Arial"/>
              </a:rPr>
              <a:t>ængden vokser – i 2021 brugte</a:t>
            </a:r>
            <a:r>
              <a:rPr lang="da-DK" sz="1800" dirty="0">
                <a:solidFill>
                  <a:schemeClr val="bg1"/>
                </a:solidFill>
                <a:effectLst/>
                <a:latin typeface="Calibri"/>
                <a:ea typeface="Segoe UI" panose="020B0502040204020203" pitchFamily="34" charset="0"/>
                <a:cs typeface="Arial"/>
              </a:rPr>
              <a:t> vi danskere 1,5 % mere emballage end året før.</a:t>
            </a:r>
            <a:endParaRPr lang="da-DK" dirty="0"/>
          </a:p>
        </p:txBody>
      </p:sp>
      <p:pic>
        <p:nvPicPr>
          <p:cNvPr id="5" name="Billede 4">
            <a:extLst>
              <a:ext uri="{FF2B5EF4-FFF2-40B4-BE49-F238E27FC236}">
                <a16:creationId xmlns:a16="http://schemas.microsoft.com/office/drawing/2014/main" id="{E382E838-B8FA-7B12-8B0A-2868461541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80" t="7301" r="8389" b="9169"/>
          <a:stretch/>
        </p:blipFill>
        <p:spPr>
          <a:xfrm>
            <a:off x="11090663" y="92433"/>
            <a:ext cx="1012437" cy="1012437"/>
          </a:xfrm>
          <a:prstGeom prst="rect">
            <a:avLst/>
          </a:prstGeom>
        </p:spPr>
      </p:pic>
      <p:sp>
        <p:nvSpPr>
          <p:cNvPr id="10" name="Tekstfelt 9">
            <a:extLst>
              <a:ext uri="{FF2B5EF4-FFF2-40B4-BE49-F238E27FC236}">
                <a16:creationId xmlns:a16="http://schemas.microsoft.com/office/drawing/2014/main" id="{2B75C18A-FBF0-2076-AB79-8BF70F0FD4B2}"/>
              </a:ext>
            </a:extLst>
          </p:cNvPr>
          <p:cNvSpPr txBox="1"/>
          <p:nvPr/>
        </p:nvSpPr>
        <p:spPr>
          <a:xfrm>
            <a:off x="5354484" y="3429000"/>
            <a:ext cx="5324916" cy="2308324"/>
          </a:xfrm>
          <a:prstGeom prst="rect">
            <a:avLst/>
          </a:prstGeom>
          <a:noFill/>
        </p:spPr>
        <p:txBody>
          <a:bodyPr wrap="square" lIns="91440" tIns="45720" rIns="91440" bIns="45720" anchor="t">
            <a:spAutoFit/>
          </a:bodyPr>
          <a:lstStyle/>
          <a:p>
            <a:pPr marL="285750" indent="-285750">
              <a:spcBef>
                <a:spcPts val="0"/>
              </a:spcBef>
              <a:buFont typeface="Arial" panose="020B0604020202020204" pitchFamily="34" charset="0"/>
              <a:buChar char="•"/>
            </a:pPr>
            <a:r>
              <a:rPr lang="da-DK" dirty="0">
                <a:effectLst/>
                <a:latin typeface="Trade Gothic"/>
                <a:ea typeface="Segoe UI" panose="020B0502040204020203" pitchFamily="34" charset="0"/>
                <a:cs typeface="Calibri"/>
              </a:rPr>
              <a:t>Hvad bruger man emballage til?</a:t>
            </a:r>
          </a:p>
          <a:p>
            <a:pPr marL="285750" indent="-285750">
              <a:spcBef>
                <a:spcPts val="0"/>
              </a:spcBef>
              <a:buFont typeface="Arial" panose="020B0604020202020204" pitchFamily="34" charset="0"/>
              <a:buChar char="•"/>
            </a:pPr>
            <a:r>
              <a:rPr lang="da-DK" dirty="0">
                <a:latin typeface="Trade Gothic"/>
                <a:ea typeface="Segoe UI" panose="020B0502040204020203" pitchFamily="34" charset="0"/>
                <a:cs typeface="Calibri"/>
              </a:rPr>
              <a:t>Hvordan er jeres varer beskyttet, når I køber dem?</a:t>
            </a:r>
            <a:endParaRPr lang="da-DK" dirty="0">
              <a:effectLst/>
              <a:latin typeface="Trade Gothic"/>
              <a:ea typeface="Segoe UI" panose="020B0502040204020203" pitchFamily="34" charset="0"/>
              <a:cs typeface="Calibri"/>
            </a:endParaRPr>
          </a:p>
          <a:p>
            <a:pPr marL="285750" indent="-285750">
              <a:buFont typeface="Arial" panose="020B0604020202020204" pitchFamily="34" charset="0"/>
              <a:buChar char="•"/>
            </a:pPr>
            <a:r>
              <a:rPr lang="da-DK" dirty="0">
                <a:effectLst/>
                <a:latin typeface="Trade Gothic"/>
                <a:ea typeface="Segoe UI" panose="020B0502040204020203" pitchFamily="34" charset="0"/>
                <a:cs typeface="Calibri"/>
              </a:rPr>
              <a:t>Hvorfor tror I </a:t>
            </a:r>
            <a:r>
              <a:rPr lang="da-DK" dirty="0">
                <a:latin typeface="Trade Gothic"/>
                <a:ea typeface="Segoe UI" panose="020B0502040204020203" pitchFamily="34" charset="0"/>
                <a:cs typeface="Calibri"/>
              </a:rPr>
              <a:t>at mængden</a:t>
            </a:r>
            <a:r>
              <a:rPr lang="da-DK" dirty="0">
                <a:effectLst/>
                <a:latin typeface="Trade Gothic"/>
                <a:ea typeface="Segoe UI" panose="020B0502040204020203" pitchFamily="34" charset="0"/>
                <a:cs typeface="Calibri"/>
              </a:rPr>
              <a:t> af emballage stiger?</a:t>
            </a:r>
            <a:endParaRPr lang="da-DK" dirty="0">
              <a:latin typeface="Trade Gothic"/>
              <a:ea typeface="Calibri"/>
              <a:cs typeface="Calibri"/>
            </a:endParaRPr>
          </a:p>
          <a:p>
            <a:endParaRPr lang="da-DK" b="1" dirty="0">
              <a:latin typeface="Calibri"/>
              <a:ea typeface="Calibri"/>
              <a:cs typeface="Arial"/>
            </a:endParaRPr>
          </a:p>
          <a:p>
            <a:endParaRPr lang="da-DK" b="1" dirty="0">
              <a:latin typeface="Calibri"/>
              <a:ea typeface="Calibri"/>
              <a:cs typeface="Arial"/>
            </a:endParaRPr>
          </a:p>
          <a:p>
            <a:r>
              <a:rPr lang="da-DK" b="1" dirty="0">
                <a:latin typeface="Calibri"/>
                <a:ea typeface="Segoe UI" panose="020B0502040204020203" pitchFamily="34" charset="0"/>
                <a:cs typeface="Calibri"/>
              </a:rPr>
              <a:t>Hjemmeopgave</a:t>
            </a:r>
          </a:p>
          <a:p>
            <a:r>
              <a:rPr lang="da-DK" dirty="0">
                <a:latin typeface="Calibri"/>
                <a:ea typeface="Segoe UI" panose="020B0502040204020203" pitchFamily="34" charset="0"/>
                <a:cs typeface="Calibri"/>
              </a:rPr>
              <a:t>Medbring </a:t>
            </a:r>
            <a:r>
              <a:rPr lang="da-DK" u="sng" dirty="0">
                <a:latin typeface="Calibri"/>
                <a:ea typeface="Segoe UI" panose="020B0502040204020203" pitchFamily="34" charset="0"/>
                <a:cs typeface="Calibri"/>
              </a:rPr>
              <a:t>forskellige</a:t>
            </a:r>
            <a:r>
              <a:rPr lang="da-DK" dirty="0">
                <a:latin typeface="Calibri"/>
                <a:ea typeface="Segoe UI" panose="020B0502040204020203" pitchFamily="34" charset="0"/>
                <a:cs typeface="Calibri"/>
              </a:rPr>
              <a:t> slags emballage hjemmefra </a:t>
            </a:r>
          </a:p>
          <a:p>
            <a:r>
              <a:rPr lang="da-DK" dirty="0">
                <a:latin typeface="Calibri"/>
                <a:ea typeface="Segoe UI" panose="020B0502040204020203" pitchFamily="34" charset="0"/>
                <a:cs typeface="Calibri"/>
              </a:rPr>
              <a:t>– alle skal have minimum ét stykke med!</a:t>
            </a:r>
            <a:endParaRPr lang="da-DK" sz="1400" dirty="0"/>
          </a:p>
        </p:txBody>
      </p:sp>
    </p:spTree>
    <p:extLst>
      <p:ext uri="{BB962C8B-B14F-4D97-AF65-F5344CB8AC3E}">
        <p14:creationId xmlns:p14="http://schemas.microsoft.com/office/powerpoint/2010/main" val="3041642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medier 6" title="Svampe-emballage">
            <a:hlinkClick r:id="" action="ppaction://media"/>
            <a:extLst>
              <a:ext uri="{FF2B5EF4-FFF2-40B4-BE49-F238E27FC236}">
                <a16:creationId xmlns:a16="http://schemas.microsoft.com/office/drawing/2014/main" id="{96287582-F34E-2A1A-1BC1-969601C7E34A}"/>
              </a:ext>
            </a:extLst>
          </p:cNvPr>
          <p:cNvPicPr>
            <a:picLocks noRot="1" noChangeAspect="1"/>
          </p:cNvPicPr>
          <p:nvPr>
            <a:videoFile r:link="rId1"/>
          </p:nvPr>
        </p:nvPicPr>
        <p:blipFill>
          <a:blip r:embed="rId4"/>
          <a:stretch>
            <a:fillRect/>
          </a:stretch>
        </p:blipFill>
        <p:spPr>
          <a:xfrm>
            <a:off x="0" y="-30496"/>
            <a:ext cx="12192000" cy="6888496"/>
          </a:xfrm>
          <a:prstGeom prst="rect">
            <a:avLst/>
          </a:prstGeom>
        </p:spPr>
      </p:pic>
    </p:spTree>
    <p:extLst>
      <p:ext uri="{BB962C8B-B14F-4D97-AF65-F5344CB8AC3E}">
        <p14:creationId xmlns:p14="http://schemas.microsoft.com/office/powerpoint/2010/main" val="163110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tekst 8">
            <a:extLst>
              <a:ext uri="{FF2B5EF4-FFF2-40B4-BE49-F238E27FC236}">
                <a16:creationId xmlns:a16="http://schemas.microsoft.com/office/drawing/2014/main" id="{245C8A01-DB9F-41DD-0300-98126349D566}"/>
              </a:ext>
            </a:extLst>
          </p:cNvPr>
          <p:cNvSpPr>
            <a:spLocks noGrp="1"/>
          </p:cNvSpPr>
          <p:nvPr>
            <p:ph type="body" sz="quarter" idx="10"/>
          </p:nvPr>
        </p:nvSpPr>
        <p:spPr/>
        <p:txBody>
          <a:bodyPr lIns="91440" tIns="45720" rIns="91440" bIns="45720" anchor="t"/>
          <a:lstStyle/>
          <a:p>
            <a:r>
              <a:rPr lang="da-DK" dirty="0">
                <a:solidFill>
                  <a:srgbClr val="234B5A"/>
                </a:solidFill>
                <a:latin typeface="BetonEF-Bold"/>
              </a:rPr>
              <a:t>Svampe-emballage</a:t>
            </a:r>
            <a:endParaRPr lang="da-DK" dirty="0">
              <a:solidFill>
                <a:srgbClr val="234B5A"/>
              </a:solidFill>
            </a:endParaRPr>
          </a:p>
        </p:txBody>
      </p:sp>
      <p:sp>
        <p:nvSpPr>
          <p:cNvPr id="6" name="Pladsholder til indhold 4">
            <a:extLst>
              <a:ext uri="{FF2B5EF4-FFF2-40B4-BE49-F238E27FC236}">
                <a16:creationId xmlns:a16="http://schemas.microsoft.com/office/drawing/2014/main" id="{46E663EE-C287-14B1-DEE5-799E9671F11C}"/>
              </a:ext>
            </a:extLst>
          </p:cNvPr>
          <p:cNvSpPr>
            <a:spLocks noGrp="1"/>
          </p:cNvSpPr>
          <p:nvPr>
            <p:ph sz="half" idx="1"/>
          </p:nvPr>
        </p:nvSpPr>
        <p:spPr>
          <a:xfrm>
            <a:off x="509256" y="1740311"/>
            <a:ext cx="6642638" cy="3657597"/>
          </a:xfrm>
          <a:prstGeom prst="rect">
            <a:avLst/>
          </a:prstGeom>
        </p:spPr>
        <p:txBody>
          <a:bodyPr/>
          <a:lstStyle/>
          <a:p>
            <a:pPr marL="0" indent="0">
              <a:buNone/>
            </a:pPr>
            <a:r>
              <a:rPr lang="da-DK" sz="1600" dirty="0">
                <a:solidFill>
                  <a:schemeClr val="tx1"/>
                </a:solidFill>
                <a:effectLst/>
                <a:latin typeface="Calibri" panose="020F0502020204030204" pitchFamily="34" charset="0"/>
                <a:ea typeface="Segoe UI" panose="020B0502040204020203" pitchFamily="34" charset="0"/>
              </a:rPr>
              <a:t>Emballage skal beskytte vare og mad, så det kommer frem i den ønskede kvalitet. Emballage gør også transport, uddeling, håndtering og salg mere effektivt.</a:t>
            </a:r>
            <a:br>
              <a:rPr lang="da-DK" sz="1600" dirty="0">
                <a:solidFill>
                  <a:schemeClr val="tx1"/>
                </a:solidFill>
                <a:latin typeface="Calibri" panose="020F0502020204030204" pitchFamily="34" charset="0"/>
                <a:ea typeface="Segoe UI" panose="020B0502040204020203" pitchFamily="34" charset="0"/>
              </a:rPr>
            </a:br>
            <a:br>
              <a:rPr lang="da-DK" sz="1600" dirty="0">
                <a:solidFill>
                  <a:schemeClr val="tx1"/>
                </a:solidFill>
                <a:latin typeface="Calibri" panose="020F0502020204030204" pitchFamily="34" charset="0"/>
                <a:ea typeface="Segoe UI" panose="020B0502040204020203" pitchFamily="34" charset="0"/>
              </a:rPr>
            </a:br>
            <a:r>
              <a:rPr lang="da-DK" sz="1600" dirty="0">
                <a:solidFill>
                  <a:schemeClr val="tx1"/>
                </a:solidFill>
                <a:effectLst/>
                <a:latin typeface="Calibri" panose="020F0502020204030204" pitchFamily="34" charset="0"/>
                <a:ea typeface="Segoe UI" panose="020B0502040204020203" pitchFamily="34" charset="0"/>
              </a:rPr>
              <a:t>Noget emballage som plast og flamingo bliver fremstillet af olie. Det belaster klimaet, da der kommer mere CO</a:t>
            </a:r>
            <a:r>
              <a:rPr lang="da-DK" sz="1600" baseline="-25000" dirty="0">
                <a:solidFill>
                  <a:schemeClr val="tx1"/>
                </a:solidFill>
                <a:effectLst/>
                <a:latin typeface="Calibri" panose="020F0502020204030204" pitchFamily="34" charset="0"/>
                <a:ea typeface="Segoe UI" panose="020B0502040204020203" pitchFamily="34" charset="0"/>
              </a:rPr>
              <a:t>2</a:t>
            </a:r>
            <a:r>
              <a:rPr lang="da-DK" sz="1600" dirty="0">
                <a:solidFill>
                  <a:schemeClr val="tx1"/>
                </a:solidFill>
                <a:effectLst/>
                <a:latin typeface="Calibri" panose="020F0502020204030204" pitchFamily="34" charset="0"/>
                <a:ea typeface="Segoe UI" panose="020B0502040204020203" pitchFamily="34" charset="0"/>
              </a:rPr>
              <a:t> til atmosfæren både fremstilling og når det bortskaffes.</a:t>
            </a:r>
            <a:br>
              <a:rPr lang="da-DK" sz="1600" dirty="0">
                <a:solidFill>
                  <a:schemeClr val="tx1"/>
                </a:solidFill>
                <a:effectLst/>
                <a:latin typeface="Calibri" panose="020F0502020204030204" pitchFamily="34" charset="0"/>
                <a:ea typeface="Segoe UI" panose="020B0502040204020203" pitchFamily="34" charset="0"/>
              </a:rPr>
            </a:br>
            <a:br>
              <a:rPr lang="da-DK" sz="1600" dirty="0">
                <a:solidFill>
                  <a:schemeClr val="tx1"/>
                </a:solidFill>
                <a:effectLst/>
                <a:latin typeface="Calibri" panose="020F0502020204030204" pitchFamily="34" charset="0"/>
                <a:ea typeface="Segoe UI" panose="020B0502040204020203" pitchFamily="34" charset="0"/>
              </a:rPr>
            </a:br>
            <a:r>
              <a:rPr lang="da-DK" sz="1600" dirty="0">
                <a:solidFill>
                  <a:schemeClr val="tx1"/>
                </a:solidFill>
                <a:effectLst/>
                <a:latin typeface="Calibri" panose="020F0502020204030204" pitchFamily="34" charset="0"/>
                <a:ea typeface="Segoe UI" panose="020B0502040204020203" pitchFamily="34" charset="0"/>
              </a:rPr>
              <a:t>Vi mennesker kan selvfølgelig begrænse mængden af emballage, men det er vanskeligt at forestille sig helt at undvære emballage. Derfor arbejder forskere på at udvikle alternative teknologier, som kan erstatte den emballage som kommer fra fossile brændsler – som er bæredygtigt blandt andet for klimaet.</a:t>
            </a:r>
            <a:endParaRPr lang="da-DK" sz="1200" dirty="0">
              <a:solidFill>
                <a:schemeClr val="tx1"/>
              </a:solidFill>
            </a:endParaRPr>
          </a:p>
        </p:txBody>
      </p:sp>
      <p:pic>
        <p:nvPicPr>
          <p:cNvPr id="2" name="Billede 1">
            <a:extLst>
              <a:ext uri="{FF2B5EF4-FFF2-40B4-BE49-F238E27FC236}">
                <a16:creationId xmlns:a16="http://schemas.microsoft.com/office/drawing/2014/main" id="{3D5BBE85-5A34-A492-26E6-5988ED3B2D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03456" y="1438836"/>
            <a:ext cx="3988971" cy="5326732"/>
          </a:xfrm>
          <a:prstGeom prst="rect">
            <a:avLst/>
          </a:prstGeom>
        </p:spPr>
      </p:pic>
      <p:sp>
        <p:nvSpPr>
          <p:cNvPr id="5" name="Tekstfelt 4">
            <a:extLst>
              <a:ext uri="{FF2B5EF4-FFF2-40B4-BE49-F238E27FC236}">
                <a16:creationId xmlns:a16="http://schemas.microsoft.com/office/drawing/2014/main" id="{93A7ABD1-913F-3EF4-7A37-2AD1DE37FD55}"/>
              </a:ext>
            </a:extLst>
          </p:cNvPr>
          <p:cNvSpPr txBox="1"/>
          <p:nvPr/>
        </p:nvSpPr>
        <p:spPr>
          <a:xfrm>
            <a:off x="7691718" y="1787376"/>
            <a:ext cx="3572252" cy="3558025"/>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black"/>
                </a:solidFill>
                <a:effectLst/>
                <a:uLnTx/>
                <a:uFillTx/>
                <a:latin typeface="Calibri"/>
                <a:ea typeface="+mn-ea"/>
                <a:cs typeface="+mn-cs"/>
              </a:rPr>
              <a:t>UDFORDRING OG KRAV</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1600" i="0" u="none" strike="noStrike" kern="1200" cap="none" spc="0" normalizeH="0" baseline="0" noProof="0" dirty="0">
                <a:ln>
                  <a:noFill/>
                </a:ln>
                <a:solidFill>
                  <a:prstClr val="black"/>
                </a:solidFill>
                <a:effectLst/>
                <a:uLnTx/>
                <a:uFillTx/>
                <a:latin typeface="Calibri"/>
                <a:ea typeface="+mn-ea"/>
                <a:cs typeface="+mn-cs"/>
              </a:rPr>
              <a:t>I skal designe en prototype på en ny type klimavenlig emballage der kan beskytte en mindre </a:t>
            </a:r>
            <a:r>
              <a:rPr lang="da-DK" sz="1600" dirty="0">
                <a:solidFill>
                  <a:prstClr val="black"/>
                </a:solidFill>
                <a:latin typeface="Calibri"/>
              </a:rPr>
              <a:t>genstand</a:t>
            </a:r>
            <a:r>
              <a:rPr kumimoji="0" lang="da-DK" sz="1600" i="0" u="none" strike="noStrike" kern="1200" cap="none" spc="0" normalizeH="0" baseline="0" noProof="0" dirty="0">
                <a:ln>
                  <a:noFill/>
                </a:ln>
                <a:solidFill>
                  <a:prstClr val="black"/>
                </a:solidFill>
                <a:effectLst/>
                <a:uLnTx/>
                <a:uFillTx/>
                <a:latin typeface="Calibri"/>
                <a:ea typeface="+mn-ea"/>
                <a:cs typeface="+mn-cs"/>
              </a:rPr>
              <a:t> efter eget valg. </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1600" i="0" u="none" strike="noStrike" kern="1200" cap="none" spc="0" normalizeH="0" baseline="0" noProof="0" dirty="0">
                <a:ln>
                  <a:noFill/>
                </a:ln>
                <a:solidFill>
                  <a:prstClr val="black"/>
                </a:solidFill>
                <a:effectLst/>
                <a:uLnTx/>
                <a:uFillTx/>
                <a:latin typeface="Calibri"/>
                <a:ea typeface="+mn-ea"/>
                <a:cs typeface="+mn-cs"/>
              </a:rPr>
              <a:t>Emballagen skal bestå af materialer og svampe-mycelium. Jeres prototype skal kunne testes og have minimum 2 egenskaber der gør den egnet som emballage. Den skal kunne beskytte jeres </a:t>
            </a:r>
            <a:r>
              <a:rPr lang="da-DK" sz="1600" dirty="0">
                <a:solidFill>
                  <a:prstClr val="black"/>
                </a:solidFill>
                <a:latin typeface="Calibri"/>
              </a:rPr>
              <a:t>genstand</a:t>
            </a:r>
            <a:r>
              <a:rPr kumimoji="0" lang="da-DK" sz="1600" i="0" u="none" strike="noStrike" kern="1200" cap="none" spc="0" normalizeH="0" baseline="0" noProof="0" dirty="0">
                <a:ln>
                  <a:noFill/>
                </a:ln>
                <a:solidFill>
                  <a:prstClr val="black"/>
                </a:solidFill>
                <a:effectLst/>
                <a:uLnTx/>
                <a:uFillTx/>
                <a:latin typeface="Calibri"/>
                <a:ea typeface="+mn-ea"/>
                <a:cs typeface="+mn-cs"/>
              </a:rPr>
              <a:t> fra at gå i stykker ved et fald fra 1 meter. </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da-DK" sz="1600" i="0" u="none" strike="noStrike" kern="1200" cap="none" spc="0" normalizeH="0" baseline="0" noProof="0" dirty="0">
                <a:ln>
                  <a:noFill/>
                </a:ln>
                <a:solidFill>
                  <a:prstClr val="black"/>
                </a:solidFill>
                <a:effectLst/>
                <a:uLnTx/>
                <a:uFillTx/>
                <a:latin typeface="Calibri"/>
                <a:ea typeface="+mn-ea"/>
                <a:cs typeface="+mn-cs"/>
              </a:rPr>
              <a:t>Desuden skal I kunne redegøre for hvorfor svampe-emballage er mere bæredygtigt for klimaet, end fx plast.</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da-DK"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Billede 11">
            <a:extLst>
              <a:ext uri="{FF2B5EF4-FFF2-40B4-BE49-F238E27FC236}">
                <a16:creationId xmlns:a16="http://schemas.microsoft.com/office/drawing/2014/main" id="{7A775F37-9314-623D-311A-06C43C1103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80" t="7301" r="8389" b="9169"/>
          <a:stretch/>
        </p:blipFill>
        <p:spPr>
          <a:xfrm>
            <a:off x="11090663" y="92433"/>
            <a:ext cx="1012437" cy="1012437"/>
          </a:xfrm>
          <a:prstGeom prst="rect">
            <a:avLst/>
          </a:prstGeom>
        </p:spPr>
      </p:pic>
    </p:spTree>
    <p:extLst>
      <p:ext uri="{BB962C8B-B14F-4D97-AF65-F5344CB8AC3E}">
        <p14:creationId xmlns:p14="http://schemas.microsoft.com/office/powerpoint/2010/main" val="324184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5BF0BB6C-5469-39CF-5376-2B0B06A30155}"/>
              </a:ext>
            </a:extLst>
          </p:cNvPr>
          <p:cNvSpPr>
            <a:spLocks noGrp="1"/>
          </p:cNvSpPr>
          <p:nvPr>
            <p:ph type="body" sz="quarter" idx="10"/>
          </p:nvPr>
        </p:nvSpPr>
        <p:spPr/>
        <p:txBody>
          <a:bodyPr/>
          <a:lstStyle/>
          <a:p>
            <a:r>
              <a:rPr lang="da-DK" dirty="0">
                <a:solidFill>
                  <a:srgbClr val="234B5A"/>
                </a:solidFill>
              </a:rPr>
              <a:t>Engineering designprocessen</a:t>
            </a:r>
          </a:p>
        </p:txBody>
      </p:sp>
    </p:spTree>
    <p:extLst>
      <p:ext uri="{BB962C8B-B14F-4D97-AF65-F5344CB8AC3E}">
        <p14:creationId xmlns:p14="http://schemas.microsoft.com/office/powerpoint/2010/main" val="1672808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F0B4D48-A735-7E98-B768-7A4220C01A68}"/>
              </a:ext>
            </a:extLst>
          </p:cNvPr>
          <p:cNvSpPr>
            <a:spLocks noGrp="1"/>
          </p:cNvSpPr>
          <p:nvPr>
            <p:ph type="body" sz="quarter" idx="10"/>
          </p:nvPr>
        </p:nvSpPr>
        <p:spPr/>
        <p:txBody>
          <a:bodyPr/>
          <a:lstStyle/>
          <a:p>
            <a:r>
              <a:rPr lang="da-DK" dirty="0">
                <a:solidFill>
                  <a:srgbClr val="234B5A"/>
                </a:solidFill>
              </a:rPr>
              <a:t>Undersøg jeres egen emballage </a:t>
            </a:r>
          </a:p>
          <a:p>
            <a:r>
              <a:rPr lang="da-DK" sz="2400" dirty="0">
                <a:solidFill>
                  <a:srgbClr val="234B5A"/>
                </a:solidFill>
              </a:rPr>
              <a:t>Elevark 1</a:t>
            </a:r>
          </a:p>
        </p:txBody>
      </p:sp>
      <p:pic>
        <p:nvPicPr>
          <p:cNvPr id="2" name="Billede 1">
            <a:extLst>
              <a:ext uri="{FF2B5EF4-FFF2-40B4-BE49-F238E27FC236}">
                <a16:creationId xmlns:a16="http://schemas.microsoft.com/office/drawing/2014/main" id="{95028798-FD3B-8992-8BBB-122AF4F216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80" t="7301" r="8389" b="9169"/>
          <a:stretch/>
        </p:blipFill>
        <p:spPr>
          <a:xfrm>
            <a:off x="10051807" y="120878"/>
            <a:ext cx="1012437" cy="1012437"/>
          </a:xfrm>
          <a:prstGeom prst="rect">
            <a:avLst/>
          </a:prstGeom>
        </p:spPr>
      </p:pic>
      <p:pic>
        <p:nvPicPr>
          <p:cNvPr id="5" name="Billede 4" descr="Et billede, der indeholder cirkel, Font/skrifttype, Grafik, logo&#10;&#10;Automatisk genereret beskrivelse">
            <a:extLst>
              <a:ext uri="{FF2B5EF4-FFF2-40B4-BE49-F238E27FC236}">
                <a16:creationId xmlns:a16="http://schemas.microsoft.com/office/drawing/2014/main" id="{5A7805E3-E588-7266-C44C-AE2B1B9ECB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244" y="120878"/>
            <a:ext cx="1008728" cy="1008728"/>
          </a:xfrm>
          <a:prstGeom prst="rect">
            <a:avLst/>
          </a:prstGeom>
        </p:spPr>
      </p:pic>
      <p:sp>
        <p:nvSpPr>
          <p:cNvPr id="17" name="Rektangel 16">
            <a:extLst>
              <a:ext uri="{FF2B5EF4-FFF2-40B4-BE49-F238E27FC236}">
                <a16:creationId xmlns:a16="http://schemas.microsoft.com/office/drawing/2014/main" id="{294AC37D-654D-C481-C036-9E3D4E00E61E}"/>
              </a:ext>
            </a:extLst>
          </p:cNvPr>
          <p:cNvSpPr/>
          <p:nvPr/>
        </p:nvSpPr>
        <p:spPr>
          <a:xfrm>
            <a:off x="1160957" y="5053263"/>
            <a:ext cx="6635506" cy="1196990"/>
          </a:xfrm>
          <a:prstGeom prst="rect">
            <a:avLst/>
          </a:prstGeom>
          <a:solidFill>
            <a:srgbClr val="B2C8CE"/>
          </a:solidFill>
          <a:ln>
            <a:solidFill>
              <a:srgbClr val="587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da-DK" sz="1600" b="1" i="0" u="none" strike="noStrike" baseline="0" dirty="0">
                <a:solidFill>
                  <a:schemeClr val="tx1"/>
                </a:solidFill>
                <a:latin typeface="WorkSans-Bold"/>
              </a:rPr>
              <a:t>TRANSPORT-EMBALLAGE</a:t>
            </a:r>
          </a:p>
          <a:p>
            <a:pPr algn="l"/>
            <a:r>
              <a:rPr lang="da-DK" sz="1600" b="0" i="0" u="none" strike="noStrike" baseline="0" dirty="0">
                <a:solidFill>
                  <a:schemeClr val="tx1"/>
                </a:solidFill>
                <a:latin typeface="WorkSans-Regular"/>
              </a:rPr>
              <a:t>Emballage udformet på en sådan måde, at  håndtering og transport af salgsvare gøres lettere, så skader forårsaget af fysisk håndtering eller transport kan undgås.</a:t>
            </a:r>
          </a:p>
          <a:p>
            <a:pPr algn="l"/>
            <a:r>
              <a:rPr lang="da-DK" sz="1400" b="0" i="1" u="none" strike="noStrike" baseline="0" dirty="0">
                <a:solidFill>
                  <a:schemeClr val="tx1"/>
                </a:solidFill>
                <a:latin typeface="WorkSans-Italic"/>
              </a:rPr>
              <a:t>Kilde: Miljøstyrelsen</a:t>
            </a:r>
            <a:endParaRPr lang="da-DK" sz="1400" dirty="0">
              <a:solidFill>
                <a:schemeClr val="tx1"/>
              </a:solidFill>
            </a:endParaRPr>
          </a:p>
        </p:txBody>
      </p:sp>
      <p:pic>
        <p:nvPicPr>
          <p:cNvPr id="6" name="Billede 5">
            <a:extLst>
              <a:ext uri="{FF2B5EF4-FFF2-40B4-BE49-F238E27FC236}">
                <a16:creationId xmlns:a16="http://schemas.microsoft.com/office/drawing/2014/main" id="{BB102D7C-96E3-D9B1-8E39-0E29BCA8DEC0}"/>
              </a:ext>
            </a:extLst>
          </p:cNvPr>
          <p:cNvPicPr>
            <a:picLocks noChangeAspect="1"/>
          </p:cNvPicPr>
          <p:nvPr/>
        </p:nvPicPr>
        <p:blipFill>
          <a:blip r:embed="rId5"/>
          <a:stretch>
            <a:fillRect/>
          </a:stretch>
        </p:blipFill>
        <p:spPr>
          <a:xfrm rot="586339">
            <a:off x="8849379" y="2302449"/>
            <a:ext cx="2775029" cy="3929475"/>
          </a:xfrm>
          <a:prstGeom prst="rect">
            <a:avLst/>
          </a:prstGeom>
          <a:ln w="6350">
            <a:solidFill>
              <a:srgbClr val="587F8A"/>
            </a:solidFill>
          </a:ln>
        </p:spPr>
      </p:pic>
      <p:pic>
        <p:nvPicPr>
          <p:cNvPr id="9" name="Billede 8">
            <a:extLst>
              <a:ext uri="{FF2B5EF4-FFF2-40B4-BE49-F238E27FC236}">
                <a16:creationId xmlns:a16="http://schemas.microsoft.com/office/drawing/2014/main" id="{4B047179-D568-AB41-BCE3-F06A4B40C155}"/>
              </a:ext>
            </a:extLst>
          </p:cNvPr>
          <p:cNvPicPr>
            <a:picLocks noChangeAspect="1"/>
          </p:cNvPicPr>
          <p:nvPr/>
        </p:nvPicPr>
        <p:blipFill>
          <a:blip r:embed="rId6"/>
          <a:stretch>
            <a:fillRect/>
          </a:stretch>
        </p:blipFill>
        <p:spPr>
          <a:xfrm rot="586339">
            <a:off x="8407795" y="1968743"/>
            <a:ext cx="2781194" cy="3929475"/>
          </a:xfrm>
          <a:prstGeom prst="rect">
            <a:avLst/>
          </a:prstGeom>
          <a:ln w="6350">
            <a:solidFill>
              <a:srgbClr val="587F8A"/>
            </a:solidFill>
          </a:ln>
        </p:spPr>
      </p:pic>
      <p:pic>
        <p:nvPicPr>
          <p:cNvPr id="7" name="Billede 6" descr="Et billede, der indeholder cirkel, Grafik, skærmbillede, Farverigt&#10;&#10;Automatisk genereret beskrivelse">
            <a:extLst>
              <a:ext uri="{FF2B5EF4-FFF2-40B4-BE49-F238E27FC236}">
                <a16:creationId xmlns:a16="http://schemas.microsoft.com/office/drawing/2014/main" id="{C7456C85-A779-C26F-9967-789D25F4EF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4632" y="1329246"/>
            <a:ext cx="5613093" cy="3428094"/>
          </a:xfrm>
          <a:prstGeom prst="rect">
            <a:avLst/>
          </a:prstGeom>
        </p:spPr>
      </p:pic>
    </p:spTree>
    <p:extLst>
      <p:ext uri="{BB962C8B-B14F-4D97-AF65-F5344CB8AC3E}">
        <p14:creationId xmlns:p14="http://schemas.microsoft.com/office/powerpoint/2010/main" val="3104727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914B1576-D73C-5F34-767B-E4A09F46ED02}"/>
              </a:ext>
            </a:extLst>
          </p:cNvPr>
          <p:cNvSpPr>
            <a:spLocks noGrp="1"/>
          </p:cNvSpPr>
          <p:nvPr>
            <p:ph type="body" sz="quarter" idx="10"/>
          </p:nvPr>
        </p:nvSpPr>
        <p:spPr/>
        <p:txBody>
          <a:bodyPr/>
          <a:lstStyle/>
          <a:p>
            <a:r>
              <a:rPr lang="da-DK" dirty="0">
                <a:solidFill>
                  <a:srgbClr val="234B5A"/>
                </a:solidFill>
              </a:rPr>
              <a:t>Fælles opsamling</a:t>
            </a:r>
          </a:p>
        </p:txBody>
      </p:sp>
      <p:sp>
        <p:nvSpPr>
          <p:cNvPr id="2" name="Pladsholder til indhold 1">
            <a:extLst>
              <a:ext uri="{FF2B5EF4-FFF2-40B4-BE49-F238E27FC236}">
                <a16:creationId xmlns:a16="http://schemas.microsoft.com/office/drawing/2014/main" id="{DF804E4D-F389-F708-1EE5-B9C2627A6B77}"/>
              </a:ext>
            </a:extLst>
          </p:cNvPr>
          <p:cNvSpPr>
            <a:spLocks noGrp="1"/>
          </p:cNvSpPr>
          <p:nvPr>
            <p:ph sz="half" idx="2"/>
          </p:nvPr>
        </p:nvSpPr>
        <p:spPr/>
        <p:txBody>
          <a:bodyPr/>
          <a:lstStyle/>
          <a:p>
            <a:pPr marL="285750" indent="-285750">
              <a:buFont typeface="Arial" panose="020B0604020202020204" pitchFamily="34" charset="0"/>
              <a:buChar char="•"/>
            </a:pPr>
            <a:r>
              <a:rPr lang="da-DK" sz="1800" dirty="0"/>
              <a:t>Hvilke egenskaber skal emballage til transport have?</a:t>
            </a:r>
          </a:p>
          <a:p>
            <a:pPr marL="285750" indent="-285750">
              <a:buFont typeface="Arial" panose="020B0604020202020204" pitchFamily="34" charset="0"/>
              <a:buChar char="•"/>
            </a:pPr>
            <a:endParaRPr lang="da-DK" sz="1800" dirty="0"/>
          </a:p>
          <a:p>
            <a:pPr marL="285750" indent="-285750">
              <a:buFont typeface="Arial" panose="020B0604020202020204" pitchFamily="34" charset="0"/>
              <a:buChar char="•"/>
            </a:pPr>
            <a:r>
              <a:rPr lang="da-DK" sz="1800" dirty="0"/>
              <a:t>Hvilke materialer er emballage til transport lavet af, og er det en udfordring for natur, klima og miljø?</a:t>
            </a:r>
          </a:p>
          <a:p>
            <a:pPr marL="285750" indent="-285750">
              <a:buFont typeface="Arial" panose="020B0604020202020204" pitchFamily="34" charset="0"/>
              <a:buChar char="•"/>
            </a:pPr>
            <a:endParaRPr lang="da-DK" sz="1800" dirty="0"/>
          </a:p>
          <a:p>
            <a:pPr marL="285750" indent="-285750">
              <a:buFont typeface="Arial" panose="020B0604020202020204" pitchFamily="34" charset="0"/>
              <a:buChar char="•"/>
            </a:pPr>
            <a:r>
              <a:rPr lang="da-DK" sz="1800" dirty="0"/>
              <a:t>Hvordan kan viden fra jeres undersøgelse af emballage anvendes til at løse udfordringen?</a:t>
            </a:r>
          </a:p>
        </p:txBody>
      </p:sp>
    </p:spTree>
    <p:extLst>
      <p:ext uri="{BB962C8B-B14F-4D97-AF65-F5344CB8AC3E}">
        <p14:creationId xmlns:p14="http://schemas.microsoft.com/office/powerpoint/2010/main" val="3207062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5E600128-3C85-D1C1-A46E-958EAFBD881E}"/>
              </a:ext>
            </a:extLst>
          </p:cNvPr>
          <p:cNvSpPr>
            <a:spLocks noGrp="1"/>
          </p:cNvSpPr>
          <p:nvPr>
            <p:ph sz="half" idx="1"/>
          </p:nvPr>
        </p:nvSpPr>
        <p:spPr>
          <a:xfrm>
            <a:off x="662517" y="1801284"/>
            <a:ext cx="5384800" cy="4556986"/>
          </a:xfrm>
        </p:spPr>
        <p:txBody>
          <a:bodyPr lIns="91440" tIns="45720" rIns="91440" bIns="45720" anchor="t"/>
          <a:lstStyle/>
          <a:p>
            <a:pPr marL="342900" indent="-342900">
              <a:buFont typeface="+mj-lt"/>
              <a:buAutoNum type="arabicPeriod"/>
            </a:pPr>
            <a:r>
              <a:rPr lang="da-DK" sz="1800" dirty="0">
                <a:solidFill>
                  <a:schemeClr val="tx1"/>
                </a:solidFill>
                <a:latin typeface="Trade Gothic LT Std"/>
                <a:cs typeface="Arial"/>
              </a:rPr>
              <a:t>Se på modellen og tal om hvad den består af og udpeg hvad på modellen der kan indeholde carbon. </a:t>
            </a:r>
          </a:p>
          <a:p>
            <a:pPr marL="342900" indent="-342900">
              <a:buFont typeface="+mj-lt"/>
              <a:buAutoNum type="arabicPeriod"/>
            </a:pPr>
            <a:r>
              <a:rPr lang="da-DK" sz="1800" dirty="0">
                <a:solidFill>
                  <a:schemeClr val="tx1"/>
                </a:solidFill>
                <a:latin typeface="Trade Gothic LT Std"/>
                <a:cs typeface="Arial"/>
              </a:rPr>
              <a:t>Tegn pile på modellen, så den viser hvordan carbon kan cirkulere i et kredsløb. </a:t>
            </a:r>
          </a:p>
          <a:p>
            <a:pPr marL="342900" indent="-342900">
              <a:buFont typeface="+mj-lt"/>
              <a:buAutoNum type="arabicPeriod"/>
            </a:pPr>
            <a:r>
              <a:rPr lang="da-DK" sz="1800" dirty="0">
                <a:solidFill>
                  <a:schemeClr val="tx1"/>
                </a:solidFill>
                <a:latin typeface="Trade Gothic LT Std"/>
                <a:cs typeface="Arial"/>
              </a:rPr>
              <a:t>Udvid modellen, så den viser sammenhæng mellem carbon fra fossile brændsler i undergrunden og CO</a:t>
            </a:r>
            <a:r>
              <a:rPr lang="da-DK" sz="1800" baseline="-25000" dirty="0">
                <a:solidFill>
                  <a:schemeClr val="tx1"/>
                </a:solidFill>
                <a:latin typeface="Trade Gothic LT Std"/>
                <a:cs typeface="Arial"/>
              </a:rPr>
              <a:t>2 </a:t>
            </a:r>
            <a:r>
              <a:rPr lang="da-DK" sz="1800" dirty="0">
                <a:solidFill>
                  <a:schemeClr val="tx1"/>
                </a:solidFill>
                <a:latin typeface="Trade Gothic LT Std"/>
                <a:cs typeface="Arial"/>
              </a:rPr>
              <a:t>i atmosfæren.</a:t>
            </a:r>
          </a:p>
          <a:p>
            <a:pPr marL="342900" indent="-342900">
              <a:buFont typeface="+mj-lt"/>
              <a:buAutoNum type="arabicPeriod"/>
            </a:pPr>
            <a:r>
              <a:rPr lang="da-DK" sz="1800" dirty="0">
                <a:solidFill>
                  <a:schemeClr val="tx1"/>
                </a:solidFill>
                <a:latin typeface="Trade Gothic LT Std"/>
                <a:cs typeface="Arial"/>
              </a:rPr>
              <a:t>Brug modellen til at drøfte, hvordan emballage udvundet af olie, fx plast, passer ind i jeres model. Tegn eventuelt jeres forslag på modellen.</a:t>
            </a:r>
          </a:p>
          <a:p>
            <a:endParaRPr lang="da-DK" sz="1800" dirty="0">
              <a:solidFill>
                <a:srgbClr val="FF0000"/>
              </a:solidFill>
              <a:latin typeface="Trade Gothic LT Std"/>
              <a:cs typeface="Arial"/>
            </a:endParaRPr>
          </a:p>
          <a:p>
            <a:endParaRPr lang="da-DK" sz="1800" dirty="0">
              <a:solidFill>
                <a:srgbClr val="FF0000"/>
              </a:solidFill>
              <a:latin typeface="Trade Gothic LT Std"/>
              <a:cs typeface="Arial"/>
            </a:endParaRPr>
          </a:p>
          <a:p>
            <a:endParaRPr lang="da-DK" sz="1800" dirty="0">
              <a:solidFill>
                <a:srgbClr val="FF0000"/>
              </a:solidFill>
              <a:latin typeface="Trade Gothic LT Std"/>
              <a:cs typeface="Arial"/>
            </a:endParaRPr>
          </a:p>
        </p:txBody>
      </p:sp>
      <p:sp>
        <p:nvSpPr>
          <p:cNvPr id="4" name="Pladsholder til tekst 3">
            <a:extLst>
              <a:ext uri="{FF2B5EF4-FFF2-40B4-BE49-F238E27FC236}">
                <a16:creationId xmlns:a16="http://schemas.microsoft.com/office/drawing/2014/main" id="{0D6318B1-CBB0-1EB5-392E-2E6F979F2EEF}"/>
              </a:ext>
            </a:extLst>
          </p:cNvPr>
          <p:cNvSpPr>
            <a:spLocks noGrp="1"/>
          </p:cNvSpPr>
          <p:nvPr>
            <p:ph type="body" sz="quarter" idx="10"/>
          </p:nvPr>
        </p:nvSpPr>
        <p:spPr/>
        <p:txBody>
          <a:bodyPr/>
          <a:lstStyle/>
          <a:p>
            <a:r>
              <a:rPr lang="da-DK" sz="3600" dirty="0">
                <a:solidFill>
                  <a:srgbClr val="234B5A"/>
                </a:solidFill>
              </a:rPr>
              <a:t>Hvad har emballage med klimaet at gøre?</a:t>
            </a:r>
          </a:p>
          <a:p>
            <a:r>
              <a:rPr lang="da-DK" sz="2000" dirty="0">
                <a:solidFill>
                  <a:srgbClr val="234B5A"/>
                </a:solidFill>
              </a:rPr>
              <a:t>Elevark 2 – del 1</a:t>
            </a:r>
          </a:p>
        </p:txBody>
      </p:sp>
      <p:pic>
        <p:nvPicPr>
          <p:cNvPr id="5" name="Billede 4">
            <a:extLst>
              <a:ext uri="{FF2B5EF4-FFF2-40B4-BE49-F238E27FC236}">
                <a16:creationId xmlns:a16="http://schemas.microsoft.com/office/drawing/2014/main" id="{7AE5CD26-3351-4161-EC34-84EC5A6A0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80" t="7301" r="8389" b="9169"/>
          <a:stretch/>
        </p:blipFill>
        <p:spPr>
          <a:xfrm>
            <a:off x="11057754" y="120878"/>
            <a:ext cx="1012437" cy="1012437"/>
          </a:xfrm>
          <a:prstGeom prst="rect">
            <a:avLst/>
          </a:prstGeom>
        </p:spPr>
      </p:pic>
      <p:pic>
        <p:nvPicPr>
          <p:cNvPr id="11" name="Billede 10">
            <a:extLst>
              <a:ext uri="{FF2B5EF4-FFF2-40B4-BE49-F238E27FC236}">
                <a16:creationId xmlns:a16="http://schemas.microsoft.com/office/drawing/2014/main" id="{590DEA64-96D8-6535-AEA8-1037C25ADAF6}"/>
              </a:ext>
            </a:extLst>
          </p:cNvPr>
          <p:cNvPicPr>
            <a:picLocks noChangeAspect="1"/>
          </p:cNvPicPr>
          <p:nvPr/>
        </p:nvPicPr>
        <p:blipFill>
          <a:blip r:embed="rId4"/>
          <a:stretch>
            <a:fillRect/>
          </a:stretch>
        </p:blipFill>
        <p:spPr>
          <a:xfrm>
            <a:off x="6288407" y="1458662"/>
            <a:ext cx="5568233" cy="3940676"/>
          </a:xfrm>
          <a:prstGeom prst="rect">
            <a:avLst/>
          </a:prstGeom>
        </p:spPr>
      </p:pic>
      <p:pic>
        <p:nvPicPr>
          <p:cNvPr id="3" name="Billede 2" descr="Et billede, der indeholder tekst, Font/skrifttype, skærmbillede, cirkel&#10;&#10;Automatisk genereret beskrivelse">
            <a:extLst>
              <a:ext uri="{FF2B5EF4-FFF2-40B4-BE49-F238E27FC236}">
                <a16:creationId xmlns:a16="http://schemas.microsoft.com/office/drawing/2014/main" id="{BCCF8E97-9697-899E-9D83-37B656D9FE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8622" y="120878"/>
            <a:ext cx="1005020" cy="1008729"/>
          </a:xfrm>
          <a:prstGeom prst="rect">
            <a:avLst/>
          </a:prstGeom>
        </p:spPr>
      </p:pic>
    </p:spTree>
    <p:extLst>
      <p:ext uri="{BB962C8B-B14F-4D97-AF65-F5344CB8AC3E}">
        <p14:creationId xmlns:p14="http://schemas.microsoft.com/office/powerpoint/2010/main" val="4181132823"/>
      </p:ext>
    </p:extLst>
  </p:cSld>
  <p:clrMapOvr>
    <a:masterClrMapping/>
  </p:clrMapOvr>
</p:sld>
</file>

<file path=ppt/theme/theme1.xml><?xml version="1.0" encoding="utf-8"?>
<a:theme xmlns:a="http://schemas.openxmlformats.org/drawingml/2006/main" name="Breaker">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vid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Hvid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Hvid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154E1149A47944484244A3D4E7FC03B" ma:contentTypeVersion="15" ma:contentTypeDescription="Create a new document." ma:contentTypeScope="" ma:versionID="d86f757f0ffb4f703480b2047306e416">
  <xsd:schema xmlns:xsd="http://www.w3.org/2001/XMLSchema" xmlns:xs="http://www.w3.org/2001/XMLSchema" xmlns:p="http://schemas.microsoft.com/office/2006/metadata/properties" xmlns:ns2="3996d87b-10f0-4c3b-938a-9c75c29f3f2f" xmlns:ns3="d6e0980b-76a7-4578-8de0-ae84c001a1d6" targetNamespace="http://schemas.microsoft.com/office/2006/metadata/properties" ma:root="true" ma:fieldsID="1dbb72f857c11c177d72a36bb3be4c37" ns2:_="" ns3:_="">
    <xsd:import namespace="3996d87b-10f0-4c3b-938a-9c75c29f3f2f"/>
    <xsd:import namespace="d6e0980b-76a7-4578-8de0-ae84c001a1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96d87b-10f0-4c3b-938a-9c75c29f3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e0980b-76a7-4578-8de0-ae84c001a1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B903B5-7819-48B3-BDE7-5A2A094A0464}">
  <ds:schemaRefs>
    <ds:schemaRef ds:uri="http://schemas.microsoft.com/sharepoint/v3/contenttype/forms"/>
  </ds:schemaRefs>
</ds:datastoreItem>
</file>

<file path=customXml/itemProps2.xml><?xml version="1.0" encoding="utf-8"?>
<ds:datastoreItem xmlns:ds="http://schemas.openxmlformats.org/officeDocument/2006/customXml" ds:itemID="{972E5F99-0581-48CB-99F7-DE20A0ACF71F}">
  <ds:schemaRefs>
    <ds:schemaRef ds:uri="3996d87b-10f0-4c3b-938a-9c75c29f3f2f"/>
    <ds:schemaRef ds:uri="d6e0980b-76a7-4578-8de0-ae84c001a1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9861F33-8CF6-4C0E-845F-6B313744A3FF}">
  <ds:schemaRefs>
    <ds:schemaRef ds:uri="a182a518-1075-4414-b33f-9ae5c587f5b3"/>
    <ds:schemaRef ds:uri="c9556b18-80b3-495f-bf06-e7a3be1966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Tema1</Template>
  <TotalTime>9</TotalTime>
  <Words>5214</Words>
  <Application>Microsoft Office PowerPoint</Application>
  <PresentationFormat>Widescreen</PresentationFormat>
  <Paragraphs>441</Paragraphs>
  <Slides>28</Slides>
  <Notes>28</Notes>
  <HiddenSlides>0</HiddenSlides>
  <MMClips>1</MMClips>
  <ScaleCrop>false</ScaleCrop>
  <HeadingPairs>
    <vt:vector size="6" baseType="variant">
      <vt:variant>
        <vt:lpstr>Benyttede skrifttyper</vt:lpstr>
      </vt:variant>
      <vt:variant>
        <vt:i4>13</vt:i4>
      </vt:variant>
      <vt:variant>
        <vt:lpstr>Tema</vt:lpstr>
      </vt:variant>
      <vt:variant>
        <vt:i4>4</vt:i4>
      </vt:variant>
      <vt:variant>
        <vt:lpstr>Slidetitler</vt:lpstr>
      </vt:variant>
      <vt:variant>
        <vt:i4>28</vt:i4>
      </vt:variant>
    </vt:vector>
  </HeadingPairs>
  <TitlesOfParts>
    <vt:vector size="45" baseType="lpstr">
      <vt:lpstr>Arial</vt:lpstr>
      <vt:lpstr>BetonEF-Bold</vt:lpstr>
      <vt:lpstr>Calibri</vt:lpstr>
      <vt:lpstr>Courier New</vt:lpstr>
      <vt:lpstr>Courier New,monospace</vt:lpstr>
      <vt:lpstr>Inden I går i gang med at lave blandingen til jeres prototype, skal I overveje: </vt:lpstr>
      <vt:lpstr>Lucida Calligraphy</vt:lpstr>
      <vt:lpstr>Segoe UI</vt:lpstr>
      <vt:lpstr>Trade Gothic</vt:lpstr>
      <vt:lpstr>Trade Gothic LT Std</vt:lpstr>
      <vt:lpstr>WorkSans-Bold</vt:lpstr>
      <vt:lpstr>WorkSans-Italic</vt:lpstr>
      <vt:lpstr>WorkSans-Regular</vt:lpstr>
      <vt:lpstr>Breaker</vt:lpstr>
      <vt:lpstr>Hvid baggrund lille hjørnelogo</vt:lpstr>
      <vt:lpstr>1_Hvid baggrund lille hjørnelogo</vt:lpstr>
      <vt:lpstr>3_Hvid baggrund lille hjørnelogo</vt:lpstr>
      <vt:lpstr>PowerPoint-præsentation</vt:lpstr>
      <vt:lpstr> Svampe-emballage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Marie Langskov</dc:creator>
  <cp:lastModifiedBy>Anne Dorte Spang-Thomsen</cp:lastModifiedBy>
  <cp:revision>1</cp:revision>
  <cp:lastPrinted>2013-03-20T07:57:09Z</cp:lastPrinted>
  <dcterms:created xsi:type="dcterms:W3CDTF">2013-03-25T08:44:40Z</dcterms:created>
  <dcterms:modified xsi:type="dcterms:W3CDTF">2024-01-29T07:40:56Z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0x0101000154E1149A47944484244A3D4E7FC03B</vt:lpwstr>
  </property>
</Properties>
</file>