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9E_F6505902.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B5_D95E2662.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B7_20165D6C.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modernComment_1BE_F3FF995A.xml" ContentType="application/vnd.ms-powerpoint.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omments/modernComment_1D0_70284D2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2" r:id="rId4"/>
    <p:sldMasterId id="2147483674" r:id="rId5"/>
  </p:sldMasterIdLst>
  <p:notesMasterIdLst>
    <p:notesMasterId r:id="rId75"/>
  </p:notesMasterIdLst>
  <p:handoutMasterIdLst>
    <p:handoutMasterId r:id="rId76"/>
  </p:handoutMasterIdLst>
  <p:sldIdLst>
    <p:sldId id="368" r:id="rId6"/>
    <p:sldId id="398" r:id="rId7"/>
    <p:sldId id="372" r:id="rId8"/>
    <p:sldId id="466" r:id="rId9"/>
    <p:sldId id="329"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49" r:id="rId58"/>
    <p:sldId id="450" r:id="rId59"/>
    <p:sldId id="451" r:id="rId60"/>
    <p:sldId id="452" r:id="rId61"/>
    <p:sldId id="453" r:id="rId62"/>
    <p:sldId id="454" r:id="rId63"/>
    <p:sldId id="455" r:id="rId64"/>
    <p:sldId id="456" r:id="rId65"/>
    <p:sldId id="457" r:id="rId66"/>
    <p:sldId id="458" r:id="rId67"/>
    <p:sldId id="459" r:id="rId68"/>
    <p:sldId id="460" r:id="rId69"/>
    <p:sldId id="461" r:id="rId70"/>
    <p:sldId id="462" r:id="rId71"/>
    <p:sldId id="463" r:id="rId72"/>
    <p:sldId id="465" r:id="rId73"/>
    <p:sldId id="464" r:id="rId74"/>
  </p:sldIdLst>
  <p:sldSz cx="12192000" cy="6858000"/>
  <p:notesSz cx="7099300" cy="10234613"/>
  <p:embeddedFontLst>
    <p:embeddedFont>
      <p:font typeface="BetonEF" panose="020B0604020202020204" charset="0"/>
      <p:bold r:id="rId77"/>
    </p:embeddedFont>
    <p:embeddedFont>
      <p:font typeface="BetonEF-Bold" charset="0"/>
      <p:bold r:id="rId78"/>
    </p:embeddedFont>
    <p:embeddedFont>
      <p:font typeface="Cambria Math" panose="02040503050406030204" pitchFamily="18" charset="0"/>
      <p:regular r:id="rId79"/>
    </p:embeddedFont>
    <p:embeddedFont>
      <p:font typeface="Noto Sans" panose="020B0502040504020204" pitchFamily="34" charset="0"/>
      <p:regular r:id="rId80"/>
      <p:bold r:id="rId81"/>
      <p:italic r:id="rId82"/>
      <p:boldItalic r:id="rId83"/>
    </p:embeddedFont>
    <p:embeddedFont>
      <p:font typeface="Roboto" panose="02000000000000000000" pitchFamily="2" charset="0"/>
      <p:regular r:id="rId84"/>
      <p:bold r:id="rId85"/>
      <p:italic r:id="rId86"/>
      <p:boldItalic r:id="rId87"/>
    </p:embeddedFont>
    <p:embeddedFont>
      <p:font typeface="Work Sans" pitchFamily="2" charset="0"/>
      <p:regular r:id="rId88"/>
      <p:bold r:id="rId89"/>
      <p:italic r:id="rId90"/>
      <p:boldItalic r:id="rId91"/>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D2A27-6B9D-D471-EA08-C2353146CF4A}" name="Line Søndergaard Kallerup" initials="" userId="S::lka@birke-gym.dk::50fe5172-c2d9-47d0-a78e-3e89f24522ca" providerId="AD"/>
  <p188:author id="{C1ACE94E-ECF4-E241-7E36-6077B8C55A02}" name="Mie Kristensen" initials="MK" userId="c038b87fdeb07ab8" providerId="Windows Live"/>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A"/>
    <a:srgbClr val="FFE600"/>
    <a:srgbClr val="FFFFFF"/>
    <a:srgbClr val="92C8CE"/>
    <a:srgbClr val="9DC3E6"/>
    <a:srgbClr val="587F8A"/>
    <a:srgbClr val="37AFB5"/>
    <a:srgbClr val="99CC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B52C8-9551-4B6F-9485-EDA4CEA1E6DE}" v="77" dt="2025-02-05T10:52:17.27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9" autoAdjust="0"/>
    <p:restoredTop sz="96029" autoAdjust="0"/>
  </p:normalViewPr>
  <p:slideViewPr>
    <p:cSldViewPr snapToGrid="0">
      <p:cViewPr>
        <p:scale>
          <a:sx n="69" d="100"/>
          <a:sy n="69" d="100"/>
        </p:scale>
        <p:origin x="256"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9" d="100"/>
          <a:sy n="109" d="100"/>
        </p:scale>
        <p:origin x="435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3.fntdata"/><Relationship Id="rId5" Type="http://schemas.openxmlformats.org/officeDocument/2006/relationships/slideMaster" Target="slideMasters/slideMaster2.xml"/><Relationship Id="rId90" Type="http://schemas.openxmlformats.org/officeDocument/2006/relationships/font" Target="fonts/font14.fntdata"/><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1.fntdata"/><Relationship Id="rId61" Type="http://schemas.openxmlformats.org/officeDocument/2006/relationships/slide" Target="slides/slide56.xml"/><Relationship Id="rId82" Type="http://schemas.openxmlformats.org/officeDocument/2006/relationships/font" Target="fonts/font6.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583f570d-385d-4314-a92b-bccc1b7483cc" providerId="ADAL" clId="{452B52C8-9551-4B6F-9485-EDA4CEA1E6DE}"/>
    <pc:docChg chg="undo custSel addSld delSld modSld sldOrd modMainMaster">
      <pc:chgData name="Julie Lindholm" userId="583f570d-385d-4314-a92b-bccc1b7483cc" providerId="ADAL" clId="{452B52C8-9551-4B6F-9485-EDA4CEA1E6DE}" dt="2025-02-05T11:46:08.751" v="1383" actId="207"/>
      <pc:docMkLst>
        <pc:docMk/>
      </pc:docMkLst>
      <pc:sldChg chg="modSp mod modNotesTx">
        <pc:chgData name="Julie Lindholm" userId="583f570d-385d-4314-a92b-bccc1b7483cc" providerId="ADAL" clId="{452B52C8-9551-4B6F-9485-EDA4CEA1E6DE}" dt="2025-02-05T11:38:46.068" v="1304" actId="1076"/>
        <pc:sldMkLst>
          <pc:docMk/>
          <pc:sldMk cId="3170933932" sldId="329"/>
        </pc:sldMkLst>
        <pc:spChg chg="mod">
          <ac:chgData name="Julie Lindholm" userId="583f570d-385d-4314-a92b-bccc1b7483cc" providerId="ADAL" clId="{452B52C8-9551-4B6F-9485-EDA4CEA1E6DE}" dt="2025-02-05T11:38:46.068" v="1304" actId="1076"/>
          <ac:spMkLst>
            <pc:docMk/>
            <pc:sldMk cId="3170933932" sldId="329"/>
            <ac:spMk id="2" creationId="{0526865E-C5E1-67E1-BDD2-9A732D9266A0}"/>
          </ac:spMkLst>
        </pc:spChg>
        <pc:spChg chg="mod">
          <ac:chgData name="Julie Lindholm" userId="583f570d-385d-4314-a92b-bccc1b7483cc" providerId="ADAL" clId="{452B52C8-9551-4B6F-9485-EDA4CEA1E6DE}" dt="2025-02-05T11:07:13.378" v="978" actId="14100"/>
          <ac:spMkLst>
            <pc:docMk/>
            <pc:sldMk cId="3170933932" sldId="329"/>
            <ac:spMk id="3" creationId="{D86A29EA-6B3A-AFB1-655A-E4AD5CFB8B53}"/>
          </ac:spMkLst>
        </pc:spChg>
      </pc:sldChg>
      <pc:sldChg chg="modSp mod ord modNotesTx">
        <pc:chgData name="Julie Lindholm" userId="583f570d-385d-4314-a92b-bccc1b7483cc" providerId="ADAL" clId="{452B52C8-9551-4B6F-9485-EDA4CEA1E6DE}" dt="2025-02-05T11:34:07.673" v="1263" actId="1076"/>
        <pc:sldMkLst>
          <pc:docMk/>
          <pc:sldMk cId="2181239170" sldId="372"/>
        </pc:sldMkLst>
        <pc:spChg chg="mod">
          <ac:chgData name="Julie Lindholm" userId="583f570d-385d-4314-a92b-bccc1b7483cc" providerId="ADAL" clId="{452B52C8-9551-4B6F-9485-EDA4CEA1E6DE}" dt="2025-02-05T11:34:07.673" v="1263" actId="1076"/>
          <ac:spMkLst>
            <pc:docMk/>
            <pc:sldMk cId="2181239170" sldId="372"/>
            <ac:spMk id="2" creationId="{C3417F82-DD14-AC6D-9B74-26B005C70F18}"/>
          </ac:spMkLst>
        </pc:spChg>
        <pc:picChg chg="mod">
          <ac:chgData name="Julie Lindholm" userId="583f570d-385d-4314-a92b-bccc1b7483cc" providerId="ADAL" clId="{452B52C8-9551-4B6F-9485-EDA4CEA1E6DE}" dt="2025-02-05T10:50:24.971" v="830"/>
          <ac:picMkLst>
            <pc:docMk/>
            <pc:sldMk cId="2181239170" sldId="372"/>
            <ac:picMk id="4" creationId="{26D09DB8-83E0-3FA0-E531-07FB4BEE279B}"/>
          </ac:picMkLst>
        </pc:picChg>
      </pc:sldChg>
      <pc:sldChg chg="addSp delSp modSp mod modNotesTx">
        <pc:chgData name="Julie Lindholm" userId="583f570d-385d-4314-a92b-bccc1b7483cc" providerId="ADAL" clId="{452B52C8-9551-4B6F-9485-EDA4CEA1E6DE}" dt="2025-02-05T10:50:24.971" v="830"/>
        <pc:sldMkLst>
          <pc:docMk/>
          <pc:sldMk cId="3174641472" sldId="398"/>
        </pc:sldMkLst>
        <pc:spChg chg="mod">
          <ac:chgData name="Julie Lindholm" userId="583f570d-385d-4314-a92b-bccc1b7483cc" providerId="ADAL" clId="{452B52C8-9551-4B6F-9485-EDA4CEA1E6DE}" dt="2025-01-27T08:44:58.027" v="586" actId="1076"/>
          <ac:spMkLst>
            <pc:docMk/>
            <pc:sldMk cId="3174641472" sldId="398"/>
            <ac:spMk id="2" creationId="{795B9F14-EDDD-B3FC-5C3E-A172B114201B}"/>
          </ac:spMkLst>
        </pc:spChg>
        <pc:spChg chg="mod">
          <ac:chgData name="Julie Lindholm" userId="583f570d-385d-4314-a92b-bccc1b7483cc" providerId="ADAL" clId="{452B52C8-9551-4B6F-9485-EDA4CEA1E6DE}" dt="2025-02-05T10:50:24.971" v="830"/>
          <ac:spMkLst>
            <pc:docMk/>
            <pc:sldMk cId="3174641472" sldId="398"/>
            <ac:spMk id="5" creationId="{772665A8-08C9-28E3-FD1F-CB220EC81267}"/>
          </ac:spMkLst>
        </pc:spChg>
        <pc:spChg chg="add mod">
          <ac:chgData name="Julie Lindholm" userId="583f570d-385d-4314-a92b-bccc1b7483cc" providerId="ADAL" clId="{452B52C8-9551-4B6F-9485-EDA4CEA1E6DE}" dt="2025-01-27T08:45:04.607" v="587" actId="1076"/>
          <ac:spMkLst>
            <pc:docMk/>
            <pc:sldMk cId="3174641472" sldId="398"/>
            <ac:spMk id="8" creationId="{E6FAA5CE-A51D-A8FF-52A2-B9C94AD31542}"/>
          </ac:spMkLst>
        </pc:spChg>
        <pc:picChg chg="add mod">
          <ac:chgData name="Julie Lindholm" userId="583f570d-385d-4314-a92b-bccc1b7483cc" providerId="ADAL" clId="{452B52C8-9551-4B6F-9485-EDA4CEA1E6DE}" dt="2025-01-27T08:41:42.441" v="566" actId="1076"/>
          <ac:picMkLst>
            <pc:docMk/>
            <pc:sldMk cId="3174641472" sldId="398"/>
            <ac:picMk id="6" creationId="{3C958E93-37A1-7CF8-7FB4-AEE4A06E2495}"/>
          </ac:picMkLst>
        </pc:picChg>
      </pc:sldChg>
      <pc:sldChg chg="modSp mod modNotesTx">
        <pc:chgData name="Julie Lindholm" userId="583f570d-385d-4314-a92b-bccc1b7483cc" providerId="ADAL" clId="{452B52C8-9551-4B6F-9485-EDA4CEA1E6DE}" dt="2025-02-05T10:50:24.971" v="830"/>
        <pc:sldMkLst>
          <pc:docMk/>
          <pc:sldMk cId="3186199986" sldId="399"/>
        </pc:sldMkLst>
        <pc:spChg chg="mod">
          <ac:chgData name="Julie Lindholm" userId="583f570d-385d-4314-a92b-bccc1b7483cc" providerId="ADAL" clId="{452B52C8-9551-4B6F-9485-EDA4CEA1E6DE}" dt="2025-02-05T10:50:24.971" v="830"/>
          <ac:spMkLst>
            <pc:docMk/>
            <pc:sldMk cId="3186199986" sldId="399"/>
            <ac:spMk id="3" creationId="{D4C0CCBB-30FB-2B2A-813E-3CBC2C036BF5}"/>
          </ac:spMkLst>
        </pc:spChg>
        <pc:spChg chg="mod">
          <ac:chgData name="Julie Lindholm" userId="583f570d-385d-4314-a92b-bccc1b7483cc" providerId="ADAL" clId="{452B52C8-9551-4B6F-9485-EDA4CEA1E6DE}" dt="2025-01-22T19:27:36.378" v="170" actId="114"/>
          <ac:spMkLst>
            <pc:docMk/>
            <pc:sldMk cId="3186199986" sldId="399"/>
            <ac:spMk id="6" creationId="{BAD5E1F6-BBE4-99BA-B4A0-7A8B75D523D8}"/>
          </ac:spMkLst>
        </pc:spChg>
        <pc:spChg chg="mod">
          <ac:chgData name="Julie Lindholm" userId="583f570d-385d-4314-a92b-bccc1b7483cc" providerId="ADAL" clId="{452B52C8-9551-4B6F-9485-EDA4CEA1E6DE}" dt="2025-01-22T19:27:44.933" v="171" actId="114"/>
          <ac:spMkLst>
            <pc:docMk/>
            <pc:sldMk cId="3186199986" sldId="399"/>
            <ac:spMk id="7" creationId="{5AC8862C-2A16-67AE-FDB3-9AB56344ED1E}"/>
          </ac:spMkLst>
        </pc:spChg>
      </pc:sldChg>
      <pc:sldChg chg="modSp mod">
        <pc:chgData name="Julie Lindholm" userId="583f570d-385d-4314-a92b-bccc1b7483cc" providerId="ADAL" clId="{452B52C8-9551-4B6F-9485-EDA4CEA1E6DE}" dt="2025-02-05T11:38:35.440" v="1302" actId="207"/>
        <pc:sldMkLst>
          <pc:docMk/>
          <pc:sldMk cId="2599076684" sldId="400"/>
        </pc:sldMkLst>
        <pc:spChg chg="mod">
          <ac:chgData name="Julie Lindholm" userId="583f570d-385d-4314-a92b-bccc1b7483cc" providerId="ADAL" clId="{452B52C8-9551-4B6F-9485-EDA4CEA1E6DE}" dt="2025-02-05T11:38:35.440" v="1302" actId="207"/>
          <ac:spMkLst>
            <pc:docMk/>
            <pc:sldMk cId="2599076684" sldId="400"/>
            <ac:spMk id="2" creationId="{6BEE64BB-CADF-C315-98AC-F5215058D5BB}"/>
          </ac:spMkLst>
        </pc:spChg>
        <pc:spChg chg="mod">
          <ac:chgData name="Julie Lindholm" userId="583f570d-385d-4314-a92b-bccc1b7483cc" providerId="ADAL" clId="{452B52C8-9551-4B6F-9485-EDA4CEA1E6DE}" dt="2025-02-05T11:07:33.620" v="980" actId="2711"/>
          <ac:spMkLst>
            <pc:docMk/>
            <pc:sldMk cId="2599076684" sldId="400"/>
            <ac:spMk id="3" creationId="{442F309C-56D5-02F5-9D08-078C4E129AB4}"/>
          </ac:spMkLst>
        </pc:spChg>
      </pc:sldChg>
      <pc:sldChg chg="modSp mod">
        <pc:chgData name="Julie Lindholm" userId="583f570d-385d-4314-a92b-bccc1b7483cc" providerId="ADAL" clId="{452B52C8-9551-4B6F-9485-EDA4CEA1E6DE}" dt="2025-02-05T11:38:26.329" v="1301" actId="207"/>
        <pc:sldMkLst>
          <pc:docMk/>
          <pc:sldMk cId="2810031491" sldId="401"/>
        </pc:sldMkLst>
        <pc:spChg chg="mod">
          <ac:chgData name="Julie Lindholm" userId="583f570d-385d-4314-a92b-bccc1b7483cc" providerId="ADAL" clId="{452B52C8-9551-4B6F-9485-EDA4CEA1E6DE}" dt="2025-02-05T11:38:26.329" v="1301" actId="207"/>
          <ac:spMkLst>
            <pc:docMk/>
            <pc:sldMk cId="2810031491" sldId="401"/>
            <ac:spMk id="2" creationId="{1D2BCC85-04CD-4C30-183C-CC11A2B39920}"/>
          </ac:spMkLst>
        </pc:spChg>
        <pc:spChg chg="mod">
          <ac:chgData name="Julie Lindholm" userId="583f570d-385d-4314-a92b-bccc1b7483cc" providerId="ADAL" clId="{452B52C8-9551-4B6F-9485-EDA4CEA1E6DE}" dt="2025-02-05T11:07:50.922" v="983" actId="2711"/>
          <ac:spMkLst>
            <pc:docMk/>
            <pc:sldMk cId="2810031491" sldId="401"/>
            <ac:spMk id="3" creationId="{810E2DD9-28E3-3FB1-8D89-602A03061DBE}"/>
          </ac:spMkLst>
        </pc:spChg>
      </pc:sldChg>
      <pc:sldChg chg="modSp mod">
        <pc:chgData name="Julie Lindholm" userId="583f570d-385d-4314-a92b-bccc1b7483cc" providerId="ADAL" clId="{452B52C8-9551-4B6F-9485-EDA4CEA1E6DE}" dt="2025-02-05T11:38:06.082" v="1299" actId="207"/>
        <pc:sldMkLst>
          <pc:docMk/>
          <pc:sldMk cId="2778875007" sldId="402"/>
        </pc:sldMkLst>
        <pc:spChg chg="mod">
          <ac:chgData name="Julie Lindholm" userId="583f570d-385d-4314-a92b-bccc1b7483cc" providerId="ADAL" clId="{452B52C8-9551-4B6F-9485-EDA4CEA1E6DE}" dt="2025-02-05T11:37:57.669" v="1297" actId="207"/>
          <ac:spMkLst>
            <pc:docMk/>
            <pc:sldMk cId="2778875007" sldId="402"/>
            <ac:spMk id="2" creationId="{5C910701-1150-CCE8-139A-76D6935EEB17}"/>
          </ac:spMkLst>
        </pc:spChg>
        <pc:spChg chg="mod">
          <ac:chgData name="Julie Lindholm" userId="583f570d-385d-4314-a92b-bccc1b7483cc" providerId="ADAL" clId="{452B52C8-9551-4B6F-9485-EDA4CEA1E6DE}" dt="2025-02-05T11:38:06.082" v="1299" actId="207"/>
          <ac:spMkLst>
            <pc:docMk/>
            <pc:sldMk cId="2778875007" sldId="402"/>
            <ac:spMk id="3" creationId="{0F06BDBD-CE89-38BC-473B-19742201E4A8}"/>
          </ac:spMkLst>
        </pc:spChg>
      </pc:sldChg>
      <pc:sldChg chg="modSp mod">
        <pc:chgData name="Julie Lindholm" userId="583f570d-385d-4314-a92b-bccc1b7483cc" providerId="ADAL" clId="{452B52C8-9551-4B6F-9485-EDA4CEA1E6DE}" dt="2025-02-05T11:35:34.975" v="1274" actId="207"/>
        <pc:sldMkLst>
          <pc:docMk/>
          <pc:sldMk cId="2413510686" sldId="403"/>
        </pc:sldMkLst>
        <pc:spChg chg="mod">
          <ac:chgData name="Julie Lindholm" userId="583f570d-385d-4314-a92b-bccc1b7483cc" providerId="ADAL" clId="{452B52C8-9551-4B6F-9485-EDA4CEA1E6DE}" dt="2025-02-05T11:35:34.975" v="1274" actId="207"/>
          <ac:spMkLst>
            <pc:docMk/>
            <pc:sldMk cId="2413510686" sldId="403"/>
            <ac:spMk id="2" creationId="{2FC78DAC-AE7F-4181-8D8D-67B8F2151881}"/>
          </ac:spMkLst>
        </pc:spChg>
        <pc:spChg chg="mod">
          <ac:chgData name="Julie Lindholm" userId="583f570d-385d-4314-a92b-bccc1b7483cc" providerId="ADAL" clId="{452B52C8-9551-4B6F-9485-EDA4CEA1E6DE}" dt="2025-02-05T11:09:00.605" v="996" actId="1036"/>
          <ac:spMkLst>
            <pc:docMk/>
            <pc:sldMk cId="2413510686" sldId="403"/>
            <ac:spMk id="3" creationId="{6CA186C0-C2BA-8CD7-BBEC-6E3D49C4DE70}"/>
          </ac:spMkLst>
        </pc:spChg>
      </pc:sldChg>
      <pc:sldChg chg="modSp mod">
        <pc:chgData name="Julie Lindholm" userId="583f570d-385d-4314-a92b-bccc1b7483cc" providerId="ADAL" clId="{452B52C8-9551-4B6F-9485-EDA4CEA1E6DE}" dt="2025-02-05T11:37:52.188" v="1296" actId="207"/>
        <pc:sldMkLst>
          <pc:docMk/>
          <pc:sldMk cId="3443279024" sldId="404"/>
        </pc:sldMkLst>
        <pc:spChg chg="mod">
          <ac:chgData name="Julie Lindholm" userId="583f570d-385d-4314-a92b-bccc1b7483cc" providerId="ADAL" clId="{452B52C8-9551-4B6F-9485-EDA4CEA1E6DE}" dt="2025-02-05T11:37:36.447" v="1293" actId="207"/>
          <ac:spMkLst>
            <pc:docMk/>
            <pc:sldMk cId="3443279024" sldId="404"/>
            <ac:spMk id="2" creationId="{041B9F59-904D-FE44-8484-285F03CFC348}"/>
          </ac:spMkLst>
        </pc:spChg>
        <pc:spChg chg="mod">
          <ac:chgData name="Julie Lindholm" userId="583f570d-385d-4314-a92b-bccc1b7483cc" providerId="ADAL" clId="{452B52C8-9551-4B6F-9485-EDA4CEA1E6DE}" dt="2025-02-05T11:37:52.188" v="1296" actId="207"/>
          <ac:spMkLst>
            <pc:docMk/>
            <pc:sldMk cId="3443279024" sldId="404"/>
            <ac:spMk id="3" creationId="{E54FB0C2-8502-ECA6-C729-8FC2CEC825D7}"/>
          </ac:spMkLst>
        </pc:spChg>
      </pc:sldChg>
      <pc:sldChg chg="modSp mod">
        <pc:chgData name="Julie Lindholm" userId="583f570d-385d-4314-a92b-bccc1b7483cc" providerId="ADAL" clId="{452B52C8-9551-4B6F-9485-EDA4CEA1E6DE}" dt="2025-02-05T11:37:30.431" v="1292" actId="207"/>
        <pc:sldMkLst>
          <pc:docMk/>
          <pc:sldMk cId="2374840302" sldId="405"/>
        </pc:sldMkLst>
        <pc:spChg chg="mod">
          <ac:chgData name="Julie Lindholm" userId="583f570d-385d-4314-a92b-bccc1b7483cc" providerId="ADAL" clId="{452B52C8-9551-4B6F-9485-EDA4CEA1E6DE}" dt="2025-02-05T11:37:30.431" v="1292" actId="207"/>
          <ac:spMkLst>
            <pc:docMk/>
            <pc:sldMk cId="2374840302" sldId="405"/>
            <ac:spMk id="2" creationId="{1C94A75D-1B6E-5E21-F36D-BB58C74467F5}"/>
          </ac:spMkLst>
        </pc:spChg>
        <pc:spChg chg="mod">
          <ac:chgData name="Julie Lindholm" userId="583f570d-385d-4314-a92b-bccc1b7483cc" providerId="ADAL" clId="{452B52C8-9551-4B6F-9485-EDA4CEA1E6DE}" dt="2025-01-22T19:25:41.329" v="159" actId="20577"/>
          <ac:spMkLst>
            <pc:docMk/>
            <pc:sldMk cId="2374840302" sldId="405"/>
            <ac:spMk id="5" creationId="{C678CB90-89ED-F8F8-AA2B-FB2DCBA59298}"/>
          </ac:spMkLst>
        </pc:spChg>
      </pc:sldChg>
      <pc:sldChg chg="modSp mod">
        <pc:chgData name="Julie Lindholm" userId="583f570d-385d-4314-a92b-bccc1b7483cc" providerId="ADAL" clId="{452B52C8-9551-4B6F-9485-EDA4CEA1E6DE}" dt="2025-02-05T11:37:25.377" v="1291" actId="207"/>
        <pc:sldMkLst>
          <pc:docMk/>
          <pc:sldMk cId="3096482452" sldId="406"/>
        </pc:sldMkLst>
        <pc:spChg chg="mod">
          <ac:chgData name="Julie Lindholm" userId="583f570d-385d-4314-a92b-bccc1b7483cc" providerId="ADAL" clId="{452B52C8-9551-4B6F-9485-EDA4CEA1E6DE}" dt="2025-02-05T11:37:25.377" v="1291" actId="207"/>
          <ac:spMkLst>
            <pc:docMk/>
            <pc:sldMk cId="3096482452" sldId="406"/>
            <ac:spMk id="2" creationId="{DC911DE4-F490-E52D-BCFF-E8A089B85BF3}"/>
          </ac:spMkLst>
        </pc:spChg>
      </pc:sldChg>
      <pc:sldChg chg="modSp mod">
        <pc:chgData name="Julie Lindholm" userId="583f570d-385d-4314-a92b-bccc1b7483cc" providerId="ADAL" clId="{452B52C8-9551-4B6F-9485-EDA4CEA1E6DE}" dt="2025-02-05T11:37:19.304" v="1290" actId="207"/>
        <pc:sldMkLst>
          <pc:docMk/>
          <pc:sldMk cId="1954424756" sldId="407"/>
        </pc:sldMkLst>
        <pc:spChg chg="mod">
          <ac:chgData name="Julie Lindholm" userId="583f570d-385d-4314-a92b-bccc1b7483cc" providerId="ADAL" clId="{452B52C8-9551-4B6F-9485-EDA4CEA1E6DE}" dt="2025-02-05T11:37:19.304" v="1290" actId="207"/>
          <ac:spMkLst>
            <pc:docMk/>
            <pc:sldMk cId="1954424756" sldId="407"/>
            <ac:spMk id="2" creationId="{BDC3354C-A705-60CA-F389-369EAACF6017}"/>
          </ac:spMkLst>
        </pc:spChg>
        <pc:spChg chg="mod">
          <ac:chgData name="Julie Lindholm" userId="583f570d-385d-4314-a92b-bccc1b7483cc" providerId="ADAL" clId="{452B52C8-9551-4B6F-9485-EDA4CEA1E6DE}" dt="2025-02-05T11:10:22.262" v="1008" actId="2711"/>
          <ac:spMkLst>
            <pc:docMk/>
            <pc:sldMk cId="1954424756" sldId="407"/>
            <ac:spMk id="3" creationId="{AEA1F844-B815-13BC-A9E2-8DF961E09C01}"/>
          </ac:spMkLst>
        </pc:spChg>
      </pc:sldChg>
      <pc:sldChg chg="modSp mod">
        <pc:chgData name="Julie Lindholm" userId="583f570d-385d-4314-a92b-bccc1b7483cc" providerId="ADAL" clId="{452B52C8-9551-4B6F-9485-EDA4CEA1E6DE}" dt="2025-02-05T11:37:13.932" v="1289" actId="207"/>
        <pc:sldMkLst>
          <pc:docMk/>
          <pc:sldMk cId="485853714" sldId="408"/>
        </pc:sldMkLst>
        <pc:spChg chg="mod">
          <ac:chgData name="Julie Lindholm" userId="583f570d-385d-4314-a92b-bccc1b7483cc" providerId="ADAL" clId="{452B52C8-9551-4B6F-9485-EDA4CEA1E6DE}" dt="2025-02-05T11:37:13.932" v="1289" actId="207"/>
          <ac:spMkLst>
            <pc:docMk/>
            <pc:sldMk cId="485853714" sldId="408"/>
            <ac:spMk id="2" creationId="{9C691EB8-F379-09E6-C478-F35AA50BA3B0}"/>
          </ac:spMkLst>
        </pc:spChg>
        <pc:spChg chg="mod">
          <ac:chgData name="Julie Lindholm" userId="583f570d-385d-4314-a92b-bccc1b7483cc" providerId="ADAL" clId="{452B52C8-9551-4B6F-9485-EDA4CEA1E6DE}" dt="2025-02-05T11:10:38.518" v="1011" actId="2711"/>
          <ac:spMkLst>
            <pc:docMk/>
            <pc:sldMk cId="485853714" sldId="408"/>
            <ac:spMk id="3" creationId="{BD0328A4-6431-10F1-F871-46265B2B8564}"/>
          </ac:spMkLst>
        </pc:spChg>
      </pc:sldChg>
      <pc:sldChg chg="modSp">
        <pc:chgData name="Julie Lindholm" userId="583f570d-385d-4314-a92b-bccc1b7483cc" providerId="ADAL" clId="{452B52C8-9551-4B6F-9485-EDA4CEA1E6DE}" dt="2025-02-05T10:50:24.971" v="830"/>
        <pc:sldMkLst>
          <pc:docMk/>
          <pc:sldMk cId="1433194753" sldId="409"/>
        </pc:sldMkLst>
        <pc:spChg chg="mod">
          <ac:chgData name="Julie Lindholm" userId="583f570d-385d-4314-a92b-bccc1b7483cc" providerId="ADAL" clId="{452B52C8-9551-4B6F-9485-EDA4CEA1E6DE}" dt="2025-02-05T10:50:24.971" v="830"/>
          <ac:spMkLst>
            <pc:docMk/>
            <pc:sldMk cId="1433194753" sldId="409"/>
            <ac:spMk id="5" creationId="{0AA4C7B8-360C-1CF4-678B-6B449DC399B9}"/>
          </ac:spMkLst>
        </pc:spChg>
      </pc:sldChg>
      <pc:sldChg chg="modSp mod">
        <pc:chgData name="Julie Lindholm" userId="583f570d-385d-4314-a92b-bccc1b7483cc" providerId="ADAL" clId="{452B52C8-9551-4B6F-9485-EDA4CEA1E6DE}" dt="2025-02-05T11:37:08.249" v="1288" actId="207"/>
        <pc:sldMkLst>
          <pc:docMk/>
          <pc:sldMk cId="2859150880" sldId="410"/>
        </pc:sldMkLst>
        <pc:spChg chg="mod">
          <ac:chgData name="Julie Lindholm" userId="583f570d-385d-4314-a92b-bccc1b7483cc" providerId="ADAL" clId="{452B52C8-9551-4B6F-9485-EDA4CEA1E6DE}" dt="2025-02-05T11:37:08.249" v="1288" actId="207"/>
          <ac:spMkLst>
            <pc:docMk/>
            <pc:sldMk cId="2859150880" sldId="410"/>
            <ac:spMk id="2" creationId="{CF37DBC8-A24D-56D6-59FE-E2B461B2ADAB}"/>
          </ac:spMkLst>
        </pc:spChg>
      </pc:sldChg>
      <pc:sldChg chg="modSp mod">
        <pc:chgData name="Julie Lindholm" userId="583f570d-385d-4314-a92b-bccc1b7483cc" providerId="ADAL" clId="{452B52C8-9551-4B6F-9485-EDA4CEA1E6DE}" dt="2025-02-05T11:37:03.312" v="1287" actId="207"/>
        <pc:sldMkLst>
          <pc:docMk/>
          <pc:sldMk cId="3996312239" sldId="411"/>
        </pc:sldMkLst>
        <pc:spChg chg="mod">
          <ac:chgData name="Julie Lindholm" userId="583f570d-385d-4314-a92b-bccc1b7483cc" providerId="ADAL" clId="{452B52C8-9551-4B6F-9485-EDA4CEA1E6DE}" dt="2025-02-05T11:37:03.312" v="1287" actId="207"/>
          <ac:spMkLst>
            <pc:docMk/>
            <pc:sldMk cId="3996312239" sldId="411"/>
            <ac:spMk id="2" creationId="{6255D15E-39C0-3C8A-AC15-72F97465F636}"/>
          </ac:spMkLst>
        </pc:spChg>
        <pc:spChg chg="mod">
          <ac:chgData name="Julie Lindholm" userId="583f570d-385d-4314-a92b-bccc1b7483cc" providerId="ADAL" clId="{452B52C8-9551-4B6F-9485-EDA4CEA1E6DE}" dt="2025-02-05T11:12:56.374" v="1038" actId="6549"/>
          <ac:spMkLst>
            <pc:docMk/>
            <pc:sldMk cId="3996312239" sldId="411"/>
            <ac:spMk id="8" creationId="{23C73B04-C61C-FD15-04DD-3A868B9F7F5A}"/>
          </ac:spMkLst>
        </pc:spChg>
        <pc:picChg chg="mod">
          <ac:chgData name="Julie Lindholm" userId="583f570d-385d-4314-a92b-bccc1b7483cc" providerId="ADAL" clId="{452B52C8-9551-4B6F-9485-EDA4CEA1E6DE}" dt="2025-02-05T11:11:35.976" v="1023" actId="1076"/>
          <ac:picMkLst>
            <pc:docMk/>
            <pc:sldMk cId="3996312239" sldId="411"/>
            <ac:picMk id="3" creationId="{7CDB8A00-4E66-ED07-8B8E-42C02F4FD7D5}"/>
          </ac:picMkLst>
        </pc:picChg>
        <pc:cxnChg chg="mod">
          <ac:chgData name="Julie Lindholm" userId="583f570d-385d-4314-a92b-bccc1b7483cc" providerId="ADAL" clId="{452B52C8-9551-4B6F-9485-EDA4CEA1E6DE}" dt="2025-02-05T11:11:39.417" v="1024" actId="1076"/>
          <ac:cxnSpMkLst>
            <pc:docMk/>
            <pc:sldMk cId="3996312239" sldId="411"/>
            <ac:cxnSpMk id="4" creationId="{76E7C733-8C70-2D52-A502-D2E64D35FB76}"/>
          </ac:cxnSpMkLst>
        </pc:cxnChg>
      </pc:sldChg>
      <pc:sldChg chg="modSp mod">
        <pc:chgData name="Julie Lindholm" userId="583f570d-385d-4314-a92b-bccc1b7483cc" providerId="ADAL" clId="{452B52C8-9551-4B6F-9485-EDA4CEA1E6DE}" dt="2025-02-05T11:36:57.656" v="1286" actId="207"/>
        <pc:sldMkLst>
          <pc:docMk/>
          <pc:sldMk cId="2854703682" sldId="412"/>
        </pc:sldMkLst>
        <pc:spChg chg="mod">
          <ac:chgData name="Julie Lindholm" userId="583f570d-385d-4314-a92b-bccc1b7483cc" providerId="ADAL" clId="{452B52C8-9551-4B6F-9485-EDA4CEA1E6DE}" dt="2025-02-05T11:36:57.656" v="1286" actId="207"/>
          <ac:spMkLst>
            <pc:docMk/>
            <pc:sldMk cId="2854703682" sldId="412"/>
            <ac:spMk id="2" creationId="{8D0DA731-7EA8-10BB-E382-1245ACEC6D04}"/>
          </ac:spMkLst>
        </pc:spChg>
        <pc:spChg chg="mod">
          <ac:chgData name="Julie Lindholm" userId="583f570d-385d-4314-a92b-bccc1b7483cc" providerId="ADAL" clId="{452B52C8-9551-4B6F-9485-EDA4CEA1E6DE}" dt="2025-02-05T11:13:19.510" v="1040" actId="2711"/>
          <ac:spMkLst>
            <pc:docMk/>
            <pc:sldMk cId="2854703682" sldId="412"/>
            <ac:spMk id="3" creationId="{1D816199-BD5E-3251-2987-9E5A7F13748D}"/>
          </ac:spMkLst>
        </pc:spChg>
      </pc:sldChg>
      <pc:sldChg chg="addSp delSp modSp mod modNotesTx">
        <pc:chgData name="Julie Lindholm" userId="583f570d-385d-4314-a92b-bccc1b7483cc" providerId="ADAL" clId="{452B52C8-9551-4B6F-9485-EDA4CEA1E6DE}" dt="2025-02-05T11:39:28.671" v="1307" actId="1076"/>
        <pc:sldMkLst>
          <pc:docMk/>
          <pc:sldMk cId="355610737" sldId="413"/>
        </pc:sldMkLst>
        <pc:spChg chg="mod">
          <ac:chgData name="Julie Lindholm" userId="583f570d-385d-4314-a92b-bccc1b7483cc" providerId="ADAL" clId="{452B52C8-9551-4B6F-9485-EDA4CEA1E6DE}" dt="2025-02-05T11:39:28.671" v="1307" actId="1076"/>
          <ac:spMkLst>
            <pc:docMk/>
            <pc:sldMk cId="355610737" sldId="413"/>
            <ac:spMk id="2" creationId="{BE697259-ECE5-D2E1-045E-697B108456A5}"/>
          </ac:spMkLst>
        </pc:spChg>
        <pc:spChg chg="mod">
          <ac:chgData name="Julie Lindholm" userId="583f570d-385d-4314-a92b-bccc1b7483cc" providerId="ADAL" clId="{452B52C8-9551-4B6F-9485-EDA4CEA1E6DE}" dt="2025-02-05T11:13:33.808" v="1042" actId="2711"/>
          <ac:spMkLst>
            <pc:docMk/>
            <pc:sldMk cId="355610737" sldId="413"/>
            <ac:spMk id="3" creationId="{0EDCAD8D-B0A2-C896-0119-3822F8EB4121}"/>
          </ac:spMkLst>
        </pc:spChg>
        <pc:spChg chg="add del mod">
          <ac:chgData name="Julie Lindholm" userId="583f570d-385d-4314-a92b-bccc1b7483cc" providerId="ADAL" clId="{452B52C8-9551-4B6F-9485-EDA4CEA1E6DE}" dt="2025-02-05T10:55:32.377" v="927" actId="478"/>
          <ac:spMkLst>
            <pc:docMk/>
            <pc:sldMk cId="355610737" sldId="413"/>
            <ac:spMk id="4" creationId="{613A7066-53D8-BB8B-C70F-7795D3C8E625}"/>
          </ac:spMkLst>
        </pc:spChg>
        <pc:spChg chg="add mod">
          <ac:chgData name="Julie Lindholm" userId="583f570d-385d-4314-a92b-bccc1b7483cc" providerId="ADAL" clId="{452B52C8-9551-4B6F-9485-EDA4CEA1E6DE}" dt="2025-02-05T10:55:28.477" v="926" actId="2711"/>
          <ac:spMkLst>
            <pc:docMk/>
            <pc:sldMk cId="355610737" sldId="413"/>
            <ac:spMk id="5" creationId="{736F25A4-5595-9073-F405-0855DF2BF62A}"/>
          </ac:spMkLst>
        </pc:spChg>
        <pc:spChg chg="add del mod">
          <ac:chgData name="Julie Lindholm" userId="583f570d-385d-4314-a92b-bccc1b7483cc" providerId="ADAL" clId="{452B52C8-9551-4B6F-9485-EDA4CEA1E6DE}" dt="2025-02-05T10:49:36.688" v="822" actId="478"/>
          <ac:spMkLst>
            <pc:docMk/>
            <pc:sldMk cId="355610737" sldId="413"/>
            <ac:spMk id="6" creationId="{B0783B58-06C9-ABEF-3651-526F75A21B66}"/>
          </ac:spMkLst>
        </pc:spChg>
        <pc:picChg chg="mod">
          <ac:chgData name="Julie Lindholm" userId="583f570d-385d-4314-a92b-bccc1b7483cc" providerId="ADAL" clId="{452B52C8-9551-4B6F-9485-EDA4CEA1E6DE}" dt="2025-02-05T10:51:07.099" v="858" actId="1076"/>
          <ac:picMkLst>
            <pc:docMk/>
            <pc:sldMk cId="355610737" sldId="413"/>
            <ac:picMk id="12" creationId="{F3C8939E-901D-92B9-BDBE-E7DC20A19FE4}"/>
          </ac:picMkLst>
        </pc:picChg>
        <pc:picChg chg="mod">
          <ac:chgData name="Julie Lindholm" userId="583f570d-385d-4314-a92b-bccc1b7483cc" providerId="ADAL" clId="{452B52C8-9551-4B6F-9485-EDA4CEA1E6DE}" dt="2025-02-05T10:51:22.093" v="861" actId="1076"/>
          <ac:picMkLst>
            <pc:docMk/>
            <pc:sldMk cId="355610737" sldId="413"/>
            <ac:picMk id="13" creationId="{F31FA218-7735-07E2-EF9E-DEDD687A78FB}"/>
          </ac:picMkLst>
        </pc:picChg>
        <pc:picChg chg="mod">
          <ac:chgData name="Julie Lindholm" userId="583f570d-385d-4314-a92b-bccc1b7483cc" providerId="ADAL" clId="{452B52C8-9551-4B6F-9485-EDA4CEA1E6DE}" dt="2025-02-05T10:51:15.955" v="860" actId="1076"/>
          <ac:picMkLst>
            <pc:docMk/>
            <pc:sldMk cId="355610737" sldId="413"/>
            <ac:picMk id="15" creationId="{8D46434F-7FCA-1F6C-F04D-5412EAE94B15}"/>
          </ac:picMkLst>
        </pc:picChg>
      </pc:sldChg>
      <pc:sldChg chg="addSp delSp modSp mod">
        <pc:chgData name="Julie Lindholm" userId="583f570d-385d-4314-a92b-bccc1b7483cc" providerId="ADAL" clId="{452B52C8-9551-4B6F-9485-EDA4CEA1E6DE}" dt="2025-02-05T11:39:34.975" v="1308" actId="207"/>
        <pc:sldMkLst>
          <pc:docMk/>
          <pc:sldMk cId="4132460802" sldId="414"/>
        </pc:sldMkLst>
        <pc:spChg chg="mod">
          <ac:chgData name="Julie Lindholm" userId="583f570d-385d-4314-a92b-bccc1b7483cc" providerId="ADAL" clId="{452B52C8-9551-4B6F-9485-EDA4CEA1E6DE}" dt="2025-02-05T11:39:34.975" v="1308" actId="207"/>
          <ac:spMkLst>
            <pc:docMk/>
            <pc:sldMk cId="4132460802" sldId="414"/>
            <ac:spMk id="2" creationId="{DB6D940B-96A7-5097-A817-616851E8FF45}"/>
          </ac:spMkLst>
        </pc:spChg>
        <pc:spChg chg="mod">
          <ac:chgData name="Julie Lindholm" userId="583f570d-385d-4314-a92b-bccc1b7483cc" providerId="ADAL" clId="{452B52C8-9551-4B6F-9485-EDA4CEA1E6DE}" dt="2025-02-05T11:13:48.937" v="1044" actId="2711"/>
          <ac:spMkLst>
            <pc:docMk/>
            <pc:sldMk cId="4132460802" sldId="414"/>
            <ac:spMk id="3" creationId="{B8F0B1F7-EEB5-FBE4-D94D-806B406FAE5F}"/>
          </ac:spMkLst>
        </pc:spChg>
        <pc:spChg chg="mod">
          <ac:chgData name="Julie Lindholm" userId="583f570d-385d-4314-a92b-bccc1b7483cc" providerId="ADAL" clId="{452B52C8-9551-4B6F-9485-EDA4CEA1E6DE}" dt="2025-01-27T09:47:51.918" v="816" actId="114"/>
          <ac:spMkLst>
            <pc:docMk/>
            <pc:sldMk cId="4132460802" sldId="414"/>
            <ac:spMk id="7" creationId="{C8EAC2C5-CDCC-F8D5-5434-528ABEEBB335}"/>
          </ac:spMkLst>
        </pc:spChg>
        <pc:spChg chg="add mod">
          <ac:chgData name="Julie Lindholm" userId="583f570d-385d-4314-a92b-bccc1b7483cc" providerId="ADAL" clId="{452B52C8-9551-4B6F-9485-EDA4CEA1E6DE}" dt="2025-02-05T11:14:08.028" v="1046" actId="2711"/>
          <ac:spMkLst>
            <pc:docMk/>
            <pc:sldMk cId="4132460802" sldId="414"/>
            <ac:spMk id="9" creationId="{BC6DA4BF-780E-55E8-8174-EDA94DA45BAD}"/>
          </ac:spMkLst>
        </pc:spChg>
        <pc:spChg chg="add mod">
          <ac:chgData name="Julie Lindholm" userId="583f570d-385d-4314-a92b-bccc1b7483cc" providerId="ADAL" clId="{452B52C8-9551-4B6F-9485-EDA4CEA1E6DE}" dt="2025-02-05T11:13:57.090" v="1045" actId="2711"/>
          <ac:spMkLst>
            <pc:docMk/>
            <pc:sldMk cId="4132460802" sldId="414"/>
            <ac:spMk id="10" creationId="{4BAC298B-A1A0-451F-D850-4266F35A18DB}"/>
          </ac:spMkLst>
        </pc:spChg>
        <pc:picChg chg="mod">
          <ac:chgData name="Julie Lindholm" userId="583f570d-385d-4314-a92b-bccc1b7483cc" providerId="ADAL" clId="{452B52C8-9551-4B6F-9485-EDA4CEA1E6DE}" dt="2025-01-27T09:14:06.087" v="652" actId="14826"/>
          <ac:picMkLst>
            <pc:docMk/>
            <pc:sldMk cId="4132460802" sldId="414"/>
            <ac:picMk id="5" creationId="{822BD170-781A-F0E2-572A-21E9C2F225A1}"/>
          </ac:picMkLst>
        </pc:picChg>
        <pc:picChg chg="add mod">
          <ac:chgData name="Julie Lindholm" userId="583f570d-385d-4314-a92b-bccc1b7483cc" providerId="ADAL" clId="{452B52C8-9551-4B6F-9485-EDA4CEA1E6DE}" dt="2025-01-27T09:15:07.635" v="656" actId="1076"/>
          <ac:picMkLst>
            <pc:docMk/>
            <pc:sldMk cId="4132460802" sldId="414"/>
            <ac:picMk id="8" creationId="{87BB20E5-39A0-85B5-9A91-FB028350F5EC}"/>
          </ac:picMkLst>
        </pc:picChg>
      </pc:sldChg>
      <pc:sldChg chg="modSp mod">
        <pc:chgData name="Julie Lindholm" userId="583f570d-385d-4314-a92b-bccc1b7483cc" providerId="ADAL" clId="{452B52C8-9551-4B6F-9485-EDA4CEA1E6DE}" dt="2025-02-05T11:39:40.637" v="1309" actId="207"/>
        <pc:sldMkLst>
          <pc:docMk/>
          <pc:sldMk cId="3314379098" sldId="415"/>
        </pc:sldMkLst>
        <pc:spChg chg="mod">
          <ac:chgData name="Julie Lindholm" userId="583f570d-385d-4314-a92b-bccc1b7483cc" providerId="ADAL" clId="{452B52C8-9551-4B6F-9485-EDA4CEA1E6DE}" dt="2025-02-05T11:39:40.637" v="1309" actId="207"/>
          <ac:spMkLst>
            <pc:docMk/>
            <pc:sldMk cId="3314379098" sldId="415"/>
            <ac:spMk id="2" creationId="{CB41124B-B068-3B8F-19AD-56AC880F5935}"/>
          </ac:spMkLst>
        </pc:spChg>
        <pc:spChg chg="mod">
          <ac:chgData name="Julie Lindholm" userId="583f570d-385d-4314-a92b-bccc1b7483cc" providerId="ADAL" clId="{452B52C8-9551-4B6F-9485-EDA4CEA1E6DE}" dt="2025-02-05T11:14:28.641" v="1048" actId="2711"/>
          <ac:spMkLst>
            <pc:docMk/>
            <pc:sldMk cId="3314379098" sldId="415"/>
            <ac:spMk id="3" creationId="{19484A7E-1C7C-4824-93E2-DD4ED903C0BE}"/>
          </ac:spMkLst>
        </pc:spChg>
      </pc:sldChg>
      <pc:sldChg chg="modSp">
        <pc:chgData name="Julie Lindholm" userId="583f570d-385d-4314-a92b-bccc1b7483cc" providerId="ADAL" clId="{452B52C8-9551-4B6F-9485-EDA4CEA1E6DE}" dt="2025-02-05T10:50:24.971" v="830"/>
        <pc:sldMkLst>
          <pc:docMk/>
          <pc:sldMk cId="2184577340" sldId="416"/>
        </pc:sldMkLst>
        <pc:spChg chg="mod">
          <ac:chgData name="Julie Lindholm" userId="583f570d-385d-4314-a92b-bccc1b7483cc" providerId="ADAL" clId="{452B52C8-9551-4B6F-9485-EDA4CEA1E6DE}" dt="2025-02-05T10:50:24.971" v="830"/>
          <ac:spMkLst>
            <pc:docMk/>
            <pc:sldMk cId="2184577340" sldId="416"/>
            <ac:spMk id="5" creationId="{80D7B99E-33BE-387A-B15B-792C9151D3E7}"/>
          </ac:spMkLst>
        </pc:spChg>
      </pc:sldChg>
      <pc:sldChg chg="modSp mod">
        <pc:chgData name="Julie Lindholm" userId="583f570d-385d-4314-a92b-bccc1b7483cc" providerId="ADAL" clId="{452B52C8-9551-4B6F-9485-EDA4CEA1E6DE}" dt="2025-02-05T11:39:48.470" v="1310" actId="207"/>
        <pc:sldMkLst>
          <pc:docMk/>
          <pc:sldMk cId="2412190393" sldId="417"/>
        </pc:sldMkLst>
        <pc:spChg chg="mod">
          <ac:chgData name="Julie Lindholm" userId="583f570d-385d-4314-a92b-bccc1b7483cc" providerId="ADAL" clId="{452B52C8-9551-4B6F-9485-EDA4CEA1E6DE}" dt="2025-02-05T11:39:48.470" v="1310" actId="207"/>
          <ac:spMkLst>
            <pc:docMk/>
            <pc:sldMk cId="2412190393" sldId="417"/>
            <ac:spMk id="2" creationId="{D28F6CC9-F19F-11FA-EB35-68CAAA39AA9C}"/>
          </ac:spMkLst>
        </pc:spChg>
        <pc:spChg chg="mod">
          <ac:chgData name="Julie Lindholm" userId="583f570d-385d-4314-a92b-bccc1b7483cc" providerId="ADAL" clId="{452B52C8-9551-4B6F-9485-EDA4CEA1E6DE}" dt="2025-02-05T11:15:56.649" v="1078" actId="14100"/>
          <ac:spMkLst>
            <pc:docMk/>
            <pc:sldMk cId="2412190393" sldId="417"/>
            <ac:spMk id="8" creationId="{25C5EFC7-42CE-6B90-FA7C-EC698839843A}"/>
          </ac:spMkLst>
        </pc:spChg>
        <pc:picChg chg="mod">
          <ac:chgData name="Julie Lindholm" userId="583f570d-385d-4314-a92b-bccc1b7483cc" providerId="ADAL" clId="{452B52C8-9551-4B6F-9485-EDA4CEA1E6DE}" dt="2025-02-05T11:14:50.652" v="1053" actId="1076"/>
          <ac:picMkLst>
            <pc:docMk/>
            <pc:sldMk cId="2412190393" sldId="417"/>
            <ac:picMk id="5" creationId="{A09E4203-D67D-3783-D398-62B08E9BD788}"/>
          </ac:picMkLst>
        </pc:picChg>
        <pc:cxnChg chg="mod">
          <ac:chgData name="Julie Lindholm" userId="583f570d-385d-4314-a92b-bccc1b7483cc" providerId="ADAL" clId="{452B52C8-9551-4B6F-9485-EDA4CEA1E6DE}" dt="2025-02-05T11:14:55.808" v="1054" actId="1076"/>
          <ac:cxnSpMkLst>
            <pc:docMk/>
            <pc:sldMk cId="2412190393" sldId="417"/>
            <ac:cxnSpMk id="4" creationId="{2D6C66BD-A382-C3A2-8D0D-C0C3DBFDEEE3}"/>
          </ac:cxnSpMkLst>
        </pc:cxnChg>
      </pc:sldChg>
      <pc:sldChg chg="modSp mod">
        <pc:chgData name="Julie Lindholm" userId="583f570d-385d-4314-a92b-bccc1b7483cc" providerId="ADAL" clId="{452B52C8-9551-4B6F-9485-EDA4CEA1E6DE}" dt="2025-02-05T11:39:53.388" v="1311" actId="207"/>
        <pc:sldMkLst>
          <pc:docMk/>
          <pc:sldMk cId="2647532106" sldId="418"/>
        </pc:sldMkLst>
        <pc:spChg chg="mod">
          <ac:chgData name="Julie Lindholm" userId="583f570d-385d-4314-a92b-bccc1b7483cc" providerId="ADAL" clId="{452B52C8-9551-4B6F-9485-EDA4CEA1E6DE}" dt="2025-02-05T11:39:53.388" v="1311" actId="207"/>
          <ac:spMkLst>
            <pc:docMk/>
            <pc:sldMk cId="2647532106" sldId="418"/>
            <ac:spMk id="2" creationId="{12C47054-3C39-62CD-6416-7B0A3FEE4DA9}"/>
          </ac:spMkLst>
        </pc:spChg>
      </pc:sldChg>
      <pc:sldChg chg="addSp delSp modSp mod">
        <pc:chgData name="Julie Lindholm" userId="583f570d-385d-4314-a92b-bccc1b7483cc" providerId="ADAL" clId="{452B52C8-9551-4B6F-9485-EDA4CEA1E6DE}" dt="2025-02-05T11:39:58.146" v="1312" actId="207"/>
        <pc:sldMkLst>
          <pc:docMk/>
          <pc:sldMk cId="976381931" sldId="419"/>
        </pc:sldMkLst>
        <pc:spChg chg="mod">
          <ac:chgData name="Julie Lindholm" userId="583f570d-385d-4314-a92b-bccc1b7483cc" providerId="ADAL" clId="{452B52C8-9551-4B6F-9485-EDA4CEA1E6DE}" dt="2025-02-05T11:39:58.146" v="1312" actId="207"/>
          <ac:spMkLst>
            <pc:docMk/>
            <pc:sldMk cId="976381931" sldId="419"/>
            <ac:spMk id="2" creationId="{09339FBC-0BEB-C0E3-FD09-12439E642DCB}"/>
          </ac:spMkLst>
        </pc:spChg>
        <pc:spChg chg="mod">
          <ac:chgData name="Julie Lindholm" userId="583f570d-385d-4314-a92b-bccc1b7483cc" providerId="ADAL" clId="{452B52C8-9551-4B6F-9485-EDA4CEA1E6DE}" dt="2025-02-05T11:16:33.255" v="1083" actId="2711"/>
          <ac:spMkLst>
            <pc:docMk/>
            <pc:sldMk cId="976381931" sldId="419"/>
            <ac:spMk id="3" creationId="{FB2CBB73-AA4C-0774-9B0F-2EA393D6E14C}"/>
          </ac:spMkLst>
        </pc:spChg>
        <pc:spChg chg="add mod">
          <ac:chgData name="Julie Lindholm" userId="583f570d-385d-4314-a92b-bccc1b7483cc" providerId="ADAL" clId="{452B52C8-9551-4B6F-9485-EDA4CEA1E6DE}" dt="2025-01-21T10:14:52.102" v="149" actId="207"/>
          <ac:spMkLst>
            <pc:docMk/>
            <pc:sldMk cId="976381931" sldId="419"/>
            <ac:spMk id="5" creationId="{1D70E6A9-09E5-3832-6D2A-7787A604640F}"/>
          </ac:spMkLst>
        </pc:spChg>
        <pc:picChg chg="mod">
          <ac:chgData name="Julie Lindholm" userId="583f570d-385d-4314-a92b-bccc1b7483cc" providerId="ADAL" clId="{452B52C8-9551-4B6F-9485-EDA4CEA1E6DE}" dt="2025-02-05T11:16:42.301" v="1084" actId="1076"/>
          <ac:picMkLst>
            <pc:docMk/>
            <pc:sldMk cId="976381931" sldId="419"/>
            <ac:picMk id="4" creationId="{F4DB57B4-9F9D-ADC3-9C2C-6C6485DAF757}"/>
          </ac:picMkLst>
        </pc:picChg>
        <pc:picChg chg="add mod">
          <ac:chgData name="Julie Lindholm" userId="583f570d-385d-4314-a92b-bccc1b7483cc" providerId="ADAL" clId="{452B52C8-9551-4B6F-9485-EDA4CEA1E6DE}" dt="2025-01-27T09:51:31.200" v="820" actId="1076"/>
          <ac:picMkLst>
            <pc:docMk/>
            <pc:sldMk cId="976381931" sldId="419"/>
            <ac:picMk id="6" creationId="{F34EA1FE-45A3-13A9-15C7-5D73BB7C65D4}"/>
          </ac:picMkLst>
        </pc:picChg>
      </pc:sldChg>
      <pc:sldChg chg="addSp delSp modSp mod">
        <pc:chgData name="Julie Lindholm" userId="583f570d-385d-4314-a92b-bccc1b7483cc" providerId="ADAL" clId="{452B52C8-9551-4B6F-9485-EDA4CEA1E6DE}" dt="2025-02-05T11:40:04.127" v="1313" actId="207"/>
        <pc:sldMkLst>
          <pc:docMk/>
          <pc:sldMk cId="1235280465" sldId="420"/>
        </pc:sldMkLst>
        <pc:spChg chg="mod">
          <ac:chgData name="Julie Lindholm" userId="583f570d-385d-4314-a92b-bccc1b7483cc" providerId="ADAL" clId="{452B52C8-9551-4B6F-9485-EDA4CEA1E6DE}" dt="2025-02-05T11:40:04.127" v="1313" actId="207"/>
          <ac:spMkLst>
            <pc:docMk/>
            <pc:sldMk cId="1235280465" sldId="420"/>
            <ac:spMk id="2" creationId="{F56CCE6C-CCFA-A8C4-B896-E40E05B2A81E}"/>
          </ac:spMkLst>
        </pc:spChg>
        <pc:spChg chg="mod">
          <ac:chgData name="Julie Lindholm" userId="583f570d-385d-4314-a92b-bccc1b7483cc" providerId="ADAL" clId="{452B52C8-9551-4B6F-9485-EDA4CEA1E6DE}" dt="2025-02-05T10:50:24.971" v="830"/>
          <ac:spMkLst>
            <pc:docMk/>
            <pc:sldMk cId="1235280465" sldId="420"/>
            <ac:spMk id="3" creationId="{CCA6B801-BE35-A40C-D5DF-326389A45301}"/>
          </ac:spMkLst>
        </pc:spChg>
        <pc:spChg chg="add del mod">
          <ac:chgData name="Julie Lindholm" userId="583f570d-385d-4314-a92b-bccc1b7483cc" providerId="ADAL" clId="{452B52C8-9551-4B6F-9485-EDA4CEA1E6DE}" dt="2025-02-05T10:58:44.342" v="940" actId="13926"/>
          <ac:spMkLst>
            <pc:docMk/>
            <pc:sldMk cId="1235280465" sldId="420"/>
            <ac:spMk id="7" creationId="{8605C983-EA36-52C7-8F9C-71A88BA3A500}"/>
          </ac:spMkLst>
        </pc:spChg>
        <pc:picChg chg="mod">
          <ac:chgData name="Julie Lindholm" userId="583f570d-385d-4314-a92b-bccc1b7483cc" providerId="ADAL" clId="{452B52C8-9551-4B6F-9485-EDA4CEA1E6DE}" dt="2025-02-05T11:17:06.326" v="1088" actId="1076"/>
          <ac:picMkLst>
            <pc:docMk/>
            <pc:sldMk cId="1235280465" sldId="420"/>
            <ac:picMk id="4" creationId="{4D5772C3-C0F2-7EDF-FED8-0C4418C86B0D}"/>
          </ac:picMkLst>
        </pc:picChg>
        <pc:picChg chg="mod">
          <ac:chgData name="Julie Lindholm" userId="583f570d-385d-4314-a92b-bccc1b7483cc" providerId="ADAL" clId="{452B52C8-9551-4B6F-9485-EDA4CEA1E6DE}" dt="2025-02-05T11:17:00.271" v="1087" actId="1076"/>
          <ac:picMkLst>
            <pc:docMk/>
            <pc:sldMk cId="1235280465" sldId="420"/>
            <ac:picMk id="5" creationId="{13AE305B-0FC3-387B-6DB8-1BB63579BC30}"/>
          </ac:picMkLst>
        </pc:picChg>
        <pc:picChg chg="mod">
          <ac:chgData name="Julie Lindholm" userId="583f570d-385d-4314-a92b-bccc1b7483cc" providerId="ADAL" clId="{452B52C8-9551-4B6F-9485-EDA4CEA1E6DE}" dt="2025-01-27T09:00:20.731" v="643" actId="1076"/>
          <ac:picMkLst>
            <pc:docMk/>
            <pc:sldMk cId="1235280465" sldId="420"/>
            <ac:picMk id="6" creationId="{D0EB4D5D-CD80-B6A5-3AC4-EDDA4017553C}"/>
          </ac:picMkLst>
        </pc:picChg>
      </pc:sldChg>
      <pc:sldChg chg="modSp mod">
        <pc:chgData name="Julie Lindholm" userId="583f570d-385d-4314-a92b-bccc1b7483cc" providerId="ADAL" clId="{452B52C8-9551-4B6F-9485-EDA4CEA1E6DE}" dt="2025-02-05T11:40:14.110" v="1315" actId="1076"/>
        <pc:sldMkLst>
          <pc:docMk/>
          <pc:sldMk cId="2052505021" sldId="421"/>
        </pc:sldMkLst>
        <pc:spChg chg="mod">
          <ac:chgData name="Julie Lindholm" userId="583f570d-385d-4314-a92b-bccc1b7483cc" providerId="ADAL" clId="{452B52C8-9551-4B6F-9485-EDA4CEA1E6DE}" dt="2025-02-05T11:40:14.110" v="1315" actId="1076"/>
          <ac:spMkLst>
            <pc:docMk/>
            <pc:sldMk cId="2052505021" sldId="421"/>
            <ac:spMk id="2" creationId="{E59C9193-0A22-61E5-225E-6D5A78AB012B}"/>
          </ac:spMkLst>
        </pc:spChg>
        <pc:spChg chg="mod">
          <ac:chgData name="Julie Lindholm" userId="583f570d-385d-4314-a92b-bccc1b7483cc" providerId="ADAL" clId="{452B52C8-9551-4B6F-9485-EDA4CEA1E6DE}" dt="2025-02-05T11:17:24.202" v="1090" actId="2711"/>
          <ac:spMkLst>
            <pc:docMk/>
            <pc:sldMk cId="2052505021" sldId="421"/>
            <ac:spMk id="3" creationId="{25C66FC7-D947-8B00-9E82-C683DCB3B75A}"/>
          </ac:spMkLst>
        </pc:spChg>
      </pc:sldChg>
      <pc:sldChg chg="modSp mod">
        <pc:chgData name="Julie Lindholm" userId="583f570d-385d-4314-a92b-bccc1b7483cc" providerId="ADAL" clId="{452B52C8-9551-4B6F-9485-EDA4CEA1E6DE}" dt="2025-02-05T11:40:20.672" v="1316" actId="207"/>
        <pc:sldMkLst>
          <pc:docMk/>
          <pc:sldMk cId="404205079" sldId="422"/>
        </pc:sldMkLst>
        <pc:spChg chg="mod">
          <ac:chgData name="Julie Lindholm" userId="583f570d-385d-4314-a92b-bccc1b7483cc" providerId="ADAL" clId="{452B52C8-9551-4B6F-9485-EDA4CEA1E6DE}" dt="2025-02-05T11:40:20.672" v="1316" actId="207"/>
          <ac:spMkLst>
            <pc:docMk/>
            <pc:sldMk cId="404205079" sldId="422"/>
            <ac:spMk id="2" creationId="{368A1722-E538-46C1-0A19-66199F176910}"/>
          </ac:spMkLst>
        </pc:spChg>
        <pc:spChg chg="mod">
          <ac:chgData name="Julie Lindholm" userId="583f570d-385d-4314-a92b-bccc1b7483cc" providerId="ADAL" clId="{452B52C8-9551-4B6F-9485-EDA4CEA1E6DE}" dt="2025-02-05T11:17:38.481" v="1092" actId="2711"/>
          <ac:spMkLst>
            <pc:docMk/>
            <pc:sldMk cId="404205079" sldId="422"/>
            <ac:spMk id="3" creationId="{A3D791C3-C3E2-5C4F-2550-857C03E700AE}"/>
          </ac:spMkLst>
        </pc:spChg>
      </pc:sldChg>
      <pc:sldChg chg="modSp mod">
        <pc:chgData name="Julie Lindholm" userId="583f570d-385d-4314-a92b-bccc1b7483cc" providerId="ADAL" clId="{452B52C8-9551-4B6F-9485-EDA4CEA1E6DE}" dt="2025-02-05T11:40:29.861" v="1317" actId="207"/>
        <pc:sldMkLst>
          <pc:docMk/>
          <pc:sldMk cId="3227620971" sldId="423"/>
        </pc:sldMkLst>
        <pc:spChg chg="mod">
          <ac:chgData name="Julie Lindholm" userId="583f570d-385d-4314-a92b-bccc1b7483cc" providerId="ADAL" clId="{452B52C8-9551-4B6F-9485-EDA4CEA1E6DE}" dt="2025-02-05T11:40:29.861" v="1317" actId="207"/>
          <ac:spMkLst>
            <pc:docMk/>
            <pc:sldMk cId="3227620971" sldId="423"/>
            <ac:spMk id="2" creationId="{4AF70220-BACC-C110-2ABF-C283E39088BA}"/>
          </ac:spMkLst>
        </pc:spChg>
        <pc:spChg chg="mod">
          <ac:chgData name="Julie Lindholm" userId="583f570d-385d-4314-a92b-bccc1b7483cc" providerId="ADAL" clId="{452B52C8-9551-4B6F-9485-EDA4CEA1E6DE}" dt="2025-02-05T11:17:53.205" v="1094" actId="2711"/>
          <ac:spMkLst>
            <pc:docMk/>
            <pc:sldMk cId="3227620971" sldId="423"/>
            <ac:spMk id="3" creationId="{B56BE012-EC6D-7FA6-94B5-39CA95FE0380}"/>
          </ac:spMkLst>
        </pc:spChg>
      </pc:sldChg>
      <pc:sldChg chg="modSp mod">
        <pc:chgData name="Julie Lindholm" userId="583f570d-385d-4314-a92b-bccc1b7483cc" providerId="ADAL" clId="{452B52C8-9551-4B6F-9485-EDA4CEA1E6DE}" dt="2025-02-05T11:40:39.502" v="1324" actId="20577"/>
        <pc:sldMkLst>
          <pc:docMk/>
          <pc:sldMk cId="295861828" sldId="424"/>
        </pc:sldMkLst>
        <pc:spChg chg="mod">
          <ac:chgData name="Julie Lindholm" userId="583f570d-385d-4314-a92b-bccc1b7483cc" providerId="ADAL" clId="{452B52C8-9551-4B6F-9485-EDA4CEA1E6DE}" dt="2025-02-05T11:40:39.502" v="1324" actId="20577"/>
          <ac:spMkLst>
            <pc:docMk/>
            <pc:sldMk cId="295861828" sldId="424"/>
            <ac:spMk id="2" creationId="{3EBFA36C-4370-9D89-BD7E-1B432D1EB528}"/>
          </ac:spMkLst>
        </pc:spChg>
        <pc:spChg chg="mod">
          <ac:chgData name="Julie Lindholm" userId="583f570d-385d-4314-a92b-bccc1b7483cc" providerId="ADAL" clId="{452B52C8-9551-4B6F-9485-EDA4CEA1E6DE}" dt="2025-02-05T11:18:49.328" v="1099" actId="2711"/>
          <ac:spMkLst>
            <pc:docMk/>
            <pc:sldMk cId="295861828" sldId="424"/>
            <ac:spMk id="3" creationId="{FD99436F-9FDD-C78E-1821-BDC9EF0635A9}"/>
          </ac:spMkLst>
        </pc:spChg>
      </pc:sldChg>
      <pc:sldChg chg="modSp">
        <pc:chgData name="Julie Lindholm" userId="583f570d-385d-4314-a92b-bccc1b7483cc" providerId="ADAL" clId="{452B52C8-9551-4B6F-9485-EDA4CEA1E6DE}" dt="2025-02-05T10:50:24.971" v="830"/>
        <pc:sldMkLst>
          <pc:docMk/>
          <pc:sldMk cId="348569805" sldId="425"/>
        </pc:sldMkLst>
        <pc:spChg chg="mod">
          <ac:chgData name="Julie Lindholm" userId="583f570d-385d-4314-a92b-bccc1b7483cc" providerId="ADAL" clId="{452B52C8-9551-4B6F-9485-EDA4CEA1E6DE}" dt="2025-02-05T10:50:24.971" v="830"/>
          <ac:spMkLst>
            <pc:docMk/>
            <pc:sldMk cId="348569805" sldId="425"/>
            <ac:spMk id="5" creationId="{BA7B8130-73B7-5FCE-01D0-A3D9E22BEB23}"/>
          </ac:spMkLst>
        </pc:spChg>
      </pc:sldChg>
      <pc:sldChg chg="modSp mod">
        <pc:chgData name="Julie Lindholm" userId="583f570d-385d-4314-a92b-bccc1b7483cc" providerId="ADAL" clId="{452B52C8-9551-4B6F-9485-EDA4CEA1E6DE}" dt="2025-02-05T11:40:48.745" v="1325" actId="207"/>
        <pc:sldMkLst>
          <pc:docMk/>
          <pc:sldMk cId="279967709" sldId="426"/>
        </pc:sldMkLst>
        <pc:spChg chg="mod">
          <ac:chgData name="Julie Lindholm" userId="583f570d-385d-4314-a92b-bccc1b7483cc" providerId="ADAL" clId="{452B52C8-9551-4B6F-9485-EDA4CEA1E6DE}" dt="2025-02-05T11:40:48.745" v="1325" actId="207"/>
          <ac:spMkLst>
            <pc:docMk/>
            <pc:sldMk cId="279967709" sldId="426"/>
            <ac:spMk id="2" creationId="{766BB6E7-EEC8-2283-9B0F-ABDEA6B5129D}"/>
          </ac:spMkLst>
        </pc:spChg>
        <pc:spChg chg="mod">
          <ac:chgData name="Julie Lindholm" userId="583f570d-385d-4314-a92b-bccc1b7483cc" providerId="ADAL" clId="{452B52C8-9551-4B6F-9485-EDA4CEA1E6DE}" dt="2025-02-05T11:19:26.489" v="1107" actId="1076"/>
          <ac:spMkLst>
            <pc:docMk/>
            <pc:sldMk cId="279967709" sldId="426"/>
            <ac:spMk id="3" creationId="{0DA78006-56BD-D5F3-F2AA-1B3DA698E46D}"/>
          </ac:spMkLst>
        </pc:spChg>
        <pc:spChg chg="mod">
          <ac:chgData name="Julie Lindholm" userId="583f570d-385d-4314-a92b-bccc1b7483cc" providerId="ADAL" clId="{452B52C8-9551-4B6F-9485-EDA4CEA1E6DE}" dt="2025-02-05T11:19:13.557" v="1103" actId="14100"/>
          <ac:spMkLst>
            <pc:docMk/>
            <pc:sldMk cId="279967709" sldId="426"/>
            <ac:spMk id="8" creationId="{3AF52AF4-2482-B5D9-639B-2587923C5460}"/>
          </ac:spMkLst>
        </pc:spChg>
        <pc:picChg chg="mod">
          <ac:chgData name="Julie Lindholm" userId="583f570d-385d-4314-a92b-bccc1b7483cc" providerId="ADAL" clId="{452B52C8-9551-4B6F-9485-EDA4CEA1E6DE}" dt="2025-02-05T11:19:16.564" v="1104" actId="1076"/>
          <ac:picMkLst>
            <pc:docMk/>
            <pc:sldMk cId="279967709" sldId="426"/>
            <ac:picMk id="5" creationId="{6AE08796-2AB4-135E-7A52-8811323F137B}"/>
          </ac:picMkLst>
        </pc:picChg>
        <pc:cxnChg chg="mod">
          <ac:chgData name="Julie Lindholm" userId="583f570d-385d-4314-a92b-bccc1b7483cc" providerId="ADAL" clId="{452B52C8-9551-4B6F-9485-EDA4CEA1E6DE}" dt="2025-02-05T11:19:21.330" v="1106" actId="1076"/>
          <ac:cxnSpMkLst>
            <pc:docMk/>
            <pc:sldMk cId="279967709" sldId="426"/>
            <ac:cxnSpMk id="4" creationId="{1CAC9017-7E2A-D687-6363-16E71E0964DD}"/>
          </ac:cxnSpMkLst>
        </pc:cxnChg>
      </pc:sldChg>
      <pc:sldChg chg="modSp mod">
        <pc:chgData name="Julie Lindholm" userId="583f570d-385d-4314-a92b-bccc1b7483cc" providerId="ADAL" clId="{452B52C8-9551-4B6F-9485-EDA4CEA1E6DE}" dt="2025-02-05T11:40:58.481" v="1326" actId="207"/>
        <pc:sldMkLst>
          <pc:docMk/>
          <pc:sldMk cId="4037884848" sldId="427"/>
        </pc:sldMkLst>
        <pc:spChg chg="mod">
          <ac:chgData name="Julie Lindholm" userId="583f570d-385d-4314-a92b-bccc1b7483cc" providerId="ADAL" clId="{452B52C8-9551-4B6F-9485-EDA4CEA1E6DE}" dt="2025-02-05T11:40:58.481" v="1326" actId="207"/>
          <ac:spMkLst>
            <pc:docMk/>
            <pc:sldMk cId="4037884848" sldId="427"/>
            <ac:spMk id="2" creationId="{7D40E338-4FBF-0A6F-AC2D-7BB78A039BB5}"/>
          </ac:spMkLst>
        </pc:spChg>
      </pc:sldChg>
      <pc:sldChg chg="modSp">
        <pc:chgData name="Julie Lindholm" userId="583f570d-385d-4314-a92b-bccc1b7483cc" providerId="ADAL" clId="{452B52C8-9551-4B6F-9485-EDA4CEA1E6DE}" dt="2025-02-05T10:50:24.971" v="830"/>
        <pc:sldMkLst>
          <pc:docMk/>
          <pc:sldMk cId="2239147257" sldId="428"/>
        </pc:sldMkLst>
        <pc:spChg chg="mod">
          <ac:chgData name="Julie Lindholm" userId="583f570d-385d-4314-a92b-bccc1b7483cc" providerId="ADAL" clId="{452B52C8-9551-4B6F-9485-EDA4CEA1E6DE}" dt="2025-02-05T10:50:24.971" v="830"/>
          <ac:spMkLst>
            <pc:docMk/>
            <pc:sldMk cId="2239147257" sldId="428"/>
            <ac:spMk id="5" creationId="{90C10615-952A-E3BC-A715-4688BB9EE5BE}"/>
          </ac:spMkLst>
        </pc:spChg>
      </pc:sldChg>
      <pc:sldChg chg="modSp mod">
        <pc:chgData name="Julie Lindholm" userId="583f570d-385d-4314-a92b-bccc1b7483cc" providerId="ADAL" clId="{452B52C8-9551-4B6F-9485-EDA4CEA1E6DE}" dt="2025-02-05T11:41:12.087" v="1328" actId="1076"/>
        <pc:sldMkLst>
          <pc:docMk/>
          <pc:sldMk cId="1029037964" sldId="429"/>
        </pc:sldMkLst>
        <pc:spChg chg="mod">
          <ac:chgData name="Julie Lindholm" userId="583f570d-385d-4314-a92b-bccc1b7483cc" providerId="ADAL" clId="{452B52C8-9551-4B6F-9485-EDA4CEA1E6DE}" dt="2025-02-05T11:41:12.087" v="1328" actId="1076"/>
          <ac:spMkLst>
            <pc:docMk/>
            <pc:sldMk cId="1029037964" sldId="429"/>
            <ac:spMk id="2" creationId="{C4114743-9CE2-CB01-BA0C-F4181858E586}"/>
          </ac:spMkLst>
        </pc:spChg>
        <pc:spChg chg="mod">
          <ac:chgData name="Julie Lindholm" userId="583f570d-385d-4314-a92b-bccc1b7483cc" providerId="ADAL" clId="{452B52C8-9551-4B6F-9485-EDA4CEA1E6DE}" dt="2025-02-05T10:50:24.971" v="830"/>
          <ac:spMkLst>
            <pc:docMk/>
            <pc:sldMk cId="1029037964" sldId="429"/>
            <ac:spMk id="7" creationId="{2811D0E5-E527-F5E3-A323-969960677605}"/>
          </ac:spMkLst>
        </pc:spChg>
      </pc:sldChg>
      <pc:sldChg chg="modSp mod">
        <pc:chgData name="Julie Lindholm" userId="583f570d-385d-4314-a92b-bccc1b7483cc" providerId="ADAL" clId="{452B52C8-9551-4B6F-9485-EDA4CEA1E6DE}" dt="2025-02-05T11:41:26.064" v="1330" actId="207"/>
        <pc:sldMkLst>
          <pc:docMk/>
          <pc:sldMk cId="331601663" sldId="430"/>
        </pc:sldMkLst>
        <pc:spChg chg="mod">
          <ac:chgData name="Julie Lindholm" userId="583f570d-385d-4314-a92b-bccc1b7483cc" providerId="ADAL" clId="{452B52C8-9551-4B6F-9485-EDA4CEA1E6DE}" dt="2025-02-05T11:41:26.064" v="1330" actId="207"/>
          <ac:spMkLst>
            <pc:docMk/>
            <pc:sldMk cId="331601663" sldId="430"/>
            <ac:spMk id="2" creationId="{D68AE6F5-12E7-FCBB-877C-7E80425A18AB}"/>
          </ac:spMkLst>
        </pc:spChg>
      </pc:sldChg>
      <pc:sldChg chg="modSp mod">
        <pc:chgData name="Julie Lindholm" userId="583f570d-385d-4314-a92b-bccc1b7483cc" providerId="ADAL" clId="{452B52C8-9551-4B6F-9485-EDA4CEA1E6DE}" dt="2025-02-05T11:41:41.342" v="1337" actId="1076"/>
        <pc:sldMkLst>
          <pc:docMk/>
          <pc:sldMk cId="1160944310" sldId="431"/>
        </pc:sldMkLst>
        <pc:spChg chg="mod">
          <ac:chgData name="Julie Lindholm" userId="583f570d-385d-4314-a92b-bccc1b7483cc" providerId="ADAL" clId="{452B52C8-9551-4B6F-9485-EDA4CEA1E6DE}" dt="2025-02-05T11:41:35.565" v="1336" actId="20577"/>
          <ac:spMkLst>
            <pc:docMk/>
            <pc:sldMk cId="1160944310" sldId="431"/>
            <ac:spMk id="2" creationId="{1BA2C478-7660-C1FA-73CD-C590E1609CDA}"/>
          </ac:spMkLst>
        </pc:spChg>
        <pc:spChg chg="mod">
          <ac:chgData name="Julie Lindholm" userId="583f570d-385d-4314-a92b-bccc1b7483cc" providerId="ADAL" clId="{452B52C8-9551-4B6F-9485-EDA4CEA1E6DE}" dt="2025-02-05T11:41:41.342" v="1337" actId="1076"/>
          <ac:spMkLst>
            <pc:docMk/>
            <pc:sldMk cId="1160944310" sldId="431"/>
            <ac:spMk id="3" creationId="{D16D9F01-C65C-E771-5C08-97E0AAA50B44}"/>
          </ac:spMkLst>
        </pc:spChg>
      </pc:sldChg>
      <pc:sldChg chg="modSp mod">
        <pc:chgData name="Julie Lindholm" userId="583f570d-385d-4314-a92b-bccc1b7483cc" providerId="ADAL" clId="{452B52C8-9551-4B6F-9485-EDA4CEA1E6DE}" dt="2025-02-05T11:41:55.466" v="1339" actId="1076"/>
        <pc:sldMkLst>
          <pc:docMk/>
          <pc:sldMk cId="1837003013" sldId="435"/>
        </pc:sldMkLst>
        <pc:spChg chg="mod">
          <ac:chgData name="Julie Lindholm" userId="583f570d-385d-4314-a92b-bccc1b7483cc" providerId="ADAL" clId="{452B52C8-9551-4B6F-9485-EDA4CEA1E6DE}" dt="2025-02-05T11:41:48.582" v="1338" actId="207"/>
          <ac:spMkLst>
            <pc:docMk/>
            <pc:sldMk cId="1837003013" sldId="435"/>
            <ac:spMk id="2" creationId="{96E920D4-C77E-E9C1-3DE2-D44BE01CB049}"/>
          </ac:spMkLst>
        </pc:spChg>
        <pc:spChg chg="mod">
          <ac:chgData name="Julie Lindholm" userId="583f570d-385d-4314-a92b-bccc1b7483cc" providerId="ADAL" clId="{452B52C8-9551-4B6F-9485-EDA4CEA1E6DE}" dt="2025-02-05T11:41:55.466" v="1339" actId="1076"/>
          <ac:spMkLst>
            <pc:docMk/>
            <pc:sldMk cId="1837003013" sldId="435"/>
            <ac:spMk id="3" creationId="{1496AE66-1E92-5A4B-817F-1FE24502DE43}"/>
          </ac:spMkLst>
        </pc:spChg>
      </pc:sldChg>
      <pc:sldChg chg="modSp mod">
        <pc:chgData name="Julie Lindholm" userId="583f570d-385d-4314-a92b-bccc1b7483cc" providerId="ADAL" clId="{452B52C8-9551-4B6F-9485-EDA4CEA1E6DE}" dt="2025-02-05T11:41:59.661" v="1340" actId="207"/>
        <pc:sldMkLst>
          <pc:docMk/>
          <pc:sldMk cId="4228555193" sldId="436"/>
        </pc:sldMkLst>
        <pc:spChg chg="mod">
          <ac:chgData name="Julie Lindholm" userId="583f570d-385d-4314-a92b-bccc1b7483cc" providerId="ADAL" clId="{452B52C8-9551-4B6F-9485-EDA4CEA1E6DE}" dt="2025-02-05T11:41:59.661" v="1340" actId="207"/>
          <ac:spMkLst>
            <pc:docMk/>
            <pc:sldMk cId="4228555193" sldId="436"/>
            <ac:spMk id="2" creationId="{626021B2-7488-669E-F877-471F1AED2706}"/>
          </ac:spMkLst>
        </pc:spChg>
        <pc:spChg chg="mod">
          <ac:chgData name="Julie Lindholm" userId="583f570d-385d-4314-a92b-bccc1b7483cc" providerId="ADAL" clId="{452B52C8-9551-4B6F-9485-EDA4CEA1E6DE}" dt="2025-02-05T11:20:55.756" v="1118" actId="1076"/>
          <ac:spMkLst>
            <pc:docMk/>
            <pc:sldMk cId="4228555193" sldId="436"/>
            <ac:spMk id="3" creationId="{EE65D18F-12AE-6E9F-73C0-4556A6D76848}"/>
          </ac:spMkLst>
        </pc:spChg>
      </pc:sldChg>
      <pc:sldChg chg="delSp modSp mod">
        <pc:chgData name="Julie Lindholm" userId="583f570d-385d-4314-a92b-bccc1b7483cc" providerId="ADAL" clId="{452B52C8-9551-4B6F-9485-EDA4CEA1E6DE}" dt="2025-02-05T11:42:07.219" v="1341" actId="207"/>
        <pc:sldMkLst>
          <pc:docMk/>
          <pc:sldMk cId="3646826082" sldId="437"/>
        </pc:sldMkLst>
        <pc:spChg chg="mod">
          <ac:chgData name="Julie Lindholm" userId="583f570d-385d-4314-a92b-bccc1b7483cc" providerId="ADAL" clId="{452B52C8-9551-4B6F-9485-EDA4CEA1E6DE}" dt="2025-02-05T11:42:07.219" v="1341" actId="207"/>
          <ac:spMkLst>
            <pc:docMk/>
            <pc:sldMk cId="3646826082" sldId="437"/>
            <ac:spMk id="2" creationId="{0CFA82DF-B2A6-40BD-3050-05C97D536135}"/>
          </ac:spMkLst>
        </pc:spChg>
      </pc:sldChg>
      <pc:sldChg chg="modSp mod">
        <pc:chgData name="Julie Lindholm" userId="583f570d-385d-4314-a92b-bccc1b7483cc" providerId="ADAL" clId="{452B52C8-9551-4B6F-9485-EDA4CEA1E6DE}" dt="2025-02-05T11:42:13.306" v="1342" actId="207"/>
        <pc:sldMkLst>
          <pc:docMk/>
          <pc:sldMk cId="1366607487" sldId="438"/>
        </pc:sldMkLst>
        <pc:spChg chg="mod">
          <ac:chgData name="Julie Lindholm" userId="583f570d-385d-4314-a92b-bccc1b7483cc" providerId="ADAL" clId="{452B52C8-9551-4B6F-9485-EDA4CEA1E6DE}" dt="2025-02-05T11:42:13.306" v="1342" actId="207"/>
          <ac:spMkLst>
            <pc:docMk/>
            <pc:sldMk cId="1366607487" sldId="438"/>
            <ac:spMk id="2" creationId="{028B8F54-76BB-5AAF-9641-5693511FD045}"/>
          </ac:spMkLst>
        </pc:spChg>
        <pc:spChg chg="mod">
          <ac:chgData name="Julie Lindholm" userId="583f570d-385d-4314-a92b-bccc1b7483cc" providerId="ADAL" clId="{452B52C8-9551-4B6F-9485-EDA4CEA1E6DE}" dt="2025-02-05T11:21:34.204" v="1123" actId="2711"/>
          <ac:spMkLst>
            <pc:docMk/>
            <pc:sldMk cId="1366607487" sldId="438"/>
            <ac:spMk id="3" creationId="{D5B75BDE-1A28-A2D2-F697-5091D5C6AC99}"/>
          </ac:spMkLst>
        </pc:spChg>
        <pc:spChg chg="mod">
          <ac:chgData name="Julie Lindholm" userId="583f570d-385d-4314-a92b-bccc1b7483cc" providerId="ADAL" clId="{452B52C8-9551-4B6F-9485-EDA4CEA1E6DE}" dt="2025-01-22T19:33:46.925" v="209" actId="2711"/>
          <ac:spMkLst>
            <pc:docMk/>
            <pc:sldMk cId="1366607487" sldId="438"/>
            <ac:spMk id="4" creationId="{67B8E1ED-F424-4BCC-DA6D-207ECE1BA8A0}"/>
          </ac:spMkLst>
        </pc:spChg>
      </pc:sldChg>
      <pc:sldChg chg="addSp modSp mod">
        <pc:chgData name="Julie Lindholm" userId="583f570d-385d-4314-a92b-bccc1b7483cc" providerId="ADAL" clId="{452B52C8-9551-4B6F-9485-EDA4CEA1E6DE}" dt="2025-02-05T11:42:18.762" v="1343" actId="207"/>
        <pc:sldMkLst>
          <pc:docMk/>
          <pc:sldMk cId="538336620" sldId="439"/>
        </pc:sldMkLst>
        <pc:spChg chg="mod">
          <ac:chgData name="Julie Lindholm" userId="583f570d-385d-4314-a92b-bccc1b7483cc" providerId="ADAL" clId="{452B52C8-9551-4B6F-9485-EDA4CEA1E6DE}" dt="2025-02-05T11:42:18.762" v="1343" actId="207"/>
          <ac:spMkLst>
            <pc:docMk/>
            <pc:sldMk cId="538336620" sldId="439"/>
            <ac:spMk id="2" creationId="{556E3F3E-A64F-1DF7-ED57-DBB22BE671B8}"/>
          </ac:spMkLst>
        </pc:spChg>
        <pc:spChg chg="mod">
          <ac:chgData name="Julie Lindholm" userId="583f570d-385d-4314-a92b-bccc1b7483cc" providerId="ADAL" clId="{452B52C8-9551-4B6F-9485-EDA4CEA1E6DE}" dt="2025-02-05T11:22:13.352" v="1126" actId="2711"/>
          <ac:spMkLst>
            <pc:docMk/>
            <pc:sldMk cId="538336620" sldId="439"/>
            <ac:spMk id="3" creationId="{4F633DB1-EAEB-5CE5-3975-ECB5857D85D5}"/>
          </ac:spMkLst>
        </pc:spChg>
        <pc:spChg chg="add mod">
          <ac:chgData name="Julie Lindholm" userId="583f570d-385d-4314-a92b-bccc1b7483cc" providerId="ADAL" clId="{452B52C8-9551-4B6F-9485-EDA4CEA1E6DE}" dt="2025-01-22T19:34:30.893" v="215" actId="2711"/>
          <ac:spMkLst>
            <pc:docMk/>
            <pc:sldMk cId="538336620" sldId="439"/>
            <ac:spMk id="4" creationId="{8A580B50-169E-A6B5-6E46-13BB2A1839D8}"/>
          </ac:spMkLst>
        </pc:spChg>
        <pc:spChg chg="add mod">
          <ac:chgData name="Julie Lindholm" userId="583f570d-385d-4314-a92b-bccc1b7483cc" providerId="ADAL" clId="{452B52C8-9551-4B6F-9485-EDA4CEA1E6DE}" dt="2025-01-22T19:34:49.227" v="216" actId="114"/>
          <ac:spMkLst>
            <pc:docMk/>
            <pc:sldMk cId="538336620" sldId="439"/>
            <ac:spMk id="5" creationId="{02FA2F73-8D3D-7DDA-227B-E8CCC64E45A4}"/>
          </ac:spMkLst>
        </pc:spChg>
        <pc:spChg chg="add mod">
          <ac:chgData name="Julie Lindholm" userId="583f570d-385d-4314-a92b-bccc1b7483cc" providerId="ADAL" clId="{452B52C8-9551-4B6F-9485-EDA4CEA1E6DE}" dt="2025-01-22T19:35:18.974" v="219" actId="1076"/>
          <ac:spMkLst>
            <pc:docMk/>
            <pc:sldMk cId="538336620" sldId="439"/>
            <ac:spMk id="6" creationId="{356AFC81-2E60-342E-0CB6-AA0F3B1ED469}"/>
          </ac:spMkLst>
        </pc:spChg>
      </pc:sldChg>
      <pc:sldChg chg="modSp">
        <pc:chgData name="Julie Lindholm" userId="583f570d-385d-4314-a92b-bccc1b7483cc" providerId="ADAL" clId="{452B52C8-9551-4B6F-9485-EDA4CEA1E6DE}" dt="2025-02-05T10:50:24.971" v="830"/>
        <pc:sldMkLst>
          <pc:docMk/>
          <pc:sldMk cId="3215483357" sldId="440"/>
        </pc:sldMkLst>
        <pc:spChg chg="mod">
          <ac:chgData name="Julie Lindholm" userId="583f570d-385d-4314-a92b-bccc1b7483cc" providerId="ADAL" clId="{452B52C8-9551-4B6F-9485-EDA4CEA1E6DE}" dt="2025-02-05T10:50:24.971" v="830"/>
          <ac:spMkLst>
            <pc:docMk/>
            <pc:sldMk cId="3215483357" sldId="440"/>
            <ac:spMk id="5" creationId="{D8164AD6-6C08-0E2E-6087-443AAF9BD585}"/>
          </ac:spMkLst>
        </pc:spChg>
      </pc:sldChg>
      <pc:sldChg chg="modSp mod">
        <pc:chgData name="Julie Lindholm" userId="583f570d-385d-4314-a92b-bccc1b7483cc" providerId="ADAL" clId="{452B52C8-9551-4B6F-9485-EDA4CEA1E6DE}" dt="2025-02-05T11:42:23.767" v="1344" actId="207"/>
        <pc:sldMkLst>
          <pc:docMk/>
          <pc:sldMk cId="3673648664" sldId="441"/>
        </pc:sldMkLst>
        <pc:spChg chg="mod">
          <ac:chgData name="Julie Lindholm" userId="583f570d-385d-4314-a92b-bccc1b7483cc" providerId="ADAL" clId="{452B52C8-9551-4B6F-9485-EDA4CEA1E6DE}" dt="2025-02-05T11:42:23.767" v="1344" actId="207"/>
          <ac:spMkLst>
            <pc:docMk/>
            <pc:sldMk cId="3673648664" sldId="441"/>
            <ac:spMk id="2" creationId="{6A9D165E-7B09-51A1-5479-3404CCEEE8FD}"/>
          </ac:spMkLst>
        </pc:spChg>
        <pc:spChg chg="mod">
          <ac:chgData name="Julie Lindholm" userId="583f570d-385d-4314-a92b-bccc1b7483cc" providerId="ADAL" clId="{452B52C8-9551-4B6F-9485-EDA4CEA1E6DE}" dt="2025-02-05T11:22:49.683" v="1130" actId="14100"/>
          <ac:spMkLst>
            <pc:docMk/>
            <pc:sldMk cId="3673648664" sldId="441"/>
            <ac:spMk id="7" creationId="{04939D09-4806-0B57-0BF3-C384B5A94121}"/>
          </ac:spMkLst>
        </pc:spChg>
      </pc:sldChg>
      <pc:sldChg chg="modSp mod">
        <pc:chgData name="Julie Lindholm" userId="583f570d-385d-4314-a92b-bccc1b7483cc" providerId="ADAL" clId="{452B52C8-9551-4B6F-9485-EDA4CEA1E6DE}" dt="2025-02-05T11:42:29.644" v="1345" actId="207"/>
        <pc:sldMkLst>
          <pc:docMk/>
          <pc:sldMk cId="3586619168" sldId="442"/>
        </pc:sldMkLst>
        <pc:spChg chg="mod">
          <ac:chgData name="Julie Lindholm" userId="583f570d-385d-4314-a92b-bccc1b7483cc" providerId="ADAL" clId="{452B52C8-9551-4B6F-9485-EDA4CEA1E6DE}" dt="2025-02-05T11:42:29.644" v="1345" actId="207"/>
          <ac:spMkLst>
            <pc:docMk/>
            <pc:sldMk cId="3586619168" sldId="442"/>
            <ac:spMk id="2" creationId="{2D4166BF-3600-9F2C-3F15-E482E9310AF6}"/>
          </ac:spMkLst>
        </pc:spChg>
      </pc:sldChg>
      <pc:sldChg chg="modSp">
        <pc:chgData name="Julie Lindholm" userId="583f570d-385d-4314-a92b-bccc1b7483cc" providerId="ADAL" clId="{452B52C8-9551-4B6F-9485-EDA4CEA1E6DE}" dt="2025-02-05T10:50:24.971" v="830"/>
        <pc:sldMkLst>
          <pc:docMk/>
          <pc:sldMk cId="3979294367" sldId="443"/>
        </pc:sldMkLst>
        <pc:spChg chg="mod">
          <ac:chgData name="Julie Lindholm" userId="583f570d-385d-4314-a92b-bccc1b7483cc" providerId="ADAL" clId="{452B52C8-9551-4B6F-9485-EDA4CEA1E6DE}" dt="2025-02-05T10:50:24.971" v="830"/>
          <ac:spMkLst>
            <pc:docMk/>
            <pc:sldMk cId="3979294367" sldId="443"/>
            <ac:spMk id="5" creationId="{13C0A97F-74E1-EDFF-82C6-3021D6626169}"/>
          </ac:spMkLst>
        </pc:spChg>
      </pc:sldChg>
      <pc:sldChg chg="modSp mod">
        <pc:chgData name="Julie Lindholm" userId="583f570d-385d-4314-a92b-bccc1b7483cc" providerId="ADAL" clId="{452B52C8-9551-4B6F-9485-EDA4CEA1E6DE}" dt="2025-02-05T11:42:36.306" v="1346" actId="207"/>
        <pc:sldMkLst>
          <pc:docMk/>
          <pc:sldMk cId="1016082749" sldId="444"/>
        </pc:sldMkLst>
        <pc:spChg chg="mod">
          <ac:chgData name="Julie Lindholm" userId="583f570d-385d-4314-a92b-bccc1b7483cc" providerId="ADAL" clId="{452B52C8-9551-4B6F-9485-EDA4CEA1E6DE}" dt="2025-02-05T11:42:36.306" v="1346" actId="207"/>
          <ac:spMkLst>
            <pc:docMk/>
            <pc:sldMk cId="1016082749" sldId="444"/>
            <ac:spMk id="2" creationId="{0E4454C6-1327-6B95-373B-D342ECFB4B83}"/>
          </ac:spMkLst>
        </pc:spChg>
        <pc:spChg chg="mod">
          <ac:chgData name="Julie Lindholm" userId="583f570d-385d-4314-a92b-bccc1b7483cc" providerId="ADAL" clId="{452B52C8-9551-4B6F-9485-EDA4CEA1E6DE}" dt="2025-02-05T11:23:26.568" v="1135" actId="2711"/>
          <ac:spMkLst>
            <pc:docMk/>
            <pc:sldMk cId="1016082749" sldId="444"/>
            <ac:spMk id="7" creationId="{6E52D9B8-92F0-2AF6-6D40-03344D181557}"/>
          </ac:spMkLst>
        </pc:spChg>
      </pc:sldChg>
      <pc:sldChg chg="modSp mod">
        <pc:chgData name="Julie Lindholm" userId="583f570d-385d-4314-a92b-bccc1b7483cc" providerId="ADAL" clId="{452B52C8-9551-4B6F-9485-EDA4CEA1E6DE}" dt="2025-02-05T11:42:54.373" v="1349" actId="1076"/>
        <pc:sldMkLst>
          <pc:docMk/>
          <pc:sldMk cId="2635080489" sldId="445"/>
        </pc:sldMkLst>
        <pc:spChg chg="mod">
          <ac:chgData name="Julie Lindholm" userId="583f570d-385d-4314-a92b-bccc1b7483cc" providerId="ADAL" clId="{452B52C8-9551-4B6F-9485-EDA4CEA1E6DE}" dt="2025-02-05T11:42:54.373" v="1349" actId="1076"/>
          <ac:spMkLst>
            <pc:docMk/>
            <pc:sldMk cId="2635080489" sldId="445"/>
            <ac:spMk id="2" creationId="{974B4DA2-B6A3-79FE-BAD8-C0CFA3B86741}"/>
          </ac:spMkLst>
        </pc:spChg>
      </pc:sldChg>
      <pc:sldChg chg="addSp delSp modSp mod">
        <pc:chgData name="Julie Lindholm" userId="583f570d-385d-4314-a92b-bccc1b7483cc" providerId="ADAL" clId="{452B52C8-9551-4B6F-9485-EDA4CEA1E6DE}" dt="2025-02-05T11:43:00.599" v="1350" actId="207"/>
        <pc:sldMkLst>
          <pc:docMk/>
          <pc:sldMk cId="4093614426" sldId="446"/>
        </pc:sldMkLst>
        <pc:spChg chg="mod">
          <ac:chgData name="Julie Lindholm" userId="583f570d-385d-4314-a92b-bccc1b7483cc" providerId="ADAL" clId="{452B52C8-9551-4B6F-9485-EDA4CEA1E6DE}" dt="2025-02-05T11:43:00.599" v="1350" actId="207"/>
          <ac:spMkLst>
            <pc:docMk/>
            <pc:sldMk cId="4093614426" sldId="446"/>
            <ac:spMk id="2" creationId="{58B17810-3758-67F2-54DA-B3A7B2716D01}"/>
          </ac:spMkLst>
        </pc:spChg>
        <pc:spChg chg="mod">
          <ac:chgData name="Julie Lindholm" userId="583f570d-385d-4314-a92b-bccc1b7483cc" providerId="ADAL" clId="{452B52C8-9551-4B6F-9485-EDA4CEA1E6DE}" dt="2025-02-05T11:24:05.082" v="1140" actId="14100"/>
          <ac:spMkLst>
            <pc:docMk/>
            <pc:sldMk cId="4093614426" sldId="446"/>
            <ac:spMk id="3" creationId="{AE717402-14EE-7026-F92F-6E0F94109A79}"/>
          </ac:spMkLst>
        </pc:spChg>
        <pc:spChg chg="add mod">
          <ac:chgData name="Julie Lindholm" userId="583f570d-385d-4314-a92b-bccc1b7483cc" providerId="ADAL" clId="{452B52C8-9551-4B6F-9485-EDA4CEA1E6DE}" dt="2025-01-22T20:05:01.215" v="427" actId="14100"/>
          <ac:spMkLst>
            <pc:docMk/>
            <pc:sldMk cId="4093614426" sldId="446"/>
            <ac:spMk id="7" creationId="{48AD8219-252F-66BA-7F60-47D8B138FCC4}"/>
          </ac:spMkLst>
        </pc:spChg>
        <pc:picChg chg="add mod">
          <ac:chgData name="Julie Lindholm" userId="583f570d-385d-4314-a92b-bccc1b7483cc" providerId="ADAL" clId="{452B52C8-9551-4B6F-9485-EDA4CEA1E6DE}" dt="2025-01-22T20:04:55.693" v="426" actId="14100"/>
          <ac:picMkLst>
            <pc:docMk/>
            <pc:sldMk cId="4093614426" sldId="446"/>
            <ac:picMk id="6" creationId="{FF7F7870-B879-5135-6F49-F3581C6EAA50}"/>
          </ac:picMkLst>
        </pc:picChg>
      </pc:sldChg>
      <pc:sldChg chg="addSp delSp modSp mod setBg">
        <pc:chgData name="Julie Lindholm" userId="583f570d-385d-4314-a92b-bccc1b7483cc" providerId="ADAL" clId="{452B52C8-9551-4B6F-9485-EDA4CEA1E6DE}" dt="2025-02-05T11:43:05.872" v="1351" actId="207"/>
        <pc:sldMkLst>
          <pc:docMk/>
          <pc:sldMk cId="1913933605" sldId="447"/>
        </pc:sldMkLst>
        <pc:spChg chg="mod">
          <ac:chgData name="Julie Lindholm" userId="583f570d-385d-4314-a92b-bccc1b7483cc" providerId="ADAL" clId="{452B52C8-9551-4B6F-9485-EDA4CEA1E6DE}" dt="2025-02-05T11:43:05.872" v="1351" actId="207"/>
          <ac:spMkLst>
            <pc:docMk/>
            <pc:sldMk cId="1913933605" sldId="447"/>
            <ac:spMk id="2" creationId="{E2480963-029C-4270-2648-1E619BF0612D}"/>
          </ac:spMkLst>
        </pc:spChg>
        <pc:spChg chg="mod">
          <ac:chgData name="Julie Lindholm" userId="583f570d-385d-4314-a92b-bccc1b7483cc" providerId="ADAL" clId="{452B52C8-9551-4B6F-9485-EDA4CEA1E6DE}" dt="2025-02-05T11:24:44.798" v="1149" actId="2711"/>
          <ac:spMkLst>
            <pc:docMk/>
            <pc:sldMk cId="1913933605" sldId="447"/>
            <ac:spMk id="3" creationId="{38CA230A-50F7-488C-B6EC-D471C79E5888}"/>
          </ac:spMkLst>
        </pc:spChg>
        <pc:picChg chg="mod">
          <ac:chgData name="Julie Lindholm" userId="583f570d-385d-4314-a92b-bccc1b7483cc" providerId="ADAL" clId="{452B52C8-9551-4B6F-9485-EDA4CEA1E6DE}" dt="2025-01-22T20:14:56.905" v="498" actId="1076"/>
          <ac:picMkLst>
            <pc:docMk/>
            <pc:sldMk cId="1913933605" sldId="447"/>
            <ac:picMk id="4" creationId="{CD971D4A-32CD-6E10-EC84-27E018D47355}"/>
          </ac:picMkLst>
        </pc:picChg>
      </pc:sldChg>
      <pc:sldChg chg="modSp mod">
        <pc:chgData name="Julie Lindholm" userId="583f570d-385d-4314-a92b-bccc1b7483cc" providerId="ADAL" clId="{452B52C8-9551-4B6F-9485-EDA4CEA1E6DE}" dt="2025-02-05T11:43:14.854" v="1352" actId="207"/>
        <pc:sldMkLst>
          <pc:docMk/>
          <pc:sldMk cId="823144404" sldId="448"/>
        </pc:sldMkLst>
        <pc:spChg chg="mod">
          <ac:chgData name="Julie Lindholm" userId="583f570d-385d-4314-a92b-bccc1b7483cc" providerId="ADAL" clId="{452B52C8-9551-4B6F-9485-EDA4CEA1E6DE}" dt="2025-02-05T11:43:14.854" v="1352" actId="207"/>
          <ac:spMkLst>
            <pc:docMk/>
            <pc:sldMk cId="823144404" sldId="448"/>
            <ac:spMk id="2" creationId="{2779A815-130E-69FF-85BA-4D49AD0453E7}"/>
          </ac:spMkLst>
        </pc:spChg>
        <pc:spChg chg="mod">
          <ac:chgData name="Julie Lindholm" userId="583f570d-385d-4314-a92b-bccc1b7483cc" providerId="ADAL" clId="{452B52C8-9551-4B6F-9485-EDA4CEA1E6DE}" dt="2025-02-05T11:25:46.362" v="1164" actId="255"/>
          <ac:spMkLst>
            <pc:docMk/>
            <pc:sldMk cId="823144404" sldId="448"/>
            <ac:spMk id="3" creationId="{B2C7967D-C36E-4008-FF98-8AF94FA9D546}"/>
          </ac:spMkLst>
        </pc:spChg>
        <pc:spChg chg="mod">
          <ac:chgData name="Julie Lindholm" userId="583f570d-385d-4314-a92b-bccc1b7483cc" providerId="ADAL" clId="{452B52C8-9551-4B6F-9485-EDA4CEA1E6DE}" dt="2025-01-27T08:58:15.190" v="639" actId="20577"/>
          <ac:spMkLst>
            <pc:docMk/>
            <pc:sldMk cId="823144404" sldId="448"/>
            <ac:spMk id="4" creationId="{C900420A-762D-4A95-3850-D56F865C8BB4}"/>
          </ac:spMkLst>
        </pc:spChg>
      </pc:sldChg>
      <pc:sldChg chg="modSp mod">
        <pc:chgData name="Julie Lindholm" userId="583f570d-385d-4314-a92b-bccc1b7483cc" providerId="ADAL" clId="{452B52C8-9551-4B6F-9485-EDA4CEA1E6DE}" dt="2025-02-05T11:43:21.230" v="1353" actId="207"/>
        <pc:sldMkLst>
          <pc:docMk/>
          <pc:sldMk cId="86166136" sldId="449"/>
        </pc:sldMkLst>
        <pc:spChg chg="mod">
          <ac:chgData name="Julie Lindholm" userId="583f570d-385d-4314-a92b-bccc1b7483cc" providerId="ADAL" clId="{452B52C8-9551-4B6F-9485-EDA4CEA1E6DE}" dt="2025-02-05T11:43:21.230" v="1353" actId="207"/>
          <ac:spMkLst>
            <pc:docMk/>
            <pc:sldMk cId="86166136" sldId="449"/>
            <ac:spMk id="2" creationId="{20EA0213-3C1E-8FDF-EA27-FCC153ED40AC}"/>
          </ac:spMkLst>
        </pc:spChg>
        <pc:spChg chg="mod">
          <ac:chgData name="Julie Lindholm" userId="583f570d-385d-4314-a92b-bccc1b7483cc" providerId="ADAL" clId="{452B52C8-9551-4B6F-9485-EDA4CEA1E6DE}" dt="2025-02-05T11:03:21.033" v="957" actId="1076"/>
          <ac:spMkLst>
            <pc:docMk/>
            <pc:sldMk cId="86166136" sldId="449"/>
            <ac:spMk id="3" creationId="{BC9BBCE5-57F8-EE2D-5DC5-501C06C79999}"/>
          </ac:spMkLst>
        </pc:spChg>
      </pc:sldChg>
      <pc:sldChg chg="addSp delSp modSp mod">
        <pc:chgData name="Julie Lindholm" userId="583f570d-385d-4314-a92b-bccc1b7483cc" providerId="ADAL" clId="{452B52C8-9551-4B6F-9485-EDA4CEA1E6DE}" dt="2025-02-05T11:43:28.012" v="1354" actId="207"/>
        <pc:sldMkLst>
          <pc:docMk/>
          <pc:sldMk cId="3705033038" sldId="450"/>
        </pc:sldMkLst>
        <pc:spChg chg="mod">
          <ac:chgData name="Julie Lindholm" userId="583f570d-385d-4314-a92b-bccc1b7483cc" providerId="ADAL" clId="{452B52C8-9551-4B6F-9485-EDA4CEA1E6DE}" dt="2025-02-05T11:43:28.012" v="1354" actId="207"/>
          <ac:spMkLst>
            <pc:docMk/>
            <pc:sldMk cId="3705033038" sldId="450"/>
            <ac:spMk id="2" creationId="{CA92E20D-D930-0350-96C4-84A20F71A920}"/>
          </ac:spMkLst>
        </pc:spChg>
        <pc:spChg chg="mod">
          <ac:chgData name="Julie Lindholm" userId="583f570d-385d-4314-a92b-bccc1b7483cc" providerId="ADAL" clId="{452B52C8-9551-4B6F-9485-EDA4CEA1E6DE}" dt="2025-02-05T11:26:35.858" v="1178" actId="27636"/>
          <ac:spMkLst>
            <pc:docMk/>
            <pc:sldMk cId="3705033038" sldId="450"/>
            <ac:spMk id="3" creationId="{910F8726-5BE8-601D-6540-C9B1D33917F5}"/>
          </ac:spMkLst>
        </pc:spChg>
        <pc:spChg chg="add mod">
          <ac:chgData name="Julie Lindholm" userId="583f570d-385d-4314-a92b-bccc1b7483cc" providerId="ADAL" clId="{452B52C8-9551-4B6F-9485-EDA4CEA1E6DE}" dt="2025-01-22T20:26:14.218" v="558" actId="114"/>
          <ac:spMkLst>
            <pc:docMk/>
            <pc:sldMk cId="3705033038" sldId="450"/>
            <ac:spMk id="9" creationId="{AEF8592C-F120-F502-BB07-04D25F096058}"/>
          </ac:spMkLst>
        </pc:spChg>
        <pc:picChg chg="add mod">
          <ac:chgData name="Julie Lindholm" userId="583f570d-385d-4314-a92b-bccc1b7483cc" providerId="ADAL" clId="{452B52C8-9551-4B6F-9485-EDA4CEA1E6DE}" dt="2025-01-22T20:26:21.246" v="561" actId="1076"/>
          <ac:picMkLst>
            <pc:docMk/>
            <pc:sldMk cId="3705033038" sldId="450"/>
            <ac:picMk id="7" creationId="{C33E5115-0C8A-F6D0-7EDC-513AE4B639DE}"/>
          </ac:picMkLst>
        </pc:picChg>
      </pc:sldChg>
      <pc:sldChg chg="modSp">
        <pc:chgData name="Julie Lindholm" userId="583f570d-385d-4314-a92b-bccc1b7483cc" providerId="ADAL" clId="{452B52C8-9551-4B6F-9485-EDA4CEA1E6DE}" dt="2025-02-05T10:50:24.971" v="830"/>
        <pc:sldMkLst>
          <pc:docMk/>
          <pc:sldMk cId="2506460628" sldId="451"/>
        </pc:sldMkLst>
        <pc:spChg chg="mod">
          <ac:chgData name="Julie Lindholm" userId="583f570d-385d-4314-a92b-bccc1b7483cc" providerId="ADAL" clId="{452B52C8-9551-4B6F-9485-EDA4CEA1E6DE}" dt="2025-02-05T10:50:24.971" v="830"/>
          <ac:spMkLst>
            <pc:docMk/>
            <pc:sldMk cId="2506460628" sldId="451"/>
            <ac:spMk id="5" creationId="{CFF89381-5C07-9069-2537-9FB31C19379E}"/>
          </ac:spMkLst>
        </pc:spChg>
      </pc:sldChg>
      <pc:sldChg chg="modSp mod">
        <pc:chgData name="Julie Lindholm" userId="583f570d-385d-4314-a92b-bccc1b7483cc" providerId="ADAL" clId="{452B52C8-9551-4B6F-9485-EDA4CEA1E6DE}" dt="2025-02-05T11:43:36.305" v="1355" actId="207"/>
        <pc:sldMkLst>
          <pc:docMk/>
          <pc:sldMk cId="4177424923" sldId="452"/>
        </pc:sldMkLst>
        <pc:spChg chg="mod">
          <ac:chgData name="Julie Lindholm" userId="583f570d-385d-4314-a92b-bccc1b7483cc" providerId="ADAL" clId="{452B52C8-9551-4B6F-9485-EDA4CEA1E6DE}" dt="2025-02-05T11:43:36.305" v="1355" actId="207"/>
          <ac:spMkLst>
            <pc:docMk/>
            <pc:sldMk cId="4177424923" sldId="452"/>
            <ac:spMk id="2" creationId="{501570DF-3198-9506-CC3F-1BB9BA446D93}"/>
          </ac:spMkLst>
        </pc:spChg>
        <pc:spChg chg="mod">
          <ac:chgData name="Julie Lindholm" userId="583f570d-385d-4314-a92b-bccc1b7483cc" providerId="ADAL" clId="{452B52C8-9551-4B6F-9485-EDA4CEA1E6DE}" dt="2025-02-05T11:27:01.471" v="1182" actId="14100"/>
          <ac:spMkLst>
            <pc:docMk/>
            <pc:sldMk cId="4177424923" sldId="452"/>
            <ac:spMk id="7" creationId="{4FC4C727-016F-0746-D920-FCF40DF6A332}"/>
          </ac:spMkLst>
        </pc:spChg>
      </pc:sldChg>
      <pc:sldChg chg="modSp mod">
        <pc:chgData name="Julie Lindholm" userId="583f570d-385d-4314-a92b-bccc1b7483cc" providerId="ADAL" clId="{452B52C8-9551-4B6F-9485-EDA4CEA1E6DE}" dt="2025-02-05T11:43:41.625" v="1356" actId="207"/>
        <pc:sldMkLst>
          <pc:docMk/>
          <pc:sldMk cId="3176703619" sldId="453"/>
        </pc:sldMkLst>
        <pc:spChg chg="mod">
          <ac:chgData name="Julie Lindholm" userId="583f570d-385d-4314-a92b-bccc1b7483cc" providerId="ADAL" clId="{452B52C8-9551-4B6F-9485-EDA4CEA1E6DE}" dt="2025-02-05T11:43:41.625" v="1356" actId="207"/>
          <ac:spMkLst>
            <pc:docMk/>
            <pc:sldMk cId="3176703619" sldId="453"/>
            <ac:spMk id="2" creationId="{632AE5DF-D1E3-17FD-D4CB-5EFBE9B9CC2C}"/>
          </ac:spMkLst>
        </pc:spChg>
      </pc:sldChg>
      <pc:sldChg chg="modSp">
        <pc:chgData name="Julie Lindholm" userId="583f570d-385d-4314-a92b-bccc1b7483cc" providerId="ADAL" clId="{452B52C8-9551-4B6F-9485-EDA4CEA1E6DE}" dt="2025-02-05T10:50:24.971" v="830"/>
        <pc:sldMkLst>
          <pc:docMk/>
          <pc:sldMk cId="93214655" sldId="454"/>
        </pc:sldMkLst>
        <pc:spChg chg="mod">
          <ac:chgData name="Julie Lindholm" userId="583f570d-385d-4314-a92b-bccc1b7483cc" providerId="ADAL" clId="{452B52C8-9551-4B6F-9485-EDA4CEA1E6DE}" dt="2025-02-05T10:50:24.971" v="830"/>
          <ac:spMkLst>
            <pc:docMk/>
            <pc:sldMk cId="93214655" sldId="454"/>
            <ac:spMk id="5" creationId="{97D257EF-241A-86DF-6807-F4F59AE08E11}"/>
          </ac:spMkLst>
        </pc:spChg>
      </pc:sldChg>
      <pc:sldChg chg="modSp mod">
        <pc:chgData name="Julie Lindholm" userId="583f570d-385d-4314-a92b-bccc1b7483cc" providerId="ADAL" clId="{452B52C8-9551-4B6F-9485-EDA4CEA1E6DE}" dt="2025-02-05T11:43:53.576" v="1358" actId="1076"/>
        <pc:sldMkLst>
          <pc:docMk/>
          <pc:sldMk cId="1578549554" sldId="455"/>
        </pc:sldMkLst>
        <pc:spChg chg="mod">
          <ac:chgData name="Julie Lindholm" userId="583f570d-385d-4314-a92b-bccc1b7483cc" providerId="ADAL" clId="{452B52C8-9551-4B6F-9485-EDA4CEA1E6DE}" dt="2025-02-05T11:43:53.576" v="1358" actId="1076"/>
          <ac:spMkLst>
            <pc:docMk/>
            <pc:sldMk cId="1578549554" sldId="455"/>
            <ac:spMk id="2" creationId="{A697DA9C-59AE-8D1D-B686-F8967160D0D6}"/>
          </ac:spMkLst>
        </pc:spChg>
        <pc:spChg chg="mod">
          <ac:chgData name="Julie Lindholm" userId="583f570d-385d-4314-a92b-bccc1b7483cc" providerId="ADAL" clId="{452B52C8-9551-4B6F-9485-EDA4CEA1E6DE}" dt="2025-02-05T10:50:24.971" v="830"/>
          <ac:spMkLst>
            <pc:docMk/>
            <pc:sldMk cId="1578549554" sldId="455"/>
            <ac:spMk id="10" creationId="{A3B9192C-7352-0160-99D5-7335A7F80B35}"/>
          </ac:spMkLst>
        </pc:spChg>
      </pc:sldChg>
      <pc:sldChg chg="modSp mod">
        <pc:chgData name="Julie Lindholm" userId="583f570d-385d-4314-a92b-bccc1b7483cc" providerId="ADAL" clId="{452B52C8-9551-4B6F-9485-EDA4CEA1E6DE}" dt="2025-02-05T11:44:03.379" v="1360" actId="1076"/>
        <pc:sldMkLst>
          <pc:docMk/>
          <pc:sldMk cId="3194062341" sldId="456"/>
        </pc:sldMkLst>
        <pc:spChg chg="mod">
          <ac:chgData name="Julie Lindholm" userId="583f570d-385d-4314-a92b-bccc1b7483cc" providerId="ADAL" clId="{452B52C8-9551-4B6F-9485-EDA4CEA1E6DE}" dt="2025-02-05T11:44:03.379" v="1360" actId="1076"/>
          <ac:spMkLst>
            <pc:docMk/>
            <pc:sldMk cId="3194062341" sldId="456"/>
            <ac:spMk id="2" creationId="{130C89E6-E425-6CE4-460B-3693FCDF1EB9}"/>
          </ac:spMkLst>
        </pc:spChg>
        <pc:spChg chg="mod">
          <ac:chgData name="Julie Lindholm" userId="583f570d-385d-4314-a92b-bccc1b7483cc" providerId="ADAL" clId="{452B52C8-9551-4B6F-9485-EDA4CEA1E6DE}" dt="2025-02-05T11:27:55.819" v="1193" actId="255"/>
          <ac:spMkLst>
            <pc:docMk/>
            <pc:sldMk cId="3194062341" sldId="456"/>
            <ac:spMk id="3" creationId="{DF281AFB-5D92-904A-5610-D1B318FFC0A0}"/>
          </ac:spMkLst>
        </pc:spChg>
      </pc:sldChg>
      <pc:sldChg chg="modSp mod">
        <pc:chgData name="Julie Lindholm" userId="583f570d-385d-4314-a92b-bccc1b7483cc" providerId="ADAL" clId="{452B52C8-9551-4B6F-9485-EDA4CEA1E6DE}" dt="2025-02-05T11:44:09.036" v="1361" actId="207"/>
        <pc:sldMkLst>
          <pc:docMk/>
          <pc:sldMk cId="1828843777" sldId="457"/>
        </pc:sldMkLst>
        <pc:spChg chg="mod">
          <ac:chgData name="Julie Lindholm" userId="583f570d-385d-4314-a92b-bccc1b7483cc" providerId="ADAL" clId="{452B52C8-9551-4B6F-9485-EDA4CEA1E6DE}" dt="2025-02-05T11:44:09.036" v="1361" actId="207"/>
          <ac:spMkLst>
            <pc:docMk/>
            <pc:sldMk cId="1828843777" sldId="457"/>
            <ac:spMk id="2" creationId="{B03D8B26-A905-9552-C044-58448A07E82A}"/>
          </ac:spMkLst>
        </pc:spChg>
      </pc:sldChg>
      <pc:sldChg chg="modSp mod">
        <pc:chgData name="Julie Lindholm" userId="583f570d-385d-4314-a92b-bccc1b7483cc" providerId="ADAL" clId="{452B52C8-9551-4B6F-9485-EDA4CEA1E6DE}" dt="2025-02-05T11:44:39.035" v="1367" actId="1076"/>
        <pc:sldMkLst>
          <pc:docMk/>
          <pc:sldMk cId="2613851334" sldId="458"/>
        </pc:sldMkLst>
        <pc:spChg chg="mod">
          <ac:chgData name="Julie Lindholm" userId="583f570d-385d-4314-a92b-bccc1b7483cc" providerId="ADAL" clId="{452B52C8-9551-4B6F-9485-EDA4CEA1E6DE}" dt="2025-02-05T11:44:31.021" v="1365" actId="1076"/>
          <ac:spMkLst>
            <pc:docMk/>
            <pc:sldMk cId="2613851334" sldId="458"/>
            <ac:spMk id="2" creationId="{F30FB129-94DF-A74F-9F1D-4C9DAF2E74E3}"/>
          </ac:spMkLst>
        </pc:spChg>
        <pc:spChg chg="mod">
          <ac:chgData name="Julie Lindholm" userId="583f570d-385d-4314-a92b-bccc1b7483cc" providerId="ADAL" clId="{452B52C8-9551-4B6F-9485-EDA4CEA1E6DE}" dt="2025-02-05T11:44:39.035" v="1367" actId="1076"/>
          <ac:spMkLst>
            <pc:docMk/>
            <pc:sldMk cId="2613851334" sldId="458"/>
            <ac:spMk id="3" creationId="{B2C9AFF7-DF78-F6EC-A02B-2F212BB8EC89}"/>
          </ac:spMkLst>
        </pc:spChg>
      </pc:sldChg>
      <pc:sldChg chg="modSp mod">
        <pc:chgData name="Julie Lindholm" userId="583f570d-385d-4314-a92b-bccc1b7483cc" providerId="ADAL" clId="{452B52C8-9551-4B6F-9485-EDA4CEA1E6DE}" dt="2025-02-05T11:44:23.299" v="1364" actId="207"/>
        <pc:sldMkLst>
          <pc:docMk/>
          <pc:sldMk cId="4110543627" sldId="459"/>
        </pc:sldMkLst>
        <pc:spChg chg="mod">
          <ac:chgData name="Julie Lindholm" userId="583f570d-385d-4314-a92b-bccc1b7483cc" providerId="ADAL" clId="{452B52C8-9551-4B6F-9485-EDA4CEA1E6DE}" dt="2025-02-05T11:44:23.299" v="1364" actId="207"/>
          <ac:spMkLst>
            <pc:docMk/>
            <pc:sldMk cId="4110543627" sldId="459"/>
            <ac:spMk id="2" creationId="{52F25583-6DE9-A828-F7C9-52080839CA23}"/>
          </ac:spMkLst>
        </pc:spChg>
        <pc:spChg chg="mod">
          <ac:chgData name="Julie Lindholm" userId="583f570d-385d-4314-a92b-bccc1b7483cc" providerId="ADAL" clId="{452B52C8-9551-4B6F-9485-EDA4CEA1E6DE}" dt="2025-02-05T11:29:47.230" v="1215" actId="20577"/>
          <ac:spMkLst>
            <pc:docMk/>
            <pc:sldMk cId="4110543627" sldId="459"/>
            <ac:spMk id="3" creationId="{E6D01DCC-CB08-4706-29B4-D8F2BCE6AF0F}"/>
          </ac:spMkLst>
        </pc:spChg>
      </pc:sldChg>
      <pc:sldChg chg="modSp">
        <pc:chgData name="Julie Lindholm" userId="583f570d-385d-4314-a92b-bccc1b7483cc" providerId="ADAL" clId="{452B52C8-9551-4B6F-9485-EDA4CEA1E6DE}" dt="2025-02-05T10:50:24.971" v="830"/>
        <pc:sldMkLst>
          <pc:docMk/>
          <pc:sldMk cId="632142279" sldId="460"/>
        </pc:sldMkLst>
        <pc:spChg chg="mod">
          <ac:chgData name="Julie Lindholm" userId="583f570d-385d-4314-a92b-bccc1b7483cc" providerId="ADAL" clId="{452B52C8-9551-4B6F-9485-EDA4CEA1E6DE}" dt="2025-02-05T10:50:24.971" v="830"/>
          <ac:spMkLst>
            <pc:docMk/>
            <pc:sldMk cId="632142279" sldId="460"/>
            <ac:spMk id="5" creationId="{9CCE1D57-749E-CA9F-061E-D88D8FB8503F}"/>
          </ac:spMkLst>
        </pc:spChg>
      </pc:sldChg>
      <pc:sldChg chg="modSp mod">
        <pc:chgData name="Julie Lindholm" userId="583f570d-385d-4314-a92b-bccc1b7483cc" providerId="ADAL" clId="{452B52C8-9551-4B6F-9485-EDA4CEA1E6DE}" dt="2025-02-05T11:44:52.547" v="1369" actId="1076"/>
        <pc:sldMkLst>
          <pc:docMk/>
          <pc:sldMk cId="41895498" sldId="461"/>
        </pc:sldMkLst>
        <pc:spChg chg="mod">
          <ac:chgData name="Julie Lindholm" userId="583f570d-385d-4314-a92b-bccc1b7483cc" providerId="ADAL" clId="{452B52C8-9551-4B6F-9485-EDA4CEA1E6DE}" dt="2025-02-05T11:44:52.547" v="1369" actId="1076"/>
          <ac:spMkLst>
            <pc:docMk/>
            <pc:sldMk cId="41895498" sldId="461"/>
            <ac:spMk id="2" creationId="{AED6F485-41AE-CDFF-D369-8B1B261EEE39}"/>
          </ac:spMkLst>
        </pc:spChg>
        <pc:spChg chg="mod">
          <ac:chgData name="Julie Lindholm" userId="583f570d-385d-4314-a92b-bccc1b7483cc" providerId="ADAL" clId="{452B52C8-9551-4B6F-9485-EDA4CEA1E6DE}" dt="2025-02-05T10:50:24.971" v="830"/>
          <ac:spMkLst>
            <pc:docMk/>
            <pc:sldMk cId="41895498" sldId="461"/>
            <ac:spMk id="10" creationId="{C497D442-803E-0267-E8D2-9A3C97476E1E}"/>
          </ac:spMkLst>
        </pc:spChg>
      </pc:sldChg>
      <pc:sldChg chg="modSp mod">
        <pc:chgData name="Julie Lindholm" userId="583f570d-385d-4314-a92b-bccc1b7483cc" providerId="ADAL" clId="{452B52C8-9551-4B6F-9485-EDA4CEA1E6DE}" dt="2025-02-05T11:46:08.751" v="1383" actId="207"/>
        <pc:sldMkLst>
          <pc:docMk/>
          <pc:sldMk cId="1944660512" sldId="462"/>
        </pc:sldMkLst>
        <pc:spChg chg="mod">
          <ac:chgData name="Julie Lindholm" userId="583f570d-385d-4314-a92b-bccc1b7483cc" providerId="ADAL" clId="{452B52C8-9551-4B6F-9485-EDA4CEA1E6DE}" dt="2025-02-05T11:45:01.409" v="1371" actId="1076"/>
          <ac:spMkLst>
            <pc:docMk/>
            <pc:sldMk cId="1944660512" sldId="462"/>
            <ac:spMk id="2" creationId="{1F7AB89A-ADDD-120A-E9C9-9F14BBC7C5A9}"/>
          </ac:spMkLst>
        </pc:spChg>
        <pc:spChg chg="mod">
          <ac:chgData name="Julie Lindholm" userId="583f570d-385d-4314-a92b-bccc1b7483cc" providerId="ADAL" clId="{452B52C8-9551-4B6F-9485-EDA4CEA1E6DE}" dt="2025-02-05T11:46:08.751" v="1383" actId="207"/>
          <ac:spMkLst>
            <pc:docMk/>
            <pc:sldMk cId="1944660512" sldId="462"/>
            <ac:spMk id="3" creationId="{9720D45A-CE42-AB68-7442-53B3F45F9E4C}"/>
          </ac:spMkLst>
        </pc:spChg>
      </pc:sldChg>
      <pc:sldChg chg="modSp mod">
        <pc:chgData name="Julie Lindholm" userId="583f570d-385d-4314-a92b-bccc1b7483cc" providerId="ADAL" clId="{452B52C8-9551-4B6F-9485-EDA4CEA1E6DE}" dt="2025-02-05T11:45:40.057" v="1379" actId="1076"/>
        <pc:sldMkLst>
          <pc:docMk/>
          <pc:sldMk cId="4169477029" sldId="463"/>
        </pc:sldMkLst>
        <pc:spChg chg="mod">
          <ac:chgData name="Julie Lindholm" userId="583f570d-385d-4314-a92b-bccc1b7483cc" providerId="ADAL" clId="{452B52C8-9551-4B6F-9485-EDA4CEA1E6DE}" dt="2025-02-05T11:45:29.620" v="1376" actId="1076"/>
          <ac:spMkLst>
            <pc:docMk/>
            <pc:sldMk cId="4169477029" sldId="463"/>
            <ac:spMk id="2" creationId="{32F4CCEB-4FE3-3659-951A-F9F069D04711}"/>
          </ac:spMkLst>
        </pc:spChg>
        <pc:spChg chg="mod">
          <ac:chgData name="Julie Lindholm" userId="583f570d-385d-4314-a92b-bccc1b7483cc" providerId="ADAL" clId="{452B52C8-9551-4B6F-9485-EDA4CEA1E6DE}" dt="2025-02-05T11:45:40.057" v="1379" actId="1076"/>
          <ac:spMkLst>
            <pc:docMk/>
            <pc:sldMk cId="4169477029" sldId="463"/>
            <ac:spMk id="3" creationId="{A0951E88-0D88-467E-49BC-D1A6892B0D1E}"/>
          </ac:spMkLst>
        </pc:spChg>
        <pc:picChg chg="mod">
          <ac:chgData name="Julie Lindholm" userId="583f570d-385d-4314-a92b-bccc1b7483cc" providerId="ADAL" clId="{452B52C8-9551-4B6F-9485-EDA4CEA1E6DE}" dt="2025-02-05T11:45:37.156" v="1378" actId="1076"/>
          <ac:picMkLst>
            <pc:docMk/>
            <pc:sldMk cId="4169477029" sldId="463"/>
            <ac:picMk id="5" creationId="{6A36A987-6394-C091-A6BF-FCEB51453104}"/>
          </ac:picMkLst>
        </pc:picChg>
      </pc:sldChg>
      <pc:sldChg chg="modSp mod">
        <pc:chgData name="Julie Lindholm" userId="583f570d-385d-4314-a92b-bccc1b7483cc" providerId="ADAL" clId="{452B52C8-9551-4B6F-9485-EDA4CEA1E6DE}" dt="2025-02-05T11:46:00.583" v="1382" actId="207"/>
        <pc:sldMkLst>
          <pc:docMk/>
          <pc:sldMk cId="1881689385" sldId="464"/>
        </pc:sldMkLst>
        <pc:spChg chg="mod">
          <ac:chgData name="Julie Lindholm" userId="583f570d-385d-4314-a92b-bccc1b7483cc" providerId="ADAL" clId="{452B52C8-9551-4B6F-9485-EDA4CEA1E6DE}" dt="2025-02-05T11:46:00.583" v="1382" actId="207"/>
          <ac:spMkLst>
            <pc:docMk/>
            <pc:sldMk cId="1881689385" sldId="464"/>
            <ac:spMk id="2" creationId="{57311587-1811-9D13-3094-5908217F8079}"/>
          </ac:spMkLst>
        </pc:spChg>
        <pc:spChg chg="mod">
          <ac:chgData name="Julie Lindholm" userId="583f570d-385d-4314-a92b-bccc1b7483cc" providerId="ADAL" clId="{452B52C8-9551-4B6F-9485-EDA4CEA1E6DE}" dt="2025-02-05T11:32:41.290" v="1260" actId="20577"/>
          <ac:spMkLst>
            <pc:docMk/>
            <pc:sldMk cId="1881689385" sldId="464"/>
            <ac:spMk id="3" creationId="{6B3DE325-80B6-EECD-0A14-37A8F556E517}"/>
          </ac:spMkLst>
        </pc:spChg>
      </pc:sldChg>
      <pc:sldChg chg="modSp mod">
        <pc:chgData name="Julie Lindholm" userId="583f570d-385d-4314-a92b-bccc1b7483cc" providerId="ADAL" clId="{452B52C8-9551-4B6F-9485-EDA4CEA1E6DE}" dt="2025-02-05T11:45:45.215" v="1380" actId="207"/>
        <pc:sldMkLst>
          <pc:docMk/>
          <pc:sldMk cId="137795788" sldId="465"/>
        </pc:sldMkLst>
        <pc:spChg chg="mod">
          <ac:chgData name="Julie Lindholm" userId="583f570d-385d-4314-a92b-bccc1b7483cc" providerId="ADAL" clId="{452B52C8-9551-4B6F-9485-EDA4CEA1E6DE}" dt="2025-02-05T11:45:45.215" v="1380" actId="207"/>
          <ac:spMkLst>
            <pc:docMk/>
            <pc:sldMk cId="137795788" sldId="465"/>
            <ac:spMk id="2" creationId="{66BC40A9-1B54-5558-CAB8-0B079ABE007F}"/>
          </ac:spMkLst>
        </pc:spChg>
      </pc:sldChg>
      <pc:sldChg chg="addSp delSp modSp new del mod">
        <pc:chgData name="Julie Lindholm" userId="583f570d-385d-4314-a92b-bccc1b7483cc" providerId="ADAL" clId="{452B52C8-9551-4B6F-9485-EDA4CEA1E6DE}" dt="2025-01-22T19:31:40.391" v="198" actId="47"/>
        <pc:sldMkLst>
          <pc:docMk/>
          <pc:sldMk cId="1885700057" sldId="466"/>
        </pc:sldMkLst>
      </pc:sldChg>
      <pc:sldChg chg="modSp add mod ord">
        <pc:chgData name="Julie Lindholm" userId="583f570d-385d-4314-a92b-bccc1b7483cc" providerId="ADAL" clId="{452B52C8-9551-4B6F-9485-EDA4CEA1E6DE}" dt="2025-02-05T11:38:53.267" v="1305" actId="207"/>
        <pc:sldMkLst>
          <pc:docMk/>
          <pc:sldMk cId="4145065229" sldId="466"/>
        </pc:sldMkLst>
        <pc:spChg chg="mod">
          <ac:chgData name="Julie Lindholm" userId="583f570d-385d-4314-a92b-bccc1b7483cc" providerId="ADAL" clId="{452B52C8-9551-4B6F-9485-EDA4CEA1E6DE}" dt="2025-02-05T11:38:53.267" v="1305" actId="207"/>
          <ac:spMkLst>
            <pc:docMk/>
            <pc:sldMk cId="4145065229" sldId="466"/>
            <ac:spMk id="2" creationId="{0526865E-C5E1-67E1-BDD2-9A732D9266A0}"/>
          </ac:spMkLst>
        </pc:spChg>
        <pc:spChg chg="mod">
          <ac:chgData name="Julie Lindholm" userId="583f570d-385d-4314-a92b-bccc1b7483cc" providerId="ADAL" clId="{452B52C8-9551-4B6F-9485-EDA4CEA1E6DE}" dt="2025-02-05T11:06:30.114" v="971" actId="255"/>
          <ac:spMkLst>
            <pc:docMk/>
            <pc:sldMk cId="4145065229" sldId="466"/>
            <ac:spMk id="3" creationId="{D86A29EA-6B3A-AFB1-655A-E4AD5CFB8B53}"/>
          </ac:spMkLst>
        </pc:spChg>
      </pc:sldChg>
      <pc:sldChg chg="add del">
        <pc:chgData name="Julie Lindholm" userId="583f570d-385d-4314-a92b-bccc1b7483cc" providerId="ADAL" clId="{452B52C8-9551-4B6F-9485-EDA4CEA1E6DE}" dt="2025-01-22T19:45:01.050" v="250"/>
        <pc:sldMkLst>
          <pc:docMk/>
          <pc:sldMk cId="470187240" sldId="467"/>
        </pc:sldMkLst>
      </pc:sldChg>
      <pc:sldChg chg="new del">
        <pc:chgData name="Julie Lindholm" userId="583f570d-385d-4314-a92b-bccc1b7483cc" providerId="ADAL" clId="{452B52C8-9551-4B6F-9485-EDA4CEA1E6DE}" dt="2025-02-05T11:15:30.032" v="1066" actId="680"/>
        <pc:sldMkLst>
          <pc:docMk/>
          <pc:sldMk cId="2691843306" sldId="467"/>
        </pc:sldMkLst>
      </pc:sldChg>
      <pc:sldMasterChg chg="addSp modTransition modSldLayout">
        <pc:chgData name="Julie Lindholm" userId="583f570d-385d-4314-a92b-bccc1b7483cc" providerId="ADAL" clId="{452B52C8-9551-4B6F-9485-EDA4CEA1E6DE}" dt="2025-02-05T10:50:24.971" v="830"/>
        <pc:sldMasterMkLst>
          <pc:docMk/>
          <pc:sldMasterMk cId="2959440094" sldId="2147483674"/>
        </pc:sldMasterMkLst>
        <pc:spChg chg="add">
          <ac:chgData name="Julie Lindholm" userId="583f570d-385d-4314-a92b-bccc1b7483cc" providerId="ADAL" clId="{452B52C8-9551-4B6F-9485-EDA4CEA1E6DE}" dt="2025-02-05T10:50:24.971" v="830"/>
          <ac:spMkLst>
            <pc:docMk/>
            <pc:sldMasterMk cId="2959440094" sldId="2147483674"/>
            <ac:spMk id="7" creationId="{9B05BE57-C398-60C1-DF76-B3E4C9BD6A1C}"/>
          </ac:spMkLst>
        </pc:spChg>
        <pc:spChg chg="add">
          <ac:chgData name="Julie Lindholm" userId="583f570d-385d-4314-a92b-bccc1b7483cc" providerId="ADAL" clId="{452B52C8-9551-4B6F-9485-EDA4CEA1E6DE}" dt="2025-02-05T10:50:24.971" v="830"/>
          <ac:spMkLst>
            <pc:docMk/>
            <pc:sldMasterMk cId="2959440094" sldId="2147483674"/>
            <ac:spMk id="8" creationId="{E822D97C-A7D8-6856-4180-0C9F947F40D7}"/>
          </ac:spMkLst>
        </pc:spChg>
        <pc:spChg chg="add">
          <ac:chgData name="Julie Lindholm" userId="583f570d-385d-4314-a92b-bccc1b7483cc" providerId="ADAL" clId="{452B52C8-9551-4B6F-9485-EDA4CEA1E6DE}" dt="2025-02-05T10:50:24.971" v="830"/>
          <ac:spMkLst>
            <pc:docMk/>
            <pc:sldMasterMk cId="2959440094" sldId="2147483674"/>
            <ac:spMk id="9" creationId="{70595C63-9D56-A097-66A9-A6E24069D100}"/>
          </ac:spMkLst>
        </pc:spChg>
        <pc:sldLayoutChg chg="modTransition">
          <pc:chgData name="Julie Lindholm" userId="583f570d-385d-4314-a92b-bccc1b7483cc" providerId="ADAL" clId="{452B52C8-9551-4B6F-9485-EDA4CEA1E6DE}" dt="2025-02-05T10:50:24.971" v="830"/>
          <pc:sldLayoutMkLst>
            <pc:docMk/>
            <pc:sldMasterMk cId="2959440094" sldId="2147483674"/>
            <pc:sldLayoutMk cId="3813775720" sldId="2147483676"/>
          </pc:sldLayoutMkLst>
        </pc:sldLayoutChg>
        <pc:sldLayoutChg chg="modTransition">
          <pc:chgData name="Julie Lindholm" userId="583f570d-385d-4314-a92b-bccc1b7483cc" providerId="ADAL" clId="{452B52C8-9551-4B6F-9485-EDA4CEA1E6DE}" dt="2025-02-05T10:50:24.971" v="830"/>
          <pc:sldLayoutMkLst>
            <pc:docMk/>
            <pc:sldMasterMk cId="2959440094" sldId="2147483674"/>
            <pc:sldLayoutMk cId="1648070120" sldId="2147483680"/>
          </pc:sldLayoutMkLst>
        </pc:sldLayoutChg>
      </pc:sldMasterChg>
    </pc:docChg>
  </pc:docChgLst>
</pc:chgInfo>
</file>

<file path=ppt/comments/modernComment_19E_F6505902.xml><?xml version="1.0" encoding="utf-8"?>
<p188:cmLst xmlns:a="http://schemas.openxmlformats.org/drawingml/2006/main" xmlns:r="http://schemas.openxmlformats.org/officeDocument/2006/relationships" xmlns:p188="http://schemas.microsoft.com/office/powerpoint/2018/8/main">
  <p188:cm id="{C3B175B8-E4CE-431C-92EA-781F7B53CAA6}" authorId="{EC3AD5A5-A365-C8C2-23FB-51EC20DA7C11}" created="2024-12-19T14:15:03.557">
    <pc:sldMkLst xmlns:pc="http://schemas.microsoft.com/office/powerpoint/2013/main/command">
      <pc:docMk/>
      <pc:sldMk cId="4132460802" sldId="414"/>
    </pc:sldMkLst>
    <p188:replyLst>
      <p188:reply id="{FE85D5A6-E914-4800-A5EB-2675D03931E1}" authorId="{EC3AD5A5-A365-C8C2-23FB-51EC20DA7C11}" created="2024-12-19T14:15:43.747">
        <p188:txBody>
          <a:bodyPr/>
          <a:lstStyle/>
          <a:p>
            <a:r>
              <a:rPr lang="da-DK"/>
              <a:t>Hvis vi skal finde billeder af af elektrronene, hvad jedder de så - hvis det er elektroner?</a:t>
            </a:r>
          </a:p>
        </p188:txBody>
      </p188:reply>
      <p188:reply id="{346C19BB-F9CD-4D20-953B-6543BE3E6246}" authorId="{C1ACE94E-ECF4-E241-7E36-6077B8C55A02}" created="2024-12-20T09:07:04.470">
        <p188:txBody>
          <a:bodyPr/>
          <a:lstStyle/>
          <a:p>
            <a:r>
              <a:rPr lang="da-DK"/>
              <a:t>Antal elektroner i yderstes skal findes ved at kigge på (hoved)grupper. Periodesystemet er fint, ellers kan læreren selv udskifte </a:t>
            </a:r>
          </a:p>
        </p188:txBody>
      </p188:reply>
      <p188:reply id="{4BF15D01-01C4-2948-845F-945027A23324}" authorId="{260D2A27-6B9D-D471-EA08-C2353146CF4A}" created="2025-01-10T11:25:53.598">
        <p188:txBody>
          <a:bodyPr/>
          <a:lstStyle/>
          <a:p>
            <a:r>
              <a:rPr lang="da-DK"/>
              <a:t>Der er også et link til et længere nede - som også er med i elevprøven.</a:t>
            </a:r>
          </a:p>
        </p188:txBody>
      </p188:reply>
    </p188:replyLst>
    <p188:txBody>
      <a:bodyPr/>
      <a:lstStyle/>
      <a:p>
        <a:r>
          <a:rPr lang="da-DK"/>
          <a:t>Kan dette periodiske system bruges?</a:t>
        </a:r>
      </a:p>
    </p188:txBody>
  </p188:cm>
</p188:cmLst>
</file>

<file path=ppt/comments/modernComment_1B5_D95E2662.xml><?xml version="1.0" encoding="utf-8"?>
<p188:cmLst xmlns:a="http://schemas.openxmlformats.org/drawingml/2006/main" xmlns:r="http://schemas.openxmlformats.org/officeDocument/2006/relationships" xmlns:p188="http://schemas.microsoft.com/office/powerpoint/2018/8/main">
  <p188:cm id="{F45C1099-7EFF-401F-903D-87AE3C626C9F}" authorId="{EC3AD5A5-A365-C8C2-23FB-51EC20DA7C11}" created="2024-12-19T14:21:09.155">
    <pc:sldMkLst xmlns:pc="http://schemas.microsoft.com/office/powerpoint/2013/main/command">
      <pc:docMk/>
      <pc:sldMk cId="3646826082" sldId="437"/>
    </pc:sldMkLst>
    <p188:replyLst>
      <p188:reply id="{4B030ABD-D8DC-48B8-A5B1-B65D067DF15A}" authorId="{C1ACE94E-ECF4-E241-7E36-6077B8C55A02}" created="2024-12-20T09:09:34.179">
        <p188:txBody>
          <a:bodyPr/>
          <a:lstStyle/>
          <a:p>
            <a:r>
              <a:rPr lang="da-DK"/>
              <a:t>De er bare taget fra nettet, hvis du googler strukturformel + navn kan du finde dem. Ellers kan Line måske lave dem i Marvin?</a:t>
            </a:r>
          </a:p>
        </p188:txBody>
      </p188:reply>
      <p188:reply id="{D9B963F2-4B0C-7948-A3F5-8AEC22CB2139}" authorId="{260D2A27-6B9D-D471-EA08-C2353146CF4A}" created="2025-01-09T17:50:54.155">
        <p188:txBody>
          <a:bodyPr/>
          <a:lstStyle/>
          <a:p>
            <a:r>
              <a:rPr lang="da-DK"/>
              <a:t>Figurerne er standardfigurer og vil for læreren give mening, så en forklarende tekst synes jeg er unødvendig - jeg kan godt tegne dem i marvin - men tænker at EtF vil bruge deres egen illustrator til det, hvis de skal tegnes. </a:t>
            </a:r>
          </a:p>
        </p188:txBody>
      </p188:reply>
    </p188:replyLst>
    <p188:txBody>
      <a:bodyPr/>
      <a:lstStyle/>
      <a:p>
        <a:r>
          <a:rPr lang="da-DK"/>
          <a:t>Skal figurene have en lille forklarende tekst? Hvad illustrerer det og hvor er figuren opr taget fra (bog/hjemmeside- skal kreditere)</a:t>
        </a:r>
      </a:p>
    </p188:txBody>
  </p188:cm>
</p188:cmLst>
</file>

<file path=ppt/comments/modernComment_1B7_20165D6C.xml><?xml version="1.0" encoding="utf-8"?>
<p188:cmLst xmlns:a="http://schemas.openxmlformats.org/drawingml/2006/main" xmlns:r="http://schemas.openxmlformats.org/officeDocument/2006/relationships" xmlns:p188="http://schemas.microsoft.com/office/powerpoint/2018/8/main">
  <p188:cm id="{3706D59C-4FDD-4AB8-8CA0-33A319C00178}" authorId="{EC3AD5A5-A365-C8C2-23FB-51EC20DA7C11}" created="2024-12-19T14:20:39.977">
    <pc:sldMkLst xmlns:pc="http://schemas.microsoft.com/office/powerpoint/2013/main/command">
      <pc:docMk/>
      <pc:sldMk cId="538336620" sldId="439"/>
    </pc:sldMkLst>
    <p188:replyLst>
      <p188:reply id="{B9E23126-E03C-4979-9F6A-0984DE994283}" authorId="{C1ACE94E-ECF4-E241-7E36-6077B8C55A02}" created="2024-12-20T09:10:17.376">
        <p188:txBody>
          <a:bodyPr/>
          <a:lstStyle/>
          <a:p>
            <a:r>
              <a:rPr lang="da-DK"/>
              <a:t>Den er fra kend kemien 1, tror måske jeg kar ændret lidt i den selv. </a:t>
            </a:r>
          </a:p>
        </p188:txBody>
      </p188:reply>
      <p188:reply id="{B1BB3F16-7F5B-427F-8036-3C35CD70DC6B}" authorId="{C1ACE94E-ECF4-E241-7E36-6077B8C55A02}" created="2024-12-20T09:12:33.444">
        <p188:txBody>
          <a:bodyPr/>
          <a:lstStyle/>
          <a:p>
            <a:r>
              <a:rPr lang="da-DK"/>
              <a:t>Indsæt figurtekst: Polære molekyler danner permanente dipoler upolære molekyler danner midlertidige dipoler. Eller hvad mener du Line? Skal der stå ppolære molekyler kan danne permanente dipoler?</a:t>
            </a:r>
          </a:p>
        </p188:txBody>
      </p188:reply>
      <p188:reply id="{CD1A4327-8379-134C-A11D-59D631BC25CF}" authorId="{260D2A27-6B9D-D471-EA08-C2353146CF4A}" created="2025-01-09T17:55:29.298">
        <p188:txBody>
          <a:bodyPr/>
          <a:lstStyle/>
          <a:p>
            <a:r>
              <a:rPr lang="da-DK"/>
              <a:t>Her er link til figur i kend kemien 1:
https://kendkemien1.systime.dk/?id=145#c292 
Der er ingen figurtekst i bogen jeg har linket til - blot en tilsvarende figur
Præcision:
Under figure til venstre: Polære molekyler. 
Under figur til højre: Upolære molekyler danner midlertidiige dipoler. 
</a:t>
            </a:r>
          </a:p>
        </p188:txBody>
      </p188:reply>
    </p188:replyLst>
    <p188:txBody>
      <a:bodyPr/>
      <a:lstStyle/>
      <a:p>
        <a:r>
          <a:rPr lang="da-DK"/>
          <a:t>Kan vi give figuren en lille forklarende tekst? Hvad illustrerer det og hvor er figuren opr taget fra (bog/hjemmeside- skal kredittere)</a:t>
        </a:r>
      </a:p>
    </p188:txBody>
  </p188:cm>
</p188:cmLst>
</file>

<file path=ppt/comments/modernComment_1BE_F3FF995A.xml><?xml version="1.0" encoding="utf-8"?>
<p188:cmLst xmlns:a="http://schemas.openxmlformats.org/drawingml/2006/main" xmlns:r="http://schemas.openxmlformats.org/officeDocument/2006/relationships" xmlns:p188="http://schemas.microsoft.com/office/powerpoint/2018/8/main">
  <p188:cm id="{1B767CE3-35CD-412C-A04B-59027BA6F27A}" authorId="{EC3AD5A5-A365-C8C2-23FB-51EC20DA7C11}" created="2024-12-19T14:19:37.455">
    <ac:deMkLst xmlns:ac="http://schemas.microsoft.com/office/drawing/2013/main/command">
      <pc:docMk xmlns:pc="http://schemas.microsoft.com/office/powerpoint/2013/main/command"/>
      <pc:sldMk xmlns:pc="http://schemas.microsoft.com/office/powerpoint/2013/main/command" cId="4093614426" sldId="446"/>
      <ac:spMk id="2" creationId="{58B17810-3758-67F2-54DA-B3A7B2716D01}"/>
    </ac:deMkLst>
    <p188:replyLst>
      <p188:reply id="{E11151CC-936A-444E-9774-B3365F9AC85F}" authorId="{C1ACE94E-ECF4-E241-7E36-6077B8C55A02}" created="2024-12-20T09:12:49.915">
        <p188:txBody>
          <a:bodyPr/>
          <a:lstStyle/>
          <a:p>
            <a:r>
              <a:rPr lang="da-DK"/>
              <a:t>e</a:t>
            </a:r>
          </a:p>
        </p188:txBody>
      </p188:reply>
    </p188:replyLst>
    <p188:txBody>
      <a:bodyPr/>
      <a:lstStyle/>
      <a:p>
        <a:r>
          <a:rPr lang="da-DK"/>
          <a:t>Hedder det topnot?</a:t>
        </a:r>
      </a:p>
    </p188:txBody>
  </p188:cm>
</p188:cmLst>
</file>

<file path=ppt/comments/modernComment_1D0_70284D29.xml><?xml version="1.0" encoding="utf-8"?>
<p188:cmLst xmlns:a="http://schemas.openxmlformats.org/drawingml/2006/main" xmlns:r="http://schemas.openxmlformats.org/officeDocument/2006/relationships" xmlns:p188="http://schemas.microsoft.com/office/powerpoint/2018/8/main">
  <p188:cm id="{1CA69EDC-1C05-435C-81E8-2EC770F1F0C2}" authorId="{C1ACE94E-ECF4-E241-7E36-6077B8C55A02}" created="2024-12-20T09:14:07.149">
    <ac:deMkLst xmlns:ac="http://schemas.microsoft.com/office/drawing/2013/main/command">
      <pc:docMk xmlns:pc="http://schemas.microsoft.com/office/powerpoint/2013/main/command"/>
      <pc:sldMk xmlns:pc="http://schemas.microsoft.com/office/powerpoint/2013/main/command" cId="1881689385" sldId="464"/>
      <ac:spMk id="3" creationId="{6B3DE325-80B6-EECD-0A14-37A8F556E517}"/>
    </ac:deMkLst>
    <p188:txBody>
      <a:bodyPr/>
      <a:lstStyle/>
      <a:p>
        <a:r>
          <a:rPr lang="da-DK"/>
          <a:t>X rettet til 6</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6D02588A-AC79-4251-B685-C1A0CC72ED50}" type="datetimeFigureOut">
              <a:rPr lang="da-DK" smtClean="0"/>
              <a:t>05-02-2025</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A176239-8A12-476A-9EC6-735ABE0B8511}" type="datetimeFigureOut">
              <a:rPr lang="da-DK" smtClean="0"/>
              <a:t>05-02-2025</a:t>
            </a:fld>
            <a:endParaRPr lang="da-DK"/>
          </a:p>
        </p:txBody>
      </p:sp>
      <p:sp>
        <p:nvSpPr>
          <p:cNvPr id="4" name="Pladsholder til slidebille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da-DK"/>
          </a:p>
        </p:txBody>
      </p:sp>
      <p:sp>
        <p:nvSpPr>
          <p:cNvPr id="5" name="Pladsholder til not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7" name="Pladsholder til slide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ur01.safelinks.protection.outlook.com/?url=https%3A%2F%2Fkendkemien1.systime.dk%2F%3Fid%3D176&amp;data=05%7C02%7Cjulie%40engineerthefuture.dk%7C45df70ac1818462cf83608dd41fc2c9e%7C140275f52c6b45899efcebd77efa60aa%7C0%7C0%7C638739273590326641%7CUnknown%7CTWFpbGZsb3d8eyJFbXB0eU1hcGkiOnRydWUsIlYiOiIwLjAuMDAwMCIsIlAiOiJXaW4zMiIsIkFOIjoiTWFpbCIsIldUIjoyfQ%3D%3D%7C0%7C%7C%7C&amp;sdata=cCRznWPnM5K67ERalKg5K778sz0SsLQPShpHYlFW4yI%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ErureRmkj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urtegaarden.dk/aeteriske-olie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latin typeface="+mn-lt"/>
              </a:rPr>
              <a:t>Credits: </a:t>
            </a:r>
            <a:r>
              <a:rPr lang="da-DK" b="0" i="0" dirty="0">
                <a:solidFill>
                  <a:srgbClr val="0C0D0D"/>
                </a:solidFill>
                <a:effectLst/>
                <a:latin typeface="+mn-lt"/>
              </a:rPr>
              <a:t>Stock </a:t>
            </a:r>
            <a:r>
              <a:rPr lang="da-DK" b="0" i="0" dirty="0" err="1">
                <a:solidFill>
                  <a:srgbClr val="0C0D0D"/>
                </a:solidFill>
                <a:effectLst/>
                <a:latin typeface="+mn-lt"/>
              </a:rPr>
              <a:t>photo</a:t>
            </a:r>
            <a:r>
              <a:rPr lang="da-DK" b="0" i="0" dirty="0">
                <a:solidFill>
                  <a:srgbClr val="0C0D0D"/>
                </a:solidFill>
                <a:effectLst/>
                <a:latin typeface="+mn-lt"/>
              </a:rPr>
              <a:t> ID:157728139, PLANVIEW</a:t>
            </a:r>
            <a:endParaRPr lang="da-DK" dirty="0">
              <a:latin typeface="+mn-lt"/>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21019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11</a:t>
            </a:fld>
            <a:endParaRPr lang="da-DK"/>
          </a:p>
        </p:txBody>
      </p:sp>
    </p:spTree>
    <p:extLst>
      <p:ext uri="{BB962C8B-B14F-4D97-AF65-F5344CB8AC3E}">
        <p14:creationId xmlns:p14="http://schemas.microsoft.com/office/powerpoint/2010/main" val="348913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12</a:t>
            </a:fld>
            <a:endParaRPr lang="da-DK"/>
          </a:p>
        </p:txBody>
      </p:sp>
    </p:spTree>
    <p:extLst>
      <p:ext uri="{BB962C8B-B14F-4D97-AF65-F5344CB8AC3E}">
        <p14:creationId xmlns:p14="http://schemas.microsoft.com/office/powerpoint/2010/main" val="239422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13</a:t>
            </a:fld>
            <a:endParaRPr lang="da-DK"/>
          </a:p>
        </p:txBody>
      </p:sp>
    </p:spTree>
    <p:extLst>
      <p:ext uri="{BB962C8B-B14F-4D97-AF65-F5344CB8AC3E}">
        <p14:creationId xmlns:p14="http://schemas.microsoft.com/office/powerpoint/2010/main" val="62341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14</a:t>
            </a:fld>
            <a:endParaRPr lang="da-DK"/>
          </a:p>
        </p:txBody>
      </p:sp>
    </p:spTree>
    <p:extLst>
      <p:ext uri="{BB962C8B-B14F-4D97-AF65-F5344CB8AC3E}">
        <p14:creationId xmlns:p14="http://schemas.microsoft.com/office/powerpoint/2010/main" val="148118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15</a:t>
            </a:fld>
            <a:endParaRPr lang="da-DK"/>
          </a:p>
        </p:txBody>
      </p:sp>
    </p:spTree>
    <p:extLst>
      <p:ext uri="{BB962C8B-B14F-4D97-AF65-F5344CB8AC3E}">
        <p14:creationId xmlns:p14="http://schemas.microsoft.com/office/powerpoint/2010/main" val="165639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16</a:t>
            </a:fld>
            <a:endParaRPr lang="da-DK"/>
          </a:p>
        </p:txBody>
      </p:sp>
    </p:spTree>
    <p:extLst>
      <p:ext uri="{BB962C8B-B14F-4D97-AF65-F5344CB8AC3E}">
        <p14:creationId xmlns:p14="http://schemas.microsoft.com/office/powerpoint/2010/main" val="322430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17</a:t>
            </a:fld>
            <a:endParaRPr lang="da-DK"/>
          </a:p>
        </p:txBody>
      </p:sp>
    </p:spTree>
    <p:extLst>
      <p:ext uri="{BB962C8B-B14F-4D97-AF65-F5344CB8AC3E}">
        <p14:creationId xmlns:p14="http://schemas.microsoft.com/office/powerpoint/2010/main" val="364612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18</a:t>
            </a:fld>
            <a:endParaRPr lang="da-DK"/>
          </a:p>
        </p:txBody>
      </p:sp>
    </p:spTree>
    <p:extLst>
      <p:ext uri="{BB962C8B-B14F-4D97-AF65-F5344CB8AC3E}">
        <p14:creationId xmlns:p14="http://schemas.microsoft.com/office/powerpoint/2010/main" val="221401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19</a:t>
            </a:fld>
            <a:endParaRPr lang="da-DK"/>
          </a:p>
        </p:txBody>
      </p:sp>
    </p:spTree>
    <p:extLst>
      <p:ext uri="{BB962C8B-B14F-4D97-AF65-F5344CB8AC3E}">
        <p14:creationId xmlns:p14="http://schemas.microsoft.com/office/powerpoint/2010/main" val="246936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Illustration af elektronsky mellem to hydrogenatomer og elektronernes placering mellem to hydrogenatomer – </a:t>
            </a:r>
            <a:r>
              <a:rPr lang="da-DK"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t>kilden er forkert..</a:t>
            </a:r>
            <a:endParaRPr lang="da-DK" sz="1800" dirty="0">
              <a:effectLst/>
              <a:latin typeface="Aptos" panose="020B0004020202020204" pitchFamily="34" charset="0"/>
              <a:ea typeface="Aptos" panose="020B0004020202020204" pitchFamily="34" charset="0"/>
              <a:cs typeface="Aptos" panose="020B0004020202020204" pitchFamily="34" charset="0"/>
            </a:endParaRPr>
          </a:p>
          <a:p>
            <a:r>
              <a:rPr lang="da-DK"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Kilden til begge figurer er: </a:t>
            </a:r>
            <a:r>
              <a:rPr lang="da-DK" sz="1800" u="sng" dirty="0">
                <a:solidFill>
                  <a:srgbClr val="FF0000"/>
                </a:solidFill>
                <a:effectLst/>
                <a:latin typeface="Aptos" panose="020B0004020202020204" pitchFamily="34" charset="0"/>
                <a:ea typeface="Aptos" panose="020B0004020202020204" pitchFamily="34" charset="0"/>
                <a:cs typeface="Aptos" panose="020B0004020202020204" pitchFamily="34" charset="0"/>
                <a:hlinkClick r:id="rId3"/>
              </a:rPr>
              <a:t>https://kendkemien1.systime.dk/?id=176</a:t>
            </a:r>
            <a:endParaRPr lang="da-DK" sz="1800" dirty="0">
              <a:effectLst/>
              <a:latin typeface="Aptos" panose="020B0004020202020204" pitchFamily="34" charset="0"/>
              <a:ea typeface="Aptos" panose="020B0004020202020204" pitchFamily="34" charset="0"/>
              <a:cs typeface="Aptos" panose="020B00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20</a:t>
            </a:fld>
            <a:endParaRPr lang="da-DK"/>
          </a:p>
        </p:txBody>
      </p:sp>
    </p:spTree>
    <p:extLst>
      <p:ext uri="{BB962C8B-B14F-4D97-AF65-F5344CB8AC3E}">
        <p14:creationId xmlns:p14="http://schemas.microsoft.com/office/powerpoint/2010/main" val="79185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highlight>
                  <a:srgbClr val="FFFF00"/>
                </a:highlight>
              </a:rPr>
              <a:t>Forslag: Start alle timer med et slide der viser hvor man er i lektionsplanen</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2</a:t>
            </a:fld>
            <a:endParaRPr lang="da-DK"/>
          </a:p>
        </p:txBody>
      </p:sp>
    </p:spTree>
    <p:extLst>
      <p:ext uri="{BB962C8B-B14F-4D97-AF65-F5344CB8AC3E}">
        <p14:creationId xmlns:p14="http://schemas.microsoft.com/office/powerpoint/2010/main" val="202608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338558"/>
                </a:solidFill>
                <a:effectLst/>
                <a:latin typeface="Noto Sans" panose="020B0502040504020204" pitchFamily="34" charset="0"/>
              </a:rPr>
              <a:t>Ikke-metaller har en stor evne til at tiltrække elektroner og dermed en høj elektronegativitet</a:t>
            </a:r>
            <a:endParaRPr lang="da-DK" b="0" i="0" dirty="0">
              <a:solidFill>
                <a:srgbClr val="333333"/>
              </a:solidFill>
              <a:effectLst/>
              <a:latin typeface="Noto Sans" panose="020B0502040504020204" pitchFamily="34" charset="0"/>
            </a:endParaRPr>
          </a:p>
          <a:p>
            <a:pPr algn="l"/>
            <a:r>
              <a:rPr lang="da-DK" b="0" i="0" dirty="0">
                <a:solidFill>
                  <a:srgbClr val="338558"/>
                </a:solidFill>
                <a:effectLst/>
                <a:latin typeface="Noto Sans" panose="020B0502040504020204" pitchFamily="34" charset="0"/>
              </a:rPr>
              <a:t>Undtagelsen er ædelgasser, der ikke har nogen elektronegativitet</a:t>
            </a:r>
            <a:endParaRPr lang="da-DK" b="0" i="0" dirty="0">
              <a:solidFill>
                <a:srgbClr val="333333"/>
              </a:solidFill>
              <a:effectLst/>
              <a:latin typeface="Noto Sans" panose="020B0502040504020204" pitchFamily="34" charset="0"/>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21</a:t>
            </a:fld>
            <a:endParaRPr lang="da-DK"/>
          </a:p>
        </p:txBody>
      </p:sp>
    </p:spTree>
    <p:extLst>
      <p:ext uri="{BB962C8B-B14F-4D97-AF65-F5344CB8AC3E}">
        <p14:creationId xmlns:p14="http://schemas.microsoft.com/office/powerpoint/2010/main" val="178566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22</a:t>
            </a:fld>
            <a:endParaRPr lang="da-DK"/>
          </a:p>
        </p:txBody>
      </p:sp>
    </p:spTree>
    <p:extLst>
      <p:ext uri="{BB962C8B-B14F-4D97-AF65-F5344CB8AC3E}">
        <p14:creationId xmlns:p14="http://schemas.microsoft.com/office/powerpoint/2010/main" val="46280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23</a:t>
            </a:fld>
            <a:endParaRPr lang="da-DK"/>
          </a:p>
        </p:txBody>
      </p:sp>
    </p:spTree>
    <p:extLst>
      <p:ext uri="{BB962C8B-B14F-4D97-AF65-F5344CB8AC3E}">
        <p14:creationId xmlns:p14="http://schemas.microsoft.com/office/powerpoint/2010/main" val="3236896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24</a:t>
            </a:fld>
            <a:endParaRPr lang="da-DK"/>
          </a:p>
        </p:txBody>
      </p:sp>
    </p:spTree>
    <p:extLst>
      <p:ext uri="{BB962C8B-B14F-4D97-AF65-F5344CB8AC3E}">
        <p14:creationId xmlns:p14="http://schemas.microsoft.com/office/powerpoint/2010/main" val="395923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25</a:t>
            </a:fld>
            <a:endParaRPr lang="da-DK"/>
          </a:p>
        </p:txBody>
      </p:sp>
    </p:spTree>
    <p:extLst>
      <p:ext uri="{BB962C8B-B14F-4D97-AF65-F5344CB8AC3E}">
        <p14:creationId xmlns:p14="http://schemas.microsoft.com/office/powerpoint/2010/main" val="4098413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26</a:t>
            </a:fld>
            <a:endParaRPr lang="da-DK"/>
          </a:p>
        </p:txBody>
      </p:sp>
    </p:spTree>
    <p:extLst>
      <p:ext uri="{BB962C8B-B14F-4D97-AF65-F5344CB8AC3E}">
        <p14:creationId xmlns:p14="http://schemas.microsoft.com/office/powerpoint/2010/main" val="550478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27</a:t>
            </a:fld>
            <a:endParaRPr lang="da-DK"/>
          </a:p>
        </p:txBody>
      </p:sp>
    </p:spTree>
    <p:extLst>
      <p:ext uri="{BB962C8B-B14F-4D97-AF65-F5344CB8AC3E}">
        <p14:creationId xmlns:p14="http://schemas.microsoft.com/office/powerpoint/2010/main" val="3772064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28</a:t>
            </a:fld>
            <a:endParaRPr lang="da-DK"/>
          </a:p>
        </p:txBody>
      </p:sp>
    </p:spTree>
    <p:extLst>
      <p:ext uri="{BB962C8B-B14F-4D97-AF65-F5344CB8AC3E}">
        <p14:creationId xmlns:p14="http://schemas.microsoft.com/office/powerpoint/2010/main" val="294743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29</a:t>
            </a:fld>
            <a:endParaRPr lang="da-DK"/>
          </a:p>
        </p:txBody>
      </p:sp>
    </p:spTree>
    <p:extLst>
      <p:ext uri="{BB962C8B-B14F-4D97-AF65-F5344CB8AC3E}">
        <p14:creationId xmlns:p14="http://schemas.microsoft.com/office/powerpoint/2010/main" val="195604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30</a:t>
            </a:fld>
            <a:endParaRPr lang="da-DK"/>
          </a:p>
        </p:txBody>
      </p:sp>
    </p:spTree>
    <p:extLst>
      <p:ext uri="{BB962C8B-B14F-4D97-AF65-F5344CB8AC3E}">
        <p14:creationId xmlns:p14="http://schemas.microsoft.com/office/powerpoint/2010/main" val="121700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a:t>
            </a:fld>
            <a:endParaRPr lang="da-DK"/>
          </a:p>
        </p:txBody>
      </p:sp>
    </p:spTree>
    <p:extLst>
      <p:ext uri="{BB962C8B-B14F-4D97-AF65-F5344CB8AC3E}">
        <p14:creationId xmlns:p14="http://schemas.microsoft.com/office/powerpoint/2010/main" val="88334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31</a:t>
            </a:fld>
            <a:endParaRPr lang="da-DK"/>
          </a:p>
        </p:txBody>
      </p:sp>
    </p:spTree>
    <p:extLst>
      <p:ext uri="{BB962C8B-B14F-4D97-AF65-F5344CB8AC3E}">
        <p14:creationId xmlns:p14="http://schemas.microsoft.com/office/powerpoint/2010/main" val="1739971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32</a:t>
            </a:fld>
            <a:endParaRPr lang="da-DK"/>
          </a:p>
        </p:txBody>
      </p:sp>
    </p:spTree>
    <p:extLst>
      <p:ext uri="{BB962C8B-B14F-4D97-AF65-F5344CB8AC3E}">
        <p14:creationId xmlns:p14="http://schemas.microsoft.com/office/powerpoint/2010/main" val="40020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33</a:t>
            </a:fld>
            <a:endParaRPr lang="da-DK"/>
          </a:p>
        </p:txBody>
      </p:sp>
    </p:spTree>
    <p:extLst>
      <p:ext uri="{BB962C8B-B14F-4D97-AF65-F5344CB8AC3E}">
        <p14:creationId xmlns:p14="http://schemas.microsoft.com/office/powerpoint/2010/main" val="3560875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34</a:t>
            </a:fld>
            <a:endParaRPr lang="da-DK"/>
          </a:p>
        </p:txBody>
      </p:sp>
    </p:spTree>
    <p:extLst>
      <p:ext uri="{BB962C8B-B14F-4D97-AF65-F5344CB8AC3E}">
        <p14:creationId xmlns:p14="http://schemas.microsoft.com/office/powerpoint/2010/main" val="1222421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35</a:t>
            </a:fld>
            <a:endParaRPr lang="da-DK"/>
          </a:p>
        </p:txBody>
      </p:sp>
    </p:spTree>
    <p:extLst>
      <p:ext uri="{BB962C8B-B14F-4D97-AF65-F5344CB8AC3E}">
        <p14:creationId xmlns:p14="http://schemas.microsoft.com/office/powerpoint/2010/main" val="2242488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36</a:t>
            </a:fld>
            <a:endParaRPr lang="da-DK"/>
          </a:p>
        </p:txBody>
      </p:sp>
    </p:spTree>
    <p:extLst>
      <p:ext uri="{BB962C8B-B14F-4D97-AF65-F5344CB8AC3E}">
        <p14:creationId xmlns:p14="http://schemas.microsoft.com/office/powerpoint/2010/main" val="2966005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37</a:t>
            </a:fld>
            <a:endParaRPr lang="da-DK"/>
          </a:p>
        </p:txBody>
      </p:sp>
    </p:spTree>
    <p:extLst>
      <p:ext uri="{BB962C8B-B14F-4D97-AF65-F5344CB8AC3E}">
        <p14:creationId xmlns:p14="http://schemas.microsoft.com/office/powerpoint/2010/main" val="2352564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38</a:t>
            </a:fld>
            <a:endParaRPr lang="da-DK"/>
          </a:p>
        </p:txBody>
      </p:sp>
    </p:spTree>
    <p:extLst>
      <p:ext uri="{BB962C8B-B14F-4D97-AF65-F5344CB8AC3E}">
        <p14:creationId xmlns:p14="http://schemas.microsoft.com/office/powerpoint/2010/main" val="102373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39</a:t>
            </a:fld>
            <a:endParaRPr lang="da-DK"/>
          </a:p>
        </p:txBody>
      </p:sp>
    </p:spTree>
    <p:extLst>
      <p:ext uri="{BB962C8B-B14F-4D97-AF65-F5344CB8AC3E}">
        <p14:creationId xmlns:p14="http://schemas.microsoft.com/office/powerpoint/2010/main" val="473427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40</a:t>
            </a:fld>
            <a:endParaRPr lang="da-DK"/>
          </a:p>
        </p:txBody>
      </p:sp>
    </p:spTree>
    <p:extLst>
      <p:ext uri="{BB962C8B-B14F-4D97-AF65-F5344CB8AC3E}">
        <p14:creationId xmlns:p14="http://schemas.microsoft.com/office/powerpoint/2010/main" val="313216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Engineering in action</a:t>
            </a:r>
          </a:p>
          <a:p>
            <a:r>
              <a:rPr lang="da-DK" dirty="0"/>
              <a:t>Oxygentank eksploderede: Lys, oxygen og vand var en begrænset ressource.</a:t>
            </a:r>
          </a:p>
          <a:p>
            <a:r>
              <a:rPr lang="da-DK" dirty="0"/>
              <a:t>CO2-filter virkede ikke længere.</a:t>
            </a:r>
          </a:p>
          <a:p>
            <a:pPr marL="0" indent="0">
              <a:buNone/>
            </a:pPr>
            <a:r>
              <a:rPr lang="da-DK" b="1" i="0" dirty="0">
                <a:solidFill>
                  <a:srgbClr val="0F0F0F"/>
                </a:solidFill>
                <a:effectLst/>
                <a:latin typeface="Roboto" panose="02000000000000000000" pitchFamily="2" charset="0"/>
              </a:rPr>
              <a:t>Northrop Grumman </a:t>
            </a:r>
            <a:r>
              <a:rPr lang="da-DK" b="1" i="0" dirty="0" err="1">
                <a:solidFill>
                  <a:srgbClr val="0F0F0F"/>
                </a:solidFill>
                <a:effectLst/>
                <a:latin typeface="Roboto" panose="02000000000000000000" pitchFamily="2" charset="0"/>
              </a:rPr>
              <a:t>Engineers</a:t>
            </a:r>
            <a:r>
              <a:rPr lang="da-DK" b="1" i="0" dirty="0">
                <a:solidFill>
                  <a:srgbClr val="0F0F0F"/>
                </a:solidFill>
                <a:effectLst/>
                <a:latin typeface="Roboto" panose="02000000000000000000" pitchFamily="2" charset="0"/>
              </a:rPr>
              <a:t> </a:t>
            </a:r>
            <a:r>
              <a:rPr lang="da-DK" b="1" i="0" dirty="0" err="1">
                <a:solidFill>
                  <a:srgbClr val="0F0F0F"/>
                </a:solidFill>
                <a:effectLst/>
                <a:latin typeface="Roboto" panose="02000000000000000000" pitchFamily="2" charset="0"/>
              </a:rPr>
              <a:t>Essential</a:t>
            </a:r>
            <a:r>
              <a:rPr lang="da-DK" b="1" i="0" dirty="0">
                <a:solidFill>
                  <a:srgbClr val="0F0F0F"/>
                </a:solidFill>
                <a:effectLst/>
                <a:latin typeface="Roboto" panose="02000000000000000000" pitchFamily="2" charset="0"/>
              </a:rPr>
              <a:t> to Apollo 13 Mission</a:t>
            </a:r>
          </a:p>
          <a:p>
            <a:pPr marL="0" indent="0">
              <a:buNone/>
            </a:pPr>
            <a:r>
              <a:rPr lang="da-DK" dirty="0">
                <a:hlinkClick r:id="rId3"/>
              </a:rPr>
              <a:t>https://www.youtube.com/watch?v=NErureRmkjQ</a:t>
            </a:r>
            <a:endParaRPr lang="da-DK" dirty="0"/>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a:t>
            </a:fld>
            <a:endParaRPr lang="da-DK"/>
          </a:p>
        </p:txBody>
      </p:sp>
    </p:spTree>
    <p:extLst>
      <p:ext uri="{BB962C8B-B14F-4D97-AF65-F5344CB8AC3E}">
        <p14:creationId xmlns:p14="http://schemas.microsoft.com/office/powerpoint/2010/main" val="3238807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41</a:t>
            </a:fld>
            <a:endParaRPr lang="da-DK"/>
          </a:p>
        </p:txBody>
      </p:sp>
    </p:spTree>
    <p:extLst>
      <p:ext uri="{BB962C8B-B14F-4D97-AF65-F5344CB8AC3E}">
        <p14:creationId xmlns:p14="http://schemas.microsoft.com/office/powerpoint/2010/main" val="1920692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42</a:t>
            </a:fld>
            <a:endParaRPr lang="da-DK"/>
          </a:p>
        </p:txBody>
      </p:sp>
    </p:spTree>
    <p:extLst>
      <p:ext uri="{BB962C8B-B14F-4D97-AF65-F5344CB8AC3E}">
        <p14:creationId xmlns:p14="http://schemas.microsoft.com/office/powerpoint/2010/main" val="1232921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43</a:t>
            </a:fld>
            <a:endParaRPr lang="da-DK"/>
          </a:p>
        </p:txBody>
      </p:sp>
    </p:spTree>
    <p:extLst>
      <p:ext uri="{BB962C8B-B14F-4D97-AF65-F5344CB8AC3E}">
        <p14:creationId xmlns:p14="http://schemas.microsoft.com/office/powerpoint/2010/main" val="3277424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44</a:t>
            </a:fld>
            <a:endParaRPr lang="da-DK"/>
          </a:p>
        </p:txBody>
      </p:sp>
    </p:spTree>
    <p:extLst>
      <p:ext uri="{BB962C8B-B14F-4D97-AF65-F5344CB8AC3E}">
        <p14:creationId xmlns:p14="http://schemas.microsoft.com/office/powerpoint/2010/main" val="957485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45</a:t>
            </a:fld>
            <a:endParaRPr lang="da-DK"/>
          </a:p>
        </p:txBody>
      </p:sp>
    </p:spTree>
    <p:extLst>
      <p:ext uri="{BB962C8B-B14F-4D97-AF65-F5344CB8AC3E}">
        <p14:creationId xmlns:p14="http://schemas.microsoft.com/office/powerpoint/2010/main" val="4044298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46</a:t>
            </a:fld>
            <a:endParaRPr lang="da-DK"/>
          </a:p>
        </p:txBody>
      </p:sp>
    </p:spTree>
    <p:extLst>
      <p:ext uri="{BB962C8B-B14F-4D97-AF65-F5344CB8AC3E}">
        <p14:creationId xmlns:p14="http://schemas.microsoft.com/office/powerpoint/2010/main" val="3437516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47</a:t>
            </a:fld>
            <a:endParaRPr lang="da-DK"/>
          </a:p>
        </p:txBody>
      </p:sp>
    </p:spTree>
    <p:extLst>
      <p:ext uri="{BB962C8B-B14F-4D97-AF65-F5344CB8AC3E}">
        <p14:creationId xmlns:p14="http://schemas.microsoft.com/office/powerpoint/2010/main" val="1946507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48</a:t>
            </a:fld>
            <a:endParaRPr lang="da-DK"/>
          </a:p>
        </p:txBody>
      </p:sp>
    </p:spTree>
    <p:extLst>
      <p:ext uri="{BB962C8B-B14F-4D97-AF65-F5344CB8AC3E}">
        <p14:creationId xmlns:p14="http://schemas.microsoft.com/office/powerpoint/2010/main" val="3420155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49</a:t>
            </a:fld>
            <a:endParaRPr lang="da-DK"/>
          </a:p>
        </p:txBody>
      </p:sp>
    </p:spTree>
    <p:extLst>
      <p:ext uri="{BB962C8B-B14F-4D97-AF65-F5344CB8AC3E}">
        <p14:creationId xmlns:p14="http://schemas.microsoft.com/office/powerpoint/2010/main" val="19066337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50</a:t>
            </a:fld>
            <a:endParaRPr lang="da-DK"/>
          </a:p>
        </p:txBody>
      </p:sp>
    </p:spTree>
    <p:extLst>
      <p:ext uri="{BB962C8B-B14F-4D97-AF65-F5344CB8AC3E}">
        <p14:creationId xmlns:p14="http://schemas.microsoft.com/office/powerpoint/2010/main" val="277532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Vis artikler for at aktualisere emnet for klassen.</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6</a:t>
            </a:fld>
            <a:endParaRPr lang="da-DK"/>
          </a:p>
        </p:txBody>
      </p:sp>
    </p:spTree>
    <p:extLst>
      <p:ext uri="{BB962C8B-B14F-4D97-AF65-F5344CB8AC3E}">
        <p14:creationId xmlns:p14="http://schemas.microsoft.com/office/powerpoint/2010/main" val="3185796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Kun en mulighed at vise dette, hvis eleverne er gået helt fast</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51</a:t>
            </a:fld>
            <a:endParaRPr lang="da-DK"/>
          </a:p>
        </p:txBody>
      </p:sp>
    </p:spTree>
    <p:extLst>
      <p:ext uri="{BB962C8B-B14F-4D97-AF65-F5344CB8AC3E}">
        <p14:creationId xmlns:p14="http://schemas.microsoft.com/office/powerpoint/2010/main" val="1083527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Kun en mulighed at vise dette, hvis eleverne er gået helt fast</a:t>
            </a:r>
          </a:p>
          <a:p>
            <a:pPr algn="l"/>
            <a:endParaRPr lang="da-DK" b="0" i="0" dirty="0">
              <a:solidFill>
                <a:srgbClr val="000000"/>
              </a:solidFill>
              <a:effectLst/>
              <a:latin typeface="Roboto" panose="02000000000000000000" pitchFamily="2" charset="0"/>
            </a:endParaRPr>
          </a:p>
          <a:p>
            <a:pPr algn="l"/>
            <a:r>
              <a:rPr lang="da-DK" b="0" i="0" dirty="0">
                <a:solidFill>
                  <a:srgbClr val="000000"/>
                </a:solidFill>
                <a:effectLst/>
                <a:latin typeface="Roboto" panose="02000000000000000000" pitchFamily="2" charset="0"/>
              </a:rPr>
              <a:t>Duftstoffer inddeles i noter. </a:t>
            </a:r>
            <a:r>
              <a:rPr lang="da-DK" b="0" i="1" dirty="0">
                <a:solidFill>
                  <a:srgbClr val="000000"/>
                </a:solidFill>
                <a:effectLst/>
                <a:latin typeface="Roboto" panose="02000000000000000000" pitchFamily="2" charset="0"/>
              </a:rPr>
              <a:t>Topnoterne</a:t>
            </a:r>
            <a:r>
              <a:rPr lang="da-DK" b="0" i="0" dirty="0">
                <a:solidFill>
                  <a:srgbClr val="000000"/>
                </a:solidFill>
                <a:effectLst/>
                <a:latin typeface="Roboto" panose="02000000000000000000" pitchFamily="2" charset="0"/>
              </a:rPr>
              <a:t> er dem der registreres først og de holder ikke så længe, men er med til at bestemme førstehåndsindtrykket af en duft. </a:t>
            </a:r>
            <a:r>
              <a:rPr lang="da-DK" b="0" i="1" dirty="0">
                <a:solidFill>
                  <a:srgbClr val="000000"/>
                </a:solidFill>
                <a:effectLst/>
                <a:latin typeface="Roboto" panose="02000000000000000000" pitchFamily="2" charset="0"/>
              </a:rPr>
              <a:t>Mellemnoterne</a:t>
            </a:r>
            <a:r>
              <a:rPr lang="da-DK" b="0" i="0" dirty="0">
                <a:solidFill>
                  <a:srgbClr val="000000"/>
                </a:solidFill>
                <a:effectLst/>
                <a:latin typeface="Roboto" panose="02000000000000000000" pitchFamily="2" charset="0"/>
              </a:rPr>
              <a:t> giver parfumen substans, mens </a:t>
            </a:r>
            <a:r>
              <a:rPr lang="da-DK" b="0" i="1" dirty="0">
                <a:solidFill>
                  <a:srgbClr val="000000"/>
                </a:solidFill>
                <a:effectLst/>
                <a:latin typeface="Roboto" panose="02000000000000000000" pitchFamily="2" charset="0"/>
              </a:rPr>
              <a:t>bundnoterne</a:t>
            </a:r>
            <a:r>
              <a:rPr lang="da-DK" b="0" i="0" dirty="0">
                <a:solidFill>
                  <a:srgbClr val="000000"/>
                </a:solidFill>
                <a:effectLst/>
                <a:latin typeface="Roboto" panose="02000000000000000000" pitchFamily="2" charset="0"/>
              </a:rPr>
              <a:t> fikserer duften og er de noter, der registreres sidst.</a:t>
            </a:r>
          </a:p>
          <a:p>
            <a:pPr algn="l"/>
            <a:r>
              <a:rPr lang="da-DK" b="0" i="0" dirty="0">
                <a:solidFill>
                  <a:srgbClr val="000000"/>
                </a:solidFill>
                <a:effectLst/>
                <a:latin typeface="Roboto" panose="02000000000000000000" pitchFamily="2" charset="0"/>
              </a:rPr>
              <a:t> </a:t>
            </a:r>
          </a:p>
          <a:p>
            <a:pPr algn="l"/>
            <a:r>
              <a:rPr lang="da-DK" b="0" i="0" dirty="0">
                <a:solidFill>
                  <a:srgbClr val="000000"/>
                </a:solidFill>
                <a:effectLst/>
                <a:latin typeface="Roboto" panose="02000000000000000000" pitchFamily="2" charset="0"/>
              </a:rPr>
              <a:t>Når man laver parfume er det derfor vigtigt at have alle noter repræsenteret. En parfumeduft sammensættes normalt af 5-20% topnoter, 50-80% mellemnoter og 5-20% bundnoter.</a:t>
            </a:r>
          </a:p>
          <a:p>
            <a:pPr algn="l"/>
            <a:r>
              <a:rPr lang="da-DK" b="0" i="0" dirty="0">
                <a:solidFill>
                  <a:srgbClr val="000000"/>
                </a:solidFill>
                <a:effectLst/>
                <a:latin typeface="Roboto" panose="02000000000000000000" pitchFamily="2" charset="0"/>
              </a:rPr>
              <a:t> </a:t>
            </a:r>
          </a:p>
          <a:p>
            <a:pPr algn="l"/>
            <a:r>
              <a:rPr lang="da-DK" b="0" i="0" dirty="0">
                <a:solidFill>
                  <a:srgbClr val="000000"/>
                </a:solidFill>
                <a:effectLst/>
                <a:latin typeface="Roboto" panose="02000000000000000000" pitchFamily="2" charset="0"/>
              </a:rPr>
              <a:t>Herunder finder du en oversigt over alle </a:t>
            </a:r>
            <a:r>
              <a:rPr lang="da-DK" b="0" i="0" u="sng" dirty="0" err="1">
                <a:solidFill>
                  <a:srgbClr val="374A00"/>
                </a:solidFill>
                <a:effectLst/>
                <a:latin typeface="Roboto" panose="02000000000000000000" pitchFamily="2" charset="0"/>
                <a:hlinkClick r:id="rId3"/>
              </a:rPr>
              <a:t>Urtegaardens</a:t>
            </a:r>
            <a:r>
              <a:rPr lang="da-DK" b="0" i="0" u="sng" dirty="0">
                <a:solidFill>
                  <a:srgbClr val="374A00"/>
                </a:solidFill>
                <a:effectLst/>
                <a:latin typeface="Roboto" panose="02000000000000000000" pitchFamily="2" charset="0"/>
                <a:hlinkClick r:id="rId3"/>
              </a:rPr>
              <a:t> æteriske olier</a:t>
            </a:r>
            <a:r>
              <a:rPr lang="da-DK" b="0" i="0" dirty="0">
                <a:solidFill>
                  <a:srgbClr val="000000"/>
                </a:solidFill>
                <a:effectLst/>
                <a:latin typeface="Roboto" panose="02000000000000000000" pitchFamily="2" charset="0"/>
              </a:rPr>
              <a:t> i alfabetisk rækkefølge, hvor du kan se hvilke duftnoter de hører til.</a:t>
            </a:r>
            <a:br>
              <a:rPr lang="da-DK" b="0" i="0" dirty="0">
                <a:solidFill>
                  <a:srgbClr val="000000"/>
                </a:solidFill>
                <a:effectLst/>
                <a:latin typeface="Roboto" panose="02000000000000000000" pitchFamily="2" charset="0"/>
              </a:rPr>
            </a:br>
            <a:r>
              <a:rPr lang="da-DK" b="0" i="0" dirty="0">
                <a:solidFill>
                  <a:srgbClr val="000000"/>
                </a:solidFill>
                <a:effectLst/>
                <a:latin typeface="Roboto" panose="02000000000000000000" pitchFamily="2" charset="0"/>
              </a:rPr>
              <a:t>Nederst på siden finder du en oversigt over de æteriske olier inddelt i duftnotekategorier</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52</a:t>
            </a:fld>
            <a:endParaRPr lang="da-DK"/>
          </a:p>
        </p:txBody>
      </p:sp>
    </p:spTree>
    <p:extLst>
      <p:ext uri="{BB962C8B-B14F-4D97-AF65-F5344CB8AC3E}">
        <p14:creationId xmlns:p14="http://schemas.microsoft.com/office/powerpoint/2010/main" val="1841344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Kun en mulighed at vise dette, hvis eleverne er gået helt fast</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53</a:t>
            </a:fld>
            <a:endParaRPr lang="da-DK"/>
          </a:p>
        </p:txBody>
      </p:sp>
    </p:spTree>
    <p:extLst>
      <p:ext uri="{BB962C8B-B14F-4D97-AF65-F5344CB8AC3E}">
        <p14:creationId xmlns:p14="http://schemas.microsoft.com/office/powerpoint/2010/main" val="1354099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54</a:t>
            </a:fld>
            <a:endParaRPr lang="da-DK"/>
          </a:p>
        </p:txBody>
      </p:sp>
    </p:spTree>
    <p:extLst>
      <p:ext uri="{BB962C8B-B14F-4D97-AF65-F5344CB8AC3E}">
        <p14:creationId xmlns:p14="http://schemas.microsoft.com/office/powerpoint/2010/main" val="2113429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55</a:t>
            </a:fld>
            <a:endParaRPr lang="da-DK"/>
          </a:p>
        </p:txBody>
      </p:sp>
    </p:spTree>
    <p:extLst>
      <p:ext uri="{BB962C8B-B14F-4D97-AF65-F5344CB8AC3E}">
        <p14:creationId xmlns:p14="http://schemas.microsoft.com/office/powerpoint/2010/main" val="434031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Farvekodede sparringsgrupper</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56</a:t>
            </a:fld>
            <a:endParaRPr lang="da-DK"/>
          </a:p>
        </p:txBody>
      </p:sp>
    </p:spTree>
    <p:extLst>
      <p:ext uri="{BB962C8B-B14F-4D97-AF65-F5344CB8AC3E}">
        <p14:creationId xmlns:p14="http://schemas.microsoft.com/office/powerpoint/2010/main" val="2126769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57</a:t>
            </a:fld>
            <a:endParaRPr lang="da-DK"/>
          </a:p>
        </p:txBody>
      </p:sp>
    </p:spTree>
    <p:extLst>
      <p:ext uri="{BB962C8B-B14F-4D97-AF65-F5344CB8AC3E}">
        <p14:creationId xmlns:p14="http://schemas.microsoft.com/office/powerpoint/2010/main" val="2641455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58</a:t>
            </a:fld>
            <a:endParaRPr lang="da-DK"/>
          </a:p>
        </p:txBody>
      </p:sp>
    </p:spTree>
    <p:extLst>
      <p:ext uri="{BB962C8B-B14F-4D97-AF65-F5344CB8AC3E}">
        <p14:creationId xmlns:p14="http://schemas.microsoft.com/office/powerpoint/2010/main" val="470286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59</a:t>
            </a:fld>
            <a:endParaRPr lang="da-DK"/>
          </a:p>
        </p:txBody>
      </p:sp>
    </p:spTree>
    <p:extLst>
      <p:ext uri="{BB962C8B-B14F-4D97-AF65-F5344CB8AC3E}">
        <p14:creationId xmlns:p14="http://schemas.microsoft.com/office/powerpoint/2010/main" val="3922774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60</a:t>
            </a:fld>
            <a:endParaRPr lang="da-DK"/>
          </a:p>
        </p:txBody>
      </p:sp>
    </p:spTree>
    <p:extLst>
      <p:ext uri="{BB962C8B-B14F-4D97-AF65-F5344CB8AC3E}">
        <p14:creationId xmlns:p14="http://schemas.microsoft.com/office/powerpoint/2010/main" val="266692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7</a:t>
            </a:fld>
            <a:endParaRPr lang="da-DK"/>
          </a:p>
        </p:txBody>
      </p:sp>
    </p:spTree>
    <p:extLst>
      <p:ext uri="{BB962C8B-B14F-4D97-AF65-F5344CB8AC3E}">
        <p14:creationId xmlns:p14="http://schemas.microsoft.com/office/powerpoint/2010/main" val="679702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61</a:t>
            </a:fld>
            <a:endParaRPr lang="da-DK"/>
          </a:p>
        </p:txBody>
      </p:sp>
    </p:spTree>
    <p:extLst>
      <p:ext uri="{BB962C8B-B14F-4D97-AF65-F5344CB8AC3E}">
        <p14:creationId xmlns:p14="http://schemas.microsoft.com/office/powerpoint/2010/main" val="25187255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62</a:t>
            </a:fld>
            <a:endParaRPr lang="da-DK"/>
          </a:p>
        </p:txBody>
      </p:sp>
    </p:spTree>
    <p:extLst>
      <p:ext uri="{BB962C8B-B14F-4D97-AF65-F5344CB8AC3E}">
        <p14:creationId xmlns:p14="http://schemas.microsoft.com/office/powerpoint/2010/main" val="128455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63</a:t>
            </a:fld>
            <a:endParaRPr lang="da-DK"/>
          </a:p>
        </p:txBody>
      </p:sp>
    </p:spTree>
    <p:extLst>
      <p:ext uri="{BB962C8B-B14F-4D97-AF65-F5344CB8AC3E}">
        <p14:creationId xmlns:p14="http://schemas.microsoft.com/office/powerpoint/2010/main" val="3976054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64</a:t>
            </a:fld>
            <a:endParaRPr lang="da-DK"/>
          </a:p>
        </p:txBody>
      </p:sp>
    </p:spTree>
    <p:extLst>
      <p:ext uri="{BB962C8B-B14F-4D97-AF65-F5344CB8AC3E}">
        <p14:creationId xmlns:p14="http://schemas.microsoft.com/office/powerpoint/2010/main" val="2024534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65</a:t>
            </a:fld>
            <a:endParaRPr lang="da-DK"/>
          </a:p>
        </p:txBody>
      </p:sp>
    </p:spTree>
    <p:extLst>
      <p:ext uri="{BB962C8B-B14F-4D97-AF65-F5344CB8AC3E}">
        <p14:creationId xmlns:p14="http://schemas.microsoft.com/office/powerpoint/2010/main" val="1652783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66</a:t>
            </a:fld>
            <a:endParaRPr lang="da-DK"/>
          </a:p>
        </p:txBody>
      </p:sp>
    </p:spTree>
    <p:extLst>
      <p:ext uri="{BB962C8B-B14F-4D97-AF65-F5344CB8AC3E}">
        <p14:creationId xmlns:p14="http://schemas.microsoft.com/office/powerpoint/2010/main" val="26062922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67</a:t>
            </a:fld>
            <a:endParaRPr lang="da-DK"/>
          </a:p>
        </p:txBody>
      </p:sp>
    </p:spTree>
    <p:extLst>
      <p:ext uri="{BB962C8B-B14F-4D97-AF65-F5344CB8AC3E}">
        <p14:creationId xmlns:p14="http://schemas.microsoft.com/office/powerpoint/2010/main" val="3739656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68</a:t>
            </a:fld>
            <a:endParaRPr lang="da-DK"/>
          </a:p>
        </p:txBody>
      </p:sp>
    </p:spTree>
    <p:extLst>
      <p:ext uri="{BB962C8B-B14F-4D97-AF65-F5344CB8AC3E}">
        <p14:creationId xmlns:p14="http://schemas.microsoft.com/office/powerpoint/2010/main" val="3922644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69</a:t>
            </a:fld>
            <a:endParaRPr lang="da-DK"/>
          </a:p>
        </p:txBody>
      </p:sp>
    </p:spTree>
    <p:extLst>
      <p:ext uri="{BB962C8B-B14F-4D97-AF65-F5344CB8AC3E}">
        <p14:creationId xmlns:p14="http://schemas.microsoft.com/office/powerpoint/2010/main" val="242504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8</a:t>
            </a:fld>
            <a:endParaRPr lang="da-DK"/>
          </a:p>
        </p:txBody>
      </p:sp>
    </p:spTree>
    <p:extLst>
      <p:ext uri="{BB962C8B-B14F-4D97-AF65-F5344CB8AC3E}">
        <p14:creationId xmlns:p14="http://schemas.microsoft.com/office/powerpoint/2010/main" val="347949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9</a:t>
            </a:fld>
            <a:endParaRPr lang="da-DK"/>
          </a:p>
        </p:txBody>
      </p:sp>
    </p:spTree>
    <p:extLst>
      <p:ext uri="{BB962C8B-B14F-4D97-AF65-F5344CB8AC3E}">
        <p14:creationId xmlns:p14="http://schemas.microsoft.com/office/powerpoint/2010/main" val="23457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10</a:t>
            </a:fld>
            <a:endParaRPr lang="da-DK"/>
          </a:p>
        </p:txBody>
      </p:sp>
    </p:spTree>
    <p:extLst>
      <p:ext uri="{BB962C8B-B14F-4D97-AF65-F5344CB8AC3E}">
        <p14:creationId xmlns:p14="http://schemas.microsoft.com/office/powerpoint/2010/main" val="241084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F4208-30B8-877F-9A4D-6704E241CF8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48373A0-1292-32C1-5BDD-301621684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A1061AA-89FB-5866-19A5-A86113962CC8}"/>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5" name="Pladsholder til sidefod 4">
            <a:extLst>
              <a:ext uri="{FF2B5EF4-FFF2-40B4-BE49-F238E27FC236}">
                <a16:creationId xmlns:a16="http://schemas.microsoft.com/office/drawing/2014/main" id="{FC8A7083-E8C5-AF27-F597-2E6E79A2A9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57B527-4C40-36C2-EAFE-021BBDB3FBA0}"/>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185543199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1ECCC-07A3-4858-8EFE-D6C868BE879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EAC8821-FC7F-E538-BC76-059A92ABAE4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0122D0-6A2D-86EB-D7A2-0ACE3312A429}"/>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5" name="Pladsholder til sidefod 4">
            <a:extLst>
              <a:ext uri="{FF2B5EF4-FFF2-40B4-BE49-F238E27FC236}">
                <a16:creationId xmlns:a16="http://schemas.microsoft.com/office/drawing/2014/main" id="{124359ED-ACCD-1B4A-FF41-D7E650506C6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D74696-DC91-9B38-A561-74B121B83176}"/>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38137757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640BA-C4D0-2291-F902-D501B14008B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EB8B45D-0449-2678-A9F4-3F49D44FC8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E527ECA-8930-1731-6A39-E91E099DE564}"/>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5" name="Pladsholder til sidefod 4">
            <a:extLst>
              <a:ext uri="{FF2B5EF4-FFF2-40B4-BE49-F238E27FC236}">
                <a16:creationId xmlns:a16="http://schemas.microsoft.com/office/drawing/2014/main" id="{167F4A36-73CE-A383-83FC-CEBD3EB3145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177FEE-6BED-6346-9A71-A67DB4E1AF61}"/>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115607365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06735-2A25-2449-EE9C-D40AAE60A63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CD06508-8C13-EC6F-B66C-F8745B4B9FF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954E719-66B6-318C-A4BC-A41DAA1E749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88F92FB-A261-C447-2D6B-DD84E5046D6D}"/>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6" name="Pladsholder til sidefod 5">
            <a:extLst>
              <a:ext uri="{FF2B5EF4-FFF2-40B4-BE49-F238E27FC236}">
                <a16:creationId xmlns:a16="http://schemas.microsoft.com/office/drawing/2014/main" id="{3C4DC4F0-F97B-2425-16FF-94C732A86FD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FB87CC3-420E-C753-1573-C0ED3CC2C292}"/>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324743374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641B8-51ED-8C6C-777E-2444AC692AF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D5B9B0B-90FF-B15B-BEC7-11C6B939D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9949A9D-B95C-6C09-F21A-D9DE8B7600D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FE86389-3C29-9005-39F6-E7DF5B1B6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7E6844B-0C0B-F509-952F-4B022DCA4A1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C246BB9-E322-ED05-3DFC-F66E7384C2D3}"/>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8" name="Pladsholder til sidefod 7">
            <a:extLst>
              <a:ext uri="{FF2B5EF4-FFF2-40B4-BE49-F238E27FC236}">
                <a16:creationId xmlns:a16="http://schemas.microsoft.com/office/drawing/2014/main" id="{15446CC2-403D-062E-9C22-40F3D2CD560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B6BC922-6802-063F-B59C-5EBEF2F08379}"/>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41336022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F5C4-B65A-414C-EEB8-83379750897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AE1B581-9AF2-92F0-717F-29A567635E23}"/>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4" name="Pladsholder til sidefod 3">
            <a:extLst>
              <a:ext uri="{FF2B5EF4-FFF2-40B4-BE49-F238E27FC236}">
                <a16:creationId xmlns:a16="http://schemas.microsoft.com/office/drawing/2014/main" id="{B716D814-9BF4-B0BC-2AAD-7B566172D2E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68303DE-5B9C-40F9-002C-5A8A8D1127C0}"/>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16480701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2D157AF-5ECE-622A-9176-5BE3C385B38D}"/>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3" name="Pladsholder til sidefod 2">
            <a:extLst>
              <a:ext uri="{FF2B5EF4-FFF2-40B4-BE49-F238E27FC236}">
                <a16:creationId xmlns:a16="http://schemas.microsoft.com/office/drawing/2014/main" id="{F5FD002D-19FD-19E0-61C4-86B6EDA6B5E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1F3850A-9C09-F390-939D-BE7891EB2BA3}"/>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91827461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2A37A-0800-02B4-B8CD-5DB4F497DCD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8EB7297-5728-9A93-5C18-C9C6C7867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61C44BD-3FC0-CC44-275D-50D7C9959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5F202AC-CB6A-4F2B-7E9D-0044C9E54329}"/>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6" name="Pladsholder til sidefod 5">
            <a:extLst>
              <a:ext uri="{FF2B5EF4-FFF2-40B4-BE49-F238E27FC236}">
                <a16:creationId xmlns:a16="http://schemas.microsoft.com/office/drawing/2014/main" id="{6326769F-A3CD-254F-23BA-4F21913A080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51DFF33-649A-418D-92D2-737FAB48667E}"/>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323632526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28B15-BF83-B578-E026-52236C0D06F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A9D1CBA-E1E9-FBF4-B0D0-69F9E23E4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4CEA29F-3486-A4FA-B0B1-EF3FFDB12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2742871-DC63-FBCC-7E93-FD2A31CB3D6C}"/>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6" name="Pladsholder til sidefod 5">
            <a:extLst>
              <a:ext uri="{FF2B5EF4-FFF2-40B4-BE49-F238E27FC236}">
                <a16:creationId xmlns:a16="http://schemas.microsoft.com/office/drawing/2014/main" id="{AC806246-48C5-8C5A-34EA-FEBD7F1A7E4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6B3927A-915B-436A-F7C1-79A7E333A041}"/>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76778023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C0384-EB39-4BB3-C13A-2A6F3A09AEB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6177FD9-C17D-B3CE-187F-04C119E00D3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9BDEAC5-B46B-8323-FB2B-1E9C8A698AD3}"/>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5" name="Pladsholder til sidefod 4">
            <a:extLst>
              <a:ext uri="{FF2B5EF4-FFF2-40B4-BE49-F238E27FC236}">
                <a16:creationId xmlns:a16="http://schemas.microsoft.com/office/drawing/2014/main" id="{9D4B12E6-57F9-64B7-7E5A-CA1B28C165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CA63CDB-539A-DF3E-CE93-1C6A297C97F7}"/>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3997787719"/>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2047962-9022-6485-C409-A7A299E5288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6EC2E6-1271-1647-74D8-D0661F4E878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7FFA29-C5CD-A904-113C-4E7D1842E412}"/>
              </a:ext>
            </a:extLst>
          </p:cNvPr>
          <p:cNvSpPr>
            <a:spLocks noGrp="1"/>
          </p:cNvSpPr>
          <p:nvPr>
            <p:ph type="dt" sz="half" idx="10"/>
          </p:nvPr>
        </p:nvSpPr>
        <p:spPr/>
        <p:txBody>
          <a:bodyPr/>
          <a:lstStyle/>
          <a:p>
            <a:fld id="{69477DFE-6C9E-4062-A53B-634C91C231A9}" type="datetimeFigureOut">
              <a:rPr lang="da-DK" smtClean="0"/>
              <a:t>05-02-2025</a:t>
            </a:fld>
            <a:endParaRPr lang="da-DK"/>
          </a:p>
        </p:txBody>
      </p:sp>
      <p:sp>
        <p:nvSpPr>
          <p:cNvPr id="5" name="Pladsholder til sidefod 4">
            <a:extLst>
              <a:ext uri="{FF2B5EF4-FFF2-40B4-BE49-F238E27FC236}">
                <a16:creationId xmlns:a16="http://schemas.microsoft.com/office/drawing/2014/main" id="{2CB53BA3-99F4-06B5-F324-B4C48D28E3A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D847D7E-6758-3951-267A-B28EAFC042CB}"/>
              </a:ext>
            </a:extLst>
          </p:cNvPr>
          <p:cNvSpPr>
            <a:spLocks noGrp="1"/>
          </p:cNvSpPr>
          <p:nvPr>
            <p:ph type="sldNum" sz="quarter" idx="12"/>
          </p:nvPr>
        </p:nvSpPr>
        <p:spPr/>
        <p:txBody>
          <a:bodyPr/>
          <a:lstStyle/>
          <a:p>
            <a:fld id="{6D70AA71-3A8C-473F-A93C-305A07E9DEDF}" type="slidenum">
              <a:rPr lang="da-DK" smtClean="0"/>
              <a:t>‹nr.›</a:t>
            </a:fld>
            <a:endParaRPr lang="da-DK"/>
          </a:p>
        </p:txBody>
      </p:sp>
    </p:spTree>
    <p:extLst>
      <p:ext uri="{BB962C8B-B14F-4D97-AF65-F5344CB8AC3E}">
        <p14:creationId xmlns:p14="http://schemas.microsoft.com/office/powerpoint/2010/main" val="305988927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6" name="Billede 5" descr="Et billede, der indeholder person, tøj, indendørs, køkken&#10;&#10;Automatisk genereret beskrivelse">
            <a:extLst>
              <a:ext uri="{FF2B5EF4-FFF2-40B4-BE49-F238E27FC236}">
                <a16:creationId xmlns:a16="http://schemas.microsoft.com/office/drawing/2014/main" id="{3CBFF866-5FA6-53C4-0BD8-B050063109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 t="7115" r="2609" b="17445"/>
          <a:stretch/>
        </p:blipFill>
        <p:spPr>
          <a:xfrm>
            <a:off x="-1" y="1"/>
            <a:ext cx="12192001" cy="6522440"/>
          </a:xfrm>
          <a:prstGeom prst="rect">
            <a:avLst/>
          </a:prstGeom>
        </p:spPr>
      </p:pic>
      <p:sp>
        <p:nvSpPr>
          <p:cNvPr id="2" name="Tekstfelt 1">
            <a:extLst>
              <a:ext uri="{FF2B5EF4-FFF2-40B4-BE49-F238E27FC236}">
                <a16:creationId xmlns:a16="http://schemas.microsoft.com/office/drawing/2014/main" id="{2CDFB9E3-989E-FC17-5EF4-A53BDACB92ED}"/>
              </a:ext>
            </a:extLst>
          </p:cNvPr>
          <p:cNvSpPr txBox="1"/>
          <p:nvPr userDrawn="1"/>
        </p:nvSpPr>
        <p:spPr>
          <a:xfrm>
            <a:off x="1352375" y="2139584"/>
            <a:ext cx="9487249" cy="1384995"/>
          </a:xfrm>
          <a:prstGeom prst="rect">
            <a:avLst/>
          </a:prstGeom>
          <a:noFill/>
        </p:spPr>
        <p:txBody>
          <a:bodyPr wrap="square" rtlCol="0">
            <a:spAutoFit/>
          </a:bodyPr>
          <a:lstStyle/>
          <a:p>
            <a:pPr algn="ctr"/>
            <a:r>
              <a:rPr lang="da-DK" sz="4800" dirty="0">
                <a:solidFill>
                  <a:schemeClr val="bg1"/>
                </a:solidFill>
                <a:effectLst/>
                <a:latin typeface="BetonEF" pitchFamily="50" charset="0"/>
              </a:rPr>
              <a:t>Design din egen chokolademousse</a:t>
            </a:r>
          </a:p>
          <a:p>
            <a:pPr algn="ctr"/>
            <a:r>
              <a:rPr lang="da-DK" sz="3600" dirty="0">
                <a:solidFill>
                  <a:schemeClr val="bg1"/>
                </a:solidFill>
                <a:effectLst/>
                <a:latin typeface="BetonEF" pitchFamily="50" charset="0"/>
                <a:ea typeface="Times New Roman" panose="02020603050405020304" pitchFamily="18" charset="0"/>
              </a:rPr>
              <a:t>– et </a:t>
            </a:r>
            <a:r>
              <a:rPr lang="da-DK" sz="3600" dirty="0" err="1">
                <a:solidFill>
                  <a:schemeClr val="bg1"/>
                </a:solidFill>
                <a:effectLst/>
                <a:latin typeface="BetonEF" pitchFamily="50" charset="0"/>
                <a:ea typeface="Times New Roman" panose="02020603050405020304" pitchFamily="18" charset="0"/>
              </a:rPr>
              <a:t>engineeringforløb</a:t>
            </a:r>
            <a:r>
              <a:rPr lang="da-DK" sz="3600" dirty="0">
                <a:solidFill>
                  <a:schemeClr val="bg1"/>
                </a:solidFill>
                <a:effectLst/>
                <a:latin typeface="BetonEF" pitchFamily="50" charset="0"/>
                <a:ea typeface="Times New Roman" panose="02020603050405020304" pitchFamily="18" charset="0"/>
              </a:rPr>
              <a:t> til kemi B</a:t>
            </a:r>
            <a:endParaRPr lang="da-DK" sz="3600" dirty="0">
              <a:solidFill>
                <a:schemeClr val="bg1"/>
              </a:solidFill>
              <a:latin typeface="BetonEF" pitchFamily="50" charset="0"/>
            </a:endParaRPr>
          </a:p>
        </p:txBody>
      </p:sp>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05-02-2025</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9BADCF7-ED97-C1C0-5518-8817CE63A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8F8D7D4-CF06-36BC-D24E-77B5F34D2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0E672C-4513-4ADA-CFB1-1A1DA5D56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477DFE-6C9E-4062-A53B-634C91C231A9}" type="datetimeFigureOut">
              <a:rPr lang="da-DK" smtClean="0"/>
              <a:t>05-02-2025</a:t>
            </a:fld>
            <a:endParaRPr lang="da-DK"/>
          </a:p>
        </p:txBody>
      </p:sp>
      <p:sp>
        <p:nvSpPr>
          <p:cNvPr id="5" name="Pladsholder til sidefod 4">
            <a:extLst>
              <a:ext uri="{FF2B5EF4-FFF2-40B4-BE49-F238E27FC236}">
                <a16:creationId xmlns:a16="http://schemas.microsoft.com/office/drawing/2014/main" id="{21AAC9DE-BA33-73D4-8402-B65088FA8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9D56A3CE-B0A7-0D24-A98E-B41B06913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70AA71-3A8C-473F-A93C-305A07E9DEDF}" type="slidenum">
              <a:rPr lang="da-DK" smtClean="0"/>
              <a:t>‹nr.›</a:t>
            </a:fld>
            <a:endParaRPr lang="da-DK"/>
          </a:p>
        </p:txBody>
      </p:sp>
      <p:sp>
        <p:nvSpPr>
          <p:cNvPr id="7" name="Rektangel 6">
            <a:extLst>
              <a:ext uri="{FF2B5EF4-FFF2-40B4-BE49-F238E27FC236}">
                <a16:creationId xmlns:a16="http://schemas.microsoft.com/office/drawing/2014/main" id="{9B05BE57-C398-60C1-DF76-B3E4C9BD6A1C}"/>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E822D97C-A7D8-6856-4180-0C9F947F40D7}"/>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9" name="Tekstfelt 8">
            <a:extLst>
              <a:ext uri="{FF2B5EF4-FFF2-40B4-BE49-F238E27FC236}">
                <a16:creationId xmlns:a16="http://schemas.microsoft.com/office/drawing/2014/main" id="{70595C63-9D56-A097-66A9-A6E24069D100}"/>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29594400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1" r:id="rId12"/>
    <p:sldLayoutId id="2147483654" r:id="rId13"/>
  </p:sldLayoutIdLst>
  <p:transition>
    <p:fad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urtegaarden.dk/ren-besked/duftnoter-til-parfume/" TargetMode="External"/><Relationship Id="rId3" Type="http://schemas.openxmlformats.org/officeDocument/2006/relationships/hyperlink" Target="https://bojensen.net/EssentialOilsEng/EssentialOils.htm" TargetMode="External"/><Relationship Id="rId7" Type="http://schemas.openxmlformats.org/officeDocument/2006/relationships/hyperlink" Target="https://www.urtegaarden.dk/ren-besked/information-om-aeteriske-olier/"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urtegaarden.dk/opskrifter/parfume/" TargetMode="External"/><Relationship Id="rId5" Type="http://schemas.openxmlformats.org/officeDocument/2006/relationships/hyperlink" Target="https://www.gents.dk/text/fragrance-guide" TargetMode="External"/><Relationship Id="rId10" Type="http://schemas.openxmlformats.org/officeDocument/2006/relationships/hyperlink" Target="https://www.scienceinschool.org/article/2011/caesar/" TargetMode="External"/><Relationship Id="rId4" Type="http://schemas.openxmlformats.org/officeDocument/2006/relationships/hyperlink" Target="https://www.youtube.com/watch?v=0xcLbPkzN9w" TargetMode="External"/><Relationship Id="rId9" Type="http://schemas.openxmlformats.org/officeDocument/2006/relationships/hyperlink" Target="https://www.alphaaromatics.com/blog/how-perfume-is-made-the-perfumers-industry-guid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eur01.safelinks.protection.outlook.com/?url=https%3A%2F%2Fkendkemien1.systime.dk%2F%3Fid%3D176&amp;data=05%7C02%7Cjulie%40engineerthefuture.dk%7C45df70ac1818462cf83608dd41fc2c9e%7C140275f52c6b45899efcebd77efa60aa%7C0%7C0%7C638739273590326641%7CUnknown%7CTWFpbGZsb3d8eyJFbXB0eU1hcGkiOnRydWUsIlYiOiIwLjAuMDAwMCIsIlAiOiJXaW4zMiIsIkFOIjoiTWFpbCIsIldUIjoyfQ%3D%3D%7C0%7C%7C%7C&amp;sdata=cCRznWPnM5K67ERalKg5K778sz0SsLQPShpHYlFW4yI%3D&amp;reserved=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hyperlink" Target="https://www.istockphoto.com/portfolio/PeterHermesFurian?mediatype=illustration" TargetMode="External"/><Relationship Id="rId3" Type="http://schemas.microsoft.com/office/2018/10/relationships/comments" Target="../comments/modernComment_19E_F6505902.xml"/><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brukere.snl.no/34880"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eur01.safelinks.protection.outlook.com/?url=https%3A%2F%2Fkendkemien1.systime.dk%2F%3Fid%3D176%23c758&amp;data=05%7C02%7Cjulie%40engineerthefuture.dk%7C22c294621d154a4f099f08dd38a77184%7C140275f52c6b45899efcebd77efa60aa%7C0%7C0%7C638729015174459956%7CUnknown%7CTWFpbGZsb3d8eyJFbXB0eU1hcGkiOnRydWUsIlYiOiIwLjAuMDAwMCIsIlAiOiJXaW4zMiIsIkFOIjoiTWFpbCIsIldUIjoyfQ%3D%3D%7C0%7C%7C%7C&amp;sdata=ynfheQEg1vOz289CuhuJXY1%2BSdLgHDPtfRZUuz4CRyM%3D&amp;reserved=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eur01.safelinks.protection.outlook.com/?url=https%3A%2F%2Figangmedkemi.ibog.nucleus.dk%2F%3Fid%3D163&amp;data=05%7C02%7Cjulie%40engineerthefuture.dk%7C45df70ac1818462cf83608dd41fc2c9e%7C140275f52c6b45899efcebd77efa60aa%7C0%7C0%7C638739273590347966%7CUnknown%7CTWFpbGZsb3d8eyJFbXB0eU1hcGkiOnRydWUsIlYiOiIwLjAuMDAwMCIsIlAiOiJXaW4zMiIsIkFOIjoiTWFpbCIsIldUIjoyfQ%3D%3D%7C0%7C%7C%7C&amp;sdata=fY3qNGbL97vxtAwTvByL1J6dxpoQnHKaup%2F03zjTWwI%3D&amp;reserved=0" TargetMode="External"/><Relationship Id="rId5" Type="http://schemas.openxmlformats.org/officeDocument/2006/relationships/image" Target="../media/image19.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engineerthefuture.dk/undervisning/engineering-i-gymnasiet/undervisningsmaterialer/engineering-forloeb/engineering-introduktion/"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B5_D95E2662.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hyperlink" Target="https://igangmedkemi.ibog.nucleus.dk/?id=166" TargetMode="External"/><Relationship Id="rId3" Type="http://schemas.openxmlformats.org/officeDocument/2006/relationships/hyperlink" Target="https://igangmedkemi.ibog.nucleus.dk/?id=164" TargetMode="External"/><Relationship Id="rId7" Type="http://schemas.openxmlformats.org/officeDocument/2006/relationships/hyperlink" Target="https://igangmedkemi.ibog.nucleus.dk/?id=155"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s://igangmedkemi.ibog.nucleus.dk/?id=154" TargetMode="External"/><Relationship Id="rId5" Type="http://schemas.openxmlformats.org/officeDocument/2006/relationships/hyperlink" Target="https://igangmedkemi.ibog.nucleus.dk/?id=159" TargetMode="External"/><Relationship Id="rId4" Type="http://schemas.openxmlformats.org/officeDocument/2006/relationships/hyperlink" Target="https://igangmedkemi.ibog.nucleus.dk/?id=163" TargetMode="External"/></Relationships>
</file>

<file path=ppt/slides/_rels/slide43.xml.rels><?xml version="1.0" encoding="UTF-8" standalone="yes"?>
<Relationships xmlns="http://schemas.openxmlformats.org/package/2006/relationships"><Relationship Id="rId3" Type="http://schemas.microsoft.com/office/2018/10/relationships/comments" Target="../comments/modernComment_1B7_20165D6C.xml"/><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hyperlink" Target="https://eur01.safelinks.protection.outlook.com/?url=https%3A%2F%2Fkendkemien1.systime.dk%2F%3Fid%3D145%23c292&amp;data=05%7C02%7Cjulie%40engineerthefuture.dk%7C22c294621d154a4f099f08dd38a77184%7C140275f52c6b45899efcebd77efa60aa%7C0%7C0%7C638729015174438277%7CUnknown%7CTWFpbGZsb3d8eyJFbXB0eU1hcGkiOnRydWUsIlYiOiIwLjAuMDAwMCIsIlAiOiJXaW4zMiIsIkFOIjoiTWFpbCIsIldUIjoyfQ%3D%3D%7C0%7C%7C%7C&amp;sdata=tNxH848AmDWmysPjHepR6XAl%2B4NQa%2Fl4xmDsH8zoJ30%3D&amp;reserved=0" TargetMode="Externa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cYzkyXp0j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microsoft.com/office/2018/10/relationships/comments" Target="../comments/modernComment_1BE_F3FF995A.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hyperlink" Target="https://bojensen.net/EssentialOilsEng/EssentialOils04/EssentialOils04.htm" TargetMode="External"/><Relationship Id="rId4" Type="http://schemas.openxmlformats.org/officeDocument/2006/relationships/hyperlink" Target="https://bojensen.net/EssentialOilsEng/EssentialOils16/EssentialOils16.htm#Lemo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ubchem.ncbi.nlm.nih.gov/compound/Citronellal#section=Flash-Point"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26.tiff"/><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Citronellal"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hyperlink" Target="https://www.urtegaarden.dk/ren-besked/duftnoter-til-parfume/" TargetMode="Externa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GHS_precautionary_statements"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hyperlink" Target="https://pubchem.ncbi.nlm.nih.gov/compound/Citronellal#section=Flash-Point"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helsingordagblad.dk/kultur/zarko-fra-hornbaek-staar-bag-parfume-gaven-til-dronningen-det-havde-jeg-ikke-i-min-vildeste-fantasi-forestillet-mig" TargetMode="External"/><Relationship Id="rId5" Type="http://schemas.openxmlformats.org/officeDocument/2006/relationships/hyperlink" Target="https://www.dr.dk/nyheder/kultur/de-bader-sig-i-dyre-draaber-ny-teenage-tendens-faar-matas-nicehair-og-boozt-til-maabe" TargetMode="Externa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microsoft.com/office/2018/10/relationships/comments" Target="../comments/modernComment_1D0_70284D29.xml"/><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271383A-3618-FE5A-2806-B7F2577C1D40}"/>
              </a:ext>
            </a:extLst>
          </p:cNvPr>
          <p:cNvPicPr>
            <a:picLocks noChangeAspect="1"/>
          </p:cNvPicPr>
          <p:nvPr/>
        </p:nvPicPr>
        <p:blipFill>
          <a:blip r:embed="rId3" cstate="print">
            <a:extLst>
              <a:ext uri="{28A0092B-C50C-407E-A947-70E740481C1C}">
                <a14:useLocalDpi xmlns:a14="http://schemas.microsoft.com/office/drawing/2010/main" val="0"/>
              </a:ext>
            </a:extLst>
          </a:blip>
          <a:srcRect l="6758" t="7573" r="6758" b="15683"/>
          <a:stretch/>
        </p:blipFill>
        <p:spPr bwMode="auto">
          <a:xfrm>
            <a:off x="0" y="-788893"/>
            <a:ext cx="12192000" cy="7212106"/>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1373342" y="3429000"/>
            <a:ext cx="9445315" cy="989595"/>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5400" dirty="0">
                <a:solidFill>
                  <a:schemeClr val="bg1"/>
                </a:solidFill>
                <a:latin typeface="BetonEF" pitchFamily="50" charset="0"/>
              </a:rPr>
              <a:t>Fremstil din egen parfume</a:t>
            </a: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4" name="Tekstfelt 3">
            <a:extLst>
              <a:ext uri="{FF2B5EF4-FFF2-40B4-BE49-F238E27FC236}">
                <a16:creationId xmlns:a16="http://schemas.microsoft.com/office/drawing/2014/main" id="{1FD3820C-B4C9-DC6F-502C-95EA40D58B83}"/>
              </a:ext>
            </a:extLst>
          </p:cNvPr>
          <p:cNvSpPr txBox="1"/>
          <p:nvPr/>
        </p:nvSpPr>
        <p:spPr>
          <a:xfrm>
            <a:off x="2718398" y="4886555"/>
            <a:ext cx="6544310" cy="525886"/>
          </a:xfrm>
          <a:prstGeom prst="rect">
            <a:avLst/>
          </a:prstGeom>
          <a:solidFill>
            <a:srgbClr val="37AFB5"/>
          </a:solidFill>
        </p:spPr>
        <p:txBody>
          <a:bodyPr wrap="square" tIns="108000" bIns="108000" rtlCol="0">
            <a:spAutoFit/>
          </a:bodyPr>
          <a:lstStyle/>
          <a:p>
            <a:pPr algn="ctr"/>
            <a:r>
              <a:rPr lang="da-DK" sz="2000" b="1" dirty="0">
                <a:solidFill>
                  <a:schemeClr val="bg1"/>
                </a:solidFill>
                <a:latin typeface="Work Sans" pitchFamily="2" charset="0"/>
              </a:rPr>
              <a:t>Et engineering-forløb til kemi C</a:t>
            </a:r>
          </a:p>
        </p:txBody>
      </p:sp>
    </p:spTree>
    <p:extLst>
      <p:ext uri="{BB962C8B-B14F-4D97-AF65-F5344CB8AC3E}">
        <p14:creationId xmlns:p14="http://schemas.microsoft.com/office/powerpoint/2010/main" val="805315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78DAC-AE7F-4181-8D8D-67B8F2151881}"/>
              </a:ext>
            </a:extLst>
          </p:cNvPr>
          <p:cNvSpPr>
            <a:spLocks noGrp="1"/>
          </p:cNvSpPr>
          <p:nvPr>
            <p:ph type="title"/>
          </p:nvPr>
        </p:nvSpPr>
        <p:spPr>
          <a:xfrm>
            <a:off x="695325" y="-47563"/>
            <a:ext cx="10515600" cy="1325563"/>
          </a:xfrm>
        </p:spPr>
        <p:txBody>
          <a:bodyPr/>
          <a:lstStyle/>
          <a:p>
            <a:r>
              <a:rPr lang="da-DK" dirty="0">
                <a:solidFill>
                  <a:schemeClr val="accent1"/>
                </a:solidFill>
                <a:latin typeface="BetonEF-Bold" charset="0"/>
              </a:rPr>
              <a:t>Gruppelogbog</a:t>
            </a:r>
          </a:p>
        </p:txBody>
      </p:sp>
      <p:sp>
        <p:nvSpPr>
          <p:cNvPr id="3" name="Pladsholder til indhold 2">
            <a:extLst>
              <a:ext uri="{FF2B5EF4-FFF2-40B4-BE49-F238E27FC236}">
                <a16:creationId xmlns:a16="http://schemas.microsoft.com/office/drawing/2014/main" id="{6CA186C0-C2BA-8CD7-BBEC-6E3D49C4DE70}"/>
              </a:ext>
            </a:extLst>
          </p:cNvPr>
          <p:cNvSpPr>
            <a:spLocks noGrp="1"/>
          </p:cNvSpPr>
          <p:nvPr>
            <p:ph idx="1"/>
          </p:nvPr>
        </p:nvSpPr>
        <p:spPr>
          <a:xfrm>
            <a:off x="695325" y="1368944"/>
            <a:ext cx="9917257" cy="4248000"/>
          </a:xfrm>
        </p:spPr>
        <p:txBody>
          <a:bodyPr/>
          <a:lstStyle/>
          <a:p>
            <a:pPr marL="0" indent="0">
              <a:buNone/>
            </a:pPr>
            <a:r>
              <a:rPr lang="da-DK" sz="1800" kern="100" dirty="0">
                <a:effectLst/>
                <a:latin typeface="Work Sans" pitchFamily="2" charset="0"/>
                <a:ea typeface="Aptos" panose="020B0004020202020204" pitchFamily="34" charset="0"/>
                <a:cs typeface="Times New Roman" panose="02020603050405020304" pitchFamily="18" charset="0"/>
              </a:rPr>
              <a:t>I gruppens logbog noteres alt det arbejde, I laver med udviklingen af jeres parfume i timerne, og evt. det I er nødt til at samle op på hjemme</a:t>
            </a:r>
          </a:p>
          <a:p>
            <a:pPr marL="0" indent="0">
              <a:buNone/>
            </a:pPr>
            <a:r>
              <a:rPr lang="da-DK" sz="1800" kern="100" dirty="0">
                <a:latin typeface="Work Sans" pitchFamily="2" charset="0"/>
                <a:ea typeface="Aptos" panose="020B0004020202020204" pitchFamily="34" charset="0"/>
                <a:cs typeface="Times New Roman" panose="02020603050405020304" pitchFamily="18" charset="0"/>
              </a:rPr>
              <a:t>G</a:t>
            </a:r>
            <a:r>
              <a:rPr lang="da-DK" sz="1800" kern="100" dirty="0">
                <a:effectLst/>
                <a:latin typeface="Work Sans" pitchFamily="2" charset="0"/>
                <a:ea typeface="Aptos" panose="020B0004020202020204" pitchFamily="34" charset="0"/>
                <a:cs typeface="Times New Roman" panose="02020603050405020304" pitchFamily="18" charset="0"/>
              </a:rPr>
              <a:t>ruppelogbogen skal føres løbede i timerne, og hvis I ikke når det hele i modulet, så skal det færdiggøres som lektie hjemme. </a:t>
            </a:r>
          </a:p>
          <a:p>
            <a:pPr marL="0" indent="0">
              <a:buNone/>
            </a:pPr>
            <a:r>
              <a:rPr lang="da-DK" sz="1800" kern="100" dirty="0">
                <a:effectLst/>
                <a:latin typeface="Work Sans" pitchFamily="2" charset="0"/>
                <a:ea typeface="Aptos" panose="020B0004020202020204" pitchFamily="34" charset="0"/>
                <a:cs typeface="Times New Roman" panose="02020603050405020304" pitchFamily="18" charset="0"/>
              </a:rPr>
              <a:t>Metodekortene I anvender under forløbet sættes ind i logbogen – i kopierer det selv over. </a:t>
            </a:r>
          </a:p>
          <a:p>
            <a:pPr marL="0" indent="0">
              <a:buNone/>
            </a:pPr>
            <a:r>
              <a:rPr lang="da-DK" sz="1800" kern="100" dirty="0">
                <a:effectLst/>
                <a:latin typeface="Work Sans" pitchFamily="2" charset="0"/>
                <a:ea typeface="Aptos" panose="020B0004020202020204" pitchFamily="34" charset="0"/>
                <a:cs typeface="Times New Roman" panose="02020603050405020304" pitchFamily="18" charset="0"/>
              </a:rPr>
              <a:t>Logbogen er altså et procesdokument, og </a:t>
            </a:r>
            <a:r>
              <a:rPr lang="da-DK" sz="1800" b="1" kern="100" dirty="0">
                <a:effectLst/>
                <a:latin typeface="Work Sans" pitchFamily="2" charset="0"/>
                <a:ea typeface="Aptos" panose="020B0004020202020204" pitchFamily="34" charset="0"/>
                <a:cs typeface="Times New Roman" panose="02020603050405020304" pitchFamily="18" charset="0"/>
              </a:rPr>
              <a:t>læreren har adgang til logbogen</a:t>
            </a:r>
            <a:r>
              <a:rPr lang="da-DK" sz="1800" kern="100" dirty="0">
                <a:effectLst/>
                <a:latin typeface="Work Sans" pitchFamily="2" charset="0"/>
                <a:ea typeface="Aptos" panose="020B0004020202020204" pitchFamily="34" charset="0"/>
                <a:cs typeface="Times New Roman" panose="02020603050405020304" pitchFamily="18" charset="0"/>
              </a:rPr>
              <a:t>.</a:t>
            </a:r>
          </a:p>
          <a:p>
            <a:endParaRPr lang="da-DK" sz="1800" dirty="0">
              <a:latin typeface="Work Sans" pitchFamily="2" charset="0"/>
            </a:endParaRPr>
          </a:p>
        </p:txBody>
      </p:sp>
    </p:spTree>
    <p:extLst>
      <p:ext uri="{BB962C8B-B14F-4D97-AF65-F5344CB8AC3E}">
        <p14:creationId xmlns:p14="http://schemas.microsoft.com/office/powerpoint/2010/main" val="24135106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B9F59-904D-FE44-8484-285F03CFC348}"/>
              </a:ext>
            </a:extLst>
          </p:cNvPr>
          <p:cNvSpPr>
            <a:spLocks noGrp="1"/>
          </p:cNvSpPr>
          <p:nvPr>
            <p:ph type="title"/>
          </p:nvPr>
        </p:nvSpPr>
        <p:spPr>
          <a:xfrm>
            <a:off x="695325" y="0"/>
            <a:ext cx="10515600" cy="1325563"/>
          </a:xfrm>
        </p:spPr>
        <p:txBody>
          <a:bodyPr/>
          <a:lstStyle/>
          <a:p>
            <a:r>
              <a:rPr lang="da-DK" dirty="0">
                <a:solidFill>
                  <a:srgbClr val="224B5A"/>
                </a:solidFill>
                <a:latin typeface="BetonEF-Bold" charset="0"/>
              </a:rPr>
              <a:t>Litteratur</a:t>
            </a:r>
          </a:p>
        </p:txBody>
      </p:sp>
      <p:sp>
        <p:nvSpPr>
          <p:cNvPr id="3" name="Pladsholder til indhold 2">
            <a:extLst>
              <a:ext uri="{FF2B5EF4-FFF2-40B4-BE49-F238E27FC236}">
                <a16:creationId xmlns:a16="http://schemas.microsoft.com/office/drawing/2014/main" id="{E54FB0C2-8502-ECA6-C729-8FC2CEC825D7}"/>
              </a:ext>
            </a:extLst>
          </p:cNvPr>
          <p:cNvSpPr>
            <a:spLocks noGrp="1"/>
          </p:cNvSpPr>
          <p:nvPr>
            <p:ph idx="1"/>
          </p:nvPr>
        </p:nvSpPr>
        <p:spPr>
          <a:xfrm>
            <a:off x="695325" y="959356"/>
            <a:ext cx="10952789" cy="4248000"/>
          </a:xfrm>
        </p:spPr>
        <p:txBody>
          <a:bodyPr>
            <a:noAutofit/>
          </a:bodyPr>
          <a:lstStyle/>
          <a:p>
            <a:pPr marL="0" indent="0">
              <a:spcAft>
                <a:spcPts val="0"/>
              </a:spcAft>
              <a:buNone/>
            </a:pPr>
            <a:r>
              <a:rPr lang="da-DK" sz="1700" b="1" kern="100" dirty="0">
                <a:solidFill>
                  <a:srgbClr val="224B5A"/>
                </a:solidFill>
                <a:effectLst/>
                <a:latin typeface="Work Sans" pitchFamily="2" charset="0"/>
                <a:ea typeface="Aptos" panose="020B0004020202020204" pitchFamily="34" charset="0"/>
                <a:cs typeface="Times New Roman" panose="02020603050405020304" pitchFamily="18" charset="0"/>
              </a:rPr>
              <a:t>Bogens tekster om følgende emner</a:t>
            </a:r>
          </a:p>
          <a:p>
            <a:pPr marL="360000" lvl="1" indent="-180000">
              <a:spcBef>
                <a:spcPts val="300"/>
              </a:spcBef>
              <a:spcAft>
                <a:spcPts val="0"/>
              </a:spcAft>
              <a:buFont typeface="Arial" panose="020B0604020202020204" pitchFamily="34" charset="0"/>
              <a:buChar char="•"/>
            </a:pPr>
            <a:r>
              <a:rPr lang="da-DK" sz="1700" kern="100" dirty="0">
                <a:effectLst/>
                <a:latin typeface="Work Sans" pitchFamily="2" charset="0"/>
                <a:ea typeface="Aptos" panose="020B0004020202020204" pitchFamily="34" charset="0"/>
                <a:cs typeface="Times New Roman" panose="02020603050405020304" pitchFamily="18" charset="0"/>
              </a:rPr>
              <a:t>Opløsningsmidler og opløselighed, blandbarhed</a:t>
            </a:r>
          </a:p>
          <a:p>
            <a:pPr marL="360000" lvl="1" indent="-180000">
              <a:spcBef>
                <a:spcPts val="300"/>
              </a:spcBef>
              <a:spcAft>
                <a:spcPts val="0"/>
              </a:spcAft>
              <a:buFont typeface="Arial" panose="020B0604020202020204" pitchFamily="34" charset="0"/>
              <a:buChar char="•"/>
            </a:pPr>
            <a:r>
              <a:rPr lang="da-DK" sz="1700" kern="100" dirty="0" err="1">
                <a:effectLst/>
                <a:latin typeface="Work Sans" pitchFamily="2" charset="0"/>
                <a:ea typeface="Aptos" panose="020B0004020202020204" pitchFamily="34" charset="0"/>
                <a:cs typeface="Times New Roman" panose="02020603050405020304" pitchFamily="18" charset="0"/>
              </a:rPr>
              <a:t>Elektronparbindinger</a:t>
            </a:r>
            <a:r>
              <a:rPr lang="da-DK" sz="1700" kern="100" dirty="0">
                <a:effectLst/>
                <a:latin typeface="Work Sans" pitchFamily="2" charset="0"/>
                <a:ea typeface="Aptos" panose="020B0004020202020204" pitchFamily="34" charset="0"/>
                <a:cs typeface="Times New Roman" panose="02020603050405020304" pitchFamily="18" charset="0"/>
              </a:rPr>
              <a:t>, polaritet og elektronegativitet</a:t>
            </a:r>
          </a:p>
          <a:p>
            <a:pPr marL="360000" lvl="1" indent="-180000">
              <a:spcBef>
                <a:spcPts val="300"/>
              </a:spcBef>
              <a:spcAft>
                <a:spcPts val="0"/>
              </a:spcAft>
              <a:buFont typeface="Arial" panose="020B0604020202020204" pitchFamily="34" charset="0"/>
              <a:buChar char="•"/>
            </a:pPr>
            <a:r>
              <a:rPr lang="da-DK" sz="1700" kern="100" dirty="0">
                <a:effectLst/>
                <a:latin typeface="Work Sans" pitchFamily="2" charset="0"/>
                <a:ea typeface="Aptos" panose="020B0004020202020204" pitchFamily="34" charset="0"/>
                <a:cs typeface="Times New Roman" panose="02020603050405020304" pitchFamily="18" charset="0"/>
              </a:rPr>
              <a:t>Tilstandsformer – herunder kogepunkter</a:t>
            </a:r>
          </a:p>
          <a:p>
            <a:pPr marL="360000" lvl="1" indent="-180000">
              <a:spcBef>
                <a:spcPts val="300"/>
              </a:spcBef>
              <a:spcAft>
                <a:spcPts val="0"/>
              </a:spcAft>
              <a:buFont typeface="Arial" panose="020B0604020202020204" pitchFamily="34" charset="0"/>
              <a:buChar char="•"/>
            </a:pPr>
            <a:r>
              <a:rPr lang="da-DK" sz="1700" kern="100" dirty="0">
                <a:effectLst/>
                <a:latin typeface="Work Sans" pitchFamily="2" charset="0"/>
                <a:ea typeface="Aptos" panose="020B0004020202020204" pitchFamily="34" charset="0"/>
                <a:cs typeface="Times New Roman" panose="02020603050405020304" pitchFamily="18" charset="0"/>
              </a:rPr>
              <a:t>Organiske strukturformler</a:t>
            </a:r>
          </a:p>
          <a:p>
            <a:pPr marL="0" indent="0">
              <a:spcBef>
                <a:spcPts val="1200"/>
              </a:spcBef>
              <a:spcAft>
                <a:spcPts val="0"/>
              </a:spcAft>
              <a:buNone/>
            </a:pPr>
            <a:r>
              <a:rPr lang="da-DK" sz="1700" kern="100" dirty="0">
                <a:effectLst/>
                <a:latin typeface="Work Sans" pitchFamily="2" charset="0"/>
                <a:ea typeface="Aptos" panose="020B0004020202020204" pitchFamily="34" charset="0"/>
                <a:cs typeface="Times New Roman" panose="02020603050405020304" pitchFamily="18" charset="0"/>
              </a:rPr>
              <a:t>Arbejdsark der udleveres under forløbet og PPT til forløbet</a:t>
            </a:r>
          </a:p>
          <a:p>
            <a:pPr marL="0" indent="0">
              <a:spcBef>
                <a:spcPts val="300"/>
              </a:spcBef>
              <a:spcAft>
                <a:spcPts val="0"/>
              </a:spcAft>
              <a:buNone/>
            </a:pPr>
            <a:r>
              <a:rPr lang="da-DK" sz="1700" kern="100" dirty="0">
                <a:effectLst/>
                <a:latin typeface="Work Sans" pitchFamily="2" charset="0"/>
                <a:ea typeface="Aptos" panose="020B0004020202020204" pitchFamily="34" charset="0"/>
                <a:cs typeface="Times New Roman" panose="02020603050405020304" pitchFamily="18" charset="0"/>
              </a:rPr>
              <a:t>Forskellige strukturformler over æteriske olier fra planter: </a:t>
            </a:r>
            <a:r>
              <a:rPr lang="da-DK"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https://bojensen.net/EssentialOilsEng/EssentialOils.htm</a:t>
            </a:r>
            <a:endParaRPr lang="da-DK" sz="1700" u="sng" kern="100" dirty="0">
              <a:solidFill>
                <a:srgbClr val="587F8A"/>
              </a:solidFill>
              <a:latin typeface="Work Sans" pitchFamily="2" charset="0"/>
              <a:ea typeface="Aptos" panose="020B0004020202020204" pitchFamily="34" charset="0"/>
              <a:cs typeface="Times New Roman" panose="02020603050405020304" pitchFamily="18" charset="0"/>
            </a:endParaRPr>
          </a:p>
          <a:p>
            <a:pPr marL="0" indent="0">
              <a:spcBef>
                <a:spcPts val="300"/>
              </a:spcBef>
              <a:spcAft>
                <a:spcPts val="0"/>
              </a:spcAft>
              <a:buNone/>
            </a:pPr>
            <a:r>
              <a:rPr lang="en-US" sz="1700" kern="100" dirty="0" err="1">
                <a:effectLst/>
                <a:latin typeface="Work Sans" pitchFamily="2" charset="0"/>
                <a:ea typeface="Aptos" panose="020B0004020202020204" pitchFamily="34" charset="0"/>
                <a:cs typeface="Times New Roman" panose="02020603050405020304" pitchFamily="18" charset="0"/>
              </a:rPr>
              <a:t>Lidt</a:t>
            </a:r>
            <a:r>
              <a:rPr lang="en-US" sz="1700" kern="100" dirty="0">
                <a:effectLst/>
                <a:latin typeface="Work Sans" pitchFamily="2" charset="0"/>
                <a:ea typeface="Aptos" panose="020B0004020202020204" pitchFamily="34" charset="0"/>
                <a:cs typeface="Times New Roman" panose="02020603050405020304" pitchFamily="18" charset="0"/>
              </a:rPr>
              <a:t> om </a:t>
            </a:r>
            <a:r>
              <a:rPr lang="en-US" sz="1700" kern="100" dirty="0" err="1">
                <a:effectLst/>
                <a:latin typeface="Work Sans" pitchFamily="2" charset="0"/>
                <a:ea typeface="Aptos" panose="020B0004020202020204" pitchFamily="34" charset="0"/>
                <a:cs typeface="Times New Roman" panose="02020603050405020304" pitchFamily="18" charset="0"/>
              </a:rPr>
              <a:t>lugtesansen</a:t>
            </a:r>
            <a:r>
              <a:rPr lang="en-US" sz="1700" kern="100" dirty="0">
                <a:effectLst/>
                <a:latin typeface="Work Sans" pitchFamily="2" charset="0"/>
                <a:ea typeface="Aptos" panose="020B0004020202020204" pitchFamily="34" charset="0"/>
                <a:cs typeface="Times New Roman" panose="02020603050405020304" pitchFamily="18" charset="0"/>
              </a:rPr>
              <a:t>: </a:t>
            </a:r>
            <a:r>
              <a:rPr lang="en-US"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2-Minute Neuroscience: Olfaction – YouTube</a:t>
            </a:r>
            <a:endParaRPr lang="da-DK" sz="1700" kern="100" dirty="0">
              <a:effectLst/>
              <a:latin typeface="Work Sans" pitchFamily="2" charset="0"/>
              <a:ea typeface="Aptos" panose="020B0004020202020204" pitchFamily="34" charset="0"/>
              <a:cs typeface="Times New Roman" panose="02020603050405020304" pitchFamily="18" charset="0"/>
            </a:endParaRPr>
          </a:p>
          <a:p>
            <a:pPr marL="0" indent="0">
              <a:spcBef>
                <a:spcPts val="1200"/>
              </a:spcBef>
              <a:spcAft>
                <a:spcPts val="0"/>
              </a:spcAft>
              <a:buNone/>
            </a:pPr>
            <a:r>
              <a:rPr lang="da-DK" sz="1700" b="1" kern="100" dirty="0">
                <a:solidFill>
                  <a:srgbClr val="224B5A"/>
                </a:solidFill>
                <a:effectLst/>
                <a:latin typeface="Work Sans" pitchFamily="2" charset="0"/>
                <a:ea typeface="Aptos" panose="020B0004020202020204" pitchFamily="34" charset="0"/>
                <a:cs typeface="Times New Roman" panose="02020603050405020304" pitchFamily="18" charset="0"/>
              </a:rPr>
              <a:t>Artikler I </a:t>
            </a:r>
            <a:r>
              <a:rPr lang="da-DK" sz="1700" b="1" i="1" kern="100" dirty="0">
                <a:solidFill>
                  <a:srgbClr val="224B5A"/>
                </a:solidFill>
                <a:effectLst/>
                <a:latin typeface="Work Sans" pitchFamily="2" charset="0"/>
                <a:ea typeface="Aptos" panose="020B0004020202020204" pitchFamily="34" charset="0"/>
                <a:cs typeface="Times New Roman" panose="02020603050405020304" pitchFamily="18" charset="0"/>
              </a:rPr>
              <a:t>kan</a:t>
            </a:r>
            <a:r>
              <a:rPr lang="da-DK" sz="1700" b="1" kern="100" dirty="0">
                <a:solidFill>
                  <a:srgbClr val="224B5A"/>
                </a:solidFill>
                <a:effectLst/>
                <a:latin typeface="Work Sans" pitchFamily="2" charset="0"/>
                <a:ea typeface="Aptos" panose="020B0004020202020204" pitchFamily="34" charset="0"/>
                <a:cs typeface="Times New Roman" panose="02020603050405020304" pitchFamily="18" charset="0"/>
              </a:rPr>
              <a:t> bruge </a:t>
            </a:r>
          </a:p>
          <a:p>
            <a:pPr marL="0" indent="0">
              <a:spcBef>
                <a:spcPts val="300"/>
              </a:spcBef>
              <a:spcAft>
                <a:spcPts val="0"/>
              </a:spcAft>
              <a:buNone/>
            </a:pPr>
            <a:r>
              <a:rPr lang="da-DK" sz="1700" kern="100" dirty="0">
                <a:effectLst/>
                <a:latin typeface="Work Sans" pitchFamily="2" charset="0"/>
                <a:ea typeface="Aptos" panose="020B0004020202020204" pitchFamily="34" charset="0"/>
                <a:cs typeface="Times New Roman" panose="02020603050405020304" pitchFamily="18" charset="0"/>
              </a:rPr>
              <a:t>Guide om duft og duftnoter: </a:t>
            </a:r>
            <a:r>
              <a:rPr lang="da-DK"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https://www.gents.dk/text/fragrance-guide</a:t>
            </a:r>
            <a:r>
              <a:rPr lang="da-DK" sz="17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0" indent="0">
              <a:spcBef>
                <a:spcPts val="300"/>
              </a:spcBef>
              <a:spcAft>
                <a:spcPts val="0"/>
              </a:spcAft>
              <a:buNone/>
            </a:pPr>
            <a:r>
              <a:rPr lang="da-DK" sz="1700" kern="100" dirty="0">
                <a:effectLst/>
                <a:latin typeface="Work Sans" pitchFamily="2" charset="0"/>
                <a:ea typeface="Aptos" panose="020B0004020202020204" pitchFamily="34" charset="0"/>
                <a:cs typeface="Times New Roman" panose="02020603050405020304" pitchFamily="18" charset="0"/>
              </a:rPr>
              <a:t>Parfumeopskrift: </a:t>
            </a:r>
            <a:r>
              <a:rPr lang="da-DK"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https://www.urtegaarden.dk/opskrifter/parfume/</a:t>
            </a:r>
            <a:r>
              <a:rPr lang="da-DK" sz="17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0" indent="0">
              <a:spcBef>
                <a:spcPts val="300"/>
              </a:spcBef>
              <a:spcAft>
                <a:spcPts val="0"/>
              </a:spcAft>
              <a:buNone/>
            </a:pPr>
            <a:r>
              <a:rPr lang="da-DK" sz="1700" kern="100" dirty="0">
                <a:effectLst/>
                <a:latin typeface="Work Sans" pitchFamily="2" charset="0"/>
                <a:ea typeface="Aptos" panose="020B0004020202020204" pitchFamily="34" charset="0"/>
                <a:cs typeface="Times New Roman" panose="02020603050405020304" pitchFamily="18" charset="0"/>
              </a:rPr>
              <a:t>Hvad er æteriske olier: </a:t>
            </a:r>
            <a:r>
              <a:rPr lang="da-DK"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https://www.urtegaarden.dk/ren-besked/information-om-aeteriske-olier/</a:t>
            </a:r>
            <a:r>
              <a:rPr lang="da-DK" sz="17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0" indent="0">
              <a:spcBef>
                <a:spcPts val="300"/>
              </a:spcBef>
              <a:spcAft>
                <a:spcPts val="0"/>
              </a:spcAft>
              <a:buNone/>
            </a:pPr>
            <a:r>
              <a:rPr lang="da-DK" sz="1700" kern="100" dirty="0">
                <a:effectLst/>
                <a:latin typeface="Work Sans" pitchFamily="2" charset="0"/>
                <a:ea typeface="Aptos" panose="020B0004020202020204" pitchFamily="34" charset="0"/>
                <a:cs typeface="Times New Roman" panose="02020603050405020304" pitchFamily="18" charset="0"/>
              </a:rPr>
              <a:t>Duftnoter til parfume: </a:t>
            </a:r>
            <a:r>
              <a:rPr lang="da-DK"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https://www.urtegaarden.dk/ren-besked/duftnoter-til-parfume/</a:t>
            </a:r>
            <a:r>
              <a:rPr lang="da-DK" sz="1700" kern="100" dirty="0">
                <a:solidFill>
                  <a:srgbClr val="587F8A"/>
                </a:solidFill>
                <a:effectLst/>
                <a:latin typeface="Work Sans" pitchFamily="2" charset="0"/>
                <a:ea typeface="Aptos" panose="020B0004020202020204" pitchFamily="34" charset="0"/>
                <a:cs typeface="Times New Roman" panose="02020603050405020304" pitchFamily="18" charset="0"/>
              </a:rPr>
              <a:t> </a:t>
            </a:r>
            <a:endParaRPr lang="da-DK" sz="1700" kern="100" dirty="0">
              <a:effectLst/>
              <a:latin typeface="Work Sans" pitchFamily="2" charset="0"/>
              <a:ea typeface="Aptos" panose="020B0004020202020204" pitchFamily="34" charset="0"/>
              <a:cs typeface="Times New Roman" panose="02020603050405020304" pitchFamily="18" charset="0"/>
            </a:endParaRPr>
          </a:p>
          <a:p>
            <a:pPr marL="0" indent="0">
              <a:spcBef>
                <a:spcPts val="1200"/>
              </a:spcBef>
              <a:spcAft>
                <a:spcPts val="0"/>
              </a:spcAft>
              <a:buNone/>
            </a:pPr>
            <a:r>
              <a:rPr lang="da-DK" sz="1700" b="1" kern="100" dirty="0">
                <a:solidFill>
                  <a:srgbClr val="224B5A"/>
                </a:solidFill>
                <a:effectLst/>
                <a:latin typeface="Work Sans" pitchFamily="2" charset="0"/>
                <a:ea typeface="Aptos" panose="020B0004020202020204" pitchFamily="34" charset="0"/>
                <a:cs typeface="Times New Roman" panose="02020603050405020304" pitchFamily="18" charset="0"/>
              </a:rPr>
              <a:t>Lidt sværere artikler I </a:t>
            </a:r>
            <a:r>
              <a:rPr lang="da-DK" sz="1700" b="1" i="1" kern="100" dirty="0">
                <a:solidFill>
                  <a:srgbClr val="224B5A"/>
                </a:solidFill>
                <a:effectLst/>
                <a:latin typeface="Work Sans" pitchFamily="2" charset="0"/>
                <a:ea typeface="Aptos" panose="020B0004020202020204" pitchFamily="34" charset="0"/>
                <a:cs typeface="Times New Roman" panose="02020603050405020304" pitchFamily="18" charset="0"/>
              </a:rPr>
              <a:t>eventuelt kan</a:t>
            </a:r>
            <a:r>
              <a:rPr lang="da-DK" sz="1700" b="1" kern="100" dirty="0">
                <a:solidFill>
                  <a:srgbClr val="224B5A"/>
                </a:solidFill>
                <a:effectLst/>
                <a:latin typeface="Work Sans" pitchFamily="2" charset="0"/>
                <a:ea typeface="Aptos" panose="020B0004020202020204" pitchFamily="34" charset="0"/>
                <a:cs typeface="Times New Roman" panose="02020603050405020304" pitchFamily="18" charset="0"/>
              </a:rPr>
              <a:t> bruge</a:t>
            </a:r>
          </a:p>
          <a:p>
            <a:pPr marL="0" indent="0">
              <a:spcBef>
                <a:spcPts val="300"/>
              </a:spcBef>
              <a:spcAft>
                <a:spcPts val="0"/>
              </a:spcAft>
              <a:buNone/>
            </a:pPr>
            <a:r>
              <a:rPr lang="en-US" sz="1700" kern="100" dirty="0">
                <a:effectLst/>
                <a:latin typeface="Work Sans" pitchFamily="2" charset="0"/>
                <a:ea typeface="Aptos" panose="020B0004020202020204" pitchFamily="34" charset="0"/>
                <a:cs typeface="Times New Roman" panose="02020603050405020304" pitchFamily="18" charset="0"/>
              </a:rPr>
              <a:t>How Perfume Is Made – A Master Perfumers’ Industry Guide</a:t>
            </a:r>
            <a:r>
              <a:rPr lang="en-US" sz="1700" b="1" kern="100" dirty="0">
                <a:effectLst/>
                <a:latin typeface="Work Sans" pitchFamily="2" charset="0"/>
                <a:ea typeface="Aptos" panose="020B0004020202020204" pitchFamily="34" charset="0"/>
                <a:cs typeface="Times New Roman" panose="02020603050405020304" pitchFamily="18" charset="0"/>
              </a:rPr>
              <a:t>: </a:t>
            </a:r>
            <a:endParaRPr lang="da-DK" sz="1700" kern="100" dirty="0">
              <a:effectLst/>
              <a:latin typeface="Work Sans" pitchFamily="2" charset="0"/>
              <a:ea typeface="Aptos" panose="020B0004020202020204" pitchFamily="34" charset="0"/>
              <a:cs typeface="Times New Roman" panose="02020603050405020304" pitchFamily="18" charset="0"/>
            </a:endParaRPr>
          </a:p>
          <a:p>
            <a:pPr marL="0" indent="0">
              <a:spcBef>
                <a:spcPts val="300"/>
              </a:spcBef>
              <a:spcAft>
                <a:spcPts val="0"/>
              </a:spcAft>
              <a:buNone/>
            </a:pPr>
            <a:r>
              <a:rPr lang="en-US"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https://www.alphaaromatics.com/blog/how-perfume-is-made-the-perfumers-industry-guide/</a:t>
            </a:r>
            <a:r>
              <a:rPr lang="da-DK" sz="17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0" indent="0">
              <a:spcBef>
                <a:spcPts val="300"/>
              </a:spcBef>
              <a:spcAft>
                <a:spcPts val="0"/>
              </a:spcAft>
              <a:buNone/>
            </a:pPr>
            <a:r>
              <a:rPr lang="en-US" sz="1700" kern="100" dirty="0">
                <a:effectLst/>
                <a:latin typeface="Work Sans" pitchFamily="2" charset="0"/>
                <a:ea typeface="Aptos" panose="020B0004020202020204" pitchFamily="34" charset="0"/>
                <a:cs typeface="Times New Roman" panose="02020603050405020304" pitchFamily="18" charset="0"/>
              </a:rPr>
              <a:t>Smell like Julius: </a:t>
            </a:r>
            <a:r>
              <a:rPr lang="en-US" sz="17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https://www.scienceinschool.org/article/2011/caesar/</a:t>
            </a:r>
            <a:r>
              <a:rPr lang="da-DK" sz="17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72000">
              <a:spcAft>
                <a:spcPts val="0"/>
              </a:spcAft>
            </a:pPr>
            <a:endParaRPr lang="da-DK" sz="1700" dirty="0">
              <a:latin typeface="Work Sans" pitchFamily="2" charset="0"/>
            </a:endParaRPr>
          </a:p>
        </p:txBody>
      </p:sp>
    </p:spTree>
    <p:extLst>
      <p:ext uri="{BB962C8B-B14F-4D97-AF65-F5344CB8AC3E}">
        <p14:creationId xmlns:p14="http://schemas.microsoft.com/office/powerpoint/2010/main" val="34432790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4A75D-1B6E-5E21-F36D-BB58C74467F5}"/>
              </a:ext>
            </a:extLst>
          </p:cNvPr>
          <p:cNvSpPr>
            <a:spLocks noGrp="1"/>
          </p:cNvSpPr>
          <p:nvPr>
            <p:ph type="title"/>
          </p:nvPr>
        </p:nvSpPr>
        <p:spPr>
          <a:xfrm>
            <a:off x="695325" y="85684"/>
            <a:ext cx="10515600" cy="1325563"/>
          </a:xfrm>
        </p:spPr>
        <p:txBody>
          <a:bodyPr/>
          <a:lstStyle/>
          <a:p>
            <a:r>
              <a:rPr lang="da-DK" dirty="0">
                <a:solidFill>
                  <a:srgbClr val="224B5A"/>
                </a:solidFill>
                <a:latin typeface="BetonEF-Bold" charset="0"/>
              </a:rPr>
              <a:t>Grupper</a:t>
            </a:r>
          </a:p>
        </p:txBody>
      </p:sp>
      <p:graphicFrame>
        <p:nvGraphicFramePr>
          <p:cNvPr id="4" name="Pladsholder til indhold 3">
            <a:extLst>
              <a:ext uri="{FF2B5EF4-FFF2-40B4-BE49-F238E27FC236}">
                <a16:creationId xmlns:a16="http://schemas.microsoft.com/office/drawing/2014/main" id="{F5706EF5-1961-2AB1-B44F-BDCCA0DED3AA}"/>
              </a:ext>
            </a:extLst>
          </p:cNvPr>
          <p:cNvGraphicFramePr>
            <a:graphicFrameLocks noGrp="1"/>
          </p:cNvGraphicFramePr>
          <p:nvPr>
            <p:ph idx="1"/>
            <p:extLst>
              <p:ext uri="{D42A27DB-BD31-4B8C-83A1-F6EECF244321}">
                <p14:modId xmlns:p14="http://schemas.microsoft.com/office/powerpoint/2010/main" val="1627929360"/>
              </p:ext>
            </p:extLst>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C678CB90-89ED-F8F8-AA2B-FB2DCBA59298}"/>
              </a:ext>
            </a:extLst>
          </p:cNvPr>
          <p:cNvSpPr txBox="1"/>
          <p:nvPr/>
        </p:nvSpPr>
        <p:spPr>
          <a:xfrm>
            <a:off x="695325" y="5595457"/>
            <a:ext cx="10520756" cy="923330"/>
          </a:xfrm>
          <a:prstGeom prst="rect">
            <a:avLst/>
          </a:prstGeom>
          <a:noFill/>
        </p:spPr>
        <p:txBody>
          <a:bodyPr wrap="square" lIns="0" rIns="0" rtlCol="0">
            <a:spAutoFit/>
          </a:bodyPr>
          <a:lstStyle/>
          <a:p>
            <a:r>
              <a:rPr lang="da-DK" sz="1700" dirty="0">
                <a:latin typeface="Work Sans" pitchFamily="2" charset="0"/>
              </a:rPr>
              <a:t>Første på listen opretter et </a:t>
            </a:r>
            <a:r>
              <a:rPr lang="da-DK" sz="1700" dirty="0" err="1">
                <a:latin typeface="Work Sans" pitchFamily="2" charset="0"/>
              </a:rPr>
              <a:t>worddokument</a:t>
            </a:r>
            <a:r>
              <a:rPr lang="da-DK" sz="1700" dirty="0">
                <a:latin typeface="Work Sans" pitchFamily="2" charset="0"/>
              </a:rPr>
              <a:t>, som alle i gruppen har adgang til og sørger for at lærer har adgang også.</a:t>
            </a:r>
          </a:p>
          <a:p>
            <a:endParaRPr lang="da-DK" dirty="0"/>
          </a:p>
        </p:txBody>
      </p:sp>
    </p:spTree>
    <p:extLst>
      <p:ext uri="{BB962C8B-B14F-4D97-AF65-F5344CB8AC3E}">
        <p14:creationId xmlns:p14="http://schemas.microsoft.com/office/powerpoint/2010/main" val="23748403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92DF-DA6B-0EB3-2EB6-FDD58DD03FC9}"/>
            </a:ext>
          </a:extLst>
        </p:cNvPr>
        <p:cNvGrpSpPr/>
        <p:nvPr/>
      </p:nvGrpSpPr>
      <p:grpSpPr>
        <a:xfrm>
          <a:off x="0" y="0"/>
          <a:ext cx="0" cy="0"/>
          <a:chOff x="0" y="0"/>
          <a:chExt cx="0" cy="0"/>
        </a:xfrm>
      </p:grpSpPr>
      <p:pic>
        <p:nvPicPr>
          <p:cNvPr id="3" name="Pladsholder til indhold 3" descr="Et billede, der indeholder tekst, cirkel, Font/skrifttype, skærmbillede&#10;&#10;Automatisk genereret beskrivelse">
            <a:extLst>
              <a:ext uri="{FF2B5EF4-FFF2-40B4-BE49-F238E27FC236}">
                <a16:creationId xmlns:a16="http://schemas.microsoft.com/office/drawing/2014/main" id="{96FC0FEE-F15A-73AA-4E54-472F39CFB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816" y="1217974"/>
            <a:ext cx="7566367" cy="4739695"/>
          </a:xfrm>
          <a:prstGeom prst="rect">
            <a:avLst/>
          </a:prstGeom>
        </p:spPr>
      </p:pic>
      <p:sp>
        <p:nvSpPr>
          <p:cNvPr id="2" name="Titel 1">
            <a:extLst>
              <a:ext uri="{FF2B5EF4-FFF2-40B4-BE49-F238E27FC236}">
                <a16:creationId xmlns:a16="http://schemas.microsoft.com/office/drawing/2014/main" id="{DC911DE4-F490-E52D-BCFF-E8A089B85BF3}"/>
              </a:ext>
            </a:extLst>
          </p:cNvPr>
          <p:cNvSpPr>
            <a:spLocks noGrp="1"/>
          </p:cNvSpPr>
          <p:nvPr>
            <p:ph type="title"/>
          </p:nvPr>
        </p:nvSpPr>
        <p:spPr>
          <a:xfrm>
            <a:off x="653472" y="154422"/>
            <a:ext cx="10515600" cy="1325563"/>
          </a:xfrm>
        </p:spPr>
        <p:txBody>
          <a:bodyPr/>
          <a:lstStyle/>
          <a:p>
            <a:r>
              <a:rPr lang="da-DK" dirty="0">
                <a:solidFill>
                  <a:srgbClr val="224B5A"/>
                </a:solidFill>
                <a:latin typeface="BetonEF-Bold" charset="0"/>
              </a:rPr>
              <a:t>Engineering designprocessen</a:t>
            </a:r>
          </a:p>
        </p:txBody>
      </p:sp>
      <p:cxnSp>
        <p:nvCxnSpPr>
          <p:cNvPr id="4" name="Lige pilforbindelse 3">
            <a:extLst>
              <a:ext uri="{FF2B5EF4-FFF2-40B4-BE49-F238E27FC236}">
                <a16:creationId xmlns:a16="http://schemas.microsoft.com/office/drawing/2014/main" id="{7520120D-A7BE-6403-F786-210BD4B88852}"/>
              </a:ext>
            </a:extLst>
          </p:cNvPr>
          <p:cNvCxnSpPr/>
          <p:nvPr/>
        </p:nvCxnSpPr>
        <p:spPr>
          <a:xfrm>
            <a:off x="2896606" y="1368579"/>
            <a:ext cx="1889472" cy="11397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 name="Lige pilforbindelse 4">
            <a:extLst>
              <a:ext uri="{FF2B5EF4-FFF2-40B4-BE49-F238E27FC236}">
                <a16:creationId xmlns:a16="http://schemas.microsoft.com/office/drawing/2014/main" id="{EEA306AC-B977-BCBB-4360-EFC2515CC42A}"/>
              </a:ext>
            </a:extLst>
          </p:cNvPr>
          <p:cNvCxnSpPr>
            <a:cxnSpLocks/>
          </p:cNvCxnSpPr>
          <p:nvPr/>
        </p:nvCxnSpPr>
        <p:spPr>
          <a:xfrm flipV="1">
            <a:off x="1432811" y="3955154"/>
            <a:ext cx="1533390" cy="976208"/>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4824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3354C-A705-60CA-F389-369EAACF6017}"/>
              </a:ext>
            </a:extLst>
          </p:cNvPr>
          <p:cNvSpPr>
            <a:spLocks noGrp="1"/>
          </p:cNvSpPr>
          <p:nvPr>
            <p:ph type="title"/>
          </p:nvPr>
        </p:nvSpPr>
        <p:spPr>
          <a:xfrm>
            <a:off x="695325" y="294791"/>
            <a:ext cx="11317551" cy="923183"/>
          </a:xfrm>
        </p:spPr>
        <p:txBody>
          <a:bodyPr/>
          <a:lstStyle/>
          <a:p>
            <a:r>
              <a:rPr lang="da-DK" dirty="0">
                <a:solidFill>
                  <a:srgbClr val="224B5A"/>
                </a:solidFill>
                <a:latin typeface="BetonEF-Bold" charset="0"/>
              </a:rPr>
              <a:t>Forstå udfordringen og lav gruppeaftaler</a:t>
            </a:r>
          </a:p>
        </p:txBody>
      </p:sp>
      <p:sp>
        <p:nvSpPr>
          <p:cNvPr id="3" name="Pladsholder til indhold 2">
            <a:extLst>
              <a:ext uri="{FF2B5EF4-FFF2-40B4-BE49-F238E27FC236}">
                <a16:creationId xmlns:a16="http://schemas.microsoft.com/office/drawing/2014/main" id="{AEA1F844-B815-13BC-A9E2-8DF961E09C01}"/>
              </a:ext>
            </a:extLst>
          </p:cNvPr>
          <p:cNvSpPr>
            <a:spLocks noGrp="1"/>
          </p:cNvSpPr>
          <p:nvPr>
            <p:ph idx="1"/>
          </p:nvPr>
        </p:nvSpPr>
        <p:spPr>
          <a:xfrm>
            <a:off x="695325" y="1332000"/>
            <a:ext cx="9540755" cy="4248000"/>
          </a:xfrm>
        </p:spPr>
        <p:txBody>
          <a:bodyPr/>
          <a:lstStyle/>
          <a:p>
            <a:pPr marL="0" indent="0">
              <a:lnSpc>
                <a:spcPct val="115000"/>
              </a:lnSpc>
              <a:spcAft>
                <a:spcPts val="800"/>
              </a:spcAft>
              <a:buNone/>
            </a:pPr>
            <a:r>
              <a:rPr lang="da-DK" sz="1800" kern="100" dirty="0">
                <a:effectLst/>
                <a:latin typeface="Work Sans" pitchFamily="2" charset="0"/>
                <a:ea typeface="Aptos" panose="020B0004020202020204" pitchFamily="34" charset="0"/>
                <a:cs typeface="Times New Roman" panose="02020603050405020304" pitchFamily="18" charset="0"/>
              </a:rPr>
              <a:t>Lav en brainstorm på, hvad I ved om at lave parfumer – skriv noter til jeres brainstorm</a:t>
            </a:r>
          </a:p>
          <a:p>
            <a:pPr marL="0" indent="0">
              <a:buNone/>
            </a:pPr>
            <a:r>
              <a:rPr lang="da-DK" sz="1800" dirty="0">
                <a:effectLst/>
                <a:latin typeface="Work Sans" pitchFamily="2" charset="0"/>
                <a:ea typeface="Aptos" panose="020B0004020202020204" pitchFamily="34" charset="0"/>
              </a:rPr>
              <a:t>Udfyld metodekort 1: Faglige vinkler i udfordringen. I skal først udfylde individuelt, dernæst i jeres grupper</a:t>
            </a:r>
            <a:r>
              <a:rPr lang="da-DK" sz="1800" dirty="0">
                <a:effectLst/>
                <a:latin typeface="Work Sans" pitchFamily="2" charset="0"/>
              </a:rPr>
              <a:t> </a:t>
            </a:r>
            <a:endParaRPr lang="da-DK" sz="1800" dirty="0">
              <a:latin typeface="Work Sans" pitchFamily="2" charset="0"/>
            </a:endParaRPr>
          </a:p>
          <a:p>
            <a:endParaRPr lang="da-DK" sz="1800" dirty="0"/>
          </a:p>
        </p:txBody>
      </p:sp>
    </p:spTree>
    <p:extLst>
      <p:ext uri="{BB962C8B-B14F-4D97-AF65-F5344CB8AC3E}">
        <p14:creationId xmlns:p14="http://schemas.microsoft.com/office/powerpoint/2010/main" val="19544247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91EB8-F379-09E6-C478-F35AA50BA3B0}"/>
              </a:ext>
            </a:extLst>
          </p:cNvPr>
          <p:cNvSpPr>
            <a:spLocks noGrp="1"/>
          </p:cNvSpPr>
          <p:nvPr>
            <p:ph type="title"/>
          </p:nvPr>
        </p:nvSpPr>
        <p:spPr>
          <a:xfrm>
            <a:off x="695325" y="161925"/>
            <a:ext cx="10515600" cy="1325563"/>
          </a:xfrm>
        </p:spPr>
        <p:txBody>
          <a:bodyPr/>
          <a:lstStyle/>
          <a:p>
            <a:r>
              <a:rPr lang="da-DK" dirty="0">
                <a:solidFill>
                  <a:srgbClr val="224B5A"/>
                </a:solidFill>
                <a:latin typeface="BetonEF-Bold" charset="0"/>
                <a:cs typeface="Calibri Light"/>
              </a:rPr>
              <a:t>Fælles opsamling</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BD0328A4-6431-10F1-F871-46265B2B8564}"/>
              </a:ext>
            </a:extLst>
          </p:cNvPr>
          <p:cNvSpPr>
            <a:spLocks noGrp="1"/>
          </p:cNvSpPr>
          <p:nvPr>
            <p:ph idx="1"/>
          </p:nvPr>
        </p:nvSpPr>
        <p:spPr>
          <a:xfrm>
            <a:off x="695325" y="1332000"/>
            <a:ext cx="9759682" cy="4248000"/>
          </a:xfrm>
        </p:spPr>
        <p:txBody>
          <a:bodyPr/>
          <a:lstStyle/>
          <a:p>
            <a:pPr marL="0" indent="0">
              <a:buNone/>
            </a:pPr>
            <a:r>
              <a:rPr lang="da-DK" sz="1800" dirty="0">
                <a:latin typeface="Work Sans" pitchFamily="2" charset="0"/>
                <a:ea typeface="Aptos" panose="020B0004020202020204" pitchFamily="34" charset="0"/>
                <a:cs typeface="Aptos" panose="020B0004020202020204" pitchFamily="34" charset="0"/>
              </a:rPr>
              <a:t>H</a:t>
            </a:r>
            <a:r>
              <a:rPr lang="da-DK" sz="1800" dirty="0">
                <a:effectLst/>
                <a:latin typeface="Work Sans" pitchFamily="2" charset="0"/>
                <a:ea typeface="Aptos" panose="020B0004020202020204" pitchFamily="34" charset="0"/>
                <a:cs typeface="Aptos" panose="020B0004020202020204" pitchFamily="34" charset="0"/>
              </a:rPr>
              <a:t>vad I skal undersøge med kemi-faglige briller for at løse udfordringen?</a:t>
            </a:r>
            <a:endParaRPr lang="da-DK" sz="1800" dirty="0">
              <a:latin typeface="Work Sans" pitchFamily="2" charset="0"/>
              <a:ea typeface="Aptos" panose="020B0004020202020204" pitchFamily="34" charset="0"/>
              <a:cs typeface="Aptos" panose="020B0004020202020204" pitchFamily="34" charset="0"/>
            </a:endParaRPr>
          </a:p>
          <a:p>
            <a:pPr marL="0" indent="0">
              <a:buNone/>
            </a:pPr>
            <a:r>
              <a:rPr lang="da-DK" sz="1800" dirty="0">
                <a:latin typeface="Work Sans" pitchFamily="2" charset="0"/>
                <a:ea typeface="Aptos" panose="020B0004020202020204" pitchFamily="34" charset="0"/>
                <a:cs typeface="Aptos" panose="020B0004020202020204" pitchFamily="34" charset="0"/>
              </a:rPr>
              <a:t>Lektier til næste gang</a:t>
            </a:r>
            <a:endParaRPr lang="da-DK" sz="1800" dirty="0">
              <a:effectLst/>
              <a:latin typeface="Work Sans" pitchFamily="2" charset="0"/>
              <a:ea typeface="Aptos" panose="020B0004020202020204" pitchFamily="34" charset="0"/>
              <a:cs typeface="Aptos" panose="020B0004020202020204" pitchFamily="34" charset="0"/>
            </a:endParaRPr>
          </a:p>
          <a:p>
            <a:endParaRPr lang="da-DK" dirty="0"/>
          </a:p>
        </p:txBody>
      </p:sp>
    </p:spTree>
    <p:extLst>
      <p:ext uri="{BB962C8B-B14F-4D97-AF65-F5344CB8AC3E}">
        <p14:creationId xmlns:p14="http://schemas.microsoft.com/office/powerpoint/2010/main" val="4858537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FC805-060C-1EED-33CE-912413221A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53C4B4-D2A5-1C91-93B6-BE2ED806B241}"/>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2</a:t>
            </a:r>
          </a:p>
        </p:txBody>
      </p:sp>
      <p:sp>
        <p:nvSpPr>
          <p:cNvPr id="3" name="Pladsholder til indhold 2">
            <a:extLst>
              <a:ext uri="{FF2B5EF4-FFF2-40B4-BE49-F238E27FC236}">
                <a16:creationId xmlns:a16="http://schemas.microsoft.com/office/drawing/2014/main" id="{39C4757B-A340-8569-291E-2177165CAE60}"/>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0AA4C7B8-360C-1CF4-678B-6B449DC399B9}"/>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14331947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05CB2-0E65-B1C0-88D5-A825E8C503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37DBC8-A24D-56D6-59FE-E2B461B2ADAB}"/>
              </a:ext>
            </a:extLst>
          </p:cNvPr>
          <p:cNvSpPr>
            <a:spLocks noGrp="1"/>
          </p:cNvSpPr>
          <p:nvPr>
            <p:ph type="title"/>
          </p:nvPr>
        </p:nvSpPr>
        <p:spPr>
          <a:xfrm>
            <a:off x="695325" y="85684"/>
            <a:ext cx="10515600" cy="1325563"/>
          </a:xfrm>
        </p:spPr>
        <p:txBody>
          <a:bodyPr/>
          <a:lstStyle/>
          <a:p>
            <a:r>
              <a:rPr lang="da-DK" dirty="0">
                <a:solidFill>
                  <a:srgbClr val="224B5A"/>
                </a:solidFill>
                <a:latin typeface="BetonEF-Bold" charset="0"/>
              </a:rPr>
              <a:t>Gruppelogbogsansvarlige</a:t>
            </a:r>
          </a:p>
        </p:txBody>
      </p:sp>
      <p:graphicFrame>
        <p:nvGraphicFramePr>
          <p:cNvPr id="4" name="Pladsholder til indhold 3">
            <a:extLst>
              <a:ext uri="{FF2B5EF4-FFF2-40B4-BE49-F238E27FC236}">
                <a16:creationId xmlns:a16="http://schemas.microsoft.com/office/drawing/2014/main" id="{AA75802D-690F-2FEC-713E-F97433C497C0}"/>
              </a:ext>
            </a:extLst>
          </p:cNvPr>
          <p:cNvGraphicFramePr>
            <a:graphicFrameLocks noGrp="1"/>
          </p:cNvGraphicFramePr>
          <p:nvPr>
            <p:ph idx="1"/>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0F5909A2-2271-E771-FE0D-3BF103B623BA}"/>
              </a:ext>
            </a:extLst>
          </p:cNvPr>
          <p:cNvSpPr txBox="1"/>
          <p:nvPr/>
        </p:nvSpPr>
        <p:spPr>
          <a:xfrm>
            <a:off x="695325" y="5595457"/>
            <a:ext cx="10520756" cy="630942"/>
          </a:xfrm>
          <a:prstGeom prst="rect">
            <a:avLst/>
          </a:prstGeom>
          <a:noFill/>
        </p:spPr>
        <p:txBody>
          <a:bodyPr wrap="square" lIns="0" rIns="0" rtlCol="0">
            <a:spAutoFit/>
          </a:bodyPr>
          <a:lstStyle/>
          <a:p>
            <a:r>
              <a:rPr lang="da-DK" sz="1700" dirty="0">
                <a:latin typeface="Work Sans" pitchFamily="2" charset="0"/>
              </a:rPr>
              <a:t>Dem markeret med fed er ansvarlige for gruppelogbogen i dag.</a:t>
            </a:r>
          </a:p>
          <a:p>
            <a:endParaRPr lang="da-DK" dirty="0"/>
          </a:p>
        </p:txBody>
      </p:sp>
    </p:spTree>
    <p:extLst>
      <p:ext uri="{BB962C8B-B14F-4D97-AF65-F5344CB8AC3E}">
        <p14:creationId xmlns:p14="http://schemas.microsoft.com/office/powerpoint/2010/main" val="28591508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E0303-6FAF-4F35-CF63-FC87BC51ED09}"/>
            </a:ext>
          </a:extLst>
        </p:cNvPr>
        <p:cNvGrpSpPr/>
        <p:nvPr/>
      </p:nvGrpSpPr>
      <p:grpSpPr>
        <a:xfrm>
          <a:off x="0" y="0"/>
          <a:ext cx="0" cy="0"/>
          <a:chOff x="0" y="0"/>
          <a:chExt cx="0" cy="0"/>
        </a:xfrm>
      </p:grpSpPr>
      <p:pic>
        <p:nvPicPr>
          <p:cNvPr id="3" name="Pladsholder til indhold 3" descr="Et billede, der indeholder tekst, cirkel, Font/skrifttype, skærmbillede&#10;&#10;Automatisk genereret beskrivelse">
            <a:extLst>
              <a:ext uri="{FF2B5EF4-FFF2-40B4-BE49-F238E27FC236}">
                <a16:creationId xmlns:a16="http://schemas.microsoft.com/office/drawing/2014/main" id="{7CDB8A00-4E66-ED07-8B8E-42C02F4FD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433" y="1227210"/>
            <a:ext cx="7566367" cy="4739695"/>
          </a:xfrm>
          <a:prstGeom prst="rect">
            <a:avLst/>
          </a:prstGeom>
        </p:spPr>
      </p:pic>
      <p:sp>
        <p:nvSpPr>
          <p:cNvPr id="2" name="Titel 1">
            <a:extLst>
              <a:ext uri="{FF2B5EF4-FFF2-40B4-BE49-F238E27FC236}">
                <a16:creationId xmlns:a16="http://schemas.microsoft.com/office/drawing/2014/main" id="{6255D15E-39C0-3C8A-AC15-72F97465F636}"/>
              </a:ext>
            </a:extLst>
          </p:cNvPr>
          <p:cNvSpPr>
            <a:spLocks noGrp="1"/>
          </p:cNvSpPr>
          <p:nvPr>
            <p:ph type="title"/>
          </p:nvPr>
        </p:nvSpPr>
        <p:spPr>
          <a:xfrm>
            <a:off x="695326" y="65538"/>
            <a:ext cx="10515600" cy="1325563"/>
          </a:xfrm>
        </p:spPr>
        <p:txBody>
          <a:bodyPr/>
          <a:lstStyle/>
          <a:p>
            <a:r>
              <a:rPr lang="da-DK" dirty="0">
                <a:solidFill>
                  <a:srgbClr val="224B5A"/>
                </a:solidFill>
                <a:latin typeface="BetonEF-Bold" charset="0"/>
              </a:rPr>
              <a:t>Engineering designprocessen</a:t>
            </a:r>
          </a:p>
        </p:txBody>
      </p:sp>
      <p:sp>
        <p:nvSpPr>
          <p:cNvPr id="8" name="Pladsholder til indhold 7">
            <a:extLst>
              <a:ext uri="{FF2B5EF4-FFF2-40B4-BE49-F238E27FC236}">
                <a16:creationId xmlns:a16="http://schemas.microsoft.com/office/drawing/2014/main" id="{23C73B04-C61C-FD15-04DD-3A868B9F7F5A}"/>
              </a:ext>
            </a:extLst>
          </p:cNvPr>
          <p:cNvSpPr>
            <a:spLocks noGrp="1"/>
          </p:cNvSpPr>
          <p:nvPr>
            <p:ph idx="1"/>
          </p:nvPr>
        </p:nvSpPr>
        <p:spPr>
          <a:xfrm>
            <a:off x="695325" y="1332000"/>
            <a:ext cx="4458566" cy="4739694"/>
          </a:xfrm>
        </p:spPr>
        <p:txBody>
          <a:bodyPr>
            <a:normAutofit/>
          </a:bodyPr>
          <a:lstStyle/>
          <a:p>
            <a:pPr marL="0" indent="0">
              <a:spcAft>
                <a:spcPts val="0"/>
              </a:spcAft>
              <a:buNone/>
            </a:pPr>
            <a:r>
              <a:rPr lang="da-DK" sz="1800" dirty="0">
                <a:latin typeface="Work Sans" pitchFamily="2" charset="0"/>
              </a:rPr>
              <a:t>Tekster læst hjemmefra (15 min)</a:t>
            </a:r>
          </a:p>
          <a:p>
            <a:pPr marL="0" indent="0">
              <a:spcAft>
                <a:spcPts val="0"/>
              </a:spcAft>
              <a:buNone/>
            </a:pPr>
            <a:endParaRPr lang="da-DK" sz="1800" dirty="0">
              <a:latin typeface="Work Sans" pitchFamily="2" charset="0"/>
            </a:endParaRPr>
          </a:p>
          <a:p>
            <a:pPr marL="0" indent="0">
              <a:spcAft>
                <a:spcPts val="0"/>
              </a:spcAft>
              <a:buNone/>
            </a:pPr>
            <a:r>
              <a:rPr lang="da-DK" sz="1800" dirty="0">
                <a:latin typeface="Work Sans" pitchFamily="2" charset="0"/>
              </a:rPr>
              <a:t>Læreroplæg om organisk kemi (20 min)</a:t>
            </a:r>
          </a:p>
          <a:p>
            <a:pPr marL="0" indent="0">
              <a:spcAft>
                <a:spcPts val="0"/>
              </a:spcAft>
              <a:buNone/>
            </a:pPr>
            <a:endParaRPr lang="da-DK" sz="1800" dirty="0">
              <a:latin typeface="Work Sans" pitchFamily="2" charset="0"/>
            </a:endParaRPr>
          </a:p>
          <a:p>
            <a:pPr marL="0" indent="0">
              <a:spcAft>
                <a:spcPts val="0"/>
              </a:spcAft>
              <a:buNone/>
            </a:pPr>
            <a:r>
              <a:rPr lang="da-DK" sz="1800" dirty="0">
                <a:latin typeface="Work Sans" pitchFamily="2" charset="0"/>
              </a:rPr>
              <a:t>Arbejdsark 1: Nogle organiske forbindelser (25 min)</a:t>
            </a:r>
            <a:br>
              <a:rPr lang="da-DK" sz="1800" dirty="0">
                <a:latin typeface="Work Sans" pitchFamily="2" charset="0"/>
              </a:rPr>
            </a:br>
            <a:r>
              <a:rPr lang="da-DK" sz="1800" dirty="0">
                <a:latin typeface="Work Sans" pitchFamily="2" charset="0"/>
              </a:rPr>
              <a:t>og samskrivning</a:t>
            </a:r>
          </a:p>
          <a:p>
            <a:pPr marL="0" indent="0">
              <a:spcAft>
                <a:spcPts val="0"/>
              </a:spcAft>
              <a:buNone/>
            </a:pPr>
            <a:endParaRPr lang="da-DK" sz="1800" dirty="0">
              <a:latin typeface="Work Sans" pitchFamily="2" charset="0"/>
            </a:endParaRPr>
          </a:p>
          <a:p>
            <a:pPr marL="0" indent="0">
              <a:spcAft>
                <a:spcPts val="0"/>
              </a:spcAft>
              <a:buNone/>
            </a:pPr>
            <a:r>
              <a:rPr lang="da-DK" sz="1800" dirty="0">
                <a:latin typeface="Work Sans" pitchFamily="2" charset="0"/>
              </a:rPr>
              <a:t>Metodekort 1: undersøgelse af parfumers fremstilling</a:t>
            </a:r>
          </a:p>
          <a:p>
            <a:pPr marL="0" indent="0">
              <a:spcAft>
                <a:spcPts val="0"/>
              </a:spcAft>
              <a:buNone/>
            </a:pPr>
            <a:endParaRPr lang="da-DK" sz="1800" dirty="0">
              <a:latin typeface="Work Sans" pitchFamily="2" charset="0"/>
            </a:endParaRPr>
          </a:p>
          <a:p>
            <a:pPr marL="0" indent="0">
              <a:spcAft>
                <a:spcPts val="0"/>
              </a:spcAft>
              <a:buNone/>
            </a:pPr>
            <a:r>
              <a:rPr lang="da-DK" sz="1800" dirty="0">
                <a:latin typeface="Work Sans" pitchFamily="2" charset="0"/>
              </a:rPr>
              <a:t>Evt. Metodekort 3: Introøvelse med blandbarhed: Forarbejde</a:t>
            </a:r>
          </a:p>
          <a:p>
            <a:endParaRPr lang="da-DK" dirty="0">
              <a:latin typeface="Work Sans" pitchFamily="2" charset="0"/>
            </a:endParaRPr>
          </a:p>
        </p:txBody>
      </p:sp>
      <p:cxnSp>
        <p:nvCxnSpPr>
          <p:cNvPr id="4" name="Lige pilforbindelse 3">
            <a:extLst>
              <a:ext uri="{FF2B5EF4-FFF2-40B4-BE49-F238E27FC236}">
                <a16:creationId xmlns:a16="http://schemas.microsoft.com/office/drawing/2014/main" id="{76E7C733-8C70-2D52-A502-D2E64D35FB76}"/>
              </a:ext>
            </a:extLst>
          </p:cNvPr>
          <p:cNvCxnSpPr/>
          <p:nvPr/>
        </p:nvCxnSpPr>
        <p:spPr>
          <a:xfrm>
            <a:off x="5008390" y="1077064"/>
            <a:ext cx="1889472" cy="11397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122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DA731-7EA8-10BB-E382-1245ACEC6D04}"/>
              </a:ext>
            </a:extLst>
          </p:cNvPr>
          <p:cNvSpPr>
            <a:spLocks noGrp="1"/>
          </p:cNvSpPr>
          <p:nvPr>
            <p:ph type="title"/>
          </p:nvPr>
        </p:nvSpPr>
        <p:spPr>
          <a:xfrm>
            <a:off x="695325" y="294791"/>
            <a:ext cx="9913448" cy="923183"/>
          </a:xfrm>
        </p:spPr>
        <p:txBody>
          <a:bodyPr/>
          <a:lstStyle/>
          <a:p>
            <a:r>
              <a:rPr lang="da-DK" dirty="0">
                <a:solidFill>
                  <a:srgbClr val="224B5A"/>
                </a:solidFill>
                <a:latin typeface="BetonEF-Bold" charset="0"/>
              </a:rPr>
              <a:t>Metodekort og samskrivning (15 min)</a:t>
            </a:r>
          </a:p>
        </p:txBody>
      </p:sp>
      <p:sp>
        <p:nvSpPr>
          <p:cNvPr id="3" name="Pladsholder til indhold 2">
            <a:extLst>
              <a:ext uri="{FF2B5EF4-FFF2-40B4-BE49-F238E27FC236}">
                <a16:creationId xmlns:a16="http://schemas.microsoft.com/office/drawing/2014/main" id="{1D816199-BD5E-3251-2987-9E5A7F13748D}"/>
              </a:ext>
            </a:extLst>
          </p:cNvPr>
          <p:cNvSpPr>
            <a:spLocks noGrp="1"/>
          </p:cNvSpPr>
          <p:nvPr>
            <p:ph idx="1"/>
          </p:nvPr>
        </p:nvSpPr>
        <p:spPr/>
        <p:txBody>
          <a:bodyPr/>
          <a:lstStyle/>
          <a:p>
            <a:pPr marL="252000" indent="-252000">
              <a:lnSpc>
                <a:spcPct val="115000"/>
              </a:lnSpc>
              <a:spcAft>
                <a:spcPts val="800"/>
              </a:spcAft>
              <a:buAutoNum type="alphaUcParenR"/>
            </a:pPr>
            <a:r>
              <a:rPr lang="da-DK" sz="1800" b="1" kern="100" dirty="0">
                <a:effectLst/>
                <a:latin typeface="Work Sans" pitchFamily="2" charset="0"/>
                <a:ea typeface="Aptos" panose="020B0004020202020204" pitchFamily="34" charset="0"/>
                <a:cs typeface="Times New Roman" panose="02020603050405020304" pitchFamily="18" charset="0"/>
              </a:rPr>
              <a:t> Udfyld Metodekort 2: Undersøgelse af parfumers fremstilling </a:t>
            </a:r>
          </a:p>
          <a:p>
            <a:pPr marL="252000" indent="-252000">
              <a:lnSpc>
                <a:spcPct val="115000"/>
              </a:lnSpc>
              <a:spcBef>
                <a:spcPts val="800"/>
              </a:spcBef>
              <a:spcAft>
                <a:spcPts val="1200"/>
              </a:spcAft>
              <a:buNone/>
            </a:pPr>
            <a:r>
              <a:rPr lang="da-DK" sz="1800" b="1" kern="100" dirty="0">
                <a:solidFill>
                  <a:srgbClr val="000000"/>
                </a:solidFill>
                <a:effectLst/>
                <a:latin typeface="Work Sans" pitchFamily="2" charset="0"/>
                <a:ea typeface="Work Sans" pitchFamily="2" charset="77"/>
                <a:cs typeface="Times New Roman" panose="02020603050405020304" pitchFamily="18" charset="0"/>
              </a:rPr>
              <a:t>B) Samskriv gruppens redegørelse for:</a:t>
            </a:r>
            <a:endParaRPr lang="da-DK" sz="1800" b="1" kern="100" dirty="0">
              <a:solidFill>
                <a:srgbClr val="0F4761"/>
              </a:solidFill>
              <a:effectLst/>
              <a:latin typeface="Work Sans" pitchFamily="2" charset="0"/>
              <a:ea typeface="Times New Roman" panose="02020603050405020304" pitchFamily="18" charset="0"/>
              <a:cs typeface="Times New Roman" panose="02020603050405020304" pitchFamily="18" charset="0"/>
            </a:endParaRPr>
          </a:p>
          <a:p>
            <a:pPr marL="252000" lvl="0" indent="-252000">
              <a:buFont typeface="Symbol" pitchFamily="2" charset="2"/>
              <a:buChar char=""/>
            </a:pPr>
            <a:r>
              <a:rPr lang="da-DK" sz="1800" kern="100" dirty="0">
                <a:effectLst/>
                <a:latin typeface="Work Sans" pitchFamily="2" charset="0"/>
                <a:ea typeface="Aptos" panose="020B0004020202020204" pitchFamily="34" charset="0"/>
                <a:cs typeface="Times New Roman" panose="02020603050405020304" pitchFamily="18" charset="0"/>
              </a:rPr>
              <a:t>Hvordan fremstilles parfumer?</a:t>
            </a:r>
          </a:p>
          <a:p>
            <a:pPr marL="252000" lvl="0" indent="-252000">
              <a:buFont typeface="Symbol" pitchFamily="2" charset="2"/>
              <a:buChar char=""/>
            </a:pPr>
            <a:r>
              <a:rPr lang="da-DK" sz="1800" kern="100" dirty="0">
                <a:effectLst/>
                <a:latin typeface="Work Sans" pitchFamily="2" charset="0"/>
                <a:ea typeface="Aptos" panose="020B0004020202020204" pitchFamily="34" charset="0"/>
                <a:cs typeface="Times New Roman" panose="02020603050405020304" pitchFamily="18" charset="0"/>
              </a:rPr>
              <a:t>Hvordan udvælges duftstoffer til en parfume?</a:t>
            </a:r>
          </a:p>
          <a:p>
            <a:endParaRPr lang="da-DK" sz="1800" dirty="0">
              <a:latin typeface="Work Sans" pitchFamily="2" charset="0"/>
            </a:endParaRPr>
          </a:p>
        </p:txBody>
      </p:sp>
    </p:spTree>
    <p:extLst>
      <p:ext uri="{BB962C8B-B14F-4D97-AF65-F5344CB8AC3E}">
        <p14:creationId xmlns:p14="http://schemas.microsoft.com/office/powerpoint/2010/main" val="28547036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14AD4-2541-F444-333F-879E561952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5B9F14-EDDD-B3FC-5C3E-A172B114201B}"/>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1</a:t>
            </a:r>
          </a:p>
        </p:txBody>
      </p:sp>
      <p:sp>
        <p:nvSpPr>
          <p:cNvPr id="3" name="Pladsholder til indhold 2">
            <a:extLst>
              <a:ext uri="{FF2B5EF4-FFF2-40B4-BE49-F238E27FC236}">
                <a16:creationId xmlns:a16="http://schemas.microsoft.com/office/drawing/2014/main" id="{3DD54B90-B9B0-C01D-D23B-3FE23F33508C}"/>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772665A8-08C9-28E3-FD1F-CB220EC81267}"/>
              </a:ext>
            </a:extLst>
          </p:cNvPr>
          <p:cNvSpPr>
            <a:spLocks noGrp="1"/>
          </p:cNvSpPr>
          <p:nvPr>
            <p:ph type="title"/>
          </p:nvPr>
        </p:nvSpPr>
        <p:spPr/>
        <p:txBody>
          <a:bodyPr/>
          <a:lstStyle/>
          <a:p>
            <a:endParaRPr lang="da-DK" dirty="0"/>
          </a:p>
        </p:txBody>
      </p:sp>
      <p:pic>
        <p:nvPicPr>
          <p:cNvPr id="6" name="Billede 5">
            <a:extLst>
              <a:ext uri="{FF2B5EF4-FFF2-40B4-BE49-F238E27FC236}">
                <a16:creationId xmlns:a16="http://schemas.microsoft.com/office/drawing/2014/main" id="{3C958E93-37A1-7CF8-7FB4-AEE4A06E2495}"/>
              </a:ext>
            </a:extLst>
          </p:cNvPr>
          <p:cNvPicPr>
            <a:picLocks noChangeAspect="1"/>
          </p:cNvPicPr>
          <p:nvPr/>
        </p:nvPicPr>
        <p:blipFill>
          <a:blip r:embed="rId3"/>
          <a:stretch>
            <a:fillRect/>
          </a:stretch>
        </p:blipFill>
        <p:spPr>
          <a:xfrm>
            <a:off x="2743027" y="1780685"/>
            <a:ext cx="6705945" cy="4229317"/>
          </a:xfrm>
          <a:prstGeom prst="rect">
            <a:avLst/>
          </a:prstGeom>
        </p:spPr>
      </p:pic>
      <p:sp>
        <p:nvSpPr>
          <p:cNvPr id="8" name="Stjerne: 7 takker 7">
            <a:extLst>
              <a:ext uri="{FF2B5EF4-FFF2-40B4-BE49-F238E27FC236}">
                <a16:creationId xmlns:a16="http://schemas.microsoft.com/office/drawing/2014/main" id="{E6FAA5CE-A51D-A8FF-52A2-B9C94AD31542}"/>
              </a:ext>
            </a:extLst>
          </p:cNvPr>
          <p:cNvSpPr/>
          <p:nvPr/>
        </p:nvSpPr>
        <p:spPr>
          <a:xfrm>
            <a:off x="1381696" y="2541746"/>
            <a:ext cx="2852928" cy="2707193"/>
          </a:xfrm>
          <a:prstGeom prst="star7">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a-DK" sz="1400" dirty="0">
                <a:solidFill>
                  <a:srgbClr val="224B5A"/>
                </a:solidFill>
                <a:latin typeface="Work Sans" pitchFamily="2" charset="0"/>
              </a:rPr>
              <a:t>Forslag: </a:t>
            </a:r>
          </a:p>
          <a:p>
            <a:pPr marL="0" marR="0" lvl="0" indent="0" algn="ctr" defTabSz="914377" rtl="0" eaLnBrk="1" fontAlgn="auto" latinLnBrk="0" hangingPunct="1">
              <a:lnSpc>
                <a:spcPct val="100000"/>
              </a:lnSpc>
              <a:spcBef>
                <a:spcPts val="0"/>
              </a:spcBef>
              <a:spcAft>
                <a:spcPts val="0"/>
              </a:spcAft>
              <a:buClrTx/>
              <a:buSzTx/>
              <a:buFontTx/>
              <a:buNone/>
              <a:tabLst/>
              <a:defRPr/>
            </a:pPr>
            <a:r>
              <a:rPr lang="da-DK" sz="1400" dirty="0">
                <a:solidFill>
                  <a:srgbClr val="224B5A"/>
                </a:solidFill>
                <a:latin typeface="Work Sans" pitchFamily="2" charset="0"/>
              </a:rPr>
              <a:t>Start alle timer med et slide, der viser, hvor man er i lektionsplanen</a:t>
            </a:r>
          </a:p>
        </p:txBody>
      </p:sp>
    </p:spTree>
    <p:extLst>
      <p:ext uri="{BB962C8B-B14F-4D97-AF65-F5344CB8AC3E}">
        <p14:creationId xmlns:p14="http://schemas.microsoft.com/office/powerpoint/2010/main" val="31746414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Et billede, der indeholder tegning, Farverigt, Børnekunst, Grafik&#10;&#10;Automatisk genereret beskrivelse">
            <a:extLst>
              <a:ext uri="{FF2B5EF4-FFF2-40B4-BE49-F238E27FC236}">
                <a16:creationId xmlns:a16="http://schemas.microsoft.com/office/drawing/2014/main" id="{F3C8939E-901D-92B9-BDBE-E7DC20A19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382" y="1309862"/>
            <a:ext cx="3268418" cy="4085522"/>
          </a:xfrm>
          <a:prstGeom prst="rect">
            <a:avLst/>
          </a:prstGeom>
        </p:spPr>
      </p:pic>
      <p:sp>
        <p:nvSpPr>
          <p:cNvPr id="2" name="Titel 1">
            <a:extLst>
              <a:ext uri="{FF2B5EF4-FFF2-40B4-BE49-F238E27FC236}">
                <a16:creationId xmlns:a16="http://schemas.microsoft.com/office/drawing/2014/main" id="{BE697259-ECE5-D2E1-045E-697B108456A5}"/>
              </a:ext>
            </a:extLst>
          </p:cNvPr>
          <p:cNvSpPr>
            <a:spLocks noGrp="1"/>
          </p:cNvSpPr>
          <p:nvPr>
            <p:ph type="title"/>
          </p:nvPr>
        </p:nvSpPr>
        <p:spPr>
          <a:xfrm>
            <a:off x="787594" y="232677"/>
            <a:ext cx="10515600" cy="1325563"/>
          </a:xfrm>
        </p:spPr>
        <p:txBody>
          <a:bodyPr/>
          <a:lstStyle/>
          <a:p>
            <a:r>
              <a:rPr lang="da-DK" dirty="0">
                <a:solidFill>
                  <a:srgbClr val="224B5A"/>
                </a:solidFill>
                <a:latin typeface="BetonEF-Bold" charset="0"/>
              </a:rPr>
              <a:t>Molekyler</a:t>
            </a:r>
          </a:p>
        </p:txBody>
      </p:sp>
      <p:sp>
        <p:nvSpPr>
          <p:cNvPr id="3" name="Pladsholder til indhold 2">
            <a:extLst>
              <a:ext uri="{FF2B5EF4-FFF2-40B4-BE49-F238E27FC236}">
                <a16:creationId xmlns:a16="http://schemas.microsoft.com/office/drawing/2014/main" id="{0EDCAD8D-B0A2-C896-0119-3822F8EB4121}"/>
              </a:ext>
            </a:extLst>
          </p:cNvPr>
          <p:cNvSpPr>
            <a:spLocks noGrp="1"/>
          </p:cNvSpPr>
          <p:nvPr>
            <p:ph idx="1"/>
          </p:nvPr>
        </p:nvSpPr>
        <p:spPr/>
        <p:txBody>
          <a:bodyPr/>
          <a:lstStyle/>
          <a:p>
            <a:pPr marL="252000" indent="-252000"/>
            <a:r>
              <a:rPr lang="da-DK" sz="1800" dirty="0">
                <a:latin typeface="Work Sans" pitchFamily="2" charset="0"/>
              </a:rPr>
              <a:t>Elektronsky</a:t>
            </a:r>
          </a:p>
          <a:p>
            <a:pPr marL="252000" indent="-252000"/>
            <a:r>
              <a:rPr lang="da-DK" sz="1800" dirty="0" err="1">
                <a:latin typeface="Work Sans" pitchFamily="2" charset="0"/>
              </a:rPr>
              <a:t>Elektronparbinding</a:t>
            </a:r>
            <a:endParaRPr lang="da-DK" sz="1800" dirty="0">
              <a:latin typeface="Work Sans" pitchFamily="2" charset="0"/>
            </a:endParaRPr>
          </a:p>
          <a:p>
            <a:pPr marL="252000" indent="-252000">
              <a:spcAft>
                <a:spcPts val="0"/>
              </a:spcAft>
            </a:pPr>
            <a:r>
              <a:rPr lang="da-DK" sz="1800" dirty="0">
                <a:latin typeface="Work Sans" pitchFamily="2" charset="0"/>
              </a:rPr>
              <a:t>Elektronprik-model</a:t>
            </a:r>
          </a:p>
          <a:p>
            <a:pPr marL="252000" lvl="1" indent="0">
              <a:buNone/>
            </a:pPr>
            <a:r>
              <a:rPr lang="da-DK" sz="1800" dirty="0">
                <a:latin typeface="Work Sans" pitchFamily="2" charset="0"/>
              </a:rPr>
              <a:t>- (grundstof, molekyle og </a:t>
            </a:r>
            <a:r>
              <a:rPr lang="da-DK" sz="1800" dirty="0" err="1">
                <a:latin typeface="Work Sans" pitchFamily="2" charset="0"/>
              </a:rPr>
              <a:t>fleratomion</a:t>
            </a:r>
            <a:r>
              <a:rPr lang="da-DK" sz="1800" dirty="0">
                <a:latin typeface="Work Sans" pitchFamily="2" charset="0"/>
              </a:rPr>
              <a:t>)</a:t>
            </a:r>
          </a:p>
          <a:p>
            <a:pPr marL="252000" indent="-252000"/>
            <a:r>
              <a:rPr lang="da-DK" sz="1800" dirty="0">
                <a:latin typeface="Work Sans" pitchFamily="2" charset="0"/>
              </a:rPr>
              <a:t>Stregformel</a:t>
            </a:r>
          </a:p>
          <a:p>
            <a:pPr marL="252000" indent="-252000"/>
            <a:r>
              <a:rPr lang="da-DK" sz="1800" dirty="0">
                <a:latin typeface="Work Sans" pitchFamily="2" charset="0"/>
              </a:rPr>
              <a:t>Molekylebyggesæt</a:t>
            </a:r>
          </a:p>
        </p:txBody>
      </p:sp>
      <p:pic>
        <p:nvPicPr>
          <p:cNvPr id="13" name="Billede 12" descr="Et billede, der indeholder cirkel, skærmbillede, plads&#10;&#10;Automatisk genereret beskrivelse">
            <a:extLst>
              <a:ext uri="{FF2B5EF4-FFF2-40B4-BE49-F238E27FC236}">
                <a16:creationId xmlns:a16="http://schemas.microsoft.com/office/drawing/2014/main" id="{F31FA218-7735-07E2-EF9E-DEDD687A78FB}"/>
              </a:ext>
            </a:extLst>
          </p:cNvPr>
          <p:cNvPicPr>
            <a:picLocks noChangeAspect="1"/>
          </p:cNvPicPr>
          <p:nvPr/>
        </p:nvPicPr>
        <p:blipFill>
          <a:blip r:embed="rId4" cstate="print">
            <a:extLst>
              <a:ext uri="{28A0092B-C50C-407E-A947-70E740481C1C}">
                <a14:useLocalDpi xmlns:a14="http://schemas.microsoft.com/office/drawing/2010/main" val="0"/>
              </a:ext>
            </a:extLst>
          </a:blip>
          <a:srcRect l="-1781" t="32525" r="82049" b="36353"/>
          <a:stretch/>
        </p:blipFill>
        <p:spPr>
          <a:xfrm>
            <a:off x="6244598" y="2758094"/>
            <a:ext cx="903361" cy="609953"/>
          </a:xfrm>
          <a:prstGeom prst="rect">
            <a:avLst/>
          </a:prstGeom>
        </p:spPr>
      </p:pic>
      <p:pic>
        <p:nvPicPr>
          <p:cNvPr id="15" name="Billede 14" descr="Et billede, der indeholder cirkel, skærmbillede, Grafik&#10;&#10;Automatisk genereret beskrivelse">
            <a:extLst>
              <a:ext uri="{FF2B5EF4-FFF2-40B4-BE49-F238E27FC236}">
                <a16:creationId xmlns:a16="http://schemas.microsoft.com/office/drawing/2014/main" id="{8D46434F-7FCA-1F6C-F04D-5412EAE94B15}"/>
              </a:ext>
            </a:extLst>
          </p:cNvPr>
          <p:cNvPicPr>
            <a:picLocks noChangeAspect="1"/>
          </p:cNvPicPr>
          <p:nvPr/>
        </p:nvPicPr>
        <p:blipFill>
          <a:blip r:embed="rId5" cstate="print">
            <a:extLst>
              <a:ext uri="{28A0092B-C50C-407E-A947-70E740481C1C}">
                <a14:useLocalDpi xmlns:a14="http://schemas.microsoft.com/office/drawing/2010/main" val="0"/>
              </a:ext>
            </a:extLst>
          </a:blip>
          <a:srcRect l="32555"/>
          <a:stretch/>
        </p:blipFill>
        <p:spPr>
          <a:xfrm>
            <a:off x="4501551" y="3435516"/>
            <a:ext cx="3087687" cy="1959868"/>
          </a:xfrm>
          <a:prstGeom prst="rect">
            <a:avLst/>
          </a:prstGeom>
        </p:spPr>
      </p:pic>
      <p:sp>
        <p:nvSpPr>
          <p:cNvPr id="5" name="Tekstfelt 4">
            <a:extLst>
              <a:ext uri="{FF2B5EF4-FFF2-40B4-BE49-F238E27FC236}">
                <a16:creationId xmlns:a16="http://schemas.microsoft.com/office/drawing/2014/main" id="{736F25A4-5595-9073-F405-0855DF2BF62A}"/>
              </a:ext>
            </a:extLst>
          </p:cNvPr>
          <p:cNvSpPr txBox="1"/>
          <p:nvPr/>
        </p:nvSpPr>
        <p:spPr>
          <a:xfrm>
            <a:off x="4435198" y="5662769"/>
            <a:ext cx="8046362" cy="877163"/>
          </a:xfrm>
          <a:prstGeom prst="rect">
            <a:avLst/>
          </a:prstGeom>
          <a:noFill/>
        </p:spPr>
        <p:txBody>
          <a:bodyPr wrap="square" rtlCol="0">
            <a:spAutoFit/>
          </a:bodyPr>
          <a:lstStyle/>
          <a:p>
            <a:r>
              <a:rPr lang="da-DK" sz="1100" dirty="0">
                <a:solidFill>
                  <a:srgbClr val="555555"/>
                </a:solidFill>
                <a:effectLst/>
                <a:latin typeface="Work Sans" pitchFamily="2" charset="0"/>
                <a:ea typeface="Aptos" panose="020B0004020202020204" pitchFamily="34" charset="0"/>
                <a:cs typeface="Aptos" panose="020B0004020202020204" pitchFamily="34" charset="0"/>
              </a:rPr>
              <a:t>Et fælles elektronpar danner en elektronsky mellem	         </a:t>
            </a:r>
            <a:r>
              <a:rPr lang="da-DK" sz="1100" dirty="0">
                <a:solidFill>
                  <a:srgbClr val="555555"/>
                </a:solidFill>
                <a:effectLst/>
                <a:latin typeface="Work Sans" pitchFamily="2" charset="0"/>
                <a:ea typeface="Aptos" panose="020B0004020202020204" pitchFamily="34" charset="0"/>
              </a:rPr>
              <a:t>Dannelse af en </a:t>
            </a:r>
            <a:r>
              <a:rPr lang="da-DK" sz="1100" dirty="0" err="1">
                <a:solidFill>
                  <a:srgbClr val="555555"/>
                </a:solidFill>
                <a:effectLst/>
                <a:latin typeface="Work Sans" pitchFamily="2" charset="0"/>
                <a:ea typeface="Aptos" panose="020B0004020202020204" pitchFamily="34" charset="0"/>
              </a:rPr>
              <a:t>elektronparbinding</a:t>
            </a:r>
            <a:r>
              <a:rPr lang="da-DK" sz="1100" dirty="0">
                <a:solidFill>
                  <a:srgbClr val="555555"/>
                </a:solidFill>
                <a:effectLst/>
                <a:latin typeface="Work Sans" pitchFamily="2" charset="0"/>
                <a:ea typeface="Aptos" panose="020B0004020202020204" pitchFamily="34" charset="0"/>
              </a:rPr>
              <a:t>.</a:t>
            </a:r>
            <a:endParaRPr lang="da-DK" sz="1100" dirty="0">
              <a:solidFill>
                <a:srgbClr val="555555"/>
              </a:solidFill>
              <a:effectLst/>
              <a:latin typeface="Work Sans" pitchFamily="2" charset="0"/>
              <a:ea typeface="Aptos" panose="020B0004020202020204" pitchFamily="34" charset="0"/>
              <a:cs typeface="Aptos" panose="020B0004020202020204" pitchFamily="34" charset="0"/>
            </a:endParaRPr>
          </a:p>
          <a:p>
            <a:r>
              <a:rPr lang="da-DK" sz="1100" dirty="0">
                <a:solidFill>
                  <a:srgbClr val="555555"/>
                </a:solidFill>
                <a:effectLst/>
                <a:latin typeface="Work Sans" pitchFamily="2" charset="0"/>
                <a:ea typeface="Aptos" panose="020B0004020202020204" pitchFamily="34" charset="0"/>
                <a:cs typeface="Aptos" panose="020B0004020202020204" pitchFamily="34" charset="0"/>
              </a:rPr>
              <a:t>atomkernerne i </a:t>
            </a:r>
            <a:r>
              <a:rPr lang="da-DK" sz="1100" dirty="0" err="1">
                <a:solidFill>
                  <a:srgbClr val="555555"/>
                </a:solidFill>
                <a:effectLst/>
                <a:latin typeface="Work Sans" pitchFamily="2" charset="0"/>
                <a:ea typeface="Aptos" panose="020B0004020202020204" pitchFamily="34" charset="0"/>
                <a:cs typeface="Aptos" panose="020B0004020202020204" pitchFamily="34" charset="0"/>
              </a:rPr>
              <a:t>dihydrogen</a:t>
            </a:r>
            <a:r>
              <a:rPr lang="da-DK" sz="1100" dirty="0">
                <a:solidFill>
                  <a:srgbClr val="555555"/>
                </a:solidFill>
                <a:effectLst/>
                <a:latin typeface="Work Sans" pitchFamily="2" charset="0"/>
                <a:ea typeface="Aptos" panose="020B0004020202020204" pitchFamily="34" charset="0"/>
                <a:cs typeface="Aptos" panose="020B0004020202020204" pitchFamily="34" charset="0"/>
              </a:rPr>
              <a:t>.</a:t>
            </a:r>
          </a:p>
          <a:p>
            <a:endParaRPr lang="da-DK" sz="1100" dirty="0">
              <a:latin typeface="Work Sans" pitchFamily="2" charset="0"/>
            </a:endParaRPr>
          </a:p>
          <a:p>
            <a:r>
              <a:rPr lang="da-DK" sz="900" i="1" dirty="0">
                <a:latin typeface="Work Sans" pitchFamily="2" charset="0"/>
              </a:rPr>
              <a:t>Kilde. Efter </a:t>
            </a:r>
            <a:r>
              <a:rPr lang="da-DK" sz="900" i="1" u="sng" dirty="0">
                <a:solidFill>
                  <a:srgbClr val="FF0000"/>
                </a:solidFill>
                <a:effectLst/>
                <a:latin typeface="Aptos" panose="020B0004020202020204" pitchFamily="34" charset="0"/>
                <a:ea typeface="Aptos" panose="020B0004020202020204" pitchFamily="34" charset="0"/>
                <a:cs typeface="Aptos" panose="020B0004020202020204" pitchFamily="34" charset="0"/>
                <a:hlinkClick r:id="rId6"/>
              </a:rPr>
              <a:t>https://kendkemien1.systime.dk/?id=176</a:t>
            </a:r>
            <a:endParaRPr lang="da-DK" sz="900" i="1" dirty="0">
              <a:effectLst/>
              <a:latin typeface="Aptos" panose="020B0004020202020204" pitchFamily="34" charset="0"/>
              <a:ea typeface="Aptos" panose="020B0004020202020204" pitchFamily="34" charset="0"/>
              <a:cs typeface="Aptos" panose="020B0004020202020204" pitchFamily="34" charset="0"/>
            </a:endParaRPr>
          </a:p>
          <a:p>
            <a:endParaRPr lang="da-DK" sz="900" dirty="0">
              <a:latin typeface="Work Sans" pitchFamily="2" charset="0"/>
            </a:endParaRPr>
          </a:p>
        </p:txBody>
      </p:sp>
    </p:spTree>
    <p:extLst>
      <p:ext uri="{BB962C8B-B14F-4D97-AF65-F5344CB8AC3E}">
        <p14:creationId xmlns:p14="http://schemas.microsoft.com/office/powerpoint/2010/main" val="3556107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D940B-96A7-5097-A817-616851E8FF45}"/>
              </a:ext>
            </a:extLst>
          </p:cNvPr>
          <p:cNvSpPr>
            <a:spLocks noGrp="1"/>
          </p:cNvSpPr>
          <p:nvPr>
            <p:ph type="title"/>
          </p:nvPr>
        </p:nvSpPr>
        <p:spPr/>
        <p:txBody>
          <a:bodyPr/>
          <a:lstStyle/>
          <a:p>
            <a:r>
              <a:rPr lang="da-DK" dirty="0" err="1">
                <a:solidFill>
                  <a:srgbClr val="224B5A"/>
                </a:solidFill>
                <a:latin typeface="BetonEF-Bold" charset="0"/>
              </a:rPr>
              <a:t>Carbonatomet</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B8F0B1F7-EEB5-FBE4-D94D-806B406FAE5F}"/>
              </a:ext>
            </a:extLst>
          </p:cNvPr>
          <p:cNvSpPr>
            <a:spLocks noGrp="1"/>
          </p:cNvSpPr>
          <p:nvPr>
            <p:ph idx="1"/>
          </p:nvPr>
        </p:nvSpPr>
        <p:spPr/>
        <p:txBody>
          <a:bodyPr/>
          <a:lstStyle/>
          <a:p>
            <a:r>
              <a:rPr lang="da-DK" sz="1800" dirty="0">
                <a:latin typeface="Work Sans" pitchFamily="2" charset="0"/>
              </a:rPr>
              <a:t>Elektroner i yderste skal</a:t>
            </a:r>
          </a:p>
          <a:p>
            <a:pPr>
              <a:spcAft>
                <a:spcPts val="600"/>
              </a:spcAft>
            </a:pPr>
            <a:r>
              <a:rPr lang="da-DK" sz="1800" dirty="0">
                <a:latin typeface="Work Sans" pitchFamily="2" charset="0"/>
              </a:rPr>
              <a:t>Bindinger</a:t>
            </a:r>
          </a:p>
          <a:p>
            <a:pPr marL="179387" lvl="1" indent="0">
              <a:spcAft>
                <a:spcPts val="600"/>
              </a:spcAft>
              <a:buNone/>
            </a:pPr>
            <a:r>
              <a:rPr lang="da-DK" sz="1800" dirty="0">
                <a:latin typeface="Work Sans" pitchFamily="2" charset="0"/>
              </a:rPr>
              <a:t>- Antal</a:t>
            </a:r>
          </a:p>
          <a:p>
            <a:pPr marL="179387" lvl="1" indent="0">
              <a:spcAft>
                <a:spcPts val="600"/>
              </a:spcAft>
              <a:buNone/>
            </a:pPr>
            <a:r>
              <a:rPr lang="da-DK" sz="1800" dirty="0">
                <a:latin typeface="Work Sans" pitchFamily="2" charset="0"/>
              </a:rPr>
              <a:t>- Rotation </a:t>
            </a:r>
          </a:p>
          <a:p>
            <a:endParaRPr lang="da-DK" dirty="0"/>
          </a:p>
        </p:txBody>
      </p:sp>
      <p:pic>
        <p:nvPicPr>
          <p:cNvPr id="5" name="Billede 4">
            <a:extLst>
              <a:ext uri="{FF2B5EF4-FFF2-40B4-BE49-F238E27FC236}">
                <a16:creationId xmlns:a16="http://schemas.microsoft.com/office/drawing/2014/main" id="{822BD170-781A-F0E2-572A-21E9C2F225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0531" y="3254201"/>
            <a:ext cx="1742236" cy="2025856"/>
          </a:xfrm>
          <a:prstGeom prst="rect">
            <a:avLst/>
          </a:prstGeom>
        </p:spPr>
      </p:pic>
      <p:pic>
        <p:nvPicPr>
          <p:cNvPr id="1026" name="Picture 2" descr="Figur som viser alle grunnstoffene i periodesystemet satt opp i en systematisk tabell. ">
            <a:extLst>
              <a:ext uri="{FF2B5EF4-FFF2-40B4-BE49-F238E27FC236}">
                <a16:creationId xmlns:a16="http://schemas.microsoft.com/office/drawing/2014/main" id="{C0E97DBF-99B9-3D2F-1988-367FE7A31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481" y="926573"/>
            <a:ext cx="5213639" cy="4387867"/>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C8EAC2C5-CDCC-F8D5-5434-528ABEEBB335}"/>
              </a:ext>
            </a:extLst>
          </p:cNvPr>
          <p:cNvSpPr txBox="1"/>
          <p:nvPr/>
        </p:nvSpPr>
        <p:spPr>
          <a:xfrm>
            <a:off x="6224226" y="5526000"/>
            <a:ext cx="5213639" cy="400110"/>
          </a:xfrm>
          <a:prstGeom prst="rect">
            <a:avLst/>
          </a:prstGeom>
          <a:noFill/>
        </p:spPr>
        <p:txBody>
          <a:bodyPr wrap="square" rtlCol="0">
            <a:spAutoFit/>
          </a:bodyPr>
          <a:lstStyle/>
          <a:p>
            <a:r>
              <a:rPr lang="da-DK" sz="1100" dirty="0">
                <a:latin typeface="Work Sans" pitchFamily="2" charset="0"/>
              </a:rPr>
              <a:t>Det periodiske system. </a:t>
            </a:r>
          </a:p>
          <a:p>
            <a:r>
              <a:rPr lang="da-DK" sz="900" i="1" dirty="0">
                <a:latin typeface="Work Sans" pitchFamily="2" charset="0"/>
              </a:rPr>
              <a:t>Kilde: </a:t>
            </a:r>
            <a:r>
              <a:rPr lang="da-DK" sz="900" b="0" i="1" dirty="0">
                <a:solidFill>
                  <a:srgbClr val="203E51"/>
                </a:solidFill>
                <a:effectLst/>
                <a:latin typeface="Work Sans" pitchFamily="2" charset="0"/>
              </a:rPr>
              <a:t> </a:t>
            </a:r>
            <a:r>
              <a:rPr lang="da-DK" sz="900" b="0" i="1" u="none" strike="noStrike" dirty="0">
                <a:effectLst/>
                <a:latin typeface="Work Sans" pitchFamily="2" charset="0"/>
                <a:hlinkClick r:id="rId6"/>
              </a:rPr>
              <a:t>Erik </a:t>
            </a:r>
            <a:r>
              <a:rPr lang="da-DK" sz="900" b="0" i="1" u="none" strike="noStrike" dirty="0" err="1">
                <a:effectLst/>
                <a:latin typeface="Work Sans" pitchFamily="2" charset="0"/>
                <a:hlinkClick r:id="rId6"/>
              </a:rPr>
              <a:t>Bolstad</a:t>
            </a:r>
            <a:endParaRPr lang="da-DK" sz="900" i="1" dirty="0">
              <a:latin typeface="Work Sans" pitchFamily="2" charset="0"/>
            </a:endParaRPr>
          </a:p>
        </p:txBody>
      </p:sp>
      <p:pic>
        <p:nvPicPr>
          <p:cNvPr id="8" name="Billede 7">
            <a:extLst>
              <a:ext uri="{FF2B5EF4-FFF2-40B4-BE49-F238E27FC236}">
                <a16:creationId xmlns:a16="http://schemas.microsoft.com/office/drawing/2014/main" id="{87BB20E5-39A0-85B5-9A91-FB028350F5EC}"/>
              </a:ext>
            </a:extLst>
          </p:cNvPr>
          <p:cNvPicPr>
            <a:picLocks noChangeAspect="1"/>
          </p:cNvPicPr>
          <p:nvPr/>
        </p:nvPicPr>
        <p:blipFill>
          <a:blip r:embed="rId7"/>
          <a:stretch>
            <a:fillRect/>
          </a:stretch>
        </p:blipFill>
        <p:spPr>
          <a:xfrm>
            <a:off x="2437561" y="3349507"/>
            <a:ext cx="2305168" cy="1835244"/>
          </a:xfrm>
          <a:prstGeom prst="rect">
            <a:avLst/>
          </a:prstGeom>
        </p:spPr>
      </p:pic>
      <p:sp>
        <p:nvSpPr>
          <p:cNvPr id="9" name="Tekstfelt 8">
            <a:extLst>
              <a:ext uri="{FF2B5EF4-FFF2-40B4-BE49-F238E27FC236}">
                <a16:creationId xmlns:a16="http://schemas.microsoft.com/office/drawing/2014/main" id="{BC6DA4BF-780E-55E8-8174-EDA94DA45BAD}"/>
              </a:ext>
            </a:extLst>
          </p:cNvPr>
          <p:cNvSpPr txBox="1"/>
          <p:nvPr/>
        </p:nvSpPr>
        <p:spPr>
          <a:xfrm>
            <a:off x="2610216" y="5331921"/>
            <a:ext cx="3160743" cy="400110"/>
          </a:xfrm>
          <a:prstGeom prst="rect">
            <a:avLst/>
          </a:prstGeom>
          <a:noFill/>
        </p:spPr>
        <p:txBody>
          <a:bodyPr wrap="square" rtlCol="0">
            <a:spAutoFit/>
          </a:bodyPr>
          <a:lstStyle/>
          <a:p>
            <a:r>
              <a:rPr lang="da-DK" sz="1100" dirty="0">
                <a:latin typeface="Work Sans" pitchFamily="2" charset="0"/>
                <a:ea typeface="Aptos" panose="020B0004020202020204" pitchFamily="34" charset="0"/>
                <a:cs typeface="Aptos" panose="020B0004020202020204" pitchFamily="34" charset="0"/>
              </a:rPr>
              <a:t>Model af </a:t>
            </a:r>
            <a:r>
              <a:rPr lang="da-DK" sz="1100" dirty="0" err="1">
                <a:latin typeface="Work Sans" pitchFamily="2" charset="0"/>
                <a:ea typeface="Aptos" panose="020B0004020202020204" pitchFamily="34" charset="0"/>
                <a:cs typeface="Aptos" panose="020B0004020202020204" pitchFamily="34" charset="0"/>
              </a:rPr>
              <a:t>ethanol</a:t>
            </a:r>
            <a:r>
              <a:rPr lang="da-DK" sz="1100" dirty="0" err="1">
                <a:effectLst/>
                <a:latin typeface="Work Sans" pitchFamily="2" charset="0"/>
                <a:ea typeface="Aptos" panose="020B0004020202020204" pitchFamily="34" charset="0"/>
                <a:cs typeface="Aptos" panose="020B0004020202020204" pitchFamily="34" charset="0"/>
              </a:rPr>
              <a:t>molekyle</a:t>
            </a:r>
            <a:endParaRPr lang="da-DK" sz="1100" dirty="0">
              <a:effectLst/>
              <a:latin typeface="Work Sans" pitchFamily="2" charset="0"/>
              <a:ea typeface="Aptos" panose="020B0004020202020204" pitchFamily="34" charset="0"/>
              <a:cs typeface="Aptos" panose="020B0004020202020204" pitchFamily="34" charset="0"/>
            </a:endParaRPr>
          </a:p>
          <a:p>
            <a:r>
              <a:rPr lang="da-DK" sz="900" dirty="0">
                <a:latin typeface="Work Sans" pitchFamily="2" charset="0"/>
              </a:rPr>
              <a:t>Kilde: </a:t>
            </a:r>
            <a:r>
              <a:rPr lang="da-DK" sz="900" dirty="0" err="1">
                <a:latin typeface="Work Sans" pitchFamily="2" charset="0"/>
              </a:rPr>
              <a:t>Istock</a:t>
            </a:r>
            <a:r>
              <a:rPr lang="da-DK" sz="900" dirty="0">
                <a:latin typeface="Work Sans" pitchFamily="2" charset="0"/>
              </a:rPr>
              <a:t>, </a:t>
            </a:r>
            <a:r>
              <a:rPr lang="da-DK" sz="900" b="0" i="0" u="sng" strike="noStrike" dirty="0" err="1">
                <a:solidFill>
                  <a:srgbClr val="028A71"/>
                </a:solidFill>
                <a:effectLst/>
                <a:latin typeface="Work Sans" pitchFamily="2" charset="0"/>
                <a:hlinkClick r:id="rId8"/>
              </a:rPr>
              <a:t>PeterHermesFurian</a:t>
            </a:r>
            <a:endParaRPr lang="da-DK" sz="900" dirty="0">
              <a:latin typeface="Work Sans" pitchFamily="2" charset="0"/>
            </a:endParaRPr>
          </a:p>
        </p:txBody>
      </p:sp>
      <p:sp>
        <p:nvSpPr>
          <p:cNvPr id="10" name="Tekstfelt 9">
            <a:extLst>
              <a:ext uri="{FF2B5EF4-FFF2-40B4-BE49-F238E27FC236}">
                <a16:creationId xmlns:a16="http://schemas.microsoft.com/office/drawing/2014/main" id="{4BAC298B-A1A0-451F-D850-4266F35A18DB}"/>
              </a:ext>
            </a:extLst>
          </p:cNvPr>
          <p:cNvSpPr txBox="1"/>
          <p:nvPr/>
        </p:nvSpPr>
        <p:spPr>
          <a:xfrm>
            <a:off x="293730" y="5347298"/>
            <a:ext cx="3160743" cy="400110"/>
          </a:xfrm>
          <a:prstGeom prst="rect">
            <a:avLst/>
          </a:prstGeom>
          <a:noFill/>
        </p:spPr>
        <p:txBody>
          <a:bodyPr wrap="square" rtlCol="0">
            <a:spAutoFit/>
          </a:bodyPr>
          <a:lstStyle/>
          <a:p>
            <a:r>
              <a:rPr lang="da-DK" sz="1100" dirty="0">
                <a:effectLst/>
                <a:latin typeface="Work Sans" pitchFamily="2" charset="0"/>
                <a:ea typeface="Aptos" panose="020B0004020202020204" pitchFamily="34" charset="0"/>
                <a:cs typeface="Aptos" panose="020B0004020202020204" pitchFamily="34" charset="0"/>
              </a:rPr>
              <a:t>Model af </a:t>
            </a:r>
            <a:r>
              <a:rPr lang="da-DK" sz="1100" dirty="0" err="1">
                <a:effectLst/>
                <a:latin typeface="Work Sans" pitchFamily="2" charset="0"/>
                <a:ea typeface="Aptos" panose="020B0004020202020204" pitchFamily="34" charset="0"/>
                <a:cs typeface="Aptos" panose="020B0004020202020204" pitchFamily="34" charset="0"/>
              </a:rPr>
              <a:t>methanmolekyle</a:t>
            </a:r>
            <a:endParaRPr lang="da-DK" sz="1100" dirty="0">
              <a:effectLst/>
              <a:latin typeface="Work Sans" pitchFamily="2" charset="0"/>
              <a:ea typeface="Aptos" panose="020B0004020202020204" pitchFamily="34" charset="0"/>
              <a:cs typeface="Aptos" panose="020B0004020202020204" pitchFamily="34" charset="0"/>
            </a:endParaRPr>
          </a:p>
          <a:p>
            <a:r>
              <a:rPr lang="da-DK" sz="900" i="1" dirty="0">
                <a:latin typeface="Work Sans" pitchFamily="2" charset="0"/>
              </a:rPr>
              <a:t>Kilde: </a:t>
            </a:r>
            <a:r>
              <a:rPr lang="da-DK" sz="900" i="1" dirty="0" err="1">
                <a:latin typeface="Work Sans" pitchFamily="2" charset="0"/>
              </a:rPr>
              <a:t>Istock</a:t>
            </a:r>
            <a:r>
              <a:rPr lang="da-DK" sz="900" i="1" dirty="0">
                <a:latin typeface="Work Sans" pitchFamily="2" charset="0"/>
              </a:rPr>
              <a:t>, </a:t>
            </a:r>
            <a:r>
              <a:rPr lang="da-DK" sz="900" b="0" i="1" u="sng" strike="noStrike" dirty="0" err="1">
                <a:solidFill>
                  <a:srgbClr val="028A71"/>
                </a:solidFill>
                <a:effectLst/>
                <a:latin typeface="Work Sans" pitchFamily="2" charset="0"/>
                <a:hlinkClick r:id="rId8"/>
              </a:rPr>
              <a:t>PeterHermesFurian</a:t>
            </a:r>
            <a:endParaRPr lang="da-DK" sz="900" i="1" dirty="0">
              <a:latin typeface="Work Sans" pitchFamily="2" charset="0"/>
            </a:endParaRPr>
          </a:p>
        </p:txBody>
      </p:sp>
    </p:spTree>
    <p:extLst>
      <p:ext uri="{BB962C8B-B14F-4D97-AF65-F5344CB8AC3E}">
        <p14:creationId xmlns:p14="http://schemas.microsoft.com/office/powerpoint/2010/main" val="4132460802"/>
      </p:ext>
    </p:extLst>
  </p:cSld>
  <p:clrMapOvr>
    <a:masterClrMapping/>
  </p:clrMapOvr>
  <p:transition>
    <p:fade/>
  </p:transition>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1124B-B068-3B8F-19AD-56AC880F5935}"/>
              </a:ext>
            </a:extLst>
          </p:cNvPr>
          <p:cNvSpPr>
            <a:spLocks noGrp="1"/>
          </p:cNvSpPr>
          <p:nvPr>
            <p:ph type="title"/>
          </p:nvPr>
        </p:nvSpPr>
        <p:spPr/>
        <p:txBody>
          <a:bodyPr/>
          <a:lstStyle/>
          <a:p>
            <a:r>
              <a:rPr lang="da-DK" dirty="0">
                <a:solidFill>
                  <a:srgbClr val="224B5A"/>
                </a:solidFill>
                <a:latin typeface="BetonEF-Bold" charset="0"/>
              </a:rPr>
              <a:t>Tegnemåder</a:t>
            </a:r>
          </a:p>
        </p:txBody>
      </p:sp>
      <p:sp>
        <p:nvSpPr>
          <p:cNvPr id="3" name="Pladsholder til indhold 2">
            <a:extLst>
              <a:ext uri="{FF2B5EF4-FFF2-40B4-BE49-F238E27FC236}">
                <a16:creationId xmlns:a16="http://schemas.microsoft.com/office/drawing/2014/main" id="{19484A7E-1C7C-4824-93E2-DD4ED903C0BE}"/>
              </a:ext>
            </a:extLst>
          </p:cNvPr>
          <p:cNvSpPr>
            <a:spLocks noGrp="1"/>
          </p:cNvSpPr>
          <p:nvPr>
            <p:ph idx="1"/>
          </p:nvPr>
        </p:nvSpPr>
        <p:spPr/>
        <p:txBody>
          <a:bodyPr/>
          <a:lstStyle/>
          <a:p>
            <a:r>
              <a:rPr lang="da-DK" sz="1800" dirty="0">
                <a:latin typeface="Work Sans" pitchFamily="2" charset="0"/>
              </a:rPr>
              <a:t>Molekylformel</a:t>
            </a:r>
          </a:p>
          <a:p>
            <a:r>
              <a:rPr lang="da-DK" sz="1800" dirty="0">
                <a:latin typeface="Work Sans" pitchFamily="2" charset="0"/>
              </a:rPr>
              <a:t>Sammentrukket strukturformel</a:t>
            </a:r>
          </a:p>
          <a:p>
            <a:r>
              <a:rPr lang="da-DK" sz="1800" dirty="0">
                <a:latin typeface="Work Sans" pitchFamily="2" charset="0"/>
              </a:rPr>
              <a:t>Strukturformel</a:t>
            </a:r>
          </a:p>
          <a:p>
            <a:r>
              <a:rPr lang="da-DK" sz="1800" dirty="0">
                <a:latin typeface="Work Sans" pitchFamily="2" charset="0"/>
              </a:rPr>
              <a:t>Zigzag-/stregformel</a:t>
            </a:r>
          </a:p>
          <a:p>
            <a:pPr marL="0" indent="0">
              <a:buNone/>
            </a:pPr>
            <a:endParaRPr lang="da-DK" sz="1800" dirty="0">
              <a:latin typeface="Work Sans" pitchFamily="2" charset="0"/>
            </a:endParaRPr>
          </a:p>
          <a:p>
            <a:pPr marL="0" indent="0">
              <a:buNone/>
            </a:pPr>
            <a:endParaRPr lang="da-DK" sz="1800" dirty="0">
              <a:latin typeface="Work Sans" pitchFamily="2" charset="0"/>
            </a:endParaRPr>
          </a:p>
          <a:p>
            <a:r>
              <a:rPr lang="da-DK" sz="1800" dirty="0">
                <a:latin typeface="Work Sans" pitchFamily="2" charset="0"/>
              </a:rPr>
              <a:t>OH på stregformel</a:t>
            </a:r>
          </a:p>
          <a:p>
            <a:endParaRPr lang="da-DK" dirty="0">
              <a:latin typeface="Work Sans" pitchFamily="2" charset="0"/>
            </a:endParaRPr>
          </a:p>
        </p:txBody>
      </p:sp>
      <p:pic>
        <p:nvPicPr>
          <p:cNvPr id="4" name="Billede 3">
            <a:extLst>
              <a:ext uri="{FF2B5EF4-FFF2-40B4-BE49-F238E27FC236}">
                <a16:creationId xmlns:a16="http://schemas.microsoft.com/office/drawing/2014/main" id="{E30DC1FA-3972-45BF-9DC8-75F0EB25453C}"/>
              </a:ext>
            </a:extLst>
          </p:cNvPr>
          <p:cNvPicPr/>
          <p:nvPr/>
        </p:nvPicPr>
        <p:blipFill>
          <a:blip r:embed="rId3"/>
          <a:srcRect l="21775"/>
          <a:stretch/>
        </p:blipFill>
        <p:spPr>
          <a:xfrm>
            <a:off x="2942547" y="3518227"/>
            <a:ext cx="2030863" cy="1062513"/>
          </a:xfrm>
          <a:prstGeom prst="rect">
            <a:avLst/>
          </a:prstGeom>
        </p:spPr>
      </p:pic>
      <p:pic>
        <p:nvPicPr>
          <p:cNvPr id="5" name="Billede 4">
            <a:extLst>
              <a:ext uri="{FF2B5EF4-FFF2-40B4-BE49-F238E27FC236}">
                <a16:creationId xmlns:a16="http://schemas.microsoft.com/office/drawing/2014/main" id="{3766EA88-E1DF-30FD-CE27-0184C523F550}"/>
              </a:ext>
            </a:extLst>
          </p:cNvPr>
          <p:cNvPicPr>
            <a:picLocks noChangeAspect="1"/>
          </p:cNvPicPr>
          <p:nvPr/>
        </p:nvPicPr>
        <p:blipFill>
          <a:blip r:embed="rId4"/>
          <a:srcRect b="15682"/>
          <a:stretch/>
        </p:blipFill>
        <p:spPr>
          <a:xfrm>
            <a:off x="4528238" y="1332000"/>
            <a:ext cx="7365167" cy="1753019"/>
          </a:xfrm>
          <a:prstGeom prst="rect">
            <a:avLst/>
          </a:prstGeom>
        </p:spPr>
      </p:pic>
    </p:spTree>
    <p:extLst>
      <p:ext uri="{BB962C8B-B14F-4D97-AF65-F5344CB8AC3E}">
        <p14:creationId xmlns:p14="http://schemas.microsoft.com/office/powerpoint/2010/main" val="33143790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8712-287F-0EFA-768F-D4D7A2DE72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6DF6A3-DF0A-9D97-AB2D-C4394CFCD600}"/>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3</a:t>
            </a:r>
          </a:p>
        </p:txBody>
      </p:sp>
      <p:sp>
        <p:nvSpPr>
          <p:cNvPr id="3" name="Pladsholder til indhold 2">
            <a:extLst>
              <a:ext uri="{FF2B5EF4-FFF2-40B4-BE49-F238E27FC236}">
                <a16:creationId xmlns:a16="http://schemas.microsoft.com/office/drawing/2014/main" id="{05FF9342-6F52-8C2E-42A2-849ED4E835AC}"/>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80D7B99E-33BE-387A-B15B-792C9151D3E7}"/>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21845773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4502-465E-22DF-21EC-F14CFFB9FFE3}"/>
            </a:ext>
          </a:extLst>
        </p:cNvPr>
        <p:cNvGrpSpPr/>
        <p:nvPr/>
      </p:nvGrpSpPr>
      <p:grpSpPr>
        <a:xfrm>
          <a:off x="0" y="0"/>
          <a:ext cx="0" cy="0"/>
          <a:chOff x="0" y="0"/>
          <a:chExt cx="0" cy="0"/>
        </a:xfrm>
      </p:grpSpPr>
      <p:pic>
        <p:nvPicPr>
          <p:cNvPr id="5" name="Pladsholder til indhold 3" descr="Et billede, der indeholder tekst, cirkel, Font/skrifttype, skærmbillede&#10;&#10;Automatisk genereret beskrivelse">
            <a:extLst>
              <a:ext uri="{FF2B5EF4-FFF2-40B4-BE49-F238E27FC236}">
                <a16:creationId xmlns:a16="http://schemas.microsoft.com/office/drawing/2014/main" id="{A09E4203-D67D-3783-D398-62B08E9BD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633" y="1193057"/>
            <a:ext cx="7566367" cy="4739695"/>
          </a:xfrm>
          <a:prstGeom prst="rect">
            <a:avLst/>
          </a:prstGeom>
        </p:spPr>
      </p:pic>
      <p:sp>
        <p:nvSpPr>
          <p:cNvPr id="2" name="Titel 1">
            <a:extLst>
              <a:ext uri="{FF2B5EF4-FFF2-40B4-BE49-F238E27FC236}">
                <a16:creationId xmlns:a16="http://schemas.microsoft.com/office/drawing/2014/main" id="{D28F6CC9-F19F-11FA-EB35-68CAAA39AA9C}"/>
              </a:ext>
            </a:extLst>
          </p:cNvPr>
          <p:cNvSpPr>
            <a:spLocks noGrp="1"/>
          </p:cNvSpPr>
          <p:nvPr>
            <p:ph type="title"/>
          </p:nvPr>
        </p:nvSpPr>
        <p:spPr>
          <a:xfrm>
            <a:off x="552106" y="90738"/>
            <a:ext cx="10515600" cy="1325563"/>
          </a:xfrm>
        </p:spPr>
        <p:txBody>
          <a:bodyPr/>
          <a:lstStyle/>
          <a:p>
            <a:r>
              <a:rPr lang="da-DK" dirty="0">
                <a:solidFill>
                  <a:srgbClr val="224B5A"/>
                </a:solidFill>
                <a:latin typeface="BetonEF-Bold" charset="0"/>
              </a:rPr>
              <a:t>Engineering designprocessen</a:t>
            </a:r>
          </a:p>
        </p:txBody>
      </p:sp>
      <p:sp>
        <p:nvSpPr>
          <p:cNvPr id="8" name="Pladsholder til indhold 7">
            <a:extLst>
              <a:ext uri="{FF2B5EF4-FFF2-40B4-BE49-F238E27FC236}">
                <a16:creationId xmlns:a16="http://schemas.microsoft.com/office/drawing/2014/main" id="{25C5EFC7-42CE-6B90-FA7C-EC698839843A}"/>
              </a:ext>
            </a:extLst>
          </p:cNvPr>
          <p:cNvSpPr>
            <a:spLocks noGrp="1"/>
          </p:cNvSpPr>
          <p:nvPr>
            <p:ph idx="1"/>
          </p:nvPr>
        </p:nvSpPr>
        <p:spPr>
          <a:xfrm>
            <a:off x="552106" y="1330158"/>
            <a:ext cx="4527894" cy="4602594"/>
          </a:xfrm>
        </p:spPr>
        <p:txBody>
          <a:bodyPr>
            <a:normAutofit/>
          </a:bodyPr>
          <a:lstStyle/>
          <a:p>
            <a:pPr>
              <a:spcAft>
                <a:spcPts val="0"/>
              </a:spcAft>
            </a:pPr>
            <a:r>
              <a:rPr lang="da-DK" sz="1800" dirty="0">
                <a:latin typeface="Work Sans" pitchFamily="2" charset="0"/>
              </a:rPr>
              <a:t>Kort oplæg om elektronegativitet og polære og </a:t>
            </a:r>
            <a:r>
              <a:rPr lang="da-DK" sz="1800" dirty="0" err="1">
                <a:latin typeface="Work Sans" pitchFamily="2" charset="0"/>
              </a:rPr>
              <a:t>upolære</a:t>
            </a:r>
            <a:r>
              <a:rPr lang="da-DK" sz="1800" dirty="0">
                <a:latin typeface="Work Sans" pitchFamily="2" charset="0"/>
              </a:rPr>
              <a:t> bindinger</a:t>
            </a:r>
            <a:br>
              <a:rPr lang="da-DK" sz="1800" dirty="0">
                <a:latin typeface="Work Sans" pitchFamily="2" charset="0"/>
              </a:rPr>
            </a:br>
            <a:r>
              <a:rPr lang="da-DK" sz="1800" dirty="0">
                <a:latin typeface="Work Sans" pitchFamily="2" charset="0"/>
              </a:rPr>
              <a:t>(15 min)</a:t>
            </a:r>
          </a:p>
          <a:p>
            <a:pPr marL="0" indent="0">
              <a:spcAft>
                <a:spcPts val="0"/>
              </a:spcAft>
              <a:buNone/>
            </a:pPr>
            <a:endParaRPr lang="da-DK" sz="1800" dirty="0">
              <a:latin typeface="Work Sans" pitchFamily="2" charset="0"/>
            </a:endParaRPr>
          </a:p>
          <a:p>
            <a:pPr>
              <a:spcBef>
                <a:spcPts val="300"/>
              </a:spcBef>
            </a:pPr>
            <a:r>
              <a:rPr lang="da-DK" sz="1800" dirty="0">
                <a:latin typeface="Work Sans" pitchFamily="2" charset="0"/>
              </a:rPr>
              <a:t>Arbejdsark 2: Polær eller </a:t>
            </a:r>
            <a:r>
              <a:rPr lang="da-DK" sz="1800" dirty="0" err="1">
                <a:latin typeface="Work Sans" pitchFamily="2" charset="0"/>
              </a:rPr>
              <a:t>upolær</a:t>
            </a:r>
            <a:r>
              <a:rPr lang="da-DK" sz="1800" dirty="0">
                <a:latin typeface="Work Sans" pitchFamily="2" charset="0"/>
              </a:rPr>
              <a:t>, (opgave 1) (10 min)</a:t>
            </a:r>
          </a:p>
          <a:p>
            <a:pPr marL="0" indent="0">
              <a:spcBef>
                <a:spcPts val="300"/>
              </a:spcBef>
              <a:buNone/>
            </a:pPr>
            <a:endParaRPr lang="da-DK" sz="1800" dirty="0">
              <a:latin typeface="Work Sans" pitchFamily="2" charset="0"/>
            </a:endParaRPr>
          </a:p>
          <a:p>
            <a:pPr>
              <a:spcBef>
                <a:spcPts val="300"/>
              </a:spcBef>
            </a:pPr>
            <a:r>
              <a:rPr lang="da-DK" sz="1800" dirty="0">
                <a:latin typeface="Work Sans" pitchFamily="2" charset="0"/>
              </a:rPr>
              <a:t>Opsamling på opgaven ved tavlen (10 min)</a:t>
            </a:r>
          </a:p>
          <a:p>
            <a:pPr marL="0" indent="0">
              <a:spcBef>
                <a:spcPts val="300"/>
              </a:spcBef>
              <a:buNone/>
            </a:pPr>
            <a:endParaRPr lang="da-DK" sz="1800" dirty="0">
              <a:latin typeface="Work Sans" pitchFamily="2" charset="0"/>
            </a:endParaRPr>
          </a:p>
          <a:p>
            <a:pPr>
              <a:spcBef>
                <a:spcPts val="300"/>
              </a:spcBef>
            </a:pPr>
            <a:r>
              <a:rPr lang="da-DK" sz="1800" dirty="0">
                <a:latin typeface="Work Sans" pitchFamily="2" charset="0"/>
              </a:rPr>
              <a:t>Metodekort 2: </a:t>
            </a:r>
            <a:r>
              <a:rPr lang="da-DK" sz="1800" b="0" i="0" dirty="0">
                <a:solidFill>
                  <a:srgbClr val="000000"/>
                </a:solidFill>
                <a:effectLst/>
                <a:latin typeface="Work Sans" pitchFamily="2" charset="0"/>
              </a:rPr>
              <a:t>Undersøgelse af blandbarhed- Forarbejde (30 min)</a:t>
            </a:r>
          </a:p>
          <a:p>
            <a:pPr marL="0" indent="0">
              <a:spcBef>
                <a:spcPts val="300"/>
              </a:spcBef>
              <a:buNone/>
            </a:pPr>
            <a:endParaRPr lang="da-DK" sz="1800" dirty="0">
              <a:solidFill>
                <a:srgbClr val="000000"/>
              </a:solidFill>
              <a:latin typeface="Work Sans" pitchFamily="2" charset="0"/>
            </a:endParaRPr>
          </a:p>
          <a:p>
            <a:pPr>
              <a:spcBef>
                <a:spcPts val="300"/>
              </a:spcBef>
            </a:pPr>
            <a:r>
              <a:rPr lang="da-DK" sz="1800" b="0" i="0" dirty="0">
                <a:solidFill>
                  <a:srgbClr val="000000"/>
                </a:solidFill>
                <a:effectLst/>
                <a:latin typeface="Work Sans" pitchFamily="2" charset="0"/>
              </a:rPr>
              <a:t>Afrunding – gruppens samarbejde </a:t>
            </a:r>
          </a:p>
          <a:p>
            <a:endParaRPr lang="da-DK" sz="1800" dirty="0">
              <a:latin typeface="Work Sans" pitchFamily="2" charset="0"/>
            </a:endParaRPr>
          </a:p>
        </p:txBody>
      </p:sp>
      <p:cxnSp>
        <p:nvCxnSpPr>
          <p:cNvPr id="4" name="Lige pilforbindelse 3">
            <a:extLst>
              <a:ext uri="{FF2B5EF4-FFF2-40B4-BE49-F238E27FC236}">
                <a16:creationId xmlns:a16="http://schemas.microsoft.com/office/drawing/2014/main" id="{2D6C66BD-A382-C3A2-8D0D-C0C3DBFDEEE3}"/>
              </a:ext>
            </a:extLst>
          </p:cNvPr>
          <p:cNvCxnSpPr/>
          <p:nvPr/>
        </p:nvCxnSpPr>
        <p:spPr>
          <a:xfrm>
            <a:off x="5151264" y="1040119"/>
            <a:ext cx="1889472" cy="11397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37F17366-D157-0776-1E2F-BDBE481241F4}"/>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spTree>
    <p:extLst>
      <p:ext uri="{BB962C8B-B14F-4D97-AF65-F5344CB8AC3E}">
        <p14:creationId xmlns:p14="http://schemas.microsoft.com/office/powerpoint/2010/main" val="24121903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1311D-A5CA-BBE3-3528-348F02633E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C47054-3C39-62CD-6416-7B0A3FEE4DA9}"/>
              </a:ext>
            </a:extLst>
          </p:cNvPr>
          <p:cNvSpPr>
            <a:spLocks noGrp="1"/>
          </p:cNvSpPr>
          <p:nvPr>
            <p:ph type="title"/>
          </p:nvPr>
        </p:nvSpPr>
        <p:spPr>
          <a:xfrm>
            <a:off x="695325" y="85684"/>
            <a:ext cx="10515600" cy="1325563"/>
          </a:xfrm>
        </p:spPr>
        <p:txBody>
          <a:bodyPr/>
          <a:lstStyle/>
          <a:p>
            <a:r>
              <a:rPr lang="da-DK" dirty="0">
                <a:solidFill>
                  <a:srgbClr val="224B5A"/>
                </a:solidFill>
                <a:latin typeface="BetonEF-Bold" charset="0"/>
              </a:rPr>
              <a:t>Grupper</a:t>
            </a:r>
          </a:p>
        </p:txBody>
      </p:sp>
      <p:graphicFrame>
        <p:nvGraphicFramePr>
          <p:cNvPr id="4" name="Pladsholder til indhold 3">
            <a:extLst>
              <a:ext uri="{FF2B5EF4-FFF2-40B4-BE49-F238E27FC236}">
                <a16:creationId xmlns:a16="http://schemas.microsoft.com/office/drawing/2014/main" id="{3EF8D17E-5F7A-FC12-79E4-DE09A56E94FE}"/>
              </a:ext>
            </a:extLst>
          </p:cNvPr>
          <p:cNvGraphicFramePr>
            <a:graphicFrameLocks noGrp="1"/>
          </p:cNvGraphicFramePr>
          <p:nvPr>
            <p:ph idx="1"/>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5475B56C-F740-4E15-0B12-8426AD66BD70}"/>
              </a:ext>
            </a:extLst>
          </p:cNvPr>
          <p:cNvSpPr txBox="1"/>
          <p:nvPr/>
        </p:nvSpPr>
        <p:spPr>
          <a:xfrm>
            <a:off x="695325" y="5595457"/>
            <a:ext cx="10520756" cy="892552"/>
          </a:xfrm>
          <a:prstGeom prst="rect">
            <a:avLst/>
          </a:prstGeom>
          <a:noFill/>
        </p:spPr>
        <p:txBody>
          <a:bodyPr wrap="square" lIns="0" rIns="0" rtlCol="0">
            <a:spAutoFit/>
          </a:bodyPr>
          <a:lstStyle/>
          <a:p>
            <a:r>
              <a:rPr lang="da-DK" sz="1700" dirty="0">
                <a:latin typeface="Work Sans" pitchFamily="2" charset="0"/>
              </a:rPr>
              <a:t>Første på listen opretter et </a:t>
            </a:r>
            <a:r>
              <a:rPr lang="da-DK" sz="1700" dirty="0" err="1">
                <a:latin typeface="Work Sans" pitchFamily="2" charset="0"/>
              </a:rPr>
              <a:t>worddokument</a:t>
            </a:r>
            <a:r>
              <a:rPr lang="da-DK" sz="1700" dirty="0">
                <a:latin typeface="Work Sans" pitchFamily="2" charset="0"/>
              </a:rPr>
              <a:t> som alle i gruppen har adgang til og sørger for at lærer har adgang også.</a:t>
            </a:r>
          </a:p>
          <a:p>
            <a:endParaRPr lang="da-DK" dirty="0"/>
          </a:p>
        </p:txBody>
      </p:sp>
    </p:spTree>
    <p:extLst>
      <p:ext uri="{BB962C8B-B14F-4D97-AF65-F5344CB8AC3E}">
        <p14:creationId xmlns:p14="http://schemas.microsoft.com/office/powerpoint/2010/main" val="26475321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39FBC-0BEB-C0E3-FD09-12439E642DCB}"/>
              </a:ext>
            </a:extLst>
          </p:cNvPr>
          <p:cNvSpPr>
            <a:spLocks noGrp="1"/>
          </p:cNvSpPr>
          <p:nvPr>
            <p:ph type="title"/>
          </p:nvPr>
        </p:nvSpPr>
        <p:spPr>
          <a:xfrm>
            <a:off x="695324" y="279008"/>
            <a:ext cx="10515600" cy="1325563"/>
          </a:xfrm>
        </p:spPr>
        <p:txBody>
          <a:bodyPr/>
          <a:lstStyle/>
          <a:p>
            <a:r>
              <a:rPr lang="da-DK" dirty="0">
                <a:solidFill>
                  <a:srgbClr val="224B5A"/>
                </a:solidFill>
                <a:latin typeface="BetonEF-Bold" charset="0"/>
              </a:rPr>
              <a:t>Elektronegativitet (EN)</a:t>
            </a:r>
          </a:p>
        </p:txBody>
      </p:sp>
      <p:sp>
        <p:nvSpPr>
          <p:cNvPr id="3" name="Pladsholder til indhold 2">
            <a:extLst>
              <a:ext uri="{FF2B5EF4-FFF2-40B4-BE49-F238E27FC236}">
                <a16:creationId xmlns:a16="http://schemas.microsoft.com/office/drawing/2014/main" id="{FB2CBB73-AA4C-0774-9B0F-2EA393D6E14C}"/>
              </a:ext>
            </a:extLst>
          </p:cNvPr>
          <p:cNvSpPr>
            <a:spLocks noGrp="1"/>
          </p:cNvSpPr>
          <p:nvPr>
            <p:ph idx="1"/>
          </p:nvPr>
        </p:nvSpPr>
        <p:spPr/>
        <p:txBody>
          <a:bodyPr/>
          <a:lstStyle/>
          <a:p>
            <a:r>
              <a:rPr lang="da-DK" sz="1800" dirty="0">
                <a:latin typeface="Work Sans" pitchFamily="2" charset="0"/>
              </a:rPr>
              <a:t>Evnen til at tiltrække fælles elektroner</a:t>
            </a:r>
          </a:p>
          <a:p>
            <a:r>
              <a:rPr lang="da-DK" sz="1800" dirty="0">
                <a:latin typeface="Work Sans" pitchFamily="2" charset="0"/>
              </a:rPr>
              <a:t>Fordeling af elektroner i bindingen</a:t>
            </a:r>
          </a:p>
          <a:p>
            <a:r>
              <a:rPr lang="da-DK" sz="1800" dirty="0">
                <a:latin typeface="Work Sans" pitchFamily="2" charset="0"/>
              </a:rPr>
              <a:t>Polær og </a:t>
            </a:r>
            <a:r>
              <a:rPr lang="da-DK" sz="1800" dirty="0" err="1">
                <a:latin typeface="Work Sans" pitchFamily="2" charset="0"/>
              </a:rPr>
              <a:t>upolær</a:t>
            </a:r>
            <a:endParaRPr lang="da-DK" sz="1800" dirty="0">
              <a:latin typeface="Work Sans" pitchFamily="2" charset="0"/>
            </a:endParaRPr>
          </a:p>
          <a:p>
            <a:endParaRPr lang="da-DK" dirty="0">
              <a:latin typeface="Work Sans" pitchFamily="2" charset="0"/>
            </a:endParaRPr>
          </a:p>
        </p:txBody>
      </p:sp>
      <p:pic>
        <p:nvPicPr>
          <p:cNvPr id="4" name="Billede 3">
            <a:extLst>
              <a:ext uri="{FF2B5EF4-FFF2-40B4-BE49-F238E27FC236}">
                <a16:creationId xmlns:a16="http://schemas.microsoft.com/office/drawing/2014/main" id="{F4DB57B4-9F9D-ADC3-9C2C-6C6485DAF757}"/>
              </a:ext>
            </a:extLst>
          </p:cNvPr>
          <p:cNvPicPr>
            <a:picLocks noChangeAspect="1"/>
          </p:cNvPicPr>
          <p:nvPr/>
        </p:nvPicPr>
        <p:blipFill>
          <a:blip r:embed="rId3"/>
          <a:stretch>
            <a:fillRect/>
          </a:stretch>
        </p:blipFill>
        <p:spPr>
          <a:xfrm>
            <a:off x="6264684" y="1284972"/>
            <a:ext cx="5433477" cy="1551446"/>
          </a:xfrm>
          <a:prstGeom prst="rect">
            <a:avLst/>
          </a:prstGeom>
          <a:ln w="3175">
            <a:solidFill>
              <a:schemeClr val="tx1"/>
            </a:solidFill>
          </a:ln>
        </p:spPr>
      </p:pic>
      <p:sp>
        <p:nvSpPr>
          <p:cNvPr id="5" name="Tekstfelt 4">
            <a:extLst>
              <a:ext uri="{FF2B5EF4-FFF2-40B4-BE49-F238E27FC236}">
                <a16:creationId xmlns:a16="http://schemas.microsoft.com/office/drawing/2014/main" id="{1D70E6A9-09E5-3832-6D2A-7787A604640F}"/>
              </a:ext>
            </a:extLst>
          </p:cNvPr>
          <p:cNvSpPr txBox="1"/>
          <p:nvPr/>
        </p:nvSpPr>
        <p:spPr>
          <a:xfrm>
            <a:off x="695324" y="5831658"/>
            <a:ext cx="6721475" cy="677108"/>
          </a:xfrm>
          <a:prstGeom prst="rect">
            <a:avLst/>
          </a:prstGeom>
          <a:noFill/>
        </p:spPr>
        <p:txBody>
          <a:bodyPr wrap="square" rtlCol="0">
            <a:spAutoFit/>
          </a:bodyPr>
          <a:lstStyle/>
          <a:p>
            <a:r>
              <a:rPr lang="da-DK" sz="1100" dirty="0">
                <a:effectLst/>
                <a:latin typeface="Work Sans" pitchFamily="2" charset="0"/>
                <a:ea typeface="Aptos" panose="020B0004020202020204" pitchFamily="34" charset="0"/>
                <a:cs typeface="Aptos" panose="020B0004020202020204" pitchFamily="34" charset="0"/>
              </a:rPr>
              <a:t>Tabel: Bindingstyper og </a:t>
            </a:r>
            <a:r>
              <a:rPr lang="da-DK" sz="1100" i="1" dirty="0">
                <a:effectLst/>
                <a:latin typeface="Work Sans" pitchFamily="2" charset="0"/>
                <a:ea typeface="Aptos" panose="020B0004020202020204" pitchFamily="34" charset="0"/>
                <a:cs typeface="Aptos" panose="020B0004020202020204" pitchFamily="34" charset="0"/>
              </a:rPr>
              <a:t>EN</a:t>
            </a:r>
            <a:r>
              <a:rPr lang="da-DK" sz="1100" dirty="0">
                <a:effectLst/>
                <a:latin typeface="Work Sans" pitchFamily="2" charset="0"/>
                <a:ea typeface="Aptos" panose="020B0004020202020204" pitchFamily="34" charset="0"/>
                <a:cs typeface="Aptos" panose="020B0004020202020204" pitchFamily="34" charset="0"/>
              </a:rPr>
              <a:t>-værdier.</a:t>
            </a:r>
          </a:p>
          <a:p>
            <a:r>
              <a:rPr lang="da-DK" sz="900" i="1" dirty="0">
                <a:effectLst/>
                <a:latin typeface="Work Sans" pitchFamily="2" charset="0"/>
                <a:ea typeface="Aptos" panose="020B0004020202020204" pitchFamily="34" charset="0"/>
                <a:cs typeface="Aptos" panose="020B0004020202020204" pitchFamily="34" charset="0"/>
              </a:rPr>
              <a:t>Efter: </a:t>
            </a:r>
            <a:r>
              <a:rPr lang="da-DK" sz="900" i="1" u="sng" dirty="0">
                <a:effectLst/>
                <a:latin typeface="Work Sans" pitchFamily="2"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https://kendkemien1.systime.dk/?id=176#c758</a:t>
            </a:r>
            <a:endParaRPr lang="da-DK" sz="900" i="1" dirty="0">
              <a:effectLst/>
              <a:latin typeface="Work Sans" pitchFamily="2" charset="0"/>
              <a:ea typeface="Aptos" panose="020B0004020202020204" pitchFamily="34" charset="0"/>
              <a:cs typeface="Aptos" panose="020B0004020202020204" pitchFamily="34" charset="0"/>
            </a:endParaRPr>
          </a:p>
          <a:p>
            <a:r>
              <a:rPr lang="da-DK" sz="1800" dirty="0">
                <a:effectLst/>
                <a:latin typeface="Aptos" panose="020B0004020202020204" pitchFamily="34" charset="0"/>
                <a:ea typeface="Aptos" panose="020B0004020202020204" pitchFamily="34" charset="0"/>
                <a:cs typeface="Aptos" panose="020B0004020202020204" pitchFamily="34" charset="0"/>
              </a:rPr>
              <a:t> </a:t>
            </a:r>
          </a:p>
        </p:txBody>
      </p:sp>
      <p:pic>
        <p:nvPicPr>
          <p:cNvPr id="6" name="Billede 5" descr="Et billede, der indeholder skærmbillede, cirkel, astronomi&#10;&#10;Automatisk genereret beskrivelse">
            <a:extLst>
              <a:ext uri="{FF2B5EF4-FFF2-40B4-BE49-F238E27FC236}">
                <a16:creationId xmlns:a16="http://schemas.microsoft.com/office/drawing/2014/main" id="{F34EA1FE-45A3-13A9-15C7-5D73BB7C65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4" y="3057472"/>
            <a:ext cx="6182945" cy="2649833"/>
          </a:xfrm>
          <a:prstGeom prst="rect">
            <a:avLst/>
          </a:prstGeom>
        </p:spPr>
      </p:pic>
    </p:spTree>
    <p:extLst>
      <p:ext uri="{BB962C8B-B14F-4D97-AF65-F5344CB8AC3E}">
        <p14:creationId xmlns:p14="http://schemas.microsoft.com/office/powerpoint/2010/main" val="9763819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CCE6C-CCFA-A8C4-B896-E40E05B2A81E}"/>
              </a:ext>
            </a:extLst>
          </p:cNvPr>
          <p:cNvSpPr>
            <a:spLocks noGrp="1"/>
          </p:cNvSpPr>
          <p:nvPr>
            <p:ph type="title"/>
          </p:nvPr>
        </p:nvSpPr>
        <p:spPr>
          <a:xfrm>
            <a:off x="626679" y="18255"/>
            <a:ext cx="10515600" cy="1325563"/>
          </a:xfrm>
        </p:spPr>
        <p:txBody>
          <a:bodyPr/>
          <a:lstStyle/>
          <a:p>
            <a:r>
              <a:rPr lang="da-DK" dirty="0">
                <a:solidFill>
                  <a:srgbClr val="224B5A"/>
                </a:solidFill>
                <a:latin typeface="BetonEF-Bold" charset="0"/>
              </a:rPr>
              <a:t>Elektronegativitet (EN)</a:t>
            </a:r>
          </a:p>
        </p:txBody>
      </p:sp>
      <p:sp>
        <p:nvSpPr>
          <p:cNvPr id="3" name="Pladsholder til indhold 2">
            <a:extLst>
              <a:ext uri="{FF2B5EF4-FFF2-40B4-BE49-F238E27FC236}">
                <a16:creationId xmlns:a16="http://schemas.microsoft.com/office/drawing/2014/main" id="{CCA6B801-BE35-A40C-D5DF-326389A45301}"/>
              </a:ext>
            </a:extLst>
          </p:cNvPr>
          <p:cNvSpPr>
            <a:spLocks noGrp="1"/>
          </p:cNvSpPr>
          <p:nvPr>
            <p:ph idx="1"/>
          </p:nvPr>
        </p:nvSpPr>
        <p:spPr/>
        <p:txBody>
          <a:bodyPr/>
          <a:lstStyle/>
          <a:p>
            <a:endParaRPr lang="da-DK" dirty="0"/>
          </a:p>
        </p:txBody>
      </p:sp>
      <p:pic>
        <p:nvPicPr>
          <p:cNvPr id="4" name="Pladsholder til indhold 7">
            <a:extLst>
              <a:ext uri="{FF2B5EF4-FFF2-40B4-BE49-F238E27FC236}">
                <a16:creationId xmlns:a16="http://schemas.microsoft.com/office/drawing/2014/main" id="{4D5772C3-C0F2-7EDF-FED8-0C4418C86B0D}"/>
              </a:ext>
            </a:extLst>
          </p:cNvPr>
          <p:cNvPicPr>
            <a:picLocks noGrp="1" noChangeAspect="1"/>
          </p:cNvPicPr>
          <p:nvPr/>
        </p:nvPicPr>
        <p:blipFill>
          <a:blip r:embed="rId3"/>
          <a:srcRect t="1754" r="1961" b="4386"/>
          <a:stretch/>
        </p:blipFill>
        <p:spPr>
          <a:xfrm>
            <a:off x="626679" y="3226247"/>
            <a:ext cx="6835865" cy="2938214"/>
          </a:xfrm>
          <a:prstGeom prst="rect">
            <a:avLst/>
          </a:prstGeom>
        </p:spPr>
      </p:pic>
      <p:pic>
        <p:nvPicPr>
          <p:cNvPr id="5" name="Billede 4">
            <a:extLst>
              <a:ext uri="{FF2B5EF4-FFF2-40B4-BE49-F238E27FC236}">
                <a16:creationId xmlns:a16="http://schemas.microsoft.com/office/drawing/2014/main" id="{13AE305B-0FC3-387B-6DB8-1BB63579BC30}"/>
              </a:ext>
            </a:extLst>
          </p:cNvPr>
          <p:cNvPicPr>
            <a:picLocks noChangeAspect="1"/>
          </p:cNvPicPr>
          <p:nvPr/>
        </p:nvPicPr>
        <p:blipFill>
          <a:blip r:embed="rId4"/>
          <a:stretch>
            <a:fillRect/>
          </a:stretch>
        </p:blipFill>
        <p:spPr>
          <a:xfrm>
            <a:off x="626679" y="1256556"/>
            <a:ext cx="5210873" cy="1487884"/>
          </a:xfrm>
          <a:prstGeom prst="rect">
            <a:avLst/>
          </a:prstGeom>
          <a:ln w="3175">
            <a:solidFill>
              <a:schemeClr val="tx1"/>
            </a:solidFill>
          </a:ln>
        </p:spPr>
      </p:pic>
      <p:pic>
        <p:nvPicPr>
          <p:cNvPr id="6" name="Billede 5">
            <a:extLst>
              <a:ext uri="{FF2B5EF4-FFF2-40B4-BE49-F238E27FC236}">
                <a16:creationId xmlns:a16="http://schemas.microsoft.com/office/drawing/2014/main" id="{D0EB4D5D-CD80-B6A5-3AC4-EDDA401755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92736" y="205684"/>
            <a:ext cx="5645256" cy="2874866"/>
          </a:xfrm>
          <a:prstGeom prst="rect">
            <a:avLst/>
          </a:prstGeom>
        </p:spPr>
      </p:pic>
      <p:sp>
        <p:nvSpPr>
          <p:cNvPr id="7" name="Tekstfelt 6">
            <a:extLst>
              <a:ext uri="{FF2B5EF4-FFF2-40B4-BE49-F238E27FC236}">
                <a16:creationId xmlns:a16="http://schemas.microsoft.com/office/drawing/2014/main" id="{8605C983-EA36-52C7-8F9C-71A88BA3A500}"/>
              </a:ext>
            </a:extLst>
          </p:cNvPr>
          <p:cNvSpPr txBox="1"/>
          <p:nvPr/>
        </p:nvSpPr>
        <p:spPr>
          <a:xfrm>
            <a:off x="8714343" y="2744440"/>
            <a:ext cx="3810188" cy="230832"/>
          </a:xfrm>
          <a:prstGeom prst="rect">
            <a:avLst/>
          </a:prstGeom>
          <a:noFill/>
        </p:spPr>
        <p:txBody>
          <a:bodyPr wrap="square" rtlCol="0">
            <a:spAutoFit/>
          </a:bodyPr>
          <a:lstStyle/>
          <a:p>
            <a:r>
              <a:rPr lang="da-DK" sz="900" i="1" dirty="0">
                <a:latin typeface="Work Sans" pitchFamily="2" charset="0"/>
              </a:rPr>
              <a:t>Kilde: Efter </a:t>
            </a:r>
            <a:r>
              <a:rPr lang="da-DK" sz="900" u="sng" dirty="0">
                <a:solidFill>
                  <a:srgbClr val="FF0000"/>
                </a:solidFill>
                <a:effectLst/>
                <a:latin typeface="Work Sans" pitchFamily="2" charset="0"/>
                <a:ea typeface="Aptos" panose="020B0004020202020204" pitchFamily="34" charset="0"/>
                <a:cs typeface="Aptos" panose="020B0004020202020204" pitchFamily="34" charset="0"/>
                <a:hlinkClick r:id="rId6"/>
              </a:rPr>
              <a:t>https://igangmedkemi.ibog.nucleus.dk/?id=163</a:t>
            </a:r>
            <a:endParaRPr lang="da-DK" sz="900" i="1" dirty="0">
              <a:highlight>
                <a:srgbClr val="FFFF00"/>
              </a:highlight>
              <a:latin typeface="Work Sans" pitchFamily="2" charset="0"/>
            </a:endParaRPr>
          </a:p>
        </p:txBody>
      </p:sp>
    </p:spTree>
    <p:extLst>
      <p:ext uri="{BB962C8B-B14F-4D97-AF65-F5344CB8AC3E}">
        <p14:creationId xmlns:p14="http://schemas.microsoft.com/office/powerpoint/2010/main" val="12352804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C9193-0A22-61E5-225E-6D5A78AB012B}"/>
              </a:ext>
            </a:extLst>
          </p:cNvPr>
          <p:cNvSpPr>
            <a:spLocks noGrp="1"/>
          </p:cNvSpPr>
          <p:nvPr>
            <p:ph type="title"/>
          </p:nvPr>
        </p:nvSpPr>
        <p:spPr>
          <a:xfrm>
            <a:off x="838200" y="254288"/>
            <a:ext cx="10515600" cy="1325563"/>
          </a:xfrm>
        </p:spPr>
        <p:txBody>
          <a:bodyPr/>
          <a:lstStyle/>
          <a:p>
            <a:r>
              <a:rPr lang="da-DK" dirty="0">
                <a:solidFill>
                  <a:srgbClr val="224B5A"/>
                </a:solidFill>
                <a:latin typeface="BetonEF-Bold" charset="0"/>
              </a:rPr>
              <a:t>Arbejdsark 2: Polær eller </a:t>
            </a:r>
            <a:r>
              <a:rPr lang="da-DK" dirty="0" err="1">
                <a:solidFill>
                  <a:srgbClr val="224B5A"/>
                </a:solidFill>
                <a:latin typeface="BetonEF-Bold" charset="0"/>
              </a:rPr>
              <a:t>upolær</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25C66FC7-D947-8B00-9E82-C683DCB3B75A}"/>
              </a:ext>
            </a:extLst>
          </p:cNvPr>
          <p:cNvSpPr>
            <a:spLocks noGrp="1"/>
          </p:cNvSpPr>
          <p:nvPr>
            <p:ph idx="1"/>
          </p:nvPr>
        </p:nvSpPr>
        <p:spPr/>
        <p:txBody>
          <a:bodyPr/>
          <a:lstStyle/>
          <a:p>
            <a:pPr marL="0" indent="0">
              <a:buNone/>
            </a:pPr>
            <a:r>
              <a:rPr lang="da-DK" sz="1800" dirty="0">
                <a:latin typeface="Work Sans" pitchFamily="2" charset="0"/>
              </a:rPr>
              <a:t>Gruppen laver opgave 1</a:t>
            </a:r>
          </a:p>
          <a:p>
            <a:pPr marL="0" indent="0">
              <a:buNone/>
            </a:pPr>
            <a:r>
              <a:rPr lang="da-DK" sz="1800" dirty="0">
                <a:latin typeface="Work Sans" pitchFamily="2" charset="0"/>
              </a:rPr>
              <a:t>Opsamling ved tavlen </a:t>
            </a:r>
          </a:p>
          <a:p>
            <a:endParaRPr lang="da-DK" sz="1800" dirty="0"/>
          </a:p>
        </p:txBody>
      </p:sp>
    </p:spTree>
    <p:extLst>
      <p:ext uri="{BB962C8B-B14F-4D97-AF65-F5344CB8AC3E}">
        <p14:creationId xmlns:p14="http://schemas.microsoft.com/office/powerpoint/2010/main" val="20525050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A1722-E538-46C1-0A19-66199F176910}"/>
              </a:ext>
            </a:extLst>
          </p:cNvPr>
          <p:cNvSpPr>
            <a:spLocks noGrp="1"/>
          </p:cNvSpPr>
          <p:nvPr>
            <p:ph type="title"/>
          </p:nvPr>
        </p:nvSpPr>
        <p:spPr>
          <a:xfrm>
            <a:off x="695325" y="294791"/>
            <a:ext cx="10801350" cy="1135313"/>
          </a:xfrm>
        </p:spPr>
        <p:txBody>
          <a:bodyPr>
            <a:normAutofit fontScale="90000"/>
          </a:bodyPr>
          <a:lstStyle/>
          <a:p>
            <a:r>
              <a:rPr lang="da-DK" dirty="0">
                <a:solidFill>
                  <a:srgbClr val="224B5A"/>
                </a:solidFill>
                <a:latin typeface="BetonEF-Bold" charset="0"/>
              </a:rPr>
              <a:t>Metodekort 3: </a:t>
            </a:r>
            <a:br>
              <a:rPr lang="da-DK" dirty="0">
                <a:solidFill>
                  <a:srgbClr val="224B5A"/>
                </a:solidFill>
                <a:latin typeface="BetonEF-Bold" charset="0"/>
              </a:rPr>
            </a:br>
            <a:r>
              <a:rPr lang="da-DK" dirty="0">
                <a:solidFill>
                  <a:srgbClr val="224B5A"/>
                </a:solidFill>
                <a:latin typeface="BetonEF-Bold" charset="0"/>
              </a:rPr>
              <a:t>Introøvelse med </a:t>
            </a:r>
            <a:r>
              <a:rPr lang="da-DK" dirty="0">
                <a:solidFill>
                  <a:srgbClr val="224B5A"/>
                </a:solidFill>
                <a:latin typeface="BetonEF-Bold" charset="0"/>
                <a:cs typeface="Calibri Light"/>
              </a:rPr>
              <a:t>blandbarhed: Forarbejde</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A3D791C3-C3E2-5C4F-2550-857C03E700AE}"/>
              </a:ext>
            </a:extLst>
          </p:cNvPr>
          <p:cNvSpPr>
            <a:spLocks noGrp="1"/>
          </p:cNvSpPr>
          <p:nvPr>
            <p:ph idx="1"/>
          </p:nvPr>
        </p:nvSpPr>
        <p:spPr>
          <a:xfrm>
            <a:off x="695325" y="1941474"/>
            <a:ext cx="9054603" cy="3638525"/>
          </a:xfrm>
        </p:spPr>
        <p:txBody>
          <a:bodyPr/>
          <a:lstStyle/>
          <a:p>
            <a:pPr marL="0" indent="0">
              <a:buNone/>
            </a:pPr>
            <a:r>
              <a:rPr lang="da-DK" sz="1800" dirty="0">
                <a:latin typeface="Work Sans" pitchFamily="2" charset="0"/>
              </a:rPr>
              <a:t>Gruppen udfylder metodekortet og fører svar i logbogen.</a:t>
            </a:r>
          </a:p>
          <a:p>
            <a:pPr marL="0" indent="0">
              <a:buNone/>
            </a:pPr>
            <a:r>
              <a:rPr lang="da-DK" sz="1800" dirty="0">
                <a:latin typeface="Work Sans" pitchFamily="2" charset="0"/>
              </a:rPr>
              <a:t>Download metodekortet fra Lectio og før det hele ind i jeres gruppelogbog.</a:t>
            </a:r>
          </a:p>
          <a:p>
            <a:endParaRPr lang="da-DK" sz="1800" dirty="0">
              <a:latin typeface="Work Sans" pitchFamily="2" charset="0"/>
            </a:endParaRPr>
          </a:p>
        </p:txBody>
      </p:sp>
    </p:spTree>
    <p:extLst>
      <p:ext uri="{BB962C8B-B14F-4D97-AF65-F5344CB8AC3E}">
        <p14:creationId xmlns:p14="http://schemas.microsoft.com/office/powerpoint/2010/main" val="4042050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17F82-DD14-AC6D-9B74-26B005C70F18}"/>
              </a:ext>
            </a:extLst>
          </p:cNvPr>
          <p:cNvSpPr>
            <a:spLocks noGrp="1"/>
          </p:cNvSpPr>
          <p:nvPr>
            <p:ph type="title"/>
          </p:nvPr>
        </p:nvSpPr>
        <p:spPr>
          <a:xfrm>
            <a:off x="838199" y="189634"/>
            <a:ext cx="10515600" cy="1325563"/>
          </a:xfrm>
        </p:spPr>
        <p:txBody>
          <a:bodyPr/>
          <a:lstStyle/>
          <a:p>
            <a:r>
              <a:rPr lang="da-DK" dirty="0">
                <a:solidFill>
                  <a:srgbClr val="224B5A"/>
                </a:solidFill>
                <a:latin typeface="BetonEF-Bold" charset="0"/>
              </a:rPr>
              <a:t>Engineering designprocessen</a:t>
            </a:r>
          </a:p>
        </p:txBody>
      </p:sp>
      <p:pic>
        <p:nvPicPr>
          <p:cNvPr id="4" name="Pladsholder til indhold 3" descr="Et billede, der indeholder tekst, cirkel, Font/skrifttype, skærmbillede&#10;&#10;Automatisk genereret beskrivelse">
            <a:extLst>
              <a:ext uri="{FF2B5EF4-FFF2-40B4-BE49-F238E27FC236}">
                <a16:creationId xmlns:a16="http://schemas.microsoft.com/office/drawing/2014/main" id="{26D09DB8-83E0-3FA0-E531-07FB4BEE27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1794" y="1825625"/>
            <a:ext cx="6948411" cy="4351338"/>
          </a:xfrm>
        </p:spPr>
      </p:pic>
    </p:spTree>
    <p:extLst>
      <p:ext uri="{BB962C8B-B14F-4D97-AF65-F5344CB8AC3E}">
        <p14:creationId xmlns:p14="http://schemas.microsoft.com/office/powerpoint/2010/main" val="21812391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70220-BACC-C110-2ABF-C283E39088BA}"/>
              </a:ext>
            </a:extLst>
          </p:cNvPr>
          <p:cNvSpPr>
            <a:spLocks noGrp="1"/>
          </p:cNvSpPr>
          <p:nvPr>
            <p:ph type="title"/>
          </p:nvPr>
        </p:nvSpPr>
        <p:spPr>
          <a:xfrm>
            <a:off x="695325" y="294791"/>
            <a:ext cx="11009862" cy="1191651"/>
          </a:xfrm>
        </p:spPr>
        <p:txBody>
          <a:bodyPr>
            <a:normAutofit fontScale="90000"/>
          </a:bodyPr>
          <a:lstStyle/>
          <a:p>
            <a:r>
              <a:rPr lang="da-DK" dirty="0">
                <a:solidFill>
                  <a:srgbClr val="224B5A"/>
                </a:solidFill>
                <a:latin typeface="BetonEF-Bold" charset="0"/>
              </a:rPr>
              <a:t>Metodekort 3: Introøvelse med </a:t>
            </a:r>
            <a:r>
              <a:rPr lang="da-DK" dirty="0">
                <a:solidFill>
                  <a:srgbClr val="224B5A"/>
                </a:solidFill>
                <a:latin typeface="BetonEF-Bold" charset="0"/>
                <a:cs typeface="Calibri Light"/>
              </a:rPr>
              <a:t>blandbarhed: Forarbejde</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B56BE012-EC6D-7FA6-94B5-39CA95FE0380}"/>
              </a:ext>
            </a:extLst>
          </p:cNvPr>
          <p:cNvSpPr>
            <a:spLocks noGrp="1"/>
          </p:cNvSpPr>
          <p:nvPr>
            <p:ph idx="1"/>
          </p:nvPr>
        </p:nvSpPr>
        <p:spPr>
          <a:xfrm>
            <a:off x="695325" y="1859136"/>
            <a:ext cx="7586279" cy="3720864"/>
          </a:xfrm>
        </p:spPr>
        <p:txBody>
          <a:bodyPr>
            <a:normAutofit fontScale="92500" lnSpcReduction="10000"/>
          </a:bodyPr>
          <a:lstStyle/>
          <a:p>
            <a:pPr>
              <a:lnSpc>
                <a:spcPct val="107000"/>
              </a:lnSpc>
              <a:spcAft>
                <a:spcPts val="800"/>
              </a:spcAft>
            </a:pPr>
            <a:r>
              <a:rPr lang="da-DK" sz="1800" b="1" dirty="0">
                <a:effectLst/>
                <a:latin typeface="Work Sans" pitchFamily="2" charset="0"/>
                <a:ea typeface="Calibri" panose="020F0502020204030204" pitchFamily="34" charset="0"/>
                <a:cs typeface="Times New Roman" panose="02020603050405020304" pitchFamily="18" charset="0"/>
              </a:rPr>
              <a:t>Formål</a:t>
            </a:r>
            <a:r>
              <a:rPr lang="da-DK" sz="1800" dirty="0">
                <a:effectLst/>
                <a:latin typeface="Work Sans" pitchFamily="2" charset="0"/>
                <a:ea typeface="Calibri" panose="020F0502020204030204" pitchFamily="34" charset="0"/>
                <a:cs typeface="Times New Roman" panose="02020603050405020304" pitchFamily="18" charset="0"/>
              </a:rPr>
              <a:t>: Formålet med øvelserne er at undersøge opløselighed af forskellige forbindelser.</a:t>
            </a:r>
          </a:p>
          <a:p>
            <a:pPr>
              <a:lnSpc>
                <a:spcPct val="107000"/>
              </a:lnSpc>
              <a:spcAft>
                <a:spcPts val="800"/>
              </a:spcAft>
            </a:pPr>
            <a:r>
              <a:rPr lang="da-DK" sz="1800" b="1" dirty="0">
                <a:effectLst/>
                <a:latin typeface="Work Sans" pitchFamily="2" charset="0"/>
                <a:ea typeface="Calibri" panose="020F0502020204030204" pitchFamily="34" charset="0"/>
                <a:cs typeface="Times New Roman" panose="02020603050405020304" pitchFamily="18" charset="0"/>
              </a:rPr>
              <a:t>Opgave</a:t>
            </a:r>
            <a:r>
              <a:rPr lang="da-DK" sz="1800" dirty="0">
                <a:effectLst/>
                <a:latin typeface="Work Sans" pitchFamily="2" charset="0"/>
                <a:ea typeface="Calibri" panose="020F0502020204030204" pitchFamily="34" charset="0"/>
                <a:cs typeface="Times New Roman" panose="02020603050405020304" pitchFamily="18" charset="0"/>
              </a:rPr>
              <a:t>: I skal designe et forsøg der kan belyse simple organiske molekylers opløselighed i vand og fedt samt et tilsvarende der kan belyse store molekylers blandbarhed med vand, </a:t>
            </a:r>
            <a:r>
              <a:rPr lang="da-DK" sz="1800" dirty="0" err="1">
                <a:effectLst/>
                <a:latin typeface="Work Sans" pitchFamily="2" charset="0"/>
                <a:ea typeface="Calibri" panose="020F0502020204030204" pitchFamily="34" charset="0"/>
                <a:cs typeface="Times New Roman" panose="02020603050405020304" pitchFamily="18" charset="0"/>
              </a:rPr>
              <a:t>ethanol</a:t>
            </a:r>
            <a:r>
              <a:rPr lang="da-DK" sz="1800" dirty="0">
                <a:effectLst/>
                <a:latin typeface="Work Sans" pitchFamily="2" charset="0"/>
                <a:ea typeface="Calibri" panose="020F0502020204030204" pitchFamily="34" charset="0"/>
                <a:cs typeface="Times New Roman" panose="02020603050405020304" pitchFamily="18" charset="0"/>
              </a:rPr>
              <a:t> og olie </a:t>
            </a:r>
          </a:p>
          <a:p>
            <a:pPr>
              <a:lnSpc>
                <a:spcPct val="107000"/>
              </a:lnSpc>
              <a:spcAft>
                <a:spcPts val="800"/>
              </a:spcAft>
            </a:pPr>
            <a:r>
              <a:rPr lang="da-DK" sz="1800" b="1" dirty="0">
                <a:effectLst/>
                <a:latin typeface="Work Sans" pitchFamily="2" charset="0"/>
                <a:ea typeface="Calibri" panose="020F0502020204030204" pitchFamily="34" charset="0"/>
                <a:cs typeface="Times New Roman" panose="02020603050405020304" pitchFamily="18" charset="0"/>
              </a:rPr>
              <a:t>Fremgangsmåde</a:t>
            </a:r>
            <a:r>
              <a:rPr lang="da-DK" sz="1800" dirty="0">
                <a:effectLst/>
                <a:latin typeface="Work Sans" pitchFamily="2" charset="0"/>
                <a:ea typeface="Calibri" panose="020F0502020204030204" pitchFamily="34" charset="0"/>
                <a:cs typeface="Times New Roman" panose="02020603050405020304" pitchFamily="18" charset="0"/>
              </a:rPr>
              <a:t>: Skriver I selv </a:t>
            </a:r>
          </a:p>
          <a:p>
            <a:pPr>
              <a:lnSpc>
                <a:spcPct val="107000"/>
              </a:lnSpc>
              <a:spcAft>
                <a:spcPts val="800"/>
              </a:spcAft>
            </a:pPr>
            <a:r>
              <a:rPr lang="da-DK" sz="1800" b="1" dirty="0">
                <a:effectLst/>
                <a:latin typeface="Work Sans" pitchFamily="2" charset="0"/>
                <a:ea typeface="Calibri" panose="020F0502020204030204" pitchFamily="34" charset="0"/>
                <a:cs typeface="Times New Roman" panose="02020603050405020304" pitchFamily="18" charset="0"/>
              </a:rPr>
              <a:t>Skema til notation af observationer</a:t>
            </a:r>
            <a:r>
              <a:rPr lang="da-DK" sz="1800" dirty="0">
                <a:effectLst/>
                <a:latin typeface="Work Sans" pitchFamily="2" charset="0"/>
                <a:ea typeface="Calibri" panose="020F0502020204030204" pitchFamily="34" charset="0"/>
                <a:cs typeface="Times New Roman" panose="02020603050405020304" pitchFamily="18" charset="0"/>
              </a:rPr>
              <a:t>: Laver I selv </a:t>
            </a:r>
          </a:p>
          <a:p>
            <a:pPr>
              <a:lnSpc>
                <a:spcPct val="107000"/>
              </a:lnSpc>
              <a:spcAft>
                <a:spcPts val="800"/>
              </a:spcAft>
            </a:pPr>
            <a:r>
              <a:rPr lang="da-DK" sz="1800" b="1" dirty="0">
                <a:effectLst/>
                <a:latin typeface="Work Sans" pitchFamily="2" charset="0"/>
                <a:ea typeface="Calibri" panose="020F0502020204030204" pitchFamily="34" charset="0"/>
                <a:cs typeface="Times New Roman" panose="02020603050405020304" pitchFamily="18" charset="0"/>
              </a:rPr>
              <a:t>Sikkerhed</a:t>
            </a:r>
            <a:r>
              <a:rPr lang="da-DK" sz="1800" dirty="0">
                <a:effectLst/>
                <a:latin typeface="Work Sans" pitchFamily="2" charset="0"/>
                <a:ea typeface="Calibri" panose="020F0502020204030204" pitchFamily="34" charset="0"/>
                <a:cs typeface="Times New Roman" panose="02020603050405020304" pitchFamily="18" charset="0"/>
              </a:rPr>
              <a:t>: Hvordan finder vi ud af det?</a:t>
            </a:r>
          </a:p>
          <a:p>
            <a:pPr>
              <a:lnSpc>
                <a:spcPct val="107000"/>
              </a:lnSpc>
              <a:spcAft>
                <a:spcPts val="800"/>
              </a:spcAft>
            </a:pPr>
            <a:r>
              <a:rPr lang="da-DK" sz="1800" b="1" dirty="0">
                <a:effectLst/>
                <a:latin typeface="Work Sans" pitchFamily="2" charset="0"/>
                <a:ea typeface="Calibri" panose="020F0502020204030204" pitchFamily="34" charset="0"/>
                <a:cs typeface="Times New Roman" panose="02020603050405020304" pitchFamily="18" charset="0"/>
              </a:rPr>
              <a:t>Relevans for parfumefremstilling</a:t>
            </a:r>
            <a:r>
              <a:rPr lang="da-DK" sz="1800" dirty="0">
                <a:effectLst/>
                <a:latin typeface="Work Sans" pitchFamily="2" charset="0"/>
                <a:ea typeface="Calibri" panose="020F0502020204030204" pitchFamily="34" charset="0"/>
                <a:cs typeface="Times New Roman" panose="02020603050405020304" pitchFamily="18" charset="0"/>
              </a:rPr>
              <a:t>: Skriver I jeres tanker om</a:t>
            </a:r>
          </a:p>
          <a:p>
            <a:endParaRPr lang="da-DK" dirty="0">
              <a:latin typeface="Work Sans" pitchFamily="2" charset="0"/>
            </a:endParaRPr>
          </a:p>
        </p:txBody>
      </p:sp>
      <p:sp>
        <p:nvSpPr>
          <p:cNvPr id="4" name="Tekstfelt 10">
            <a:extLst>
              <a:ext uri="{FF2B5EF4-FFF2-40B4-BE49-F238E27FC236}">
                <a16:creationId xmlns:a16="http://schemas.microsoft.com/office/drawing/2014/main" id="{108084E6-95CC-6D5B-3AEF-7B5569F9D2E7}"/>
              </a:ext>
            </a:extLst>
          </p:cNvPr>
          <p:cNvSpPr txBox="1"/>
          <p:nvPr/>
        </p:nvSpPr>
        <p:spPr>
          <a:xfrm>
            <a:off x="8436189" y="1840881"/>
            <a:ext cx="1726755" cy="353943"/>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700" b="1" dirty="0">
                <a:latin typeface="Work Sans" pitchFamily="2" charset="0"/>
              </a:rPr>
              <a:t>Kemikalieliste</a:t>
            </a:r>
          </a:p>
        </p:txBody>
      </p:sp>
      <p:graphicFrame>
        <p:nvGraphicFramePr>
          <p:cNvPr id="6" name="Tabel 5">
            <a:extLst>
              <a:ext uri="{FF2B5EF4-FFF2-40B4-BE49-F238E27FC236}">
                <a16:creationId xmlns:a16="http://schemas.microsoft.com/office/drawing/2014/main" id="{56891F76-5DD5-B513-74C7-DA1EE7347EDF}"/>
              </a:ext>
            </a:extLst>
          </p:cNvPr>
          <p:cNvGraphicFramePr>
            <a:graphicFrameLocks noGrp="1"/>
          </p:cNvGraphicFramePr>
          <p:nvPr>
            <p:extLst>
              <p:ext uri="{D42A27DB-BD31-4B8C-83A1-F6EECF244321}">
                <p14:modId xmlns:p14="http://schemas.microsoft.com/office/powerpoint/2010/main" val="2591076314"/>
              </p:ext>
            </p:extLst>
          </p:nvPr>
        </p:nvGraphicFramePr>
        <p:xfrm>
          <a:off x="8507661" y="2254063"/>
          <a:ext cx="3232468" cy="2026920"/>
        </p:xfrm>
        <a:graphic>
          <a:graphicData uri="http://schemas.openxmlformats.org/drawingml/2006/table">
            <a:tbl>
              <a:tblPr bandRow="1">
                <a:tableStyleId>{5C22544A-7EE6-4342-B048-85BDC9FD1C3A}</a:tableStyleId>
              </a:tblPr>
              <a:tblGrid>
                <a:gridCol w="3232468">
                  <a:extLst>
                    <a:ext uri="{9D8B030D-6E8A-4147-A177-3AD203B41FA5}">
                      <a16:colId xmlns:a16="http://schemas.microsoft.com/office/drawing/2014/main" val="112361098"/>
                    </a:ext>
                  </a:extLst>
                </a:gridCol>
              </a:tblGrid>
              <a:tr h="233745">
                <a:tc>
                  <a:txBody>
                    <a:bodyPr/>
                    <a:lstStyle/>
                    <a:p>
                      <a:r>
                        <a:rPr lang="da-DK" sz="1300" b="1" dirty="0" err="1">
                          <a:solidFill>
                            <a:schemeClr val="tx1"/>
                          </a:solidFill>
                          <a:latin typeface="Work Sans" pitchFamily="2" charset="0"/>
                        </a:rPr>
                        <a:t>Ethanol</a:t>
                      </a:r>
                      <a:endParaRPr lang="da-DK" sz="1300" b="1" dirty="0">
                        <a:solidFill>
                          <a:schemeClr val="tx1"/>
                        </a:solidFill>
                        <a:latin typeface="Work Sans" pitchFamily="2" charset="0"/>
                      </a:endParaRPr>
                    </a:p>
                  </a:txBody>
                  <a:tcPr>
                    <a:solidFill>
                      <a:schemeClr val="accent1">
                        <a:lumMod val="60000"/>
                        <a:lumOff val="40000"/>
                        <a:alpha val="48000"/>
                      </a:schemeClr>
                    </a:solidFill>
                  </a:tcPr>
                </a:tc>
                <a:extLst>
                  <a:ext uri="{0D108BD9-81ED-4DB2-BD59-A6C34878D82A}">
                    <a16:rowId xmlns:a16="http://schemas.microsoft.com/office/drawing/2014/main" val="2717883724"/>
                  </a:ext>
                </a:extLst>
              </a:tr>
              <a:tr h="233745">
                <a:tc>
                  <a:txBody>
                    <a:bodyPr/>
                    <a:lstStyle/>
                    <a:p>
                      <a:r>
                        <a:rPr lang="da-DK" sz="1300" b="1" dirty="0">
                          <a:latin typeface="Work Sans" pitchFamily="2" charset="0"/>
                        </a:rPr>
                        <a:t>Propan-1-oI</a:t>
                      </a:r>
                    </a:p>
                  </a:txBody>
                  <a:tcPr>
                    <a:solidFill>
                      <a:schemeClr val="accent1">
                        <a:lumMod val="60000"/>
                        <a:lumOff val="40000"/>
                        <a:alpha val="48000"/>
                      </a:schemeClr>
                    </a:solidFill>
                  </a:tcPr>
                </a:tc>
                <a:extLst>
                  <a:ext uri="{0D108BD9-81ED-4DB2-BD59-A6C34878D82A}">
                    <a16:rowId xmlns:a16="http://schemas.microsoft.com/office/drawing/2014/main" val="3937799322"/>
                  </a:ext>
                </a:extLst>
              </a:tr>
              <a:tr h="233745">
                <a:tc>
                  <a:txBody>
                    <a:bodyPr/>
                    <a:lstStyle/>
                    <a:p>
                      <a:r>
                        <a:rPr lang="da-DK" sz="1300" b="1" dirty="0">
                          <a:latin typeface="Work Sans" pitchFamily="2" charset="0"/>
                        </a:rPr>
                        <a:t>Butan-1-oI</a:t>
                      </a:r>
                    </a:p>
                  </a:txBody>
                  <a:tcPr>
                    <a:solidFill>
                      <a:schemeClr val="accent1">
                        <a:lumMod val="60000"/>
                        <a:lumOff val="40000"/>
                        <a:alpha val="48000"/>
                      </a:schemeClr>
                    </a:solidFill>
                  </a:tcPr>
                </a:tc>
                <a:extLst>
                  <a:ext uri="{0D108BD9-81ED-4DB2-BD59-A6C34878D82A}">
                    <a16:rowId xmlns:a16="http://schemas.microsoft.com/office/drawing/2014/main" val="584999229"/>
                  </a:ext>
                </a:extLst>
              </a:tr>
              <a:tr h="233745">
                <a:tc>
                  <a:txBody>
                    <a:bodyPr/>
                    <a:lstStyle/>
                    <a:p>
                      <a:r>
                        <a:rPr lang="da-DK" sz="1300" b="1" dirty="0">
                          <a:latin typeface="Work Sans" pitchFamily="2" charset="0"/>
                        </a:rPr>
                        <a:t>Pentan-1-oI</a:t>
                      </a:r>
                    </a:p>
                  </a:txBody>
                  <a:tcPr>
                    <a:solidFill>
                      <a:schemeClr val="accent1">
                        <a:lumMod val="60000"/>
                        <a:lumOff val="40000"/>
                        <a:alpha val="48000"/>
                      </a:schemeClr>
                    </a:solidFill>
                  </a:tcPr>
                </a:tc>
                <a:extLst>
                  <a:ext uri="{0D108BD9-81ED-4DB2-BD59-A6C34878D82A}">
                    <a16:rowId xmlns:a16="http://schemas.microsoft.com/office/drawing/2014/main" val="3508281980"/>
                  </a:ext>
                </a:extLst>
              </a:tr>
              <a:tr h="233745">
                <a:tc>
                  <a:txBody>
                    <a:bodyPr/>
                    <a:lstStyle/>
                    <a:p>
                      <a:r>
                        <a:rPr lang="da-DK" sz="1300" b="1" dirty="0">
                          <a:latin typeface="Work Sans" pitchFamily="2" charset="0"/>
                        </a:rPr>
                        <a:t>Madolie (indeholder fedtstof)</a:t>
                      </a:r>
                    </a:p>
                  </a:txBody>
                  <a:tcPr>
                    <a:solidFill>
                      <a:schemeClr val="accent1">
                        <a:lumMod val="60000"/>
                        <a:lumOff val="40000"/>
                        <a:alpha val="48000"/>
                      </a:schemeClr>
                    </a:solidFill>
                  </a:tcPr>
                </a:tc>
                <a:extLst>
                  <a:ext uri="{0D108BD9-81ED-4DB2-BD59-A6C34878D82A}">
                    <a16:rowId xmlns:a16="http://schemas.microsoft.com/office/drawing/2014/main" val="1739073141"/>
                  </a:ext>
                </a:extLst>
              </a:tr>
              <a:tr h="233745">
                <a:tc>
                  <a:txBody>
                    <a:bodyPr/>
                    <a:lstStyle/>
                    <a:p>
                      <a:r>
                        <a:rPr lang="da-DK" sz="1300" b="1" dirty="0">
                          <a:latin typeface="Work Sans" pitchFamily="2" charset="0"/>
                        </a:rPr>
                        <a:t>Rødbeder (indeholder </a:t>
                      </a:r>
                      <a:r>
                        <a:rPr lang="da-DK" sz="1300" b="1" dirty="0" err="1">
                          <a:latin typeface="Work Sans" pitchFamily="2" charset="0"/>
                        </a:rPr>
                        <a:t>betanin</a:t>
                      </a:r>
                      <a:r>
                        <a:rPr lang="da-DK" sz="1300" b="1" dirty="0">
                          <a:latin typeface="Work Sans" pitchFamily="2" charset="0"/>
                        </a:rPr>
                        <a:t>)</a:t>
                      </a:r>
                    </a:p>
                  </a:txBody>
                  <a:tcPr>
                    <a:solidFill>
                      <a:schemeClr val="accent1">
                        <a:lumMod val="60000"/>
                        <a:lumOff val="40000"/>
                        <a:alpha val="48000"/>
                      </a:schemeClr>
                    </a:solidFill>
                  </a:tcPr>
                </a:tc>
                <a:extLst>
                  <a:ext uri="{0D108BD9-81ED-4DB2-BD59-A6C34878D82A}">
                    <a16:rowId xmlns:a16="http://schemas.microsoft.com/office/drawing/2014/main" val="3632982871"/>
                  </a:ext>
                </a:extLst>
              </a:tr>
              <a:tr h="233745">
                <a:tc>
                  <a:txBody>
                    <a:bodyPr/>
                    <a:lstStyle/>
                    <a:p>
                      <a:r>
                        <a:rPr lang="da-DK" sz="1300" b="1" dirty="0">
                          <a:latin typeface="Work Sans" pitchFamily="2" charset="0"/>
                        </a:rPr>
                        <a:t>Gulerødder (indeholder </a:t>
                      </a:r>
                      <a:r>
                        <a:rPr lang="da-DK" sz="1300" b="1" dirty="0" err="1">
                          <a:latin typeface="Work Sans" pitchFamily="2" charset="0"/>
                        </a:rPr>
                        <a:t>betacaroten</a:t>
                      </a:r>
                      <a:r>
                        <a:rPr lang="da-DK" sz="1300" b="1" dirty="0">
                          <a:latin typeface="Work Sans" pitchFamily="2" charset="0"/>
                        </a:rPr>
                        <a:t>)</a:t>
                      </a:r>
                    </a:p>
                  </a:txBody>
                  <a:tcPr>
                    <a:solidFill>
                      <a:schemeClr val="accent1">
                        <a:lumMod val="60000"/>
                        <a:lumOff val="40000"/>
                        <a:alpha val="48000"/>
                      </a:schemeClr>
                    </a:solidFill>
                  </a:tcPr>
                </a:tc>
                <a:extLst>
                  <a:ext uri="{0D108BD9-81ED-4DB2-BD59-A6C34878D82A}">
                    <a16:rowId xmlns:a16="http://schemas.microsoft.com/office/drawing/2014/main" val="3745776976"/>
                  </a:ext>
                </a:extLst>
              </a:tr>
            </a:tbl>
          </a:graphicData>
        </a:graphic>
      </p:graphicFrame>
    </p:spTree>
    <p:extLst>
      <p:ext uri="{BB962C8B-B14F-4D97-AF65-F5344CB8AC3E}">
        <p14:creationId xmlns:p14="http://schemas.microsoft.com/office/powerpoint/2010/main" val="322762097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FA36C-4370-9D89-BD7E-1B432D1EB528}"/>
              </a:ext>
            </a:extLst>
          </p:cNvPr>
          <p:cNvSpPr>
            <a:spLocks noGrp="1"/>
          </p:cNvSpPr>
          <p:nvPr>
            <p:ph type="title"/>
          </p:nvPr>
        </p:nvSpPr>
        <p:spPr>
          <a:xfrm>
            <a:off x="695325" y="294791"/>
            <a:ext cx="9462749" cy="923183"/>
          </a:xfrm>
        </p:spPr>
        <p:txBody>
          <a:bodyPr>
            <a:normAutofit/>
          </a:bodyPr>
          <a:lstStyle/>
          <a:p>
            <a:r>
              <a:rPr lang="da-DK" dirty="0">
                <a:solidFill>
                  <a:srgbClr val="224B5A"/>
                </a:solidFill>
                <a:latin typeface="BetonEF-Bold" charset="0"/>
              </a:rPr>
              <a:t>Afrunding - Gruppens samarbejde</a:t>
            </a:r>
          </a:p>
        </p:txBody>
      </p:sp>
      <p:sp>
        <p:nvSpPr>
          <p:cNvPr id="3" name="Pladsholder til indhold 2">
            <a:extLst>
              <a:ext uri="{FF2B5EF4-FFF2-40B4-BE49-F238E27FC236}">
                <a16:creationId xmlns:a16="http://schemas.microsoft.com/office/drawing/2014/main" id="{FD99436F-9FDD-C78E-1821-BDC9EF0635A9}"/>
              </a:ext>
            </a:extLst>
          </p:cNvPr>
          <p:cNvSpPr>
            <a:spLocks noGrp="1"/>
          </p:cNvSpPr>
          <p:nvPr>
            <p:ph idx="1"/>
          </p:nvPr>
        </p:nvSpPr>
        <p:spPr>
          <a:xfrm>
            <a:off x="695325" y="1332000"/>
            <a:ext cx="9094389" cy="4248000"/>
          </a:xfrm>
        </p:spPr>
        <p:txBody>
          <a:bodyPr/>
          <a:lstStyle/>
          <a:p>
            <a:pPr marL="0" indent="0">
              <a:lnSpc>
                <a:spcPct val="116000"/>
              </a:lnSpc>
              <a:spcAft>
                <a:spcPts val="800"/>
              </a:spcAft>
              <a:buNone/>
            </a:pPr>
            <a:r>
              <a:rPr lang="da-DK" sz="1800" b="1" dirty="0">
                <a:solidFill>
                  <a:srgbClr val="000000"/>
                </a:solidFill>
                <a:effectLst/>
                <a:latin typeface="Work Sans" pitchFamily="2" charset="0"/>
                <a:ea typeface="Arial" panose="020B0604020202020204" pitchFamily="34" charset="0"/>
                <a:cs typeface="Times New Roman" panose="02020603050405020304" pitchFamily="18" charset="0"/>
              </a:rPr>
              <a:t>Spørgsmål fra jeres personlig logbog – en forpligtende samtale i gruppen</a:t>
            </a:r>
          </a:p>
          <a:p>
            <a:pPr marL="0" indent="0">
              <a:lnSpc>
                <a:spcPct val="116000"/>
              </a:lnSpc>
              <a:spcAft>
                <a:spcPts val="800"/>
              </a:spcAft>
              <a:buNone/>
            </a:pPr>
            <a:r>
              <a:rPr lang="da-DK" sz="1800" dirty="0">
                <a:solidFill>
                  <a:srgbClr val="000000"/>
                </a:solidFill>
                <a:effectLst/>
                <a:latin typeface="Work Sans" pitchFamily="2" charset="0"/>
                <a:ea typeface="Arial" panose="020B0604020202020204" pitchFamily="34" charset="0"/>
                <a:cs typeface="Times New Roman" panose="02020603050405020304" pitchFamily="18" charset="0"/>
              </a:rPr>
              <a:t>Har vi i gruppen lavet en forventningsafstemning/gruppekontrakt om vores samarbejde?</a:t>
            </a:r>
            <a:endParaRPr lang="da-DK" sz="1800" dirty="0">
              <a:effectLst/>
              <a:latin typeface="Work Sans" pitchFamily="2" charset="0"/>
              <a:ea typeface="Aptos" panose="020B0004020202020204" pitchFamily="34" charset="0"/>
              <a:cs typeface="Times New Roman" panose="02020603050405020304" pitchFamily="18" charset="0"/>
            </a:endParaRPr>
          </a:p>
          <a:p>
            <a:pPr marL="0" indent="0">
              <a:lnSpc>
                <a:spcPct val="116000"/>
              </a:lnSpc>
              <a:spcAft>
                <a:spcPts val="800"/>
              </a:spcAft>
              <a:buNone/>
            </a:pPr>
            <a:r>
              <a:rPr lang="da-DK" sz="1800" dirty="0">
                <a:solidFill>
                  <a:srgbClr val="000000"/>
                </a:solidFill>
                <a:effectLst/>
                <a:latin typeface="Work Sans" pitchFamily="2" charset="0"/>
                <a:ea typeface="Arial" panose="020B0604020202020204" pitchFamily="34" charset="0"/>
                <a:cs typeface="Times New Roman" panose="02020603050405020304" pitchFamily="18" charset="0"/>
              </a:rPr>
              <a:t>Hvis ja - hvad har vi så aftalt?</a:t>
            </a:r>
            <a:endParaRPr lang="da-DK" sz="1800" dirty="0">
              <a:effectLst/>
              <a:latin typeface="Work Sans" pitchFamily="2" charset="0"/>
              <a:ea typeface="Aptos" panose="020B0004020202020204" pitchFamily="34" charset="0"/>
              <a:cs typeface="Times New Roman" panose="02020603050405020304" pitchFamily="18" charset="0"/>
            </a:endParaRPr>
          </a:p>
          <a:p>
            <a:pPr marL="0" indent="0">
              <a:lnSpc>
                <a:spcPct val="116000"/>
              </a:lnSpc>
              <a:spcAft>
                <a:spcPts val="800"/>
              </a:spcAft>
              <a:buNone/>
            </a:pPr>
            <a:r>
              <a:rPr lang="da-DK" sz="1800" dirty="0">
                <a:solidFill>
                  <a:srgbClr val="000000"/>
                </a:solidFill>
                <a:effectLst/>
                <a:latin typeface="Work Sans" pitchFamily="2" charset="0"/>
                <a:ea typeface="Arial" panose="020B0604020202020204" pitchFamily="34" charset="0"/>
                <a:cs typeface="Times New Roman" panose="02020603050405020304" pitchFamily="18" charset="0"/>
              </a:rPr>
              <a:t>Hvis nej - hvad kunne vi så have brug for at aftale mellem os?</a:t>
            </a:r>
            <a:endParaRPr lang="da-DK" sz="1800" dirty="0">
              <a:effectLst/>
              <a:latin typeface="Work Sans" pitchFamily="2" charset="0"/>
              <a:ea typeface="Aptos" panose="020B0004020202020204" pitchFamily="34" charset="0"/>
              <a:cs typeface="Times New Roman" panose="02020603050405020304" pitchFamily="18" charset="0"/>
            </a:endParaRPr>
          </a:p>
          <a:p>
            <a:pPr marL="0" indent="0">
              <a:buNone/>
            </a:pPr>
            <a:r>
              <a:rPr lang="da-DK" sz="1800" dirty="0">
                <a:solidFill>
                  <a:srgbClr val="000000"/>
                </a:solidFill>
                <a:effectLst/>
                <a:latin typeface="Work Sans" pitchFamily="2" charset="0"/>
                <a:ea typeface="Arial" panose="020B0604020202020204" pitchFamily="34" charset="0"/>
              </a:rPr>
              <a:t>Hvad vil jeg selv gøre for at få gruppens samarbejde til at fungere?</a:t>
            </a:r>
          </a:p>
          <a:p>
            <a:pPr marL="0" indent="0">
              <a:buNone/>
            </a:pPr>
            <a:endParaRPr lang="da-DK" sz="1800" dirty="0">
              <a:solidFill>
                <a:srgbClr val="C00000"/>
              </a:solidFill>
              <a:latin typeface="Work Sans" pitchFamily="2" charset="0"/>
            </a:endParaRPr>
          </a:p>
          <a:p>
            <a:pPr marL="0" indent="0">
              <a:buNone/>
            </a:pPr>
            <a:r>
              <a:rPr lang="da-DK" sz="1800" b="1" dirty="0">
                <a:solidFill>
                  <a:srgbClr val="C00000"/>
                </a:solidFill>
                <a:effectLst/>
                <a:latin typeface="Work Sans" pitchFamily="2" charset="0"/>
              </a:rPr>
              <a:t>Lektier til næste gang: Fordel dem imellem jer, og lav forpligtende aftaler om hvad I gør med lektierne. </a:t>
            </a:r>
            <a:endParaRPr lang="da-DK" sz="1800" b="1" dirty="0">
              <a:solidFill>
                <a:srgbClr val="C00000"/>
              </a:solidFill>
              <a:latin typeface="Work Sans" pitchFamily="2" charset="0"/>
            </a:endParaRPr>
          </a:p>
          <a:p>
            <a:endParaRPr lang="da-DK" dirty="0">
              <a:latin typeface="Work Sans" pitchFamily="2" charset="0"/>
            </a:endParaRPr>
          </a:p>
        </p:txBody>
      </p:sp>
    </p:spTree>
    <p:extLst>
      <p:ext uri="{BB962C8B-B14F-4D97-AF65-F5344CB8AC3E}">
        <p14:creationId xmlns:p14="http://schemas.microsoft.com/office/powerpoint/2010/main" val="2958618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430A-5577-7B73-BE7C-B1E6AC74FB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701E65-6D50-4579-2DA9-5B189FFDDA04}"/>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4</a:t>
            </a:r>
          </a:p>
        </p:txBody>
      </p:sp>
      <p:sp>
        <p:nvSpPr>
          <p:cNvPr id="3" name="Pladsholder til indhold 2">
            <a:extLst>
              <a:ext uri="{FF2B5EF4-FFF2-40B4-BE49-F238E27FC236}">
                <a16:creationId xmlns:a16="http://schemas.microsoft.com/office/drawing/2014/main" id="{0C9A1707-B371-05A1-C5D0-4D10236A7A51}"/>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BA7B8130-73B7-5FCE-01D0-A3D9E22BEB23}"/>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4856980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66522-A95A-849A-D688-1F850C874C99}"/>
            </a:ext>
          </a:extLst>
        </p:cNvPr>
        <p:cNvGrpSpPr/>
        <p:nvPr/>
      </p:nvGrpSpPr>
      <p:grpSpPr>
        <a:xfrm>
          <a:off x="0" y="0"/>
          <a:ext cx="0" cy="0"/>
          <a:chOff x="0" y="0"/>
          <a:chExt cx="0" cy="0"/>
        </a:xfrm>
      </p:grpSpPr>
      <p:pic>
        <p:nvPicPr>
          <p:cNvPr id="5" name="Pladsholder til indhold 3" descr="Et billede, der indeholder tekst, cirkel, Font/skrifttype, skærmbillede&#10;&#10;Automatisk genereret beskrivelse">
            <a:extLst>
              <a:ext uri="{FF2B5EF4-FFF2-40B4-BE49-F238E27FC236}">
                <a16:creationId xmlns:a16="http://schemas.microsoft.com/office/drawing/2014/main" id="{6AE08796-2AB4-135E-7A52-8811323F1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983" y="1293300"/>
            <a:ext cx="7566367" cy="4739695"/>
          </a:xfrm>
          <a:prstGeom prst="rect">
            <a:avLst/>
          </a:prstGeom>
        </p:spPr>
      </p:pic>
      <p:sp>
        <p:nvSpPr>
          <p:cNvPr id="2" name="Titel 1">
            <a:extLst>
              <a:ext uri="{FF2B5EF4-FFF2-40B4-BE49-F238E27FC236}">
                <a16:creationId xmlns:a16="http://schemas.microsoft.com/office/drawing/2014/main" id="{766BB6E7-EEC8-2283-9B0F-ABDEA6B5129D}"/>
              </a:ext>
            </a:extLst>
          </p:cNvPr>
          <p:cNvSpPr>
            <a:spLocks noGrp="1"/>
          </p:cNvSpPr>
          <p:nvPr>
            <p:ph type="title"/>
          </p:nvPr>
        </p:nvSpPr>
        <p:spPr>
          <a:xfrm>
            <a:off x="695325" y="177523"/>
            <a:ext cx="10515600" cy="1325563"/>
          </a:xfrm>
        </p:spPr>
        <p:txBody>
          <a:bodyPr/>
          <a:lstStyle/>
          <a:p>
            <a:r>
              <a:rPr lang="da-DK" dirty="0">
                <a:solidFill>
                  <a:srgbClr val="224B5A"/>
                </a:solidFill>
                <a:latin typeface="BetonEF-Bold" charset="0"/>
              </a:rPr>
              <a:t>Engineering designprocessen</a:t>
            </a:r>
          </a:p>
        </p:txBody>
      </p:sp>
      <p:sp>
        <p:nvSpPr>
          <p:cNvPr id="8" name="Pladsholder til indhold 7">
            <a:extLst>
              <a:ext uri="{FF2B5EF4-FFF2-40B4-BE49-F238E27FC236}">
                <a16:creationId xmlns:a16="http://schemas.microsoft.com/office/drawing/2014/main" id="{3AF52AF4-2482-B5D9-639B-2587923C5460}"/>
              </a:ext>
            </a:extLst>
          </p:cNvPr>
          <p:cNvSpPr>
            <a:spLocks noGrp="1"/>
          </p:cNvSpPr>
          <p:nvPr>
            <p:ph idx="1"/>
          </p:nvPr>
        </p:nvSpPr>
        <p:spPr>
          <a:xfrm>
            <a:off x="695325" y="1332000"/>
            <a:ext cx="3867439" cy="4248000"/>
          </a:xfrm>
        </p:spPr>
        <p:txBody>
          <a:bodyPr/>
          <a:lstStyle/>
          <a:p>
            <a:pPr marL="0" indent="0">
              <a:buNone/>
            </a:pPr>
            <a:r>
              <a:rPr lang="da-DK" sz="1800" dirty="0">
                <a:latin typeface="Work Sans" pitchFamily="2" charset="0"/>
              </a:rPr>
              <a:t>Elevdesignede undersøgelser: </a:t>
            </a:r>
            <a:r>
              <a:rPr lang="da-DK" sz="1800" dirty="0">
                <a:effectLst/>
                <a:latin typeface="Work Sans" pitchFamily="2" charset="0"/>
                <a:ea typeface="Calibri" panose="020F0502020204030204" pitchFamily="34" charset="0"/>
                <a:cs typeface="Times New Roman" panose="02020603050405020304" pitchFamily="18" charset="0"/>
              </a:rPr>
              <a:t>Undersøgelse af blandbarhed – elevernes eget forsøgsdesign. </a:t>
            </a:r>
            <a:endParaRPr lang="da-DK" sz="1800" dirty="0">
              <a:latin typeface="Work Sans" pitchFamily="2" charset="0"/>
            </a:endParaRPr>
          </a:p>
          <a:p>
            <a:endParaRPr lang="da-DK" dirty="0">
              <a:latin typeface="Work Sans" pitchFamily="2" charset="0"/>
            </a:endParaRPr>
          </a:p>
        </p:txBody>
      </p:sp>
      <p:cxnSp>
        <p:nvCxnSpPr>
          <p:cNvPr id="4" name="Lige pilforbindelse 3">
            <a:extLst>
              <a:ext uri="{FF2B5EF4-FFF2-40B4-BE49-F238E27FC236}">
                <a16:creationId xmlns:a16="http://schemas.microsoft.com/office/drawing/2014/main" id="{1CAC9017-7E2A-D687-6363-16E71E0964DD}"/>
              </a:ext>
            </a:extLst>
          </p:cNvPr>
          <p:cNvCxnSpPr/>
          <p:nvPr/>
        </p:nvCxnSpPr>
        <p:spPr>
          <a:xfrm>
            <a:off x="4705250" y="1221948"/>
            <a:ext cx="1889472" cy="11397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0DA78006-56BD-D5F3-F2AA-1B3DA698E46D}"/>
              </a:ext>
            </a:extLst>
          </p:cNvPr>
          <p:cNvSpPr txBox="1"/>
          <p:nvPr/>
        </p:nvSpPr>
        <p:spPr>
          <a:xfrm>
            <a:off x="9185377" y="1009062"/>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spTree>
    <p:extLst>
      <p:ext uri="{BB962C8B-B14F-4D97-AF65-F5344CB8AC3E}">
        <p14:creationId xmlns:p14="http://schemas.microsoft.com/office/powerpoint/2010/main" val="2799677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1930C-A830-4C94-4412-BFAC641D9B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40E338-4FBF-0A6F-AC2D-7BB78A039BB5}"/>
              </a:ext>
            </a:extLst>
          </p:cNvPr>
          <p:cNvSpPr>
            <a:spLocks noGrp="1"/>
          </p:cNvSpPr>
          <p:nvPr>
            <p:ph type="title"/>
          </p:nvPr>
        </p:nvSpPr>
        <p:spPr>
          <a:xfrm>
            <a:off x="695325" y="208106"/>
            <a:ext cx="10515600" cy="1325563"/>
          </a:xfrm>
        </p:spPr>
        <p:txBody>
          <a:bodyPr/>
          <a:lstStyle/>
          <a:p>
            <a:r>
              <a:rPr lang="da-DK" dirty="0">
                <a:solidFill>
                  <a:srgbClr val="224B5A"/>
                </a:solidFill>
                <a:latin typeface="BetonEF-Bold" charset="0"/>
              </a:rPr>
              <a:t>Grupper</a:t>
            </a:r>
          </a:p>
        </p:txBody>
      </p:sp>
      <p:graphicFrame>
        <p:nvGraphicFramePr>
          <p:cNvPr id="4" name="Pladsholder til indhold 3">
            <a:extLst>
              <a:ext uri="{FF2B5EF4-FFF2-40B4-BE49-F238E27FC236}">
                <a16:creationId xmlns:a16="http://schemas.microsoft.com/office/drawing/2014/main" id="{041A4573-05C3-31D8-77B3-EF36756197BF}"/>
              </a:ext>
            </a:extLst>
          </p:cNvPr>
          <p:cNvGraphicFramePr>
            <a:graphicFrameLocks noGrp="1"/>
          </p:cNvGraphicFramePr>
          <p:nvPr>
            <p:ph idx="1"/>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07F202D4-BACE-0E0E-87B7-31F7A0050B65}"/>
              </a:ext>
            </a:extLst>
          </p:cNvPr>
          <p:cNvSpPr txBox="1"/>
          <p:nvPr/>
        </p:nvSpPr>
        <p:spPr>
          <a:xfrm>
            <a:off x="695325" y="5595457"/>
            <a:ext cx="10520756" cy="892552"/>
          </a:xfrm>
          <a:prstGeom prst="rect">
            <a:avLst/>
          </a:prstGeom>
          <a:noFill/>
        </p:spPr>
        <p:txBody>
          <a:bodyPr wrap="square" lIns="0" rIns="0" rtlCol="0">
            <a:spAutoFit/>
          </a:bodyPr>
          <a:lstStyle/>
          <a:p>
            <a:r>
              <a:rPr lang="da-DK" sz="1700" dirty="0">
                <a:latin typeface="Work Sans" pitchFamily="2" charset="0"/>
              </a:rPr>
              <a:t>Første på listen opretter et </a:t>
            </a:r>
            <a:r>
              <a:rPr lang="da-DK" sz="1700" dirty="0" err="1">
                <a:latin typeface="Work Sans" pitchFamily="2" charset="0"/>
              </a:rPr>
              <a:t>worddokument</a:t>
            </a:r>
            <a:r>
              <a:rPr lang="da-DK" sz="1700" dirty="0">
                <a:latin typeface="Work Sans" pitchFamily="2" charset="0"/>
              </a:rPr>
              <a:t> som alle i gruppen har adgang til og sørger for at lærer har adgang også.</a:t>
            </a:r>
          </a:p>
          <a:p>
            <a:endParaRPr lang="da-DK" dirty="0"/>
          </a:p>
        </p:txBody>
      </p:sp>
    </p:spTree>
    <p:extLst>
      <p:ext uri="{BB962C8B-B14F-4D97-AF65-F5344CB8AC3E}">
        <p14:creationId xmlns:p14="http://schemas.microsoft.com/office/powerpoint/2010/main" val="403788484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21D45-FC13-B767-8771-6C75260CB2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2C7377-A495-D5D3-1ECB-AABB8A295704}"/>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5</a:t>
            </a:r>
          </a:p>
        </p:txBody>
      </p:sp>
      <p:sp>
        <p:nvSpPr>
          <p:cNvPr id="3" name="Pladsholder til indhold 2">
            <a:extLst>
              <a:ext uri="{FF2B5EF4-FFF2-40B4-BE49-F238E27FC236}">
                <a16:creationId xmlns:a16="http://schemas.microsoft.com/office/drawing/2014/main" id="{7C5FF684-2990-C6C8-43FB-91F9238140EB}"/>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90C10615-952A-E3BC-A715-4688BB9EE5BE}"/>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223914725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9F76-E262-B88A-172B-F6E404395E89}"/>
            </a:ext>
          </a:extLst>
        </p:cNvPr>
        <p:cNvGrpSpPr/>
        <p:nvPr/>
      </p:nvGrpSpPr>
      <p:grpSpPr>
        <a:xfrm>
          <a:off x="0" y="0"/>
          <a:ext cx="0" cy="0"/>
          <a:chOff x="0" y="0"/>
          <a:chExt cx="0" cy="0"/>
        </a:xfrm>
      </p:grpSpPr>
      <p:pic>
        <p:nvPicPr>
          <p:cNvPr id="5" name="Pladsholder til indhold 3" descr="Et billede, der indeholder tekst, cirkel, Font/skrifttype, skærmbillede&#10;&#10;Automatisk genereret beskrivelse">
            <a:extLst>
              <a:ext uri="{FF2B5EF4-FFF2-40B4-BE49-F238E27FC236}">
                <a16:creationId xmlns:a16="http://schemas.microsoft.com/office/drawing/2014/main" id="{3DB8A4D1-2676-D8EC-1AE3-DEDC116A0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157" y="1278000"/>
            <a:ext cx="7566367" cy="4739695"/>
          </a:xfrm>
          <a:prstGeom prst="rect">
            <a:avLst/>
          </a:prstGeom>
        </p:spPr>
      </p:pic>
      <p:sp>
        <p:nvSpPr>
          <p:cNvPr id="2" name="Titel 1">
            <a:extLst>
              <a:ext uri="{FF2B5EF4-FFF2-40B4-BE49-F238E27FC236}">
                <a16:creationId xmlns:a16="http://schemas.microsoft.com/office/drawing/2014/main" id="{C4114743-9CE2-CB01-BA0C-F4181858E586}"/>
              </a:ext>
            </a:extLst>
          </p:cNvPr>
          <p:cNvSpPr>
            <a:spLocks noGrp="1"/>
          </p:cNvSpPr>
          <p:nvPr>
            <p:ph type="title"/>
          </p:nvPr>
        </p:nvSpPr>
        <p:spPr>
          <a:xfrm>
            <a:off x="804476" y="252328"/>
            <a:ext cx="10515600" cy="1325563"/>
          </a:xfrm>
        </p:spPr>
        <p:txBody>
          <a:bodyPr/>
          <a:lstStyle/>
          <a:p>
            <a:r>
              <a:rPr lang="da-DK" dirty="0">
                <a:solidFill>
                  <a:srgbClr val="224B5A"/>
                </a:solidFill>
                <a:latin typeface="BetonEF-Bold" charset="0"/>
              </a:rPr>
              <a:t>Engineering designprocessen</a:t>
            </a:r>
          </a:p>
        </p:txBody>
      </p:sp>
      <p:sp>
        <p:nvSpPr>
          <p:cNvPr id="7" name="Pladsholder til indhold 6">
            <a:extLst>
              <a:ext uri="{FF2B5EF4-FFF2-40B4-BE49-F238E27FC236}">
                <a16:creationId xmlns:a16="http://schemas.microsoft.com/office/drawing/2014/main" id="{2811D0E5-E527-F5E3-A323-969960677605}"/>
              </a:ext>
            </a:extLst>
          </p:cNvPr>
          <p:cNvSpPr>
            <a:spLocks noGrp="1"/>
          </p:cNvSpPr>
          <p:nvPr>
            <p:ph idx="1"/>
          </p:nvPr>
        </p:nvSpPr>
        <p:spPr/>
        <p:txBody>
          <a:bodyPr/>
          <a:lstStyle/>
          <a:p>
            <a:endParaRPr lang="da-DK" dirty="0"/>
          </a:p>
        </p:txBody>
      </p:sp>
      <p:cxnSp>
        <p:nvCxnSpPr>
          <p:cNvPr id="4" name="Lige pilforbindelse 3">
            <a:extLst>
              <a:ext uri="{FF2B5EF4-FFF2-40B4-BE49-F238E27FC236}">
                <a16:creationId xmlns:a16="http://schemas.microsoft.com/office/drawing/2014/main" id="{02A7928D-36E0-A195-A066-CC2E10B72C93}"/>
              </a:ext>
            </a:extLst>
          </p:cNvPr>
          <p:cNvCxnSpPr/>
          <p:nvPr/>
        </p:nvCxnSpPr>
        <p:spPr>
          <a:xfrm>
            <a:off x="4350983" y="1391101"/>
            <a:ext cx="1889472" cy="11397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D27C5453-59C6-7B5C-F77F-729A385F05B6}"/>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spTree>
    <p:extLst>
      <p:ext uri="{BB962C8B-B14F-4D97-AF65-F5344CB8AC3E}">
        <p14:creationId xmlns:p14="http://schemas.microsoft.com/office/powerpoint/2010/main" val="102903796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D3D3-5980-A477-0EA5-7205272A7F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8AE6F5-12E7-FCBB-877C-7E80425A18AB}"/>
              </a:ext>
            </a:extLst>
          </p:cNvPr>
          <p:cNvSpPr>
            <a:spLocks noGrp="1"/>
          </p:cNvSpPr>
          <p:nvPr>
            <p:ph type="title"/>
          </p:nvPr>
        </p:nvSpPr>
        <p:spPr>
          <a:xfrm>
            <a:off x="695325" y="235816"/>
            <a:ext cx="10515600" cy="1325563"/>
          </a:xfrm>
        </p:spPr>
        <p:txBody>
          <a:bodyPr/>
          <a:lstStyle/>
          <a:p>
            <a:r>
              <a:rPr lang="da-DK" dirty="0">
                <a:solidFill>
                  <a:srgbClr val="224B5A"/>
                </a:solidFill>
                <a:latin typeface="BetonEF-Bold" charset="0"/>
              </a:rPr>
              <a:t>Grupper</a:t>
            </a:r>
          </a:p>
        </p:txBody>
      </p:sp>
      <p:graphicFrame>
        <p:nvGraphicFramePr>
          <p:cNvPr id="4" name="Pladsholder til indhold 3">
            <a:extLst>
              <a:ext uri="{FF2B5EF4-FFF2-40B4-BE49-F238E27FC236}">
                <a16:creationId xmlns:a16="http://schemas.microsoft.com/office/drawing/2014/main" id="{6C02427D-DD0C-6420-339F-2D98F2B2E67C}"/>
              </a:ext>
            </a:extLst>
          </p:cNvPr>
          <p:cNvGraphicFramePr>
            <a:graphicFrameLocks noGrp="1"/>
          </p:cNvGraphicFramePr>
          <p:nvPr>
            <p:ph idx="1"/>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243C6306-224B-7EC0-83C7-42C93FE84A55}"/>
              </a:ext>
            </a:extLst>
          </p:cNvPr>
          <p:cNvSpPr txBox="1"/>
          <p:nvPr/>
        </p:nvSpPr>
        <p:spPr>
          <a:xfrm>
            <a:off x="695325" y="5595457"/>
            <a:ext cx="10520756" cy="892552"/>
          </a:xfrm>
          <a:prstGeom prst="rect">
            <a:avLst/>
          </a:prstGeom>
          <a:noFill/>
        </p:spPr>
        <p:txBody>
          <a:bodyPr wrap="square" lIns="0" rIns="0" rtlCol="0">
            <a:spAutoFit/>
          </a:bodyPr>
          <a:lstStyle/>
          <a:p>
            <a:r>
              <a:rPr lang="da-DK" sz="1700" dirty="0">
                <a:latin typeface="Work Sans" pitchFamily="2" charset="0"/>
              </a:rPr>
              <a:t>Første på listen opretter et </a:t>
            </a:r>
            <a:r>
              <a:rPr lang="da-DK" sz="1700" dirty="0" err="1">
                <a:latin typeface="Work Sans" pitchFamily="2" charset="0"/>
              </a:rPr>
              <a:t>worddokument</a:t>
            </a:r>
            <a:r>
              <a:rPr lang="da-DK" sz="1700" dirty="0">
                <a:latin typeface="Work Sans" pitchFamily="2" charset="0"/>
              </a:rPr>
              <a:t> som alle i gruppen har adgang til og sørger for at lærer har adgang også.</a:t>
            </a:r>
          </a:p>
          <a:p>
            <a:endParaRPr lang="da-DK" dirty="0"/>
          </a:p>
        </p:txBody>
      </p:sp>
    </p:spTree>
    <p:extLst>
      <p:ext uri="{BB962C8B-B14F-4D97-AF65-F5344CB8AC3E}">
        <p14:creationId xmlns:p14="http://schemas.microsoft.com/office/powerpoint/2010/main" val="33160166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2C478-7660-C1FA-73CD-C590E1609CDA}"/>
              </a:ext>
            </a:extLst>
          </p:cNvPr>
          <p:cNvSpPr>
            <a:spLocks noGrp="1"/>
          </p:cNvSpPr>
          <p:nvPr>
            <p:ph type="title"/>
          </p:nvPr>
        </p:nvSpPr>
        <p:spPr>
          <a:xfrm>
            <a:off x="695325" y="294791"/>
            <a:ext cx="11347886" cy="923183"/>
          </a:xfrm>
        </p:spPr>
        <p:txBody>
          <a:bodyPr>
            <a:normAutofit fontScale="90000"/>
          </a:bodyPr>
          <a:lstStyle/>
          <a:p>
            <a:r>
              <a:rPr lang="da-DK" dirty="0">
                <a:solidFill>
                  <a:srgbClr val="224B5A"/>
                </a:solidFill>
                <a:latin typeface="BetonEF-Bold" charset="0"/>
              </a:rPr>
              <a:t>Opsamling på faglige begreber og undersøgelser -  individuelle inputs til gruppen</a:t>
            </a:r>
          </a:p>
        </p:txBody>
      </p:sp>
      <p:sp>
        <p:nvSpPr>
          <p:cNvPr id="3" name="Pladsholder til indhold 2">
            <a:extLst>
              <a:ext uri="{FF2B5EF4-FFF2-40B4-BE49-F238E27FC236}">
                <a16:creationId xmlns:a16="http://schemas.microsoft.com/office/drawing/2014/main" id="{D16D9F01-C65C-E771-5C08-97E0AAA50B44}"/>
              </a:ext>
            </a:extLst>
          </p:cNvPr>
          <p:cNvSpPr>
            <a:spLocks noGrp="1"/>
          </p:cNvSpPr>
          <p:nvPr>
            <p:ph idx="1"/>
          </p:nvPr>
        </p:nvSpPr>
        <p:spPr>
          <a:xfrm>
            <a:off x="695325" y="1640919"/>
            <a:ext cx="8101013" cy="3421843"/>
          </a:xfrm>
        </p:spPr>
        <p:txBody>
          <a:bodyPr/>
          <a:lstStyle/>
          <a:p>
            <a:pPr marL="0" indent="0">
              <a:lnSpc>
                <a:spcPct val="116000"/>
              </a:lnSpc>
              <a:spcAft>
                <a:spcPts val="800"/>
              </a:spcAft>
              <a:buNone/>
            </a:pPr>
            <a:r>
              <a:rPr lang="da-DK" sz="1800" dirty="0">
                <a:solidFill>
                  <a:srgbClr val="000000"/>
                </a:solidFill>
                <a:effectLst/>
                <a:latin typeface="Work Sans" pitchFamily="2" charset="0"/>
                <a:ea typeface="Arial" panose="020B0604020202020204" pitchFamily="34" charset="0"/>
                <a:cs typeface="Times New Roman" panose="02020603050405020304" pitchFamily="18" charset="0"/>
              </a:rPr>
              <a:t>Hvilke faglige begreber har jeg lært noget om?</a:t>
            </a:r>
            <a:endParaRPr lang="da-DK" sz="1800" dirty="0">
              <a:latin typeface="Work Sans" pitchFamily="2" charset="0"/>
              <a:ea typeface="Arial" panose="020B0604020202020204" pitchFamily="34" charset="0"/>
              <a:cs typeface="Times New Roman" panose="02020603050405020304" pitchFamily="18" charset="0"/>
            </a:endParaRPr>
          </a:p>
          <a:p>
            <a:pPr marL="0" indent="0">
              <a:lnSpc>
                <a:spcPct val="116000"/>
              </a:lnSpc>
              <a:spcAft>
                <a:spcPts val="800"/>
              </a:spcAft>
              <a:buNone/>
            </a:pPr>
            <a:r>
              <a:rPr lang="da-DK" sz="1800" dirty="0">
                <a:solidFill>
                  <a:srgbClr val="000000"/>
                </a:solidFill>
                <a:effectLst/>
                <a:latin typeface="Work Sans" pitchFamily="2" charset="0"/>
                <a:ea typeface="Arial" panose="020B0604020202020204" pitchFamily="34" charset="0"/>
                <a:cs typeface="Times New Roman" panose="02020603050405020304" pitchFamily="18" charset="0"/>
              </a:rPr>
              <a:t>Hvordan har jeg fået viden om begreberne?</a:t>
            </a:r>
            <a:endParaRPr lang="da-DK" sz="1800" dirty="0">
              <a:effectLst/>
              <a:latin typeface="Work Sans" pitchFamily="2" charset="0"/>
              <a:ea typeface="Aptos" panose="020B0004020202020204" pitchFamily="34" charset="0"/>
              <a:cs typeface="Times New Roman" panose="02020603050405020304" pitchFamily="18" charset="0"/>
            </a:endParaRPr>
          </a:p>
          <a:p>
            <a:pPr marL="0" indent="0">
              <a:buNone/>
            </a:pPr>
            <a:r>
              <a:rPr lang="da-DK" sz="1800" dirty="0">
                <a:solidFill>
                  <a:srgbClr val="000000"/>
                </a:solidFill>
                <a:effectLst/>
                <a:latin typeface="Work Sans" pitchFamily="2" charset="0"/>
                <a:ea typeface="Arial" panose="020B0604020202020204" pitchFamily="34" charset="0"/>
              </a:rPr>
              <a:t>Hvilke faglige indsigter opnåede jeg via de eksperimentelle undersøgelser i modulet?</a:t>
            </a:r>
            <a:endParaRPr lang="da-DK" sz="1800" dirty="0">
              <a:solidFill>
                <a:srgbClr val="000000"/>
              </a:solidFill>
              <a:latin typeface="Work Sans" pitchFamily="2" charset="0"/>
            </a:endParaRPr>
          </a:p>
          <a:p>
            <a:pPr marL="0" indent="0">
              <a:buNone/>
            </a:pPr>
            <a:r>
              <a:rPr lang="da-DK" sz="1800" dirty="0">
                <a:latin typeface="Work Sans" pitchFamily="2" charset="0"/>
              </a:rPr>
              <a:t>Gruppe: Metodekort 3: Introøvelse med blandbarhed: Forarbejde. </a:t>
            </a:r>
          </a:p>
          <a:p>
            <a:endParaRPr lang="da-DK" dirty="0"/>
          </a:p>
        </p:txBody>
      </p:sp>
    </p:spTree>
    <p:extLst>
      <p:ext uri="{BB962C8B-B14F-4D97-AF65-F5344CB8AC3E}">
        <p14:creationId xmlns:p14="http://schemas.microsoft.com/office/powerpoint/2010/main" val="116094431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920D4-C77E-E9C1-3DE2-D44BE01CB049}"/>
              </a:ext>
            </a:extLst>
          </p:cNvPr>
          <p:cNvSpPr>
            <a:spLocks noGrp="1"/>
          </p:cNvSpPr>
          <p:nvPr>
            <p:ph type="title"/>
          </p:nvPr>
        </p:nvSpPr>
        <p:spPr>
          <a:xfrm>
            <a:off x="695325" y="294791"/>
            <a:ext cx="10546161" cy="923183"/>
          </a:xfrm>
        </p:spPr>
        <p:txBody>
          <a:bodyPr>
            <a:normAutofit fontScale="90000"/>
          </a:bodyPr>
          <a:lstStyle/>
          <a:p>
            <a:r>
              <a:rPr lang="da-DK" sz="4400" kern="1400" spc="-50" dirty="0">
                <a:solidFill>
                  <a:srgbClr val="224B5A"/>
                </a:solidFill>
                <a:effectLst/>
                <a:latin typeface="BetonEF-Bold" pitchFamily="50" charset="0"/>
                <a:ea typeface="Times New Roman" panose="02020603050405020304" pitchFamily="18" charset="0"/>
                <a:cs typeface="Times New Roman" panose="02020603050405020304" pitchFamily="18" charset="0"/>
              </a:rPr>
              <a:t>Metodekort 4: Introøvelse med blandbarhed: Efterbehandling </a:t>
            </a:r>
            <a:endParaRPr lang="da-DK" dirty="0">
              <a:solidFill>
                <a:srgbClr val="224B5A"/>
              </a:solidFill>
              <a:latin typeface="BetonEF-Bold" pitchFamily="50" charset="0"/>
            </a:endParaRPr>
          </a:p>
        </p:txBody>
      </p:sp>
      <p:sp>
        <p:nvSpPr>
          <p:cNvPr id="3" name="Pladsholder til indhold 2">
            <a:extLst>
              <a:ext uri="{FF2B5EF4-FFF2-40B4-BE49-F238E27FC236}">
                <a16:creationId xmlns:a16="http://schemas.microsoft.com/office/drawing/2014/main" id="{1496AE66-1E92-5A4B-817F-1FE24502DE43}"/>
              </a:ext>
            </a:extLst>
          </p:cNvPr>
          <p:cNvSpPr>
            <a:spLocks noGrp="1"/>
          </p:cNvSpPr>
          <p:nvPr>
            <p:ph idx="1"/>
          </p:nvPr>
        </p:nvSpPr>
        <p:spPr>
          <a:xfrm>
            <a:off x="695325" y="1640073"/>
            <a:ext cx="9883113" cy="3577854"/>
          </a:xfrm>
        </p:spPr>
        <p:txBody>
          <a:bodyPr/>
          <a:lstStyle/>
          <a:p>
            <a:pPr marL="0" indent="0">
              <a:lnSpc>
                <a:spcPct val="107000"/>
              </a:lnSpc>
              <a:spcAft>
                <a:spcPts val="800"/>
              </a:spcAft>
              <a:buNone/>
            </a:pPr>
            <a:r>
              <a:rPr lang="da-DK" sz="1800" b="1" dirty="0">
                <a:effectLst/>
                <a:latin typeface="Work Sans" pitchFamily="2" charset="0"/>
                <a:ea typeface="Calibri" panose="020F0502020204030204" pitchFamily="34" charset="0"/>
                <a:cs typeface="Times New Roman" panose="02020603050405020304" pitchFamily="18" charset="0"/>
              </a:rPr>
              <a:t>Formål: Formålet med øvelserne var at undersøge opløselighed af forskellige forbindelser.</a:t>
            </a:r>
            <a:endParaRPr lang="da-DK" sz="1800" b="1" dirty="0">
              <a:latin typeface="Work Sans"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arenR"/>
            </a:pPr>
            <a:r>
              <a:rPr lang="da-DK" sz="1800" dirty="0">
                <a:effectLst/>
                <a:latin typeface="Work Sans" pitchFamily="2" charset="0"/>
                <a:ea typeface="Calibri" panose="020F0502020204030204" pitchFamily="34" charset="0"/>
                <a:cs typeface="Times New Roman" panose="02020603050405020304" pitchFamily="18" charset="0"/>
              </a:rPr>
              <a:t>Kan I på baggrund af jeres observationer og strukturformler lave nogle regler for opløselighed af alkoholer?</a:t>
            </a:r>
          </a:p>
          <a:p>
            <a:pPr marL="342900" indent="-342900">
              <a:lnSpc>
                <a:spcPct val="107000"/>
              </a:lnSpc>
              <a:spcAft>
                <a:spcPts val="800"/>
              </a:spcAft>
              <a:buAutoNum type="arabicParenR"/>
            </a:pPr>
            <a:r>
              <a:rPr lang="da-DK" sz="1800" dirty="0">
                <a:effectLst/>
                <a:latin typeface="Work Sans" pitchFamily="2" charset="0"/>
                <a:ea typeface="Calibri" panose="020F0502020204030204" pitchFamily="34" charset="0"/>
                <a:cs typeface="Times New Roman" panose="02020603050405020304" pitchFamily="18" charset="0"/>
              </a:rPr>
              <a:t>Kan I på baggrund af jeres regel formuleret i punkt 1 forklare observationerne af opløseligheden af </a:t>
            </a:r>
            <a:r>
              <a:rPr lang="da-DK" sz="1800" dirty="0" err="1">
                <a:effectLst/>
                <a:latin typeface="Work Sans" pitchFamily="2" charset="0"/>
                <a:ea typeface="Calibri" panose="020F0502020204030204" pitchFamily="34" charset="0"/>
                <a:cs typeface="Times New Roman" panose="02020603050405020304" pitchFamily="18" charset="0"/>
              </a:rPr>
              <a:t>betanin</a:t>
            </a:r>
            <a:r>
              <a:rPr lang="da-DK" sz="1800" dirty="0">
                <a:effectLst/>
                <a:latin typeface="Work Sans" pitchFamily="2" charset="0"/>
                <a:ea typeface="Calibri" panose="020F0502020204030204" pitchFamily="34" charset="0"/>
                <a:cs typeface="Times New Roman" panose="02020603050405020304" pitchFamily="18" charset="0"/>
              </a:rPr>
              <a:t> og </a:t>
            </a:r>
            <a:r>
              <a:rPr lang="da-DK" sz="1800" dirty="0" err="1">
                <a:effectLst/>
                <a:latin typeface="Work Sans" pitchFamily="2" charset="0"/>
                <a:ea typeface="Calibri" panose="020F0502020204030204" pitchFamily="34" charset="0"/>
                <a:cs typeface="Times New Roman" panose="02020603050405020304" pitchFamily="18" charset="0"/>
              </a:rPr>
              <a:t>betacaroten</a:t>
            </a:r>
            <a:r>
              <a:rPr lang="da-DK" sz="1800" dirty="0">
                <a:effectLst/>
                <a:latin typeface="Work Sans"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370030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a:xfrm>
            <a:off x="695325" y="294791"/>
            <a:ext cx="10923427" cy="942585"/>
          </a:xfrm>
        </p:spPr>
        <p:txBody>
          <a:bodyPr/>
          <a:lstStyle/>
          <a:p>
            <a:pPr>
              <a:lnSpc>
                <a:spcPct val="90000"/>
              </a:lnSpc>
              <a:spcBef>
                <a:spcPct val="0"/>
              </a:spcBef>
              <a:spcAft>
                <a:spcPts val="600"/>
              </a:spcAft>
            </a:pPr>
            <a:r>
              <a:rPr lang="da-DK" dirty="0">
                <a:solidFill>
                  <a:srgbClr val="224B5A"/>
                </a:solidFill>
                <a:latin typeface="BetonEF-Bold" charset="0"/>
              </a:rPr>
              <a:t>Introduktion til </a:t>
            </a:r>
            <a:r>
              <a:rPr lang="da-DK" dirty="0" err="1">
                <a:solidFill>
                  <a:srgbClr val="224B5A"/>
                </a:solidFill>
                <a:latin typeface="BetonEF-Bold" charset="0"/>
              </a:rPr>
              <a:t>engineering</a:t>
            </a:r>
            <a:r>
              <a:rPr lang="da-DK" dirty="0">
                <a:solidFill>
                  <a:srgbClr val="224B5A"/>
                </a:solidFill>
                <a:latin typeface="BetonEF-Bold" charset="0"/>
              </a:rPr>
              <a:t> designprocessen</a:t>
            </a:r>
            <a:endParaRPr lang="en-US" sz="4400" b="1"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D86A29EA-6B3A-AFB1-655A-E4AD5CFB8B53}"/>
              </a:ext>
            </a:extLst>
          </p:cNvPr>
          <p:cNvSpPr>
            <a:spLocks noGrp="1"/>
          </p:cNvSpPr>
          <p:nvPr>
            <p:ph idx="1"/>
          </p:nvPr>
        </p:nvSpPr>
        <p:spPr>
          <a:xfrm>
            <a:off x="695325" y="1719618"/>
            <a:ext cx="10764036" cy="3964554"/>
          </a:xfrm>
        </p:spPr>
        <p:txBody>
          <a:bodyPr/>
          <a:lstStyle/>
          <a:p>
            <a:pPr marL="0" indent="0">
              <a:buNone/>
            </a:pPr>
            <a:r>
              <a:rPr lang="da-DK" sz="1800" i="1" dirty="0">
                <a:solidFill>
                  <a:srgbClr val="224B5A"/>
                </a:solidFill>
                <a:highlight>
                  <a:srgbClr val="FFFF00"/>
                </a:highlight>
                <a:latin typeface="Work Sans" pitchFamily="2" charset="0"/>
              </a:rPr>
              <a:t>Note til læreren: </a:t>
            </a:r>
          </a:p>
          <a:p>
            <a:pPr marL="0" indent="0">
              <a:buNone/>
            </a:pPr>
            <a:r>
              <a:rPr lang="da-DK" sz="1800" i="1" dirty="0">
                <a:solidFill>
                  <a:srgbClr val="224B5A"/>
                </a:solidFill>
                <a:highlight>
                  <a:srgbClr val="FFFF00"/>
                </a:highlight>
                <a:latin typeface="Work Sans" pitchFamily="2" charset="0"/>
              </a:rPr>
              <a:t>Brug PowerPoint-præsentationen ”Introduktion til </a:t>
            </a:r>
            <a:r>
              <a:rPr lang="da-DK" sz="1800" i="1" dirty="0" err="1">
                <a:solidFill>
                  <a:srgbClr val="224B5A"/>
                </a:solidFill>
                <a:highlight>
                  <a:srgbClr val="FFFF00"/>
                </a:highlight>
                <a:latin typeface="Work Sans" pitchFamily="2" charset="0"/>
              </a:rPr>
              <a:t>engineering</a:t>
            </a:r>
            <a:r>
              <a:rPr lang="da-DK" sz="1800" i="1" dirty="0">
                <a:solidFill>
                  <a:srgbClr val="224B5A"/>
                </a:solidFill>
                <a:highlight>
                  <a:srgbClr val="FFFF00"/>
                </a:highlight>
                <a:latin typeface="Work Sans" pitchFamily="2" charset="0"/>
              </a:rPr>
              <a:t> designprocessen”: </a:t>
            </a:r>
            <a:r>
              <a:rPr lang="da-DK" sz="1800" dirty="0">
                <a:highlight>
                  <a:srgbClr val="FFFF00"/>
                </a:highlight>
                <a:latin typeface="Work Sans" pitchFamily="2" charset="0"/>
                <a:hlinkClick r:id="rId2"/>
              </a:rPr>
              <a:t>Engineering-forløb - Introduktion til </a:t>
            </a:r>
            <a:r>
              <a:rPr lang="da-DK" sz="1800" dirty="0" err="1">
                <a:highlight>
                  <a:srgbClr val="FFFF00"/>
                </a:highlight>
                <a:latin typeface="Work Sans" pitchFamily="2" charset="0"/>
                <a:hlinkClick r:id="rId2"/>
              </a:rPr>
              <a:t>engineering</a:t>
            </a:r>
            <a:r>
              <a:rPr lang="da-DK" sz="1800" i="1" u="sng" dirty="0">
                <a:solidFill>
                  <a:srgbClr val="0563C1"/>
                </a:solidFill>
                <a:highlight>
                  <a:srgbClr val="FFFF00"/>
                </a:highlight>
                <a:latin typeface="Work Sans" pitchFamily="2" charset="0"/>
                <a:ea typeface="Calibri" panose="020F0502020204030204" pitchFamily="34" charset="0"/>
                <a:cs typeface="Calibri" panose="020F0502020204030204" pitchFamily="34" charset="0"/>
              </a:rPr>
              <a:t> </a:t>
            </a:r>
            <a:r>
              <a:rPr lang="da-DK" sz="1800" i="1" dirty="0">
                <a:solidFill>
                  <a:srgbClr val="224B5A"/>
                </a:solidFill>
                <a:highlight>
                  <a:srgbClr val="FFFF00"/>
                </a:highlight>
                <a:latin typeface="Work Sans" pitchFamily="2" charset="0"/>
              </a:rPr>
              <a:t>eller indsæt slides i denne PPT.</a:t>
            </a:r>
          </a:p>
          <a:p>
            <a:pPr marL="0" indent="0">
              <a:buNone/>
            </a:pPr>
            <a:r>
              <a:rPr lang="da-DK" sz="1800" i="1" dirty="0">
                <a:solidFill>
                  <a:srgbClr val="224B5A"/>
                </a:solidFill>
                <a:highlight>
                  <a:srgbClr val="FFFF00"/>
                </a:highlight>
                <a:latin typeface="Work Sans" pitchFamily="2" charset="0"/>
              </a:rPr>
              <a:t>Det lille filmklip fra ”Apollo 13” på næste slide kan også indgå i introduktionen.</a:t>
            </a:r>
          </a:p>
          <a:p>
            <a:pPr marL="0" indent="0">
              <a:buNone/>
            </a:pPr>
            <a:endParaRPr lang="da-DK" dirty="0"/>
          </a:p>
        </p:txBody>
      </p:sp>
    </p:spTree>
    <p:extLst>
      <p:ext uri="{BB962C8B-B14F-4D97-AF65-F5344CB8AC3E}">
        <p14:creationId xmlns:p14="http://schemas.microsoft.com/office/powerpoint/2010/main" val="41450652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021B2-7488-669E-F877-471F1AED2706}"/>
              </a:ext>
            </a:extLst>
          </p:cNvPr>
          <p:cNvSpPr>
            <a:spLocks noGrp="1"/>
          </p:cNvSpPr>
          <p:nvPr>
            <p:ph type="title"/>
          </p:nvPr>
        </p:nvSpPr>
        <p:spPr>
          <a:xfrm>
            <a:off x="695325" y="294791"/>
            <a:ext cx="10927522" cy="1260989"/>
          </a:xfrm>
        </p:spPr>
        <p:txBody>
          <a:bodyPr/>
          <a:lstStyle/>
          <a:p>
            <a:r>
              <a:rPr lang="da-DK" dirty="0">
                <a:solidFill>
                  <a:srgbClr val="224B5A"/>
                </a:solidFill>
                <a:latin typeface="BetonEF-Bold" charset="0"/>
              </a:rPr>
              <a:t>Opsamling på gruppernes arbejde i plenum</a:t>
            </a:r>
          </a:p>
        </p:txBody>
      </p:sp>
      <p:sp>
        <p:nvSpPr>
          <p:cNvPr id="3" name="Pladsholder til indhold 2">
            <a:extLst>
              <a:ext uri="{FF2B5EF4-FFF2-40B4-BE49-F238E27FC236}">
                <a16:creationId xmlns:a16="http://schemas.microsoft.com/office/drawing/2014/main" id="{EE65D18F-12AE-6E9F-73C0-4556A6D76848}"/>
              </a:ext>
            </a:extLst>
          </p:cNvPr>
          <p:cNvSpPr>
            <a:spLocks noGrp="1"/>
          </p:cNvSpPr>
          <p:nvPr>
            <p:ph idx="1"/>
          </p:nvPr>
        </p:nvSpPr>
        <p:spPr>
          <a:xfrm>
            <a:off x="695325" y="1555780"/>
            <a:ext cx="10515600" cy="4351338"/>
          </a:xfrm>
        </p:spPr>
        <p:txBody>
          <a:bodyPr/>
          <a:lstStyle/>
          <a:p>
            <a:pPr marL="0" indent="0">
              <a:buNone/>
            </a:pPr>
            <a:r>
              <a:rPr lang="da-DK" sz="1800" b="1" dirty="0">
                <a:latin typeface="Work Sans" pitchFamily="2" charset="0"/>
              </a:rPr>
              <a:t>Grupperunden:</a:t>
            </a:r>
          </a:p>
          <a:p>
            <a:pPr marL="0" indent="0">
              <a:buNone/>
            </a:pPr>
            <a:r>
              <a:rPr lang="da-DK" sz="1800" dirty="0">
                <a:latin typeface="Work Sans" pitchFamily="2" charset="0"/>
              </a:rPr>
              <a:t>Hvad gjorde vi?</a:t>
            </a:r>
          </a:p>
          <a:p>
            <a:pPr marL="0" indent="0">
              <a:buNone/>
            </a:pPr>
            <a:r>
              <a:rPr lang="da-DK" sz="1800" dirty="0">
                <a:latin typeface="Work Sans" pitchFamily="2" charset="0"/>
              </a:rPr>
              <a:t>Hvorfor gjorde vi det?</a:t>
            </a:r>
          </a:p>
          <a:p>
            <a:pPr marL="0" indent="0">
              <a:buNone/>
            </a:pPr>
            <a:r>
              <a:rPr lang="da-DK" sz="1800" dirty="0">
                <a:latin typeface="Work Sans" pitchFamily="2" charset="0"/>
              </a:rPr>
              <a:t>Hvad lærte vi af det?</a:t>
            </a:r>
          </a:p>
          <a:p>
            <a:endParaRPr lang="da-DK" sz="1800" dirty="0">
              <a:latin typeface="Work Sans" pitchFamily="2" charset="0"/>
            </a:endParaRPr>
          </a:p>
          <a:p>
            <a:pPr>
              <a:spcAft>
                <a:spcPts val="0"/>
              </a:spcAft>
            </a:pPr>
            <a:r>
              <a:rPr lang="da-DK" sz="1800" dirty="0">
                <a:latin typeface="Work Sans" pitchFamily="2" charset="0"/>
              </a:rPr>
              <a:t>10 min. – evt. et ekstra lille demoforsøg</a:t>
            </a:r>
          </a:p>
          <a:p>
            <a:pPr>
              <a:spcAft>
                <a:spcPts val="0"/>
              </a:spcAft>
            </a:pPr>
            <a:r>
              <a:rPr lang="da-DK" sz="1800" dirty="0" err="1">
                <a:latin typeface="Work Sans" pitchFamily="2" charset="0"/>
              </a:rPr>
              <a:t>Ethanol</a:t>
            </a:r>
            <a:r>
              <a:rPr lang="da-DK" sz="1800" dirty="0">
                <a:latin typeface="Work Sans" pitchFamily="2" charset="0"/>
              </a:rPr>
              <a:t> i vand</a:t>
            </a:r>
          </a:p>
          <a:p>
            <a:pPr>
              <a:spcAft>
                <a:spcPts val="0"/>
              </a:spcAft>
            </a:pPr>
            <a:r>
              <a:rPr lang="da-DK" sz="1800" dirty="0" err="1">
                <a:latin typeface="Work Sans" pitchFamily="2" charset="0"/>
              </a:rPr>
              <a:t>Ethanol</a:t>
            </a:r>
            <a:r>
              <a:rPr lang="da-DK" sz="1800" dirty="0">
                <a:latin typeface="Work Sans" pitchFamily="2" charset="0"/>
              </a:rPr>
              <a:t> i heptan</a:t>
            </a:r>
          </a:p>
          <a:p>
            <a:pPr>
              <a:spcAft>
                <a:spcPts val="0"/>
              </a:spcAft>
            </a:pPr>
            <a:r>
              <a:rPr lang="da-DK" sz="1800" dirty="0" err="1">
                <a:latin typeface="Work Sans" pitchFamily="2" charset="0"/>
              </a:rPr>
              <a:t>Ethanol</a:t>
            </a:r>
            <a:r>
              <a:rPr lang="da-DK" sz="1800" dirty="0">
                <a:latin typeface="Work Sans" pitchFamily="2" charset="0"/>
              </a:rPr>
              <a:t> i olie</a:t>
            </a:r>
          </a:p>
          <a:p>
            <a:endParaRPr lang="da-DK" dirty="0"/>
          </a:p>
        </p:txBody>
      </p:sp>
    </p:spTree>
    <p:extLst>
      <p:ext uri="{BB962C8B-B14F-4D97-AF65-F5344CB8AC3E}">
        <p14:creationId xmlns:p14="http://schemas.microsoft.com/office/powerpoint/2010/main" val="422855519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A82DF-B2A6-40BD-3050-05C97D536135}"/>
              </a:ext>
            </a:extLst>
          </p:cNvPr>
          <p:cNvSpPr>
            <a:spLocks noGrp="1"/>
          </p:cNvSpPr>
          <p:nvPr>
            <p:ph type="title"/>
          </p:nvPr>
        </p:nvSpPr>
        <p:spPr>
          <a:xfrm>
            <a:off x="591231" y="267665"/>
            <a:ext cx="10515600" cy="1325563"/>
          </a:xfrm>
        </p:spPr>
        <p:txBody>
          <a:bodyPr/>
          <a:lstStyle/>
          <a:p>
            <a:r>
              <a:rPr lang="da-DK" dirty="0">
                <a:solidFill>
                  <a:srgbClr val="224B5A"/>
                </a:solidFill>
                <a:latin typeface="BetonEF-Bold" charset="0"/>
              </a:rPr>
              <a:t>Hydrofobe eller hydrofile stoffer?</a:t>
            </a:r>
          </a:p>
        </p:txBody>
      </p:sp>
      <p:pic>
        <p:nvPicPr>
          <p:cNvPr id="4" name="Billede 3">
            <a:extLst>
              <a:ext uri="{FF2B5EF4-FFF2-40B4-BE49-F238E27FC236}">
                <a16:creationId xmlns:a16="http://schemas.microsoft.com/office/drawing/2014/main" id="{4AF275DC-C1CE-519B-4B28-B88F3BE3C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57" y="1278000"/>
            <a:ext cx="3287023" cy="3279948"/>
          </a:xfrm>
          <a:prstGeom prst="rect">
            <a:avLst/>
          </a:prstGeom>
        </p:spPr>
      </p:pic>
      <p:pic>
        <p:nvPicPr>
          <p:cNvPr id="5" name="Billede 4">
            <a:extLst>
              <a:ext uri="{FF2B5EF4-FFF2-40B4-BE49-F238E27FC236}">
                <a16:creationId xmlns:a16="http://schemas.microsoft.com/office/drawing/2014/main" id="{CBA69219-0328-1343-85A4-548D953FBE89}"/>
              </a:ext>
            </a:extLst>
          </p:cNvPr>
          <p:cNvPicPr>
            <a:picLocks noChangeAspect="1"/>
          </p:cNvPicPr>
          <p:nvPr/>
        </p:nvPicPr>
        <p:blipFill>
          <a:blip r:embed="rId5"/>
          <a:stretch>
            <a:fillRect/>
          </a:stretch>
        </p:blipFill>
        <p:spPr>
          <a:xfrm>
            <a:off x="4424655" y="1361682"/>
            <a:ext cx="5255895" cy="1234440"/>
          </a:xfrm>
          <a:prstGeom prst="rect">
            <a:avLst/>
          </a:prstGeom>
        </p:spPr>
      </p:pic>
      <p:sp>
        <p:nvSpPr>
          <p:cNvPr id="6" name="Tekstfelt 6">
            <a:extLst>
              <a:ext uri="{FF2B5EF4-FFF2-40B4-BE49-F238E27FC236}">
                <a16:creationId xmlns:a16="http://schemas.microsoft.com/office/drawing/2014/main" id="{FCCA4F64-20A1-96F2-34A4-492B83348D4A}"/>
              </a:ext>
            </a:extLst>
          </p:cNvPr>
          <p:cNvSpPr txBox="1"/>
          <p:nvPr/>
        </p:nvSpPr>
        <p:spPr>
          <a:xfrm>
            <a:off x="1197974" y="4699642"/>
            <a:ext cx="1061509" cy="369332"/>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1" dirty="0" err="1">
                <a:latin typeface="Work Sans" pitchFamily="2" charset="0"/>
              </a:rPr>
              <a:t>Betanin</a:t>
            </a:r>
            <a:endParaRPr lang="da-DK" b="1" dirty="0">
              <a:latin typeface="Work Sans" pitchFamily="2" charset="0"/>
            </a:endParaRPr>
          </a:p>
        </p:txBody>
      </p:sp>
      <p:sp>
        <p:nvSpPr>
          <p:cNvPr id="7" name="Tekstfelt 7">
            <a:extLst>
              <a:ext uri="{FF2B5EF4-FFF2-40B4-BE49-F238E27FC236}">
                <a16:creationId xmlns:a16="http://schemas.microsoft.com/office/drawing/2014/main" id="{2FBB23EB-65A4-527E-3D8B-10AE43F15FBF}"/>
              </a:ext>
            </a:extLst>
          </p:cNvPr>
          <p:cNvSpPr txBox="1"/>
          <p:nvPr/>
        </p:nvSpPr>
        <p:spPr>
          <a:xfrm>
            <a:off x="5849031" y="2441138"/>
            <a:ext cx="1587294" cy="369332"/>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1" dirty="0" err="1">
                <a:latin typeface="Work Sans" pitchFamily="2" charset="0"/>
              </a:rPr>
              <a:t>Betacaroten</a:t>
            </a:r>
            <a:endParaRPr lang="da-DK" b="1" dirty="0">
              <a:latin typeface="Work Sans" pitchFamily="2" charset="0"/>
            </a:endParaRPr>
          </a:p>
        </p:txBody>
      </p:sp>
      <p:pic>
        <p:nvPicPr>
          <p:cNvPr id="11" name="Billede 10" descr="Et billede, der indeholder skærmbillede, design&#10;&#10;Automatisk genereret beskrivelse">
            <a:extLst>
              <a:ext uri="{FF2B5EF4-FFF2-40B4-BE49-F238E27FC236}">
                <a16:creationId xmlns:a16="http://schemas.microsoft.com/office/drawing/2014/main" id="{D49EBBB9-967C-4A2B-5682-75F7E739BB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7041" y="3458593"/>
            <a:ext cx="5810945" cy="2482098"/>
          </a:xfrm>
          <a:prstGeom prst="rect">
            <a:avLst/>
          </a:prstGeom>
        </p:spPr>
      </p:pic>
    </p:spTree>
    <p:extLst>
      <p:ext uri="{BB962C8B-B14F-4D97-AF65-F5344CB8AC3E}">
        <p14:creationId xmlns:p14="http://schemas.microsoft.com/office/powerpoint/2010/main" val="3646826082"/>
      </p:ext>
    </p:extLst>
  </p:cSld>
  <p:clrMapOvr>
    <a:masterClrMapping/>
  </p:clrMapOvr>
  <p:transition>
    <p:fade/>
  </p:transition>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B8F54-76BB-5AAF-9641-5693511FD045}"/>
              </a:ext>
            </a:extLst>
          </p:cNvPr>
          <p:cNvSpPr>
            <a:spLocks noGrp="1"/>
          </p:cNvSpPr>
          <p:nvPr>
            <p:ph type="title"/>
          </p:nvPr>
        </p:nvSpPr>
        <p:spPr>
          <a:xfrm>
            <a:off x="838200" y="253249"/>
            <a:ext cx="10515600" cy="1325563"/>
          </a:xfrm>
        </p:spPr>
        <p:txBody>
          <a:bodyPr/>
          <a:lstStyle/>
          <a:p>
            <a:r>
              <a:rPr lang="da-DK" dirty="0">
                <a:solidFill>
                  <a:srgbClr val="224B5A"/>
                </a:solidFill>
                <a:latin typeface="BetonEF-Bold" charset="0"/>
              </a:rPr>
              <a:t>Teori</a:t>
            </a:r>
          </a:p>
        </p:txBody>
      </p:sp>
      <p:sp>
        <p:nvSpPr>
          <p:cNvPr id="3" name="Pladsholder til indhold 2">
            <a:extLst>
              <a:ext uri="{FF2B5EF4-FFF2-40B4-BE49-F238E27FC236}">
                <a16:creationId xmlns:a16="http://schemas.microsoft.com/office/drawing/2014/main" id="{D5B75BDE-1A28-A2D2-F697-5091D5C6AC99}"/>
              </a:ext>
            </a:extLst>
          </p:cNvPr>
          <p:cNvSpPr>
            <a:spLocks noGrp="1"/>
          </p:cNvSpPr>
          <p:nvPr>
            <p:ph idx="1"/>
          </p:nvPr>
        </p:nvSpPr>
        <p:spPr/>
        <p:txBody>
          <a:bodyPr/>
          <a:lstStyle/>
          <a:p>
            <a:pPr marL="0" indent="0">
              <a:buNone/>
            </a:pPr>
            <a:r>
              <a:rPr lang="da-DK" sz="1800" dirty="0">
                <a:latin typeface="Work Sans" pitchFamily="2" charset="0"/>
              </a:rPr>
              <a:t>Hvad ved nu vi om </a:t>
            </a:r>
          </a:p>
          <a:p>
            <a:pPr marL="360000" indent="-360000">
              <a:buFont typeface="+mj-lt"/>
              <a:buAutoNum type="arabicPeriod"/>
            </a:pPr>
            <a:r>
              <a:rPr lang="da-DK" sz="1800" dirty="0">
                <a:solidFill>
                  <a:srgbClr val="587F8A"/>
                </a:solidFill>
                <a:latin typeface="Work Sans" pitchFamily="2" charset="0"/>
                <a:hlinkClick r:id="rId3">
                  <a:extLst>
                    <a:ext uri="{A12FA001-AC4F-418D-AE19-62706E023703}">
                      <ahyp:hlinkClr xmlns:ahyp="http://schemas.microsoft.com/office/drawing/2018/hyperlinkcolor" val="tx"/>
                    </a:ext>
                  </a:extLst>
                </a:hlinkClick>
              </a:rPr>
              <a:t>Polaritet af molekyler</a:t>
            </a:r>
            <a:endParaRPr lang="da-DK" sz="1800" dirty="0">
              <a:solidFill>
                <a:srgbClr val="587F8A"/>
              </a:solidFill>
              <a:latin typeface="Work Sans" pitchFamily="2" charset="0"/>
            </a:endParaRPr>
          </a:p>
          <a:p>
            <a:pPr marL="360000" indent="-360000">
              <a:buFont typeface="+mj-lt"/>
              <a:buAutoNum type="arabicPeriod"/>
            </a:pPr>
            <a:r>
              <a:rPr lang="da-DK" sz="1800" dirty="0">
                <a:solidFill>
                  <a:srgbClr val="587F8A"/>
                </a:solidFill>
                <a:latin typeface="Work Sans" pitchFamily="2" charset="0"/>
                <a:hlinkClick r:id="rId4">
                  <a:extLst>
                    <a:ext uri="{A12FA001-AC4F-418D-AE19-62706E023703}">
                      <ahyp:hlinkClr xmlns:ahyp="http://schemas.microsoft.com/office/drawing/2018/hyperlinkcolor" val="tx"/>
                    </a:ext>
                  </a:extLst>
                </a:hlinkClick>
              </a:rPr>
              <a:t>Elektronegativitet</a:t>
            </a:r>
            <a:endParaRPr lang="da-DK" sz="1800" dirty="0">
              <a:solidFill>
                <a:srgbClr val="587F8A"/>
              </a:solidFill>
              <a:latin typeface="Work Sans" pitchFamily="2" charset="0"/>
            </a:endParaRPr>
          </a:p>
          <a:p>
            <a:pPr marL="360000" indent="-360000">
              <a:buFont typeface="+mj-lt"/>
              <a:buAutoNum type="arabicPeriod"/>
            </a:pPr>
            <a:r>
              <a:rPr lang="da-DK" sz="1800" dirty="0">
                <a:solidFill>
                  <a:srgbClr val="587F8A"/>
                </a:solidFill>
                <a:latin typeface="Work Sans" pitchFamily="2" charset="0"/>
                <a:hlinkClick r:id="rId5">
                  <a:extLst>
                    <a:ext uri="{A12FA001-AC4F-418D-AE19-62706E023703}">
                      <ahyp:hlinkClr xmlns:ahyp="http://schemas.microsoft.com/office/drawing/2018/hyperlinkcolor" val="tx"/>
                    </a:ext>
                  </a:extLst>
                </a:hlinkClick>
              </a:rPr>
              <a:t>Molekylers rumlige struktur</a:t>
            </a:r>
            <a:endParaRPr lang="da-DK" sz="1800" dirty="0">
              <a:solidFill>
                <a:srgbClr val="587F8A"/>
              </a:solidFill>
              <a:latin typeface="Work Sans" pitchFamily="2" charset="0"/>
            </a:endParaRPr>
          </a:p>
          <a:p>
            <a:pPr marL="360000" indent="-360000">
              <a:buFont typeface="+mj-lt"/>
              <a:buAutoNum type="arabicPeriod"/>
            </a:pPr>
            <a:r>
              <a:rPr lang="da-DK" sz="1800" dirty="0">
                <a:solidFill>
                  <a:srgbClr val="587F8A"/>
                </a:solidFill>
                <a:latin typeface="Work Sans" pitchFamily="2" charset="0"/>
                <a:hlinkClick r:id="rId6">
                  <a:extLst>
                    <a:ext uri="{A12FA001-AC4F-418D-AE19-62706E023703}">
                      <ahyp:hlinkClr xmlns:ahyp="http://schemas.microsoft.com/office/drawing/2018/hyperlinkcolor" val="tx"/>
                    </a:ext>
                  </a:extLst>
                </a:hlinkClick>
              </a:rPr>
              <a:t>Polaritet og elektronegativitet</a:t>
            </a:r>
            <a:endParaRPr lang="da-DK" sz="1800" dirty="0">
              <a:solidFill>
                <a:srgbClr val="587F8A"/>
              </a:solidFill>
              <a:latin typeface="Work Sans" pitchFamily="2" charset="0"/>
            </a:endParaRPr>
          </a:p>
          <a:p>
            <a:pPr marL="360000" indent="-360000">
              <a:buFont typeface="+mj-lt"/>
              <a:buAutoNum type="arabicPeriod"/>
            </a:pPr>
            <a:r>
              <a:rPr lang="da-DK" sz="1800" dirty="0">
                <a:solidFill>
                  <a:srgbClr val="587F8A"/>
                </a:solidFill>
                <a:latin typeface="Work Sans" pitchFamily="2" charset="0"/>
                <a:hlinkClick r:id="rId7">
                  <a:extLst>
                    <a:ext uri="{A12FA001-AC4F-418D-AE19-62706E023703}">
                      <ahyp:hlinkClr xmlns:ahyp="http://schemas.microsoft.com/office/drawing/2018/hyperlinkcolor" val="tx"/>
                    </a:ext>
                  </a:extLst>
                </a:hlinkClick>
              </a:rPr>
              <a:t>Intra- og intermolekylære kræfter</a:t>
            </a:r>
            <a:endParaRPr lang="da-DK" sz="1800" dirty="0">
              <a:solidFill>
                <a:srgbClr val="587F8A"/>
              </a:solidFill>
              <a:latin typeface="Work Sans" pitchFamily="2" charset="0"/>
            </a:endParaRPr>
          </a:p>
          <a:p>
            <a:pPr marL="360000" indent="-360000">
              <a:buFont typeface="+mj-lt"/>
              <a:buAutoNum type="arabicPeriod"/>
            </a:pPr>
            <a:r>
              <a:rPr lang="da-DK" sz="1800" dirty="0">
                <a:solidFill>
                  <a:srgbClr val="587F8A"/>
                </a:solidFill>
                <a:latin typeface="Work Sans" pitchFamily="2" charset="0"/>
                <a:hlinkClick r:id="rId8">
                  <a:extLst>
                    <a:ext uri="{A12FA001-AC4F-418D-AE19-62706E023703}">
                      <ahyp:hlinkClr xmlns:ahyp="http://schemas.microsoft.com/office/drawing/2018/hyperlinkcolor" val="tx"/>
                    </a:ext>
                  </a:extLst>
                </a:hlinkClick>
              </a:rPr>
              <a:t>Opløselighed</a:t>
            </a:r>
            <a:endParaRPr lang="da-DK" sz="1800" dirty="0">
              <a:solidFill>
                <a:srgbClr val="587F8A"/>
              </a:solidFill>
              <a:latin typeface="Work Sans" pitchFamily="2" charset="0"/>
            </a:endParaRPr>
          </a:p>
          <a:p>
            <a:endParaRPr lang="da-DK" dirty="0"/>
          </a:p>
        </p:txBody>
      </p:sp>
      <p:sp>
        <p:nvSpPr>
          <p:cNvPr id="4" name="Tekstfelt 3">
            <a:extLst>
              <a:ext uri="{FF2B5EF4-FFF2-40B4-BE49-F238E27FC236}">
                <a16:creationId xmlns:a16="http://schemas.microsoft.com/office/drawing/2014/main" id="{67B8E1ED-F424-4BCC-DA6D-207ECE1BA8A0}"/>
              </a:ext>
            </a:extLst>
          </p:cNvPr>
          <p:cNvSpPr txBox="1"/>
          <p:nvPr/>
        </p:nvSpPr>
        <p:spPr>
          <a:xfrm>
            <a:off x="5872095" y="1332000"/>
            <a:ext cx="5407898" cy="3970318"/>
          </a:xfrm>
          <a:prstGeom prst="rect">
            <a:avLst/>
          </a:prstGeom>
          <a:noFill/>
        </p:spPr>
        <p:txBody>
          <a:bodyPr wrap="square" rtlCol="0">
            <a:spAutoFit/>
          </a:bodyPr>
          <a:lstStyle/>
          <a:p>
            <a:r>
              <a:rPr lang="da-DK" dirty="0">
                <a:latin typeface="Work Sans" pitchFamily="2" charset="0"/>
              </a:rPr>
              <a:t>Vi bryder grupperne op til denne øvelse.</a:t>
            </a:r>
          </a:p>
          <a:p>
            <a:r>
              <a:rPr lang="da-DK" dirty="0">
                <a:latin typeface="Work Sans" pitchFamily="2" charset="0"/>
              </a:rPr>
              <a:t>Holdet inddeles i 6 grupper i alt.</a:t>
            </a:r>
          </a:p>
          <a:p>
            <a:r>
              <a:rPr lang="da-DK" dirty="0">
                <a:latin typeface="Work Sans" pitchFamily="2" charset="0"/>
              </a:rPr>
              <a:t>Hver gruppe får deres lille ansvarsområde</a:t>
            </a:r>
          </a:p>
          <a:p>
            <a:r>
              <a:rPr lang="da-DK" dirty="0">
                <a:latin typeface="Work Sans" pitchFamily="2" charset="0"/>
              </a:rPr>
              <a:t>Alle grupper skal lave en KORT præsentation (brug figurer fra bogen) – det indsættes i logbogen</a:t>
            </a:r>
          </a:p>
          <a:p>
            <a:r>
              <a:rPr lang="da-DK" dirty="0">
                <a:latin typeface="Work Sans" pitchFamily="2" charset="0"/>
              </a:rPr>
              <a:t>Grupperne har 25 min til at få det lavet</a:t>
            </a:r>
          </a:p>
          <a:p>
            <a:r>
              <a:rPr lang="da-DK" dirty="0">
                <a:latin typeface="Work Sans" pitchFamily="2" charset="0"/>
              </a:rPr>
              <a:t>Alle gruppens medlemmer skal have adgang til logbogen</a:t>
            </a:r>
          </a:p>
          <a:p>
            <a:endParaRPr lang="da-DK" dirty="0">
              <a:latin typeface="Work Sans" pitchFamily="2" charset="0"/>
            </a:endParaRPr>
          </a:p>
          <a:p>
            <a:r>
              <a:rPr lang="da-DK" dirty="0">
                <a:latin typeface="Work Sans" pitchFamily="2" charset="0"/>
              </a:rPr>
              <a:t>Alle tænker også over:</a:t>
            </a:r>
          </a:p>
          <a:p>
            <a:r>
              <a:rPr lang="da-DK" dirty="0">
                <a:latin typeface="Work Sans" pitchFamily="2" charset="0"/>
              </a:rPr>
              <a:t>HVORFOR ER DET RELEVANT I FORHOLD TIL AT LAVE PARFUME?</a:t>
            </a:r>
          </a:p>
          <a:p>
            <a:endParaRPr lang="da-DK" dirty="0"/>
          </a:p>
        </p:txBody>
      </p:sp>
    </p:spTree>
    <p:extLst>
      <p:ext uri="{BB962C8B-B14F-4D97-AF65-F5344CB8AC3E}">
        <p14:creationId xmlns:p14="http://schemas.microsoft.com/office/powerpoint/2010/main" val="136660748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E3F3E-A64F-1DF7-ED57-DBB22BE671B8}"/>
              </a:ext>
            </a:extLst>
          </p:cNvPr>
          <p:cNvSpPr>
            <a:spLocks noGrp="1"/>
          </p:cNvSpPr>
          <p:nvPr>
            <p:ph type="title"/>
          </p:nvPr>
        </p:nvSpPr>
        <p:spPr>
          <a:xfrm>
            <a:off x="695325" y="118538"/>
            <a:ext cx="10515600" cy="1325563"/>
          </a:xfrm>
        </p:spPr>
        <p:txBody>
          <a:bodyPr/>
          <a:lstStyle/>
          <a:p>
            <a:r>
              <a:rPr lang="da-DK" dirty="0">
                <a:solidFill>
                  <a:srgbClr val="224B5A"/>
                </a:solidFill>
                <a:latin typeface="BetonEF-Bold" charset="0"/>
              </a:rPr>
              <a:t>Kogepunkt</a:t>
            </a:r>
          </a:p>
        </p:txBody>
      </p:sp>
      <p:sp>
        <p:nvSpPr>
          <p:cNvPr id="3" name="Pladsholder til indhold 2">
            <a:extLst>
              <a:ext uri="{FF2B5EF4-FFF2-40B4-BE49-F238E27FC236}">
                <a16:creationId xmlns:a16="http://schemas.microsoft.com/office/drawing/2014/main" id="{4F633DB1-EAEB-5CE5-3975-ECB5857D85D5}"/>
              </a:ext>
            </a:extLst>
          </p:cNvPr>
          <p:cNvSpPr>
            <a:spLocks noGrp="1"/>
          </p:cNvSpPr>
          <p:nvPr>
            <p:ph idx="1"/>
          </p:nvPr>
        </p:nvSpPr>
        <p:spPr>
          <a:xfrm>
            <a:off x="695325" y="1332000"/>
            <a:ext cx="8669012" cy="4248000"/>
          </a:xfrm>
        </p:spPr>
        <p:txBody>
          <a:bodyPr/>
          <a:lstStyle/>
          <a:p>
            <a:pPr marL="252000" lvl="0" indent="-252000">
              <a:lnSpc>
                <a:spcPct val="115000"/>
              </a:lnSpc>
              <a:buFont typeface="+mj-lt"/>
              <a:buAutoNum type="arabicPeriod"/>
            </a:pPr>
            <a:r>
              <a:rPr lang="da-DK" sz="1800" dirty="0">
                <a:effectLst/>
                <a:latin typeface="Work Sans" pitchFamily="2" charset="0"/>
                <a:ea typeface="Calibri" panose="020F0502020204030204" pitchFamily="34" charset="0"/>
                <a:cs typeface="Times New Roman" panose="02020603050405020304" pitchFamily="18" charset="0"/>
              </a:rPr>
              <a:t>Hvad sker der når en væske koger?</a:t>
            </a:r>
          </a:p>
          <a:p>
            <a:pPr marL="252000" lvl="0" indent="-252000">
              <a:lnSpc>
                <a:spcPct val="115000"/>
              </a:lnSpc>
              <a:spcAft>
                <a:spcPts val="1000"/>
              </a:spcAft>
              <a:buFont typeface="+mj-lt"/>
              <a:buAutoNum type="arabicPeriod"/>
            </a:pPr>
            <a:r>
              <a:rPr lang="da-DK" sz="1800" dirty="0">
                <a:effectLst/>
                <a:latin typeface="Work Sans" pitchFamily="2" charset="0"/>
                <a:ea typeface="Calibri" panose="020F0502020204030204" pitchFamily="34" charset="0"/>
                <a:cs typeface="Times New Roman" panose="02020603050405020304" pitchFamily="18" charset="0"/>
              </a:rPr>
              <a:t>Brug figuren herunder til at argumentere for at polære molekyler har højere kogepunkt end </a:t>
            </a:r>
            <a:r>
              <a:rPr lang="da-DK" sz="1800" dirty="0" err="1">
                <a:effectLst/>
                <a:latin typeface="Work Sans" pitchFamily="2" charset="0"/>
                <a:ea typeface="Calibri" panose="020F0502020204030204" pitchFamily="34" charset="0"/>
                <a:cs typeface="Times New Roman" panose="02020603050405020304" pitchFamily="18" charset="0"/>
              </a:rPr>
              <a:t>upolære</a:t>
            </a:r>
            <a:r>
              <a:rPr lang="da-DK" sz="1800" dirty="0">
                <a:effectLst/>
                <a:latin typeface="Work Sans" pitchFamily="2" charset="0"/>
                <a:ea typeface="Calibri" panose="020F0502020204030204" pitchFamily="34" charset="0"/>
                <a:cs typeface="Times New Roman" panose="02020603050405020304" pitchFamily="18" charset="0"/>
              </a:rPr>
              <a:t> molekyler</a:t>
            </a:r>
          </a:p>
          <a:p>
            <a:endParaRPr lang="da-DK" dirty="0"/>
          </a:p>
        </p:txBody>
      </p:sp>
      <p:pic>
        <p:nvPicPr>
          <p:cNvPr id="7" name="Billede 6" descr="Et billede, der indeholder cirkel, skærmbillede&#10;&#10;Automatisk genereret beskrivelse">
            <a:extLst>
              <a:ext uri="{FF2B5EF4-FFF2-40B4-BE49-F238E27FC236}">
                <a16:creationId xmlns:a16="http://schemas.microsoft.com/office/drawing/2014/main" id="{7D5C958E-5E56-969B-5D31-CD166E442E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25" y="2881765"/>
            <a:ext cx="6381524" cy="2375689"/>
          </a:xfrm>
          <a:prstGeom prst="rect">
            <a:avLst/>
          </a:prstGeom>
        </p:spPr>
      </p:pic>
      <p:sp>
        <p:nvSpPr>
          <p:cNvPr id="4" name="Tekstfelt 3">
            <a:extLst>
              <a:ext uri="{FF2B5EF4-FFF2-40B4-BE49-F238E27FC236}">
                <a16:creationId xmlns:a16="http://schemas.microsoft.com/office/drawing/2014/main" id="{8A580B50-169E-A6B5-6E46-13BB2A1839D8}"/>
              </a:ext>
            </a:extLst>
          </p:cNvPr>
          <p:cNvSpPr txBox="1"/>
          <p:nvPr/>
        </p:nvSpPr>
        <p:spPr>
          <a:xfrm>
            <a:off x="695325" y="5272277"/>
            <a:ext cx="3075709" cy="261610"/>
          </a:xfrm>
          <a:prstGeom prst="rect">
            <a:avLst/>
          </a:prstGeom>
          <a:noFill/>
        </p:spPr>
        <p:txBody>
          <a:bodyPr wrap="square" rtlCol="0">
            <a:spAutoFit/>
          </a:bodyPr>
          <a:lstStyle/>
          <a:p>
            <a:r>
              <a:rPr lang="da-DK" sz="1100" dirty="0">
                <a:effectLst/>
                <a:latin typeface="Work Sans" pitchFamily="2" charset="0"/>
                <a:ea typeface="Aptos" panose="020B0004020202020204" pitchFamily="34" charset="0"/>
              </a:rPr>
              <a:t>Polære molekyler.</a:t>
            </a:r>
            <a:r>
              <a:rPr lang="da-DK" sz="1100" dirty="0">
                <a:solidFill>
                  <a:srgbClr val="FF0000"/>
                </a:solidFill>
                <a:effectLst/>
                <a:latin typeface="Work Sans" pitchFamily="2" charset="0"/>
                <a:ea typeface="Aptos" panose="020B0004020202020204" pitchFamily="34" charset="0"/>
              </a:rPr>
              <a:t> </a:t>
            </a:r>
            <a:endParaRPr lang="da-DK" sz="1100" dirty="0">
              <a:solidFill>
                <a:srgbClr val="3F3F3F"/>
              </a:solidFill>
              <a:effectLst/>
              <a:latin typeface="Work Sans" pitchFamily="2" charset="0"/>
              <a:ea typeface="Aptos" panose="020B0004020202020204" pitchFamily="34" charset="0"/>
            </a:endParaRPr>
          </a:p>
        </p:txBody>
      </p:sp>
      <p:sp>
        <p:nvSpPr>
          <p:cNvPr id="5" name="Tekstfelt 4">
            <a:extLst>
              <a:ext uri="{FF2B5EF4-FFF2-40B4-BE49-F238E27FC236}">
                <a16:creationId xmlns:a16="http://schemas.microsoft.com/office/drawing/2014/main" id="{02FA2F73-8D3D-7DDA-227B-E8CCC64E45A4}"/>
              </a:ext>
            </a:extLst>
          </p:cNvPr>
          <p:cNvSpPr txBox="1"/>
          <p:nvPr/>
        </p:nvSpPr>
        <p:spPr>
          <a:xfrm>
            <a:off x="3886087" y="5258526"/>
            <a:ext cx="4091709" cy="261610"/>
          </a:xfrm>
          <a:prstGeom prst="rect">
            <a:avLst/>
          </a:prstGeom>
          <a:noFill/>
        </p:spPr>
        <p:txBody>
          <a:bodyPr wrap="square" rtlCol="0">
            <a:spAutoFit/>
          </a:bodyPr>
          <a:lstStyle/>
          <a:p>
            <a:r>
              <a:rPr lang="da-DK" sz="1100" dirty="0" err="1">
                <a:effectLst/>
                <a:latin typeface="Work Sans" pitchFamily="2" charset="0"/>
                <a:ea typeface="Aptos" panose="020B0004020202020204" pitchFamily="34" charset="0"/>
              </a:rPr>
              <a:t>Upolære</a:t>
            </a:r>
            <a:r>
              <a:rPr lang="da-DK" sz="1100" dirty="0">
                <a:effectLst/>
                <a:latin typeface="Work Sans" pitchFamily="2" charset="0"/>
                <a:ea typeface="Aptos" panose="020B0004020202020204" pitchFamily="34" charset="0"/>
              </a:rPr>
              <a:t> molekyler danner midlertidige dipoler.</a:t>
            </a:r>
          </a:p>
        </p:txBody>
      </p:sp>
      <p:sp>
        <p:nvSpPr>
          <p:cNvPr id="6" name="Tekstfelt 5">
            <a:extLst>
              <a:ext uri="{FF2B5EF4-FFF2-40B4-BE49-F238E27FC236}">
                <a16:creationId xmlns:a16="http://schemas.microsoft.com/office/drawing/2014/main" id="{356AFC81-2E60-342E-0CB6-AA0F3B1ED469}"/>
              </a:ext>
            </a:extLst>
          </p:cNvPr>
          <p:cNvSpPr txBox="1"/>
          <p:nvPr/>
        </p:nvSpPr>
        <p:spPr>
          <a:xfrm>
            <a:off x="695325" y="5594823"/>
            <a:ext cx="8101013" cy="369332"/>
          </a:xfrm>
          <a:prstGeom prst="rect">
            <a:avLst/>
          </a:prstGeom>
          <a:noFill/>
        </p:spPr>
        <p:txBody>
          <a:bodyPr wrap="square" rtlCol="0">
            <a:spAutoFit/>
          </a:bodyPr>
          <a:lstStyle/>
          <a:p>
            <a:r>
              <a:rPr lang="da-DK" sz="900" i="1" dirty="0">
                <a:latin typeface="Work Sans" pitchFamily="2" charset="0"/>
              </a:rPr>
              <a:t>Figurer efter </a:t>
            </a:r>
            <a:r>
              <a:rPr lang="da-DK" sz="900" i="1" u="sng" dirty="0">
                <a:solidFill>
                  <a:srgbClr val="FF0000"/>
                </a:solidFill>
                <a:effectLst/>
                <a:latin typeface="Work Sans" pitchFamily="2" charset="0"/>
                <a:ea typeface="Aptos" panose="020B0004020202020204" pitchFamily="34" charset="0"/>
                <a:hlinkClick r:id="rId5"/>
              </a:rPr>
              <a:t>https://kendkemien1.systime.dk/?id=145#c292</a:t>
            </a:r>
            <a:r>
              <a:rPr lang="da-DK" sz="900" i="1" dirty="0">
                <a:solidFill>
                  <a:srgbClr val="FF0000"/>
                </a:solidFill>
                <a:effectLst/>
                <a:latin typeface="Work Sans" pitchFamily="2" charset="0"/>
                <a:ea typeface="Aptos" panose="020B0004020202020204" pitchFamily="34" charset="0"/>
              </a:rPr>
              <a:t> </a:t>
            </a:r>
            <a:endParaRPr lang="da-DK" sz="900" i="1" dirty="0">
              <a:solidFill>
                <a:srgbClr val="3F3F3F"/>
              </a:solidFill>
              <a:effectLst/>
              <a:latin typeface="Work Sans" pitchFamily="2" charset="0"/>
              <a:ea typeface="Aptos" panose="020B0004020202020204" pitchFamily="34" charset="0"/>
            </a:endParaRPr>
          </a:p>
          <a:p>
            <a:r>
              <a:rPr lang="da-DK" sz="900" dirty="0">
                <a:latin typeface="Work Sans" pitchFamily="2" charset="0"/>
              </a:rPr>
              <a:t> </a:t>
            </a:r>
          </a:p>
        </p:txBody>
      </p:sp>
    </p:spTree>
    <p:extLst>
      <p:ext uri="{BB962C8B-B14F-4D97-AF65-F5344CB8AC3E}">
        <p14:creationId xmlns:p14="http://schemas.microsoft.com/office/powerpoint/2010/main" val="538336620"/>
      </p:ext>
    </p:extLst>
  </p:cSld>
  <p:clrMapOvr>
    <a:masterClrMapping/>
  </p:clrMapOvr>
  <p:transition>
    <p:fade/>
  </p:transition>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81CA-FB91-8211-F9EE-97C4633C88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9B4723-592F-0709-FAF9-3C20140C23E6}"/>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6</a:t>
            </a:r>
          </a:p>
        </p:txBody>
      </p:sp>
      <p:sp>
        <p:nvSpPr>
          <p:cNvPr id="3" name="Pladsholder til indhold 2">
            <a:extLst>
              <a:ext uri="{FF2B5EF4-FFF2-40B4-BE49-F238E27FC236}">
                <a16:creationId xmlns:a16="http://schemas.microsoft.com/office/drawing/2014/main" id="{DD0EC1D8-C2EF-46AD-75EF-83239D1A9690}"/>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D8164AD6-6C08-0E2E-6087-443AAF9BD585}"/>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21548335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D064-22E3-F087-F3A1-8B021CB61D84}"/>
            </a:ext>
          </a:extLst>
        </p:cNvPr>
        <p:cNvGrpSpPr/>
        <p:nvPr/>
      </p:nvGrpSpPr>
      <p:grpSpPr>
        <a:xfrm>
          <a:off x="0" y="0"/>
          <a:ext cx="0" cy="0"/>
          <a:chOff x="0" y="0"/>
          <a:chExt cx="0" cy="0"/>
        </a:xfrm>
      </p:grpSpPr>
      <p:pic>
        <p:nvPicPr>
          <p:cNvPr id="8" name="Pladsholder til indhold 3" descr="Et billede, der indeholder tekst, cirkel, Font/skrifttype, skærmbillede&#10;&#10;Automatisk genereret beskrivelse">
            <a:extLst>
              <a:ext uri="{FF2B5EF4-FFF2-40B4-BE49-F238E27FC236}">
                <a16:creationId xmlns:a16="http://schemas.microsoft.com/office/drawing/2014/main" id="{5C5BFF8B-C48B-1753-BE0D-25D95BF25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157" y="1278000"/>
            <a:ext cx="7566367" cy="4739695"/>
          </a:xfrm>
          <a:prstGeom prst="rect">
            <a:avLst/>
          </a:prstGeom>
        </p:spPr>
      </p:pic>
      <p:sp>
        <p:nvSpPr>
          <p:cNvPr id="2" name="Titel 1">
            <a:extLst>
              <a:ext uri="{FF2B5EF4-FFF2-40B4-BE49-F238E27FC236}">
                <a16:creationId xmlns:a16="http://schemas.microsoft.com/office/drawing/2014/main" id="{6A9D165E-7B09-51A1-5479-3404CCEEE8FD}"/>
              </a:ext>
            </a:extLst>
          </p:cNvPr>
          <p:cNvSpPr>
            <a:spLocks noGrp="1"/>
          </p:cNvSpPr>
          <p:nvPr>
            <p:ph type="title"/>
          </p:nvPr>
        </p:nvSpPr>
        <p:spPr>
          <a:xfrm>
            <a:off x="607291" y="120973"/>
            <a:ext cx="10515600" cy="1325563"/>
          </a:xfrm>
        </p:spPr>
        <p:txBody>
          <a:bodyPr/>
          <a:lstStyle/>
          <a:p>
            <a:r>
              <a:rPr lang="da-DK" dirty="0">
                <a:solidFill>
                  <a:srgbClr val="224B5A"/>
                </a:solidFill>
                <a:latin typeface="BetonEF-Bold" charset="0"/>
              </a:rPr>
              <a:t>Engineering designprocessen</a:t>
            </a:r>
          </a:p>
        </p:txBody>
      </p:sp>
      <p:sp>
        <p:nvSpPr>
          <p:cNvPr id="7" name="Pladsholder til indhold 6">
            <a:extLst>
              <a:ext uri="{FF2B5EF4-FFF2-40B4-BE49-F238E27FC236}">
                <a16:creationId xmlns:a16="http://schemas.microsoft.com/office/drawing/2014/main" id="{04939D09-4806-0B57-0BF3-C384B5A94121}"/>
              </a:ext>
            </a:extLst>
          </p:cNvPr>
          <p:cNvSpPr>
            <a:spLocks noGrp="1"/>
          </p:cNvSpPr>
          <p:nvPr>
            <p:ph idx="1"/>
          </p:nvPr>
        </p:nvSpPr>
        <p:spPr>
          <a:xfrm>
            <a:off x="695325" y="1332000"/>
            <a:ext cx="4107584" cy="4248000"/>
          </a:xfrm>
        </p:spPr>
        <p:txBody>
          <a:bodyPr/>
          <a:lstStyle/>
          <a:p>
            <a:pPr marL="0" indent="0">
              <a:buNone/>
            </a:pPr>
            <a:r>
              <a:rPr lang="da-DK" sz="1800" dirty="0">
                <a:latin typeface="Work Sans" pitchFamily="2" charset="0"/>
              </a:rPr>
              <a:t>Korte fremlæggelser af teoriområder fra sidst</a:t>
            </a:r>
          </a:p>
          <a:p>
            <a:pPr marL="0" indent="0">
              <a:buNone/>
            </a:pPr>
            <a:r>
              <a:rPr lang="da-DK" sz="1800" dirty="0">
                <a:latin typeface="Work Sans" pitchFamily="2" charset="0"/>
              </a:rPr>
              <a:t>Metodekort 5: Udvælgelse af duftstoffer </a:t>
            </a:r>
          </a:p>
          <a:p>
            <a:pPr marL="0" indent="0">
              <a:buNone/>
            </a:pPr>
            <a:r>
              <a:rPr lang="da-DK" sz="1800" dirty="0">
                <a:latin typeface="Work Sans" pitchFamily="2" charset="0"/>
              </a:rPr>
              <a:t>Metodekort 6: Ekstraktion</a:t>
            </a:r>
          </a:p>
          <a:p>
            <a:endParaRPr lang="da-DK" dirty="0"/>
          </a:p>
        </p:txBody>
      </p:sp>
      <p:cxnSp>
        <p:nvCxnSpPr>
          <p:cNvPr id="4" name="Lige pilforbindelse 3">
            <a:extLst>
              <a:ext uri="{FF2B5EF4-FFF2-40B4-BE49-F238E27FC236}">
                <a16:creationId xmlns:a16="http://schemas.microsoft.com/office/drawing/2014/main" id="{35618679-AC03-C673-ABA7-DAE2E42E6838}"/>
              </a:ext>
            </a:extLst>
          </p:cNvPr>
          <p:cNvCxnSpPr/>
          <p:nvPr/>
        </p:nvCxnSpPr>
        <p:spPr>
          <a:xfrm>
            <a:off x="4350983" y="1391101"/>
            <a:ext cx="1889472" cy="11397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B8D99085-E2B8-AF45-2C4C-D730FD388763}"/>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cxnSp>
        <p:nvCxnSpPr>
          <p:cNvPr id="5" name="Lige pilforbindelse 4">
            <a:extLst>
              <a:ext uri="{FF2B5EF4-FFF2-40B4-BE49-F238E27FC236}">
                <a16:creationId xmlns:a16="http://schemas.microsoft.com/office/drawing/2014/main" id="{F1840BFC-588C-EA1E-FBF4-011BE5742DDA}"/>
              </a:ext>
            </a:extLst>
          </p:cNvPr>
          <p:cNvCxnSpPr>
            <a:cxnSpLocks/>
          </p:cNvCxnSpPr>
          <p:nvPr/>
        </p:nvCxnSpPr>
        <p:spPr>
          <a:xfrm flipH="1">
            <a:off x="7956628" y="840305"/>
            <a:ext cx="1004492" cy="160344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AD3E197E-6AF3-CBB0-6B84-2065C826FD7F}"/>
              </a:ext>
            </a:extLst>
          </p:cNvPr>
          <p:cNvCxnSpPr>
            <a:cxnSpLocks/>
          </p:cNvCxnSpPr>
          <p:nvPr/>
        </p:nvCxnSpPr>
        <p:spPr>
          <a:xfrm flipH="1" flipV="1">
            <a:off x="8610961" y="4836353"/>
            <a:ext cx="1811466" cy="1035742"/>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4866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472D8-77D0-41B7-DA87-355E5DE27C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4166BF-3600-9F2C-3F15-E482E9310AF6}"/>
              </a:ext>
            </a:extLst>
          </p:cNvPr>
          <p:cNvSpPr>
            <a:spLocks noGrp="1"/>
          </p:cNvSpPr>
          <p:nvPr>
            <p:ph type="title"/>
          </p:nvPr>
        </p:nvSpPr>
        <p:spPr>
          <a:xfrm>
            <a:off x="700481" y="85684"/>
            <a:ext cx="10515600" cy="1325563"/>
          </a:xfrm>
        </p:spPr>
        <p:txBody>
          <a:bodyPr/>
          <a:lstStyle/>
          <a:p>
            <a:r>
              <a:rPr lang="da-DK" dirty="0">
                <a:solidFill>
                  <a:srgbClr val="224B5A"/>
                </a:solidFill>
                <a:latin typeface="BetonEF-Bold" charset="0"/>
              </a:rPr>
              <a:t>Grupper</a:t>
            </a:r>
          </a:p>
        </p:txBody>
      </p:sp>
      <p:graphicFrame>
        <p:nvGraphicFramePr>
          <p:cNvPr id="4" name="Pladsholder til indhold 3">
            <a:extLst>
              <a:ext uri="{FF2B5EF4-FFF2-40B4-BE49-F238E27FC236}">
                <a16:creationId xmlns:a16="http://schemas.microsoft.com/office/drawing/2014/main" id="{068D1716-EEA4-46F9-E07D-556E2B88114E}"/>
              </a:ext>
            </a:extLst>
          </p:cNvPr>
          <p:cNvGraphicFramePr>
            <a:graphicFrameLocks noGrp="1"/>
          </p:cNvGraphicFramePr>
          <p:nvPr>
            <p:ph idx="1"/>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07319F04-AD57-A5D3-FFBB-1E5C4FEB3A04}"/>
              </a:ext>
            </a:extLst>
          </p:cNvPr>
          <p:cNvSpPr txBox="1"/>
          <p:nvPr/>
        </p:nvSpPr>
        <p:spPr>
          <a:xfrm>
            <a:off x="695325" y="5595457"/>
            <a:ext cx="10520756" cy="892552"/>
          </a:xfrm>
          <a:prstGeom prst="rect">
            <a:avLst/>
          </a:prstGeom>
          <a:noFill/>
        </p:spPr>
        <p:txBody>
          <a:bodyPr wrap="square" lIns="0" rIns="0" rtlCol="0">
            <a:spAutoFit/>
          </a:bodyPr>
          <a:lstStyle/>
          <a:p>
            <a:r>
              <a:rPr lang="da-DK" sz="1700" dirty="0">
                <a:latin typeface="Work Sans" pitchFamily="2" charset="0"/>
              </a:rPr>
              <a:t>Første på listen opretter et </a:t>
            </a:r>
            <a:r>
              <a:rPr lang="da-DK" sz="1700" dirty="0" err="1">
                <a:latin typeface="Work Sans" pitchFamily="2" charset="0"/>
              </a:rPr>
              <a:t>worddokument</a:t>
            </a:r>
            <a:r>
              <a:rPr lang="da-DK" sz="1700" dirty="0">
                <a:latin typeface="Work Sans" pitchFamily="2" charset="0"/>
              </a:rPr>
              <a:t> som alle i gruppen har adgang til og sørger for at lærer har adgang også.</a:t>
            </a:r>
          </a:p>
          <a:p>
            <a:endParaRPr lang="da-DK" dirty="0"/>
          </a:p>
        </p:txBody>
      </p:sp>
    </p:spTree>
    <p:extLst>
      <p:ext uri="{BB962C8B-B14F-4D97-AF65-F5344CB8AC3E}">
        <p14:creationId xmlns:p14="http://schemas.microsoft.com/office/powerpoint/2010/main" val="358661916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BC84-88BF-554D-6099-D1CEB3A691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D06F2C-E42B-79CF-1FA3-967708A75135}"/>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7</a:t>
            </a:r>
          </a:p>
        </p:txBody>
      </p:sp>
      <p:sp>
        <p:nvSpPr>
          <p:cNvPr id="3" name="Pladsholder til indhold 2">
            <a:extLst>
              <a:ext uri="{FF2B5EF4-FFF2-40B4-BE49-F238E27FC236}">
                <a16:creationId xmlns:a16="http://schemas.microsoft.com/office/drawing/2014/main" id="{C95D3667-6B26-52A5-19DA-1660FF668E6E}"/>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13C0A97F-74E1-EDFF-82C6-3021D6626169}"/>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97929436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2CF8-1DB5-D323-B9F8-695CB31950D3}"/>
            </a:ext>
          </a:extLst>
        </p:cNvPr>
        <p:cNvGrpSpPr/>
        <p:nvPr/>
      </p:nvGrpSpPr>
      <p:grpSpPr>
        <a:xfrm>
          <a:off x="0" y="0"/>
          <a:ext cx="0" cy="0"/>
          <a:chOff x="0" y="0"/>
          <a:chExt cx="0" cy="0"/>
        </a:xfrm>
      </p:grpSpPr>
      <p:pic>
        <p:nvPicPr>
          <p:cNvPr id="8" name="Pladsholder til indhold 3" descr="Et billede, der indeholder tekst, cirkel, Font/skrifttype, skærmbillede&#10;&#10;Automatisk genereret beskrivelse">
            <a:extLst>
              <a:ext uri="{FF2B5EF4-FFF2-40B4-BE49-F238E27FC236}">
                <a16:creationId xmlns:a16="http://schemas.microsoft.com/office/drawing/2014/main" id="{6D69F93B-9D5A-ACD2-F586-B1F8DE4E8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157" y="1278000"/>
            <a:ext cx="7566367" cy="4739695"/>
          </a:xfrm>
          <a:prstGeom prst="rect">
            <a:avLst/>
          </a:prstGeom>
        </p:spPr>
      </p:pic>
      <p:sp>
        <p:nvSpPr>
          <p:cNvPr id="2" name="Titel 1">
            <a:extLst>
              <a:ext uri="{FF2B5EF4-FFF2-40B4-BE49-F238E27FC236}">
                <a16:creationId xmlns:a16="http://schemas.microsoft.com/office/drawing/2014/main" id="{0E4454C6-1327-6B95-373B-D342ECFB4B83}"/>
              </a:ext>
            </a:extLst>
          </p:cNvPr>
          <p:cNvSpPr>
            <a:spLocks noGrp="1"/>
          </p:cNvSpPr>
          <p:nvPr>
            <p:ph type="title"/>
          </p:nvPr>
        </p:nvSpPr>
        <p:spPr>
          <a:xfrm>
            <a:off x="695325" y="177523"/>
            <a:ext cx="10515600" cy="1325563"/>
          </a:xfrm>
        </p:spPr>
        <p:txBody>
          <a:bodyPr/>
          <a:lstStyle/>
          <a:p>
            <a:r>
              <a:rPr lang="da-DK" dirty="0">
                <a:solidFill>
                  <a:srgbClr val="224B5A"/>
                </a:solidFill>
                <a:latin typeface="BetonEF-Bold" charset="0"/>
              </a:rPr>
              <a:t>Engineering designprocessen</a:t>
            </a:r>
          </a:p>
        </p:txBody>
      </p:sp>
      <p:sp>
        <p:nvSpPr>
          <p:cNvPr id="7" name="Pladsholder til indhold 6">
            <a:extLst>
              <a:ext uri="{FF2B5EF4-FFF2-40B4-BE49-F238E27FC236}">
                <a16:creationId xmlns:a16="http://schemas.microsoft.com/office/drawing/2014/main" id="{6E52D9B8-92F0-2AF6-6D40-03344D181557}"/>
              </a:ext>
            </a:extLst>
          </p:cNvPr>
          <p:cNvSpPr>
            <a:spLocks noGrp="1"/>
          </p:cNvSpPr>
          <p:nvPr>
            <p:ph idx="1"/>
          </p:nvPr>
        </p:nvSpPr>
        <p:spPr>
          <a:xfrm>
            <a:off x="695325" y="1332000"/>
            <a:ext cx="3014279" cy="4248000"/>
          </a:xfrm>
        </p:spPr>
        <p:txBody>
          <a:bodyPr/>
          <a:lstStyle/>
          <a:p>
            <a:pPr marL="0" indent="0">
              <a:buNone/>
            </a:pPr>
            <a:r>
              <a:rPr lang="da-DK" sz="1800" dirty="0">
                <a:latin typeface="Work Sans" pitchFamily="2" charset="0"/>
              </a:rPr>
              <a:t>Metodekort 6: Ekstraktion</a:t>
            </a:r>
          </a:p>
          <a:p>
            <a:endParaRPr lang="da-DK" dirty="0">
              <a:latin typeface="Work Sans" pitchFamily="2" charset="0"/>
            </a:endParaRPr>
          </a:p>
        </p:txBody>
      </p:sp>
      <p:cxnSp>
        <p:nvCxnSpPr>
          <p:cNvPr id="4" name="Lige pilforbindelse 3">
            <a:extLst>
              <a:ext uri="{FF2B5EF4-FFF2-40B4-BE49-F238E27FC236}">
                <a16:creationId xmlns:a16="http://schemas.microsoft.com/office/drawing/2014/main" id="{6BC41342-B405-6E42-7FF0-AA8665022307}"/>
              </a:ext>
            </a:extLst>
          </p:cNvPr>
          <p:cNvCxnSpPr>
            <a:cxnSpLocks/>
          </p:cNvCxnSpPr>
          <p:nvPr/>
        </p:nvCxnSpPr>
        <p:spPr>
          <a:xfrm flipH="1" flipV="1">
            <a:off x="8633567" y="4866063"/>
            <a:ext cx="2522184" cy="1096413"/>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B624DE0D-3641-2FD8-CB15-2C5FA42B7E09}"/>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cxnSp>
        <p:nvCxnSpPr>
          <p:cNvPr id="5" name="Lige pilforbindelse 4">
            <a:extLst>
              <a:ext uri="{FF2B5EF4-FFF2-40B4-BE49-F238E27FC236}">
                <a16:creationId xmlns:a16="http://schemas.microsoft.com/office/drawing/2014/main" id="{F43B65FB-4FD9-1B41-AC35-C2CDFDFC9AB0}"/>
              </a:ext>
            </a:extLst>
          </p:cNvPr>
          <p:cNvCxnSpPr>
            <a:cxnSpLocks/>
          </p:cNvCxnSpPr>
          <p:nvPr/>
        </p:nvCxnSpPr>
        <p:spPr>
          <a:xfrm flipH="1">
            <a:off x="7210818" y="942522"/>
            <a:ext cx="871063" cy="2533582"/>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8274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256B-D7A5-50D3-F7BC-77B822DAAF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4B4DA2-B6A3-79FE-BAD8-C0CFA3B86741}"/>
              </a:ext>
            </a:extLst>
          </p:cNvPr>
          <p:cNvSpPr>
            <a:spLocks noGrp="1"/>
          </p:cNvSpPr>
          <p:nvPr>
            <p:ph type="title"/>
          </p:nvPr>
        </p:nvSpPr>
        <p:spPr>
          <a:xfrm>
            <a:off x="695325" y="85684"/>
            <a:ext cx="10515600" cy="1325563"/>
          </a:xfrm>
        </p:spPr>
        <p:txBody>
          <a:bodyPr/>
          <a:lstStyle/>
          <a:p>
            <a:r>
              <a:rPr lang="da-DK" dirty="0">
                <a:solidFill>
                  <a:srgbClr val="224B5A"/>
                </a:solidFill>
                <a:latin typeface="BetonEF-Bold" charset="0"/>
              </a:rPr>
              <a:t>Grupper</a:t>
            </a:r>
          </a:p>
        </p:txBody>
      </p:sp>
      <p:graphicFrame>
        <p:nvGraphicFramePr>
          <p:cNvPr id="4" name="Pladsholder til indhold 3">
            <a:extLst>
              <a:ext uri="{FF2B5EF4-FFF2-40B4-BE49-F238E27FC236}">
                <a16:creationId xmlns:a16="http://schemas.microsoft.com/office/drawing/2014/main" id="{DD75E28C-8196-79CC-560F-E59909B272C4}"/>
              </a:ext>
            </a:extLst>
          </p:cNvPr>
          <p:cNvGraphicFramePr>
            <a:graphicFrameLocks noGrp="1"/>
          </p:cNvGraphicFramePr>
          <p:nvPr>
            <p:ph idx="1"/>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tc>
                <a:tc>
                  <a:txBody>
                    <a:bodyPr/>
                    <a:lstStyle/>
                    <a:p>
                      <a:endParaRPr lang="da-DK"/>
                    </a:p>
                  </a:txBody>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tc>
                <a:tc>
                  <a:txBody>
                    <a:bodyPr/>
                    <a:lstStyle/>
                    <a:p>
                      <a:endParaRPr lang="da-DK" dirty="0"/>
                    </a:p>
                  </a:txBody>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tc>
                <a:tc>
                  <a:txBody>
                    <a:bodyPr/>
                    <a:lstStyle/>
                    <a:p>
                      <a:endParaRPr lang="da-DK" dirty="0"/>
                    </a:p>
                  </a:txBody>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tc>
                <a:tc>
                  <a:txBody>
                    <a:bodyPr/>
                    <a:lstStyle/>
                    <a:p>
                      <a:endParaRPr lang="da-DK" dirty="0"/>
                    </a:p>
                  </a:txBody>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tc>
                <a:tc>
                  <a:txBody>
                    <a:bodyPr/>
                    <a:lstStyle/>
                    <a:p>
                      <a:endParaRPr lang="da-DK" dirty="0"/>
                    </a:p>
                  </a:txBody>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tc>
                <a:tc>
                  <a:txBody>
                    <a:bodyPr/>
                    <a:lstStyle/>
                    <a:p>
                      <a:endParaRPr lang="da-DK" dirty="0"/>
                    </a:p>
                  </a:txBody>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tc>
                <a:tc>
                  <a:txBody>
                    <a:bodyPr/>
                    <a:lstStyle/>
                    <a:p>
                      <a:endParaRPr lang="da-DK" dirty="0"/>
                    </a:p>
                  </a:txBody>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tc>
                <a:tc>
                  <a:txBody>
                    <a:bodyPr/>
                    <a:lstStyle/>
                    <a:p>
                      <a:endParaRPr lang="da-DK" dirty="0"/>
                    </a:p>
                  </a:txBody>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AC8FC088-4CF3-EB6D-17E1-3AA64A9416A1}"/>
              </a:ext>
            </a:extLst>
          </p:cNvPr>
          <p:cNvSpPr txBox="1"/>
          <p:nvPr/>
        </p:nvSpPr>
        <p:spPr>
          <a:xfrm>
            <a:off x="695325" y="5595457"/>
            <a:ext cx="10520756" cy="892552"/>
          </a:xfrm>
          <a:prstGeom prst="rect">
            <a:avLst/>
          </a:prstGeom>
          <a:noFill/>
        </p:spPr>
        <p:txBody>
          <a:bodyPr wrap="square" lIns="0" rIns="0" rtlCol="0">
            <a:spAutoFit/>
          </a:bodyPr>
          <a:lstStyle/>
          <a:p>
            <a:r>
              <a:rPr lang="da-DK" sz="1700" dirty="0">
                <a:latin typeface="Work Sans" pitchFamily="2" charset="0"/>
              </a:rPr>
              <a:t>Første på listen opretter et </a:t>
            </a:r>
            <a:r>
              <a:rPr lang="da-DK" sz="1700" dirty="0" err="1">
                <a:latin typeface="Work Sans" pitchFamily="2" charset="0"/>
              </a:rPr>
              <a:t>worddokument</a:t>
            </a:r>
            <a:r>
              <a:rPr lang="da-DK" sz="1700" dirty="0">
                <a:latin typeface="Work Sans" pitchFamily="2" charset="0"/>
              </a:rPr>
              <a:t> som alle i gruppen har adgang til og sørger for at lærer har adgang også.</a:t>
            </a:r>
          </a:p>
          <a:p>
            <a:endParaRPr lang="da-DK" dirty="0"/>
          </a:p>
        </p:txBody>
      </p:sp>
    </p:spTree>
    <p:extLst>
      <p:ext uri="{BB962C8B-B14F-4D97-AF65-F5344CB8AC3E}">
        <p14:creationId xmlns:p14="http://schemas.microsoft.com/office/powerpoint/2010/main" val="26350804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a:xfrm>
            <a:off x="766762" y="77466"/>
            <a:ext cx="10515600" cy="1325563"/>
          </a:xfrm>
        </p:spPr>
        <p:txBody>
          <a:bodyPr/>
          <a:lstStyle/>
          <a:p>
            <a:pPr>
              <a:lnSpc>
                <a:spcPct val="90000"/>
              </a:lnSpc>
              <a:spcBef>
                <a:spcPct val="0"/>
              </a:spcBef>
              <a:spcAft>
                <a:spcPts val="600"/>
              </a:spcAft>
            </a:pPr>
            <a:r>
              <a:rPr lang="da-DK" dirty="0">
                <a:solidFill>
                  <a:srgbClr val="224B5A"/>
                </a:solidFill>
                <a:latin typeface="BetonEF-Bold" charset="0"/>
              </a:rPr>
              <a:t>Apollo 13</a:t>
            </a:r>
            <a:endParaRPr lang="en-US" sz="4400" b="1"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D86A29EA-6B3A-AFB1-655A-E4AD5CFB8B53}"/>
              </a:ext>
            </a:extLst>
          </p:cNvPr>
          <p:cNvSpPr>
            <a:spLocks noGrp="1"/>
          </p:cNvSpPr>
          <p:nvPr>
            <p:ph idx="1"/>
          </p:nvPr>
        </p:nvSpPr>
        <p:spPr>
          <a:xfrm>
            <a:off x="695324" y="1289304"/>
            <a:ext cx="10658476" cy="4394868"/>
          </a:xfrm>
        </p:spPr>
        <p:txBody>
          <a:bodyPr/>
          <a:lstStyle/>
          <a:p>
            <a:pPr marL="0" indent="0">
              <a:buNone/>
            </a:pPr>
            <a:r>
              <a:rPr lang="da-DK" i="0" dirty="0">
                <a:solidFill>
                  <a:srgbClr val="0F0F0F"/>
                </a:solidFill>
                <a:effectLst/>
                <a:latin typeface="Work Sans" pitchFamily="2" charset="0"/>
              </a:rPr>
              <a:t>Fit This </a:t>
            </a:r>
            <a:r>
              <a:rPr lang="da-DK" i="0" dirty="0" err="1">
                <a:solidFill>
                  <a:srgbClr val="0F0F0F"/>
                </a:solidFill>
                <a:effectLst/>
                <a:latin typeface="Work Sans" pitchFamily="2" charset="0"/>
              </a:rPr>
              <a:t>Into</a:t>
            </a:r>
            <a:r>
              <a:rPr lang="da-DK" i="0" dirty="0">
                <a:solidFill>
                  <a:srgbClr val="0F0F0F"/>
                </a:solidFill>
                <a:effectLst/>
                <a:latin typeface="Work Sans" pitchFamily="2" charset="0"/>
              </a:rPr>
              <a:t> the Hole for This </a:t>
            </a:r>
            <a:r>
              <a:rPr lang="da-DK" i="0" dirty="0" err="1">
                <a:solidFill>
                  <a:srgbClr val="0F0F0F"/>
                </a:solidFill>
                <a:effectLst/>
                <a:latin typeface="Work Sans" pitchFamily="2" charset="0"/>
              </a:rPr>
              <a:t>using</a:t>
            </a:r>
            <a:r>
              <a:rPr lang="da-DK" i="0" dirty="0">
                <a:solidFill>
                  <a:srgbClr val="0F0F0F"/>
                </a:solidFill>
                <a:effectLst/>
                <a:latin typeface="Work Sans" pitchFamily="2" charset="0"/>
              </a:rPr>
              <a:t> </a:t>
            </a:r>
            <a:r>
              <a:rPr lang="da-DK" i="0" dirty="0" err="1">
                <a:solidFill>
                  <a:srgbClr val="0F0F0F"/>
                </a:solidFill>
                <a:effectLst/>
                <a:latin typeface="Work Sans" pitchFamily="2" charset="0"/>
              </a:rPr>
              <a:t>Nothing</a:t>
            </a:r>
            <a:r>
              <a:rPr lang="da-DK" i="0" dirty="0">
                <a:solidFill>
                  <a:srgbClr val="0F0F0F"/>
                </a:solidFill>
                <a:effectLst/>
                <a:latin typeface="Work Sans" pitchFamily="2" charset="0"/>
              </a:rPr>
              <a:t> but </a:t>
            </a:r>
            <a:r>
              <a:rPr lang="da-DK" i="0" dirty="0" err="1">
                <a:solidFill>
                  <a:srgbClr val="0F0F0F"/>
                </a:solidFill>
                <a:effectLst/>
                <a:latin typeface="Work Sans" pitchFamily="2" charset="0"/>
              </a:rPr>
              <a:t>that</a:t>
            </a:r>
            <a:r>
              <a:rPr lang="da-DK" dirty="0">
                <a:solidFill>
                  <a:srgbClr val="0F0F0F"/>
                </a:solidFill>
                <a:latin typeface="Work Sans" pitchFamily="2" charset="0"/>
              </a:rPr>
              <a:t>: </a:t>
            </a:r>
            <a:r>
              <a:rPr lang="da-DK" dirty="0">
                <a:solidFill>
                  <a:srgbClr val="587F8A"/>
                </a:solidFill>
                <a:latin typeface="Work Sans" pitchFamily="2" charset="0"/>
                <a:hlinkClick r:id="rId3">
                  <a:extLst>
                    <a:ext uri="{A12FA001-AC4F-418D-AE19-62706E023703}">
                      <ahyp:hlinkClr xmlns:ahyp="http://schemas.microsoft.com/office/drawing/2018/hyperlinkcolor" val="tx"/>
                    </a:ext>
                  </a:extLst>
                </a:hlinkClick>
              </a:rPr>
              <a:t>https://www.youtube.com/watch?v=1cYzkyXp0jg</a:t>
            </a:r>
            <a:r>
              <a:rPr lang="da-DK" dirty="0">
                <a:solidFill>
                  <a:srgbClr val="587F8A"/>
                </a:solidFill>
                <a:latin typeface="Work Sans" pitchFamily="2" charset="0"/>
              </a:rPr>
              <a:t> </a:t>
            </a:r>
          </a:p>
          <a:p>
            <a:pPr marL="0" indent="0">
              <a:buNone/>
            </a:pPr>
            <a:endParaRPr lang="da-DK" dirty="0">
              <a:latin typeface="Work Sans" pitchFamily="2" charset="0"/>
            </a:endParaRPr>
          </a:p>
        </p:txBody>
      </p:sp>
      <p:pic>
        <p:nvPicPr>
          <p:cNvPr id="4" name="Onlinemedier 3" descr="Fit This Into the Hole for This using Nothing but that...">
            <a:hlinkClick r:id="" action="ppaction://media"/>
            <a:extLst>
              <a:ext uri="{FF2B5EF4-FFF2-40B4-BE49-F238E27FC236}">
                <a16:creationId xmlns:a16="http://schemas.microsoft.com/office/drawing/2014/main" id="{00570176-BAA9-D2CD-02E4-C64486A6C810}"/>
              </a:ext>
            </a:extLst>
          </p:cNvPr>
          <p:cNvPicPr>
            <a:picLocks noRot="1" noChangeAspect="1"/>
          </p:cNvPicPr>
          <p:nvPr/>
        </p:nvPicPr>
        <p:blipFill>
          <a:blip r:embed="rId4"/>
          <a:stretch>
            <a:fillRect/>
          </a:stretch>
        </p:blipFill>
        <p:spPr>
          <a:xfrm>
            <a:off x="695325" y="2204520"/>
            <a:ext cx="6926073" cy="3913232"/>
          </a:xfrm>
          <a:prstGeom prst="rect">
            <a:avLst/>
          </a:prstGeom>
        </p:spPr>
      </p:pic>
    </p:spTree>
    <p:extLst>
      <p:ext uri="{BB962C8B-B14F-4D97-AF65-F5344CB8AC3E}">
        <p14:creationId xmlns:p14="http://schemas.microsoft.com/office/powerpoint/2010/main" val="317093393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7810-3758-67F2-54DA-B3A7B2716D01}"/>
              </a:ext>
            </a:extLst>
          </p:cNvPr>
          <p:cNvSpPr>
            <a:spLocks noGrp="1"/>
          </p:cNvSpPr>
          <p:nvPr>
            <p:ph type="title"/>
          </p:nvPr>
        </p:nvSpPr>
        <p:spPr/>
        <p:txBody>
          <a:bodyPr/>
          <a:lstStyle/>
          <a:p>
            <a:r>
              <a:rPr lang="da-DK" dirty="0">
                <a:solidFill>
                  <a:srgbClr val="224B5A"/>
                </a:solidFill>
                <a:latin typeface="BetonEF-Bold" charset="0"/>
              </a:rPr>
              <a:t>Metodekort 6: Ekstraktion </a:t>
            </a:r>
            <a:br>
              <a:rPr lang="da-DK" dirty="0">
                <a:solidFill>
                  <a:srgbClr val="224B5A"/>
                </a:solidFill>
                <a:latin typeface="BetonEF-Bold" charset="0"/>
              </a:rPr>
            </a:br>
            <a:r>
              <a:rPr lang="da-DK" dirty="0">
                <a:solidFill>
                  <a:srgbClr val="224B5A"/>
                </a:solidFill>
                <a:latin typeface="BetonEF-Bold" charset="0"/>
              </a:rPr>
              <a:t>- et eksempel på topnote</a:t>
            </a:r>
          </a:p>
        </p:txBody>
      </p:sp>
      <p:sp>
        <p:nvSpPr>
          <p:cNvPr id="3" name="Pladsholder til indhold 2">
            <a:extLst>
              <a:ext uri="{FF2B5EF4-FFF2-40B4-BE49-F238E27FC236}">
                <a16:creationId xmlns:a16="http://schemas.microsoft.com/office/drawing/2014/main" id="{AE717402-14EE-7026-F92F-6E0F94109A79}"/>
              </a:ext>
            </a:extLst>
          </p:cNvPr>
          <p:cNvSpPr>
            <a:spLocks noGrp="1"/>
          </p:cNvSpPr>
          <p:nvPr>
            <p:ph idx="1"/>
          </p:nvPr>
        </p:nvSpPr>
        <p:spPr>
          <a:xfrm>
            <a:off x="695325" y="1772462"/>
            <a:ext cx="10658475" cy="4532998"/>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900" b="1" i="0" u="none" strike="noStrike" cap="none" normalizeH="0" baseline="0" dirty="0">
                <a:ln>
                  <a:noFill/>
                </a:ln>
                <a:solidFill>
                  <a:srgbClr val="224B5A"/>
                </a:solidFill>
                <a:effectLst/>
                <a:latin typeface="Work Sans" pitchFamily="2" charset="0"/>
                <a:ea typeface="Aptos" panose="020B0004020202020204" pitchFamily="34" charset="0"/>
                <a:cs typeface="Times New Roman" panose="02020603050405020304" pitchFamily="18" charset="0"/>
              </a:rPr>
              <a:t>Ad 1) Hvad vil jeg ekstrahere?</a:t>
            </a:r>
            <a:endParaRPr kumimoji="0" lang="da-DK" altLang="da-DK" sz="1900" b="0" i="0" u="none" strike="noStrike" cap="none" normalizeH="0" baseline="0" dirty="0">
              <a:ln>
                <a:noFill/>
              </a:ln>
              <a:solidFill>
                <a:srgbClr val="224B5A"/>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900" b="0" i="0" u="none" strike="noStrike" cap="none" normalizeH="0" baseline="0" dirty="0">
                <a:ln>
                  <a:noFill/>
                </a:ln>
                <a:solidFill>
                  <a:schemeClr val="tx1"/>
                </a:solidFill>
                <a:effectLst/>
                <a:latin typeface="Work Sans" pitchFamily="2" charset="0"/>
                <a:ea typeface="Aptos" panose="020B0004020202020204" pitchFamily="34" charset="0"/>
                <a:cs typeface="Times New Roman" panose="02020603050405020304" pitchFamily="18" charset="0"/>
              </a:rPr>
              <a:t>Ønsker at ekstrahere duften af citronmelisse – på engelsk </a:t>
            </a:r>
            <a:r>
              <a:rPr kumimoji="0" lang="da-DK" altLang="da-DK" sz="1900" b="0" i="0" u="none" strike="noStrike" cap="none" normalizeH="0" baseline="0" dirty="0" err="1">
                <a:ln>
                  <a:noFill/>
                </a:ln>
                <a:solidFill>
                  <a:schemeClr val="tx1"/>
                </a:solidFill>
                <a:effectLst/>
                <a:latin typeface="Work Sans" pitchFamily="2" charset="0"/>
                <a:ea typeface="Aptos" panose="020B0004020202020204" pitchFamily="34" charset="0"/>
                <a:cs typeface="Times New Roman" panose="02020603050405020304" pitchFamily="18" charset="0"/>
              </a:rPr>
              <a:t>Lemon</a:t>
            </a:r>
            <a:r>
              <a:rPr kumimoji="0" lang="da-DK" altLang="da-DK" sz="1900" b="0" i="0" u="none" strike="noStrike" cap="none" normalizeH="0" baseline="0" dirty="0">
                <a:ln>
                  <a:noFill/>
                </a:ln>
                <a:solidFill>
                  <a:schemeClr val="tx1"/>
                </a:solidFill>
                <a:effectLst/>
                <a:latin typeface="Work Sans" pitchFamily="2" charset="0"/>
                <a:ea typeface="Aptos" panose="020B0004020202020204" pitchFamily="34" charset="0"/>
                <a:cs typeface="Times New Roman" panose="02020603050405020304" pitchFamily="18" charset="0"/>
              </a:rPr>
              <a:t> </a:t>
            </a:r>
            <a:r>
              <a:rPr kumimoji="0" lang="da-DK" altLang="da-DK" sz="1900" b="0" i="0" u="none" strike="noStrike" cap="none" normalizeH="0" baseline="0" dirty="0" err="1">
                <a:ln>
                  <a:noFill/>
                </a:ln>
                <a:solidFill>
                  <a:schemeClr val="tx1"/>
                </a:solidFill>
                <a:effectLst/>
                <a:latin typeface="Work Sans" pitchFamily="2" charset="0"/>
                <a:ea typeface="Aptos" panose="020B0004020202020204" pitchFamily="34" charset="0"/>
                <a:cs typeface="Times New Roman" panose="02020603050405020304" pitchFamily="18" charset="0"/>
              </a:rPr>
              <a:t>balm</a:t>
            </a:r>
            <a:endParaRPr lang="en-US" sz="1900" b="1" kern="100" dirty="0">
              <a:latin typeface="Work Sans" pitchFamily="2" charset="0"/>
              <a:ea typeface="Aptos" panose="020B0004020202020204" pitchFamily="34" charset="0"/>
              <a:cs typeface="Times New Roman" panose="02020603050405020304" pitchFamily="18" charset="0"/>
            </a:endParaRPr>
          </a:p>
          <a:p>
            <a:pPr marL="0" indent="0">
              <a:lnSpc>
                <a:spcPct val="115000"/>
              </a:lnSpc>
              <a:spcBef>
                <a:spcPts val="1200"/>
              </a:spcBef>
              <a:spcAft>
                <a:spcPts val="800"/>
              </a:spcAft>
              <a:buNone/>
            </a:pPr>
            <a:r>
              <a:rPr lang="en-US" sz="1900" b="1" kern="100" dirty="0">
                <a:effectLst/>
                <a:latin typeface="Work Sans" pitchFamily="2" charset="0"/>
                <a:ea typeface="Aptos" panose="020B0004020202020204" pitchFamily="34" charset="0"/>
                <a:cs typeface="Times New Roman" panose="02020603050405020304" pitchFamily="18" charset="0"/>
              </a:rPr>
              <a:t>Lemon balm</a:t>
            </a:r>
            <a:br>
              <a:rPr lang="en-US" sz="1900" kern="100" dirty="0">
                <a:effectLst/>
                <a:latin typeface="Work Sans" pitchFamily="2" charset="0"/>
                <a:ea typeface="Aptos" panose="020B0004020202020204" pitchFamily="34" charset="0"/>
                <a:cs typeface="Times New Roman" panose="02020603050405020304" pitchFamily="18" charset="0"/>
              </a:rPr>
            </a:br>
            <a:r>
              <a:rPr lang="en-US" sz="1900" i="1" kern="100" dirty="0">
                <a:effectLst/>
                <a:latin typeface="Work Sans" pitchFamily="2" charset="0"/>
                <a:ea typeface="Aptos" panose="020B0004020202020204" pitchFamily="34" charset="0"/>
                <a:cs typeface="Times New Roman" panose="02020603050405020304" pitchFamily="18" charset="0"/>
              </a:rPr>
              <a:t>Melissa officinalis</a:t>
            </a:r>
            <a:r>
              <a:rPr lang="en-US" sz="1900" kern="100" dirty="0">
                <a:effectLst/>
                <a:latin typeface="Work Sans" pitchFamily="2" charset="0"/>
                <a:ea typeface="Aptos" panose="020B0004020202020204" pitchFamily="34" charset="0"/>
                <a:cs typeface="Times New Roman" panose="02020603050405020304" pitchFamily="18" charset="0"/>
              </a:rPr>
              <a:t> (Labiatae)</a:t>
            </a:r>
            <a:br>
              <a:rPr lang="en-US" sz="1900" kern="100" dirty="0">
                <a:effectLst/>
                <a:latin typeface="Work Sans" pitchFamily="2" charset="0"/>
                <a:ea typeface="Aptos" panose="020B0004020202020204" pitchFamily="34" charset="0"/>
                <a:cs typeface="Times New Roman" panose="02020603050405020304" pitchFamily="18" charset="0"/>
              </a:rPr>
            </a:br>
            <a:r>
              <a:rPr lang="en-US" sz="1900" kern="100" dirty="0">
                <a:effectLst/>
                <a:latin typeface="Work Sans" pitchFamily="2" charset="0"/>
                <a:ea typeface="Aptos" panose="020B0004020202020204" pitchFamily="34" charset="0"/>
                <a:cs typeface="Times New Roman" panose="02020603050405020304" pitchFamily="18" charset="0"/>
              </a:rPr>
              <a:t>Lemon balm has been grown in the Mediterranean countries since old ages, but even in temperate gardens it is a vigorous perennial. It has a lemony </a:t>
            </a:r>
            <a:r>
              <a:rPr lang="en-US" sz="1900" kern="100" dirty="0" err="1">
                <a:effectLst/>
                <a:latin typeface="Work Sans" pitchFamily="2" charset="0"/>
                <a:ea typeface="Aptos" panose="020B0004020202020204" pitchFamily="34" charset="0"/>
                <a:cs typeface="Times New Roman" panose="02020603050405020304" pitchFamily="18" charset="0"/>
              </a:rPr>
              <a:t>odour</a:t>
            </a:r>
            <a:r>
              <a:rPr lang="en-US" sz="1900" kern="100" dirty="0">
                <a:effectLst/>
                <a:latin typeface="Work Sans" pitchFamily="2" charset="0"/>
                <a:ea typeface="Aptos" panose="020B0004020202020204" pitchFamily="34" charset="0"/>
                <a:cs typeface="Times New Roman" panose="02020603050405020304" pitchFamily="18" charset="0"/>
              </a:rPr>
              <a:t> upon touching and it is used as a medicinal plant and as a seasoning herb. Compared with the </a:t>
            </a:r>
            <a:r>
              <a:rPr lang="en-US" sz="1900" kern="100" dirty="0" err="1">
                <a:effectLst/>
                <a:latin typeface="Work Sans" pitchFamily="2" charset="0"/>
                <a:ea typeface="Aptos" panose="020B0004020202020204" pitchFamily="34" charset="0"/>
                <a:cs typeface="Times New Roman" panose="02020603050405020304" pitchFamily="18" charset="0"/>
              </a:rPr>
              <a:t>odour</a:t>
            </a:r>
            <a:r>
              <a:rPr lang="en-US" sz="1900" kern="100" dirty="0">
                <a:effectLst/>
                <a:latin typeface="Work Sans" pitchFamily="2" charset="0"/>
                <a:ea typeface="Aptos" panose="020B0004020202020204" pitchFamily="34" charset="0"/>
                <a:cs typeface="Times New Roman" panose="02020603050405020304" pitchFamily="18" charset="0"/>
              </a:rPr>
              <a:t> of </a:t>
            </a:r>
            <a:r>
              <a:rPr lang="en-US" sz="19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lemon</a:t>
            </a:r>
            <a:r>
              <a:rPr lang="en-US" sz="1900" kern="100" dirty="0">
                <a:effectLst/>
                <a:latin typeface="Work Sans" pitchFamily="2" charset="0"/>
                <a:ea typeface="Aptos" panose="020B0004020202020204" pitchFamily="34" charset="0"/>
                <a:cs typeface="Times New Roman" panose="02020603050405020304" pitchFamily="18" charset="0"/>
              </a:rPr>
              <a:t>, the </a:t>
            </a:r>
            <a:r>
              <a:rPr lang="en-US" sz="1900" kern="100" dirty="0" err="1">
                <a:effectLst/>
                <a:latin typeface="Work Sans" pitchFamily="2" charset="0"/>
                <a:ea typeface="Aptos" panose="020B0004020202020204" pitchFamily="34" charset="0"/>
                <a:cs typeface="Times New Roman" panose="02020603050405020304" pitchFamily="18" charset="0"/>
              </a:rPr>
              <a:t>odour</a:t>
            </a:r>
            <a:r>
              <a:rPr lang="en-US" sz="1900" kern="100" dirty="0">
                <a:effectLst/>
                <a:latin typeface="Work Sans" pitchFamily="2" charset="0"/>
                <a:ea typeface="Aptos" panose="020B0004020202020204" pitchFamily="34" charset="0"/>
                <a:cs typeface="Times New Roman" panose="02020603050405020304" pitchFamily="18" charset="0"/>
              </a:rPr>
              <a:t> of lemon balm is lighter and more 'fatty'. In addition to </a:t>
            </a:r>
            <a:r>
              <a:rPr lang="en-US" sz="1900" kern="100" dirty="0" err="1">
                <a:effectLst/>
                <a:latin typeface="Work Sans" pitchFamily="2" charset="0"/>
                <a:ea typeface="Aptos" panose="020B0004020202020204" pitchFamily="34" charset="0"/>
                <a:cs typeface="Times New Roman" panose="02020603050405020304" pitchFamily="18" charset="0"/>
              </a:rPr>
              <a:t>citral</a:t>
            </a:r>
            <a:r>
              <a:rPr lang="en-US" sz="1900" kern="100" dirty="0">
                <a:effectLst/>
                <a:latin typeface="Work Sans" pitchFamily="2" charset="0"/>
                <a:ea typeface="Aptos" panose="020B0004020202020204" pitchFamily="34" charset="0"/>
                <a:cs typeface="Times New Roman" panose="02020603050405020304" pitchFamily="18" charset="0"/>
              </a:rPr>
              <a:t>, citronellal (or </a:t>
            </a:r>
            <a:r>
              <a:rPr lang="en-US" sz="1900" kern="100" dirty="0" err="1">
                <a:effectLst/>
                <a:latin typeface="Work Sans" pitchFamily="2" charset="0"/>
                <a:ea typeface="Aptos" panose="020B0004020202020204" pitchFamily="34" charset="0"/>
                <a:cs typeface="Times New Roman" panose="02020603050405020304" pitchFamily="18" charset="0"/>
              </a:rPr>
              <a:t>dihydrocitral</a:t>
            </a:r>
            <a:r>
              <a:rPr lang="en-US" sz="1900" kern="100" dirty="0">
                <a:effectLst/>
                <a:latin typeface="Work Sans" pitchFamily="2" charset="0"/>
                <a:ea typeface="Aptos" panose="020B0004020202020204" pitchFamily="34" charset="0"/>
                <a:cs typeface="Times New Roman" panose="02020603050405020304" pitchFamily="18" charset="0"/>
              </a:rPr>
              <a:t>) is a major ingredient.</a:t>
            </a:r>
            <a:endParaRPr lang="da-DK" sz="1900" kern="100" dirty="0">
              <a:effectLst/>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US" sz="1900" kern="100" dirty="0">
                <a:effectLst/>
                <a:latin typeface="Work Sans" pitchFamily="2" charset="0"/>
                <a:ea typeface="Aptos" panose="020B0004020202020204" pitchFamily="34" charset="0"/>
                <a:cs typeface="Times New Roman" panose="02020603050405020304" pitchFamily="18" charset="0"/>
              </a:rPr>
              <a:t>Etymology: Gr. </a:t>
            </a:r>
            <a:r>
              <a:rPr lang="en-US" sz="1900" i="1" kern="100" dirty="0">
                <a:effectLst/>
                <a:latin typeface="Work Sans" pitchFamily="2" charset="0"/>
                <a:ea typeface="Aptos" panose="020B0004020202020204" pitchFamily="34" charset="0"/>
                <a:cs typeface="Times New Roman" panose="02020603050405020304" pitchFamily="18" charset="0"/>
              </a:rPr>
              <a:t>melissa</a:t>
            </a:r>
            <a:r>
              <a:rPr lang="en-US" sz="1900" kern="100" dirty="0">
                <a:effectLst/>
                <a:latin typeface="Work Sans" pitchFamily="2" charset="0"/>
                <a:ea typeface="Aptos" panose="020B0004020202020204" pitchFamily="34" charset="0"/>
                <a:cs typeface="Times New Roman" panose="02020603050405020304" pitchFamily="18" charset="0"/>
              </a:rPr>
              <a:t> or </a:t>
            </a:r>
            <a:r>
              <a:rPr lang="en-US" sz="1900" i="1" kern="100" dirty="0" err="1">
                <a:effectLst/>
                <a:latin typeface="Work Sans" pitchFamily="2" charset="0"/>
                <a:ea typeface="Aptos" panose="020B0004020202020204" pitchFamily="34" charset="0"/>
                <a:cs typeface="Times New Roman" panose="02020603050405020304" pitchFamily="18" charset="0"/>
              </a:rPr>
              <a:t>melitta</a:t>
            </a:r>
            <a:r>
              <a:rPr lang="en-US" sz="1900" kern="100" dirty="0">
                <a:effectLst/>
                <a:latin typeface="Work Sans" pitchFamily="2" charset="0"/>
                <a:ea typeface="Aptos" panose="020B0004020202020204" pitchFamily="34" charset="0"/>
                <a:cs typeface="Times New Roman" panose="02020603050405020304" pitchFamily="18" charset="0"/>
              </a:rPr>
              <a:t>, honeybee, the plant has been used as a food source for honeybees.</a:t>
            </a:r>
            <a:endParaRPr lang="da-DK" sz="1900" kern="100" dirty="0">
              <a:effectLst/>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US" sz="19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https://bojensen.net/EssentialOilsEng/EssentialOils04/EssentialOils04.htm</a:t>
            </a:r>
            <a:r>
              <a:rPr lang="da-DK" sz="19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900" b="0" i="0" u="none" strike="noStrike" cap="none" normalizeH="0" baseline="0" dirty="0">
              <a:ln>
                <a:noFill/>
              </a:ln>
              <a:solidFill>
                <a:schemeClr val="tx1"/>
              </a:solidFill>
              <a:effectLst/>
              <a:latin typeface="Work Sans" pitchFamily="2" charset="0"/>
            </a:endParaRPr>
          </a:p>
          <a:p>
            <a:pPr marL="0" indent="0">
              <a:buNone/>
            </a:pPr>
            <a:endParaRPr lang="da-DK" dirty="0">
              <a:latin typeface="Work Sans" pitchFamily="2" charset="0"/>
            </a:endParaRPr>
          </a:p>
        </p:txBody>
      </p:sp>
      <p:pic>
        <p:nvPicPr>
          <p:cNvPr id="6" name="Billede 5" descr="Et billede, der indeholder urter, krusemynte, mønt/mynte, plante&#10;&#10;Automatisk genereret beskrivelse">
            <a:extLst>
              <a:ext uri="{FF2B5EF4-FFF2-40B4-BE49-F238E27FC236}">
                <a16:creationId xmlns:a16="http://schemas.microsoft.com/office/drawing/2014/main" id="{FF7F7870-B879-5135-6F49-F3581C6EAA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9420" y="189111"/>
            <a:ext cx="2467779" cy="1850834"/>
          </a:xfrm>
          <a:prstGeom prst="rect">
            <a:avLst/>
          </a:prstGeom>
        </p:spPr>
      </p:pic>
      <p:sp>
        <p:nvSpPr>
          <p:cNvPr id="7" name="Tekstfelt 6">
            <a:extLst>
              <a:ext uri="{FF2B5EF4-FFF2-40B4-BE49-F238E27FC236}">
                <a16:creationId xmlns:a16="http://schemas.microsoft.com/office/drawing/2014/main" id="{48AD8219-252F-66BA-7F60-47D8B138FCC4}"/>
              </a:ext>
            </a:extLst>
          </p:cNvPr>
          <p:cNvSpPr txBox="1"/>
          <p:nvPr/>
        </p:nvSpPr>
        <p:spPr>
          <a:xfrm>
            <a:off x="9331287" y="2039945"/>
            <a:ext cx="2555911" cy="507831"/>
          </a:xfrm>
          <a:prstGeom prst="rect">
            <a:avLst/>
          </a:prstGeom>
          <a:noFill/>
        </p:spPr>
        <p:txBody>
          <a:bodyPr wrap="square" rtlCol="0">
            <a:spAutoFit/>
          </a:bodyPr>
          <a:lstStyle/>
          <a:p>
            <a:r>
              <a:rPr lang="da-DK" sz="900" i="1" dirty="0">
                <a:latin typeface="Work Sans" pitchFamily="2" charset="0"/>
              </a:rPr>
              <a:t>Kilde: https://commons.wikimedia.org/wiki/User:Plenuska</a:t>
            </a:r>
          </a:p>
        </p:txBody>
      </p:sp>
    </p:spTree>
    <p:extLst>
      <p:ext uri="{BB962C8B-B14F-4D97-AF65-F5344CB8AC3E}">
        <p14:creationId xmlns:p14="http://schemas.microsoft.com/office/powerpoint/2010/main" val="4093614426"/>
      </p:ext>
    </p:extLst>
  </p:cSld>
  <p:clrMapOvr>
    <a:masterClrMapping/>
  </p:clrMapOvr>
  <p:transition>
    <p:fade/>
  </p:transition>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0963-029C-4270-2648-1E619BF0612D}"/>
              </a:ext>
            </a:extLst>
          </p:cNvPr>
          <p:cNvSpPr>
            <a:spLocks noGrp="1"/>
          </p:cNvSpPr>
          <p:nvPr>
            <p:ph type="title"/>
          </p:nvPr>
        </p:nvSpPr>
        <p:spPr>
          <a:xfrm>
            <a:off x="695325" y="308239"/>
            <a:ext cx="11284238" cy="923183"/>
          </a:xfrm>
        </p:spPr>
        <p:txBody>
          <a:bodyPr>
            <a:normAutofit fontScale="90000"/>
          </a:bodyPr>
          <a:lstStyle/>
          <a:p>
            <a:r>
              <a:rPr lang="da-DK" dirty="0">
                <a:solidFill>
                  <a:srgbClr val="224B5A"/>
                </a:solidFill>
                <a:latin typeface="BetonEF-Bold" charset="0"/>
              </a:rPr>
              <a:t>Metodekort 6: Ekstraktion - et eksempel på topnote</a:t>
            </a:r>
          </a:p>
        </p:txBody>
      </p:sp>
      <p:sp>
        <p:nvSpPr>
          <p:cNvPr id="3" name="Pladsholder til indhold 2">
            <a:extLst>
              <a:ext uri="{FF2B5EF4-FFF2-40B4-BE49-F238E27FC236}">
                <a16:creationId xmlns:a16="http://schemas.microsoft.com/office/drawing/2014/main" id="{38CA230A-50F7-488C-B6EC-D471C79E5888}"/>
              </a:ext>
            </a:extLst>
          </p:cNvPr>
          <p:cNvSpPr>
            <a:spLocks noGrp="1"/>
          </p:cNvSpPr>
          <p:nvPr>
            <p:ph idx="1"/>
          </p:nvPr>
        </p:nvSpPr>
        <p:spPr>
          <a:xfrm>
            <a:off x="695325" y="1724792"/>
            <a:ext cx="10823515" cy="4355318"/>
          </a:xfrm>
          <a:solidFill>
            <a:srgbClr val="FFFFFF"/>
          </a:solidFill>
        </p:spPr>
        <p:txBody>
          <a:bodyPr>
            <a:normAutofit lnSpcReduction="10000"/>
          </a:bodyPr>
          <a:lstStyle/>
          <a:p>
            <a:pPr marL="0" indent="0">
              <a:buNone/>
            </a:pPr>
            <a:r>
              <a:rPr kumimoji="0" lang="da-DK" altLang="da-DK" sz="1800" b="1" i="0" u="none" strike="noStrike" cap="none" normalizeH="0" baseline="0" dirty="0">
                <a:ln>
                  <a:noFill/>
                </a:ln>
                <a:solidFill>
                  <a:srgbClr val="224B5A"/>
                </a:solidFill>
                <a:effectLst/>
                <a:latin typeface="Work Sans" pitchFamily="2" charset="0"/>
                <a:ea typeface="Aptos" panose="020B0004020202020204" pitchFamily="34" charset="0"/>
                <a:cs typeface="Times New Roman" panose="02020603050405020304" pitchFamily="18" charset="0"/>
              </a:rPr>
              <a:t>Ad 2) Tegning af molekylet</a:t>
            </a:r>
            <a:endParaRPr kumimoji="0" lang="da-DK" altLang="da-DK" sz="1800" b="0" i="0" u="none" strike="noStrike" cap="none" normalizeH="0" baseline="0" dirty="0">
              <a:ln>
                <a:noFill/>
              </a:ln>
              <a:solidFill>
                <a:srgbClr val="224B5A"/>
              </a:solidFill>
              <a:effectLst/>
              <a:latin typeface="Work Sans" pitchFamily="2" charset="0"/>
            </a:endParaRPr>
          </a:p>
          <a:p>
            <a:endParaRPr lang="da-DK" dirty="0"/>
          </a:p>
          <a:p>
            <a:endParaRPr lang="da-DK" dirty="0"/>
          </a:p>
          <a:p>
            <a:endParaRPr lang="da-DK" dirty="0"/>
          </a:p>
          <a:p>
            <a:endParaRPr lang="da-DK" dirty="0"/>
          </a:p>
          <a:p>
            <a:endParaRPr lang="da-DK" sz="1800" dirty="0"/>
          </a:p>
          <a:p>
            <a:pPr marL="0" indent="0">
              <a:buNone/>
            </a:pPr>
            <a:endParaRPr lang="da-DK" sz="1800" kern="100" dirty="0">
              <a:effectLst/>
              <a:latin typeface="Work Sans" pitchFamily="2" charset="0"/>
              <a:ea typeface="Aptos" panose="020B0004020202020204" pitchFamily="34" charset="0"/>
              <a:cs typeface="Times New Roman" panose="02020603050405020304" pitchFamily="18" charset="0"/>
            </a:endParaRPr>
          </a:p>
          <a:p>
            <a:pPr marL="0" indent="0">
              <a:buNone/>
            </a:pPr>
            <a:r>
              <a:rPr lang="da-DK" sz="1800" kern="100" dirty="0">
                <a:effectLst/>
                <a:latin typeface="Work Sans" pitchFamily="2" charset="0"/>
                <a:ea typeface="Aptos" panose="020B0004020202020204" pitchFamily="34" charset="0"/>
                <a:cs typeface="Times New Roman" panose="02020603050405020304" pitchFamily="18" charset="0"/>
              </a:rPr>
              <a:t>Bemærkninger: Man kan se, at der er en dobbeltbinding mellem to C-atomer og at der ude i enden er en gruppe der har en dobbeltbinding til et C-atom fra et O-atom og så et enkelt H-atom. Det må betyde, at der er noget i den ende, der er polært. Samlet set er molekylet nok </a:t>
            </a:r>
            <a:r>
              <a:rPr lang="da-DK" sz="1800" kern="100" dirty="0" err="1">
                <a:effectLst/>
                <a:latin typeface="Work Sans" pitchFamily="2" charset="0"/>
                <a:ea typeface="Aptos" panose="020B0004020202020204" pitchFamily="34" charset="0"/>
                <a:cs typeface="Times New Roman" panose="02020603050405020304" pitchFamily="18" charset="0"/>
              </a:rPr>
              <a:t>upolært</a:t>
            </a:r>
            <a:r>
              <a:rPr lang="da-DK" sz="1800" kern="100" dirty="0">
                <a:effectLst/>
                <a:latin typeface="Work Sans" pitchFamily="2" charset="0"/>
                <a:ea typeface="Aptos" panose="020B0004020202020204" pitchFamily="34" charset="0"/>
                <a:cs typeface="Times New Roman" panose="02020603050405020304" pitchFamily="18" charset="0"/>
              </a:rPr>
              <a:t>, så opløseligheden i vand vurderes til at være lille.</a:t>
            </a:r>
            <a:r>
              <a:rPr lang="da-DK" sz="1800" kern="100" dirty="0">
                <a:latin typeface="Work Sans" pitchFamily="2" charset="0"/>
                <a:ea typeface="Aptos" panose="020B0004020202020204" pitchFamily="34" charset="0"/>
                <a:cs typeface="Times New Roman" panose="02020603050405020304" pitchFamily="18" charset="0"/>
              </a:rPr>
              <a:t> </a:t>
            </a:r>
            <a:r>
              <a:rPr lang="da-DK" sz="1800" kern="100" dirty="0">
                <a:effectLst/>
                <a:latin typeface="Work Sans" pitchFamily="2" charset="0"/>
                <a:ea typeface="Aptos" panose="020B0004020202020204" pitchFamily="34" charset="0"/>
                <a:cs typeface="Times New Roman" panose="02020603050405020304" pitchFamily="18" charset="0"/>
              </a:rPr>
              <a:t>Her et opslag om stoffet: </a:t>
            </a:r>
            <a:r>
              <a:rPr lang="da-DK" sz="18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https://pubchem.ncbi.nlm.nih.gov/compound/Citronellal#section=Flash-Point</a:t>
            </a:r>
            <a:r>
              <a:rPr lang="da-DK" sz="1800" kern="100" dirty="0">
                <a:solidFill>
                  <a:srgbClr val="587F8A"/>
                </a:solidFill>
                <a:effectLst/>
                <a:latin typeface="Work Sans" pitchFamily="2" charset="0"/>
                <a:ea typeface="Aptos" panose="020B0004020202020204" pitchFamily="34" charset="0"/>
                <a:cs typeface="Times New Roman" panose="02020603050405020304" pitchFamily="18" charset="0"/>
              </a:rPr>
              <a:t> </a:t>
            </a:r>
            <a:endParaRPr lang="da-DK" sz="1800" dirty="0">
              <a:solidFill>
                <a:srgbClr val="587F8A"/>
              </a:solidFill>
              <a:latin typeface="Work Sans" pitchFamily="2" charset="0"/>
            </a:endParaRPr>
          </a:p>
        </p:txBody>
      </p:sp>
      <p:pic>
        <p:nvPicPr>
          <p:cNvPr id="4" name="Billede 3" descr="Et billede, der indeholder blomst, plante&#10;&#10;Automatisk genereret beskrivelse">
            <a:extLst>
              <a:ext uri="{FF2B5EF4-FFF2-40B4-BE49-F238E27FC236}">
                <a16:creationId xmlns:a16="http://schemas.microsoft.com/office/drawing/2014/main" id="{CD971D4A-32CD-6E10-EC84-27E018D47355}"/>
              </a:ext>
            </a:extLst>
          </p:cNvPr>
          <p:cNvPicPr>
            <a:picLocks noChangeAspect="1"/>
          </p:cNvPicPr>
          <p:nvPr/>
        </p:nvPicPr>
        <p:blipFill rotWithShape="1">
          <a:blip r:embed="rId4">
            <a:alphaModFix/>
          </a:blip>
          <a:srcRect l="64351" t="30020" r="6284"/>
          <a:stretch/>
        </p:blipFill>
        <p:spPr bwMode="auto">
          <a:xfrm>
            <a:off x="917884" y="2340721"/>
            <a:ext cx="2715357" cy="1780483"/>
          </a:xfrm>
          <a:prstGeom prst="rect">
            <a:avLst/>
          </a:prstGeom>
          <a:solidFill>
            <a:srgbClr val="FFFFFF"/>
          </a:solidFill>
          <a:ln>
            <a:noFill/>
          </a:ln>
          <a:extLst>
            <a:ext uri="{53640926-AAD7-44D8-BBD7-CCE9431645EC}">
              <a14:shadowObscured xmlns:a14="http://schemas.microsoft.com/office/drawing/2010/main"/>
            </a:ext>
          </a:extLst>
        </p:spPr>
      </p:pic>
      <p:pic>
        <p:nvPicPr>
          <p:cNvPr id="5" name="Billede 4" descr="Et billede, der indeholder diagram, linje/række, Kurve, design&#10;&#10;Automatisk genereret beskrivelse">
            <a:extLst>
              <a:ext uri="{FF2B5EF4-FFF2-40B4-BE49-F238E27FC236}">
                <a16:creationId xmlns:a16="http://schemas.microsoft.com/office/drawing/2014/main" id="{0EFBF0B4-F9D3-9F19-6C30-BD55A3FDC89A}"/>
              </a:ext>
            </a:extLst>
          </p:cNvPr>
          <p:cNvPicPr>
            <a:picLocks noChangeAspect="1"/>
          </p:cNvPicPr>
          <p:nvPr/>
        </p:nvPicPr>
        <p:blipFill>
          <a:blip r:embed="rId5"/>
          <a:stretch>
            <a:fillRect/>
          </a:stretch>
        </p:blipFill>
        <p:spPr>
          <a:xfrm>
            <a:off x="3855799" y="2340721"/>
            <a:ext cx="3036325" cy="1706907"/>
          </a:xfrm>
          <a:prstGeom prst="rect">
            <a:avLst/>
          </a:prstGeom>
        </p:spPr>
      </p:pic>
    </p:spTree>
    <p:extLst>
      <p:ext uri="{BB962C8B-B14F-4D97-AF65-F5344CB8AC3E}">
        <p14:creationId xmlns:p14="http://schemas.microsoft.com/office/powerpoint/2010/main" val="191393360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9A815-130E-69FF-85BA-4D49AD0453E7}"/>
              </a:ext>
            </a:extLst>
          </p:cNvPr>
          <p:cNvSpPr>
            <a:spLocks noGrp="1"/>
          </p:cNvSpPr>
          <p:nvPr>
            <p:ph type="title"/>
          </p:nvPr>
        </p:nvSpPr>
        <p:spPr>
          <a:xfrm>
            <a:off x="436708" y="294791"/>
            <a:ext cx="12115510" cy="719283"/>
          </a:xfrm>
        </p:spPr>
        <p:txBody>
          <a:bodyPr>
            <a:normAutofit/>
          </a:bodyPr>
          <a:lstStyle/>
          <a:p>
            <a:r>
              <a:rPr lang="da-DK" sz="4200" dirty="0">
                <a:solidFill>
                  <a:srgbClr val="224B5A"/>
                </a:solidFill>
                <a:latin typeface="BetonEF-Bold" charset="0"/>
              </a:rPr>
              <a:t>Metodekort 6: Ekstraktion - et eksempel på topnote</a:t>
            </a:r>
          </a:p>
        </p:txBody>
      </p:sp>
      <mc:AlternateContent xmlns:mc="http://schemas.openxmlformats.org/markup-compatibility/2006">
        <mc:Choice xmlns:a14="http://schemas.microsoft.com/office/drawing/2010/main" Requires="a14">
          <p:sp>
            <p:nvSpPr>
              <p:cNvPr id="3" name="Pladsholder til indhold 2">
                <a:extLst>
                  <a:ext uri="{FF2B5EF4-FFF2-40B4-BE49-F238E27FC236}">
                    <a16:creationId xmlns:a16="http://schemas.microsoft.com/office/drawing/2014/main" id="{B2C7967D-C36E-4008-FF98-8AF94FA9D546}"/>
                  </a:ext>
                </a:extLst>
              </p:cNvPr>
              <p:cNvSpPr>
                <a:spLocks noGrp="1"/>
              </p:cNvSpPr>
              <p:nvPr>
                <p:ph idx="1"/>
              </p:nvPr>
            </p:nvSpPr>
            <p:spPr>
              <a:xfrm>
                <a:off x="695325" y="1915472"/>
                <a:ext cx="8101013" cy="3664527"/>
              </a:xfrm>
            </p:spPr>
            <p:txBody>
              <a:bodyPr>
                <a:noAutofit/>
              </a:bodyPr>
              <a:lstStyle/>
              <a:p>
                <a:pPr marL="0" indent="0">
                  <a:buNone/>
                </a:pPr>
                <a:r>
                  <a:rPr lang="da-DK" sz="1800" b="1" dirty="0">
                    <a:solidFill>
                      <a:srgbClr val="224B5A"/>
                    </a:solidFill>
                    <a:latin typeface="Work Sans" pitchFamily="2" charset="0"/>
                  </a:rPr>
                  <a:t>Ad 3) Molekylets størrelse og molarmasse</a:t>
                </a:r>
              </a:p>
              <a:p>
                <a:r>
                  <a:rPr lang="da-DK" sz="1800" b="1" kern="100" dirty="0">
                    <a:effectLst/>
                    <a:latin typeface="Work Sans" pitchFamily="2" charset="0"/>
                    <a:ea typeface="Aptos" panose="020B0004020202020204" pitchFamily="34" charset="0"/>
                    <a:cs typeface="Times New Roman" panose="02020603050405020304" pitchFamily="18" charset="0"/>
                  </a:rPr>
                  <a:t>Molekylformel: </a:t>
                </a:r>
                <a14:m>
                  <m:oMath xmlns:m="http://schemas.openxmlformats.org/officeDocument/2006/math">
                    <m:sSub>
                      <m:sSubPr>
                        <m:ctrlPr>
                          <a:rPr lang="da-DK" sz="1800" i="1" kern="100">
                            <a:effectLst/>
                            <a:latin typeface="Cambria Math" panose="02040503050406030204" pitchFamily="18" charset="0"/>
                            <a:ea typeface="Aptos" panose="020B0004020202020204" pitchFamily="34" charset="0"/>
                            <a:cs typeface="Calibri" panose="020F0502020204030204" pitchFamily="34" charset="0"/>
                          </a:rPr>
                        </m:ctrlPr>
                      </m:sSubPr>
                      <m:e>
                        <m:r>
                          <a:rPr lang="da-DK" sz="1800" i="1" kern="100">
                            <a:effectLst/>
                            <a:latin typeface="Cambria Math" panose="02040503050406030204" pitchFamily="18" charset="0"/>
                            <a:ea typeface="Aptos" panose="020B0004020202020204" pitchFamily="34" charset="0"/>
                            <a:cs typeface="Calibri" panose="020F0502020204030204" pitchFamily="34" charset="0"/>
                          </a:rPr>
                          <m:t>𝐶</m:t>
                        </m:r>
                      </m:e>
                      <m:sub>
                        <m:r>
                          <a:rPr lang="da-DK" sz="1800" i="1" kern="100">
                            <a:effectLst/>
                            <a:latin typeface="Cambria Math" panose="02040503050406030204" pitchFamily="18" charset="0"/>
                            <a:ea typeface="Aptos" panose="020B0004020202020204" pitchFamily="34" charset="0"/>
                            <a:cs typeface="Calibri" panose="020F0502020204030204" pitchFamily="34" charset="0"/>
                          </a:rPr>
                          <m:t>10</m:t>
                        </m:r>
                      </m:sub>
                    </m:sSub>
                    <m:sSub>
                      <m:sSubPr>
                        <m:ctrlPr>
                          <a:rPr lang="da-DK" sz="1800" i="1" kern="100">
                            <a:effectLst/>
                            <a:latin typeface="Cambria Math" panose="02040503050406030204" pitchFamily="18" charset="0"/>
                            <a:ea typeface="Aptos" panose="020B0004020202020204" pitchFamily="34" charset="0"/>
                            <a:cs typeface="Calibri" panose="020F0502020204030204" pitchFamily="34" charset="0"/>
                          </a:rPr>
                        </m:ctrlPr>
                      </m:sSubPr>
                      <m:e>
                        <m:r>
                          <a:rPr lang="da-DK" sz="1800" i="1" kern="100">
                            <a:effectLst/>
                            <a:latin typeface="Cambria Math" panose="02040503050406030204" pitchFamily="18" charset="0"/>
                            <a:ea typeface="Aptos" panose="020B0004020202020204" pitchFamily="34" charset="0"/>
                            <a:cs typeface="Calibri" panose="020F0502020204030204" pitchFamily="34" charset="0"/>
                          </a:rPr>
                          <m:t>𝐻</m:t>
                        </m:r>
                      </m:e>
                      <m:sub>
                        <m:r>
                          <a:rPr lang="da-DK" sz="1800" i="1" kern="100">
                            <a:effectLst/>
                            <a:latin typeface="Cambria Math" panose="02040503050406030204" pitchFamily="18" charset="0"/>
                            <a:ea typeface="Aptos" panose="020B0004020202020204" pitchFamily="34" charset="0"/>
                            <a:cs typeface="Calibri" panose="020F0502020204030204" pitchFamily="34" charset="0"/>
                          </a:rPr>
                          <m:t>18</m:t>
                        </m:r>
                      </m:sub>
                    </m:sSub>
                    <m:r>
                      <a:rPr lang="da-DK" sz="1800" i="1" kern="100">
                        <a:effectLst/>
                        <a:latin typeface="Cambria Math" panose="02040503050406030204" pitchFamily="18" charset="0"/>
                        <a:ea typeface="Aptos" panose="020B0004020202020204" pitchFamily="34" charset="0"/>
                        <a:cs typeface="Calibri" panose="020F0502020204030204" pitchFamily="34" charset="0"/>
                      </a:rPr>
                      <m:t>𝑂</m:t>
                    </m:r>
                  </m:oMath>
                </a14:m>
                <a:endParaRPr lang="da-DK" sz="1800" kern="100" dirty="0">
                  <a:effectLst/>
                  <a:latin typeface="Work Sans" pitchFamily="2" charset="0"/>
                  <a:ea typeface="Aptos" panose="020B0004020202020204" pitchFamily="34" charset="0"/>
                  <a:cs typeface="Calibri" panose="020F0502020204030204" pitchFamily="34" charset="0"/>
                </a:endParaRPr>
              </a:p>
              <a:p>
                <a:r>
                  <a:rPr lang="da-DK" sz="1800" b="1" kern="100" dirty="0">
                    <a:effectLst/>
                    <a:latin typeface="Work Sans" pitchFamily="2" charset="0"/>
                    <a:ea typeface="Aptos" panose="020B0004020202020204" pitchFamily="34" charset="0"/>
                    <a:cs typeface="Times New Roman" panose="02020603050405020304" pitchFamily="18" charset="0"/>
                  </a:rPr>
                  <a:t>Molarmasse</a:t>
                </a:r>
                <a:r>
                  <a:rPr lang="da-DK" sz="1800" kern="100" dirty="0">
                    <a:effectLst/>
                    <a:latin typeface="Work Sans" pitchFamily="2" charset="0"/>
                    <a:ea typeface="Aptos" panose="020B0004020202020204" pitchFamily="34" charset="0"/>
                    <a:cs typeface="Times New Roman" panose="02020603050405020304" pitchFamily="18" charset="0"/>
                  </a:rPr>
                  <a:t>: </a:t>
                </a:r>
                <a14:m>
                  <m:oMath xmlns:m="http://schemas.openxmlformats.org/officeDocument/2006/math">
                    <m:r>
                      <a:rPr lang="da-DK" sz="1800" i="1" kern="100">
                        <a:effectLst/>
                        <a:latin typeface="Cambria Math" panose="02040503050406030204" pitchFamily="18" charset="0"/>
                        <a:ea typeface="Aptos" panose="020B0004020202020204" pitchFamily="34" charset="0"/>
                        <a:cs typeface="Calibri" panose="020F0502020204030204" pitchFamily="34" charset="0"/>
                      </a:rPr>
                      <m:t>154,25 </m:t>
                    </m:r>
                    <m:r>
                      <a:rPr lang="da-DK" sz="1800" i="1" kern="100">
                        <a:effectLst/>
                        <a:latin typeface="Cambria Math" panose="02040503050406030204" pitchFamily="18" charset="0"/>
                        <a:ea typeface="Aptos" panose="020B0004020202020204" pitchFamily="34" charset="0"/>
                        <a:cs typeface="Calibri" panose="020F0502020204030204" pitchFamily="34" charset="0"/>
                      </a:rPr>
                      <m:t>𝑔</m:t>
                    </m:r>
                    <m:r>
                      <a:rPr lang="da-DK" sz="1800" i="1" kern="100">
                        <a:effectLst/>
                        <a:latin typeface="Cambria Math" panose="02040503050406030204" pitchFamily="18" charset="0"/>
                        <a:ea typeface="Aptos" panose="020B0004020202020204" pitchFamily="34" charset="0"/>
                        <a:cs typeface="Calibri" panose="020F0502020204030204" pitchFamily="34" charset="0"/>
                      </a:rPr>
                      <m:t>/</m:t>
                    </m:r>
                    <m:r>
                      <a:rPr lang="da-DK" sz="1800" i="1" kern="100">
                        <a:effectLst/>
                        <a:latin typeface="Cambria Math" panose="02040503050406030204" pitchFamily="18" charset="0"/>
                        <a:ea typeface="Aptos" panose="020B0004020202020204" pitchFamily="34" charset="0"/>
                        <a:cs typeface="Calibri" panose="020F0502020204030204" pitchFamily="34" charset="0"/>
                      </a:rPr>
                      <m:t>𝑚𝑜𝑙</m:t>
                    </m:r>
                  </m:oMath>
                </a14:m>
                <a:endParaRPr lang="da-DK" sz="1800" dirty="0">
                  <a:latin typeface="Work Sans" pitchFamily="2" charset="0"/>
                </a:endParaRPr>
              </a:p>
              <a:p>
                <a:pPr marL="0" indent="0">
                  <a:lnSpc>
                    <a:spcPct val="115000"/>
                  </a:lnSpc>
                  <a:spcAft>
                    <a:spcPts val="800"/>
                  </a:spcAft>
                  <a:buNone/>
                </a:pPr>
                <a:r>
                  <a:rPr lang="da-DK" sz="18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https://en.wikipedia.org/wiki/Citronellal</a:t>
                </a:r>
                <a:endParaRPr lang="da-DK" sz="1800" dirty="0">
                  <a:solidFill>
                    <a:srgbClr val="587F8A"/>
                  </a:solidFill>
                  <a:latin typeface="Work Sans" pitchFamily="2" charset="0"/>
                </a:endParaRPr>
              </a:p>
              <a:p>
                <a:pPr marL="0" indent="0">
                  <a:lnSpc>
                    <a:spcPct val="115000"/>
                  </a:lnSpc>
                  <a:spcAft>
                    <a:spcPts val="800"/>
                  </a:spcAft>
                  <a:buNone/>
                </a:pPr>
                <a:endParaRPr lang="da-DK" sz="1800" b="1" kern="100" dirty="0">
                  <a:solidFill>
                    <a:srgbClr val="0070C0"/>
                  </a:solidFill>
                  <a:effectLst/>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1800" b="1" kern="100" dirty="0">
                    <a:solidFill>
                      <a:srgbClr val="224B5A"/>
                    </a:solidFill>
                    <a:effectLst/>
                    <a:latin typeface="Work Sans" pitchFamily="2" charset="0"/>
                    <a:ea typeface="Aptos" panose="020B0004020202020204" pitchFamily="34" charset="0"/>
                    <a:cs typeface="Times New Roman" panose="02020603050405020304" pitchFamily="18" charset="0"/>
                  </a:rPr>
                  <a:t>Ad 4) </a:t>
                </a:r>
                <a:r>
                  <a:rPr lang="da-DK" sz="1800" b="1" kern="100" dirty="0" err="1">
                    <a:solidFill>
                      <a:srgbClr val="224B5A"/>
                    </a:solidFill>
                    <a:effectLst/>
                    <a:latin typeface="Work Sans" pitchFamily="2" charset="0"/>
                    <a:ea typeface="Aptos" panose="020B0004020202020204" pitchFamily="34" charset="0"/>
                    <a:cs typeface="Times New Roman" panose="02020603050405020304" pitchFamily="18" charset="0"/>
                  </a:rPr>
                  <a:t>Kogepunk</a:t>
                </a:r>
                <a:r>
                  <a:rPr lang="da-DK" sz="1800" b="1" kern="100" dirty="0">
                    <a:solidFill>
                      <a:srgbClr val="224B5A"/>
                    </a:solidFill>
                    <a:effectLst/>
                    <a:latin typeface="Work Sans" pitchFamily="2" charset="0"/>
                    <a:ea typeface="Aptos" panose="020B0004020202020204" pitchFamily="34" charset="0"/>
                    <a:cs typeface="Times New Roman" panose="02020603050405020304" pitchFamily="18" charset="0"/>
                  </a:rPr>
                  <a:t> og densitet:</a:t>
                </a:r>
                <a:endParaRPr lang="da-DK" sz="1800" kern="100" dirty="0">
                  <a:solidFill>
                    <a:srgbClr val="224B5A"/>
                  </a:solidFill>
                  <a:effectLst/>
                  <a:latin typeface="Work Sans" pitchFamily="2" charset="0"/>
                  <a:ea typeface="Aptos" panose="020B0004020202020204" pitchFamily="34" charset="0"/>
                  <a:cs typeface="Times New Roman" panose="02020603050405020304" pitchFamily="18" charset="0"/>
                </a:endParaRPr>
              </a:p>
              <a:p>
                <a:pPr>
                  <a:lnSpc>
                    <a:spcPct val="115000"/>
                  </a:lnSpc>
                  <a:spcAft>
                    <a:spcPts val="800"/>
                  </a:spcAft>
                </a:pPr>
                <a:r>
                  <a:rPr lang="da-DK" sz="1800" b="1" kern="100" dirty="0">
                    <a:effectLst/>
                    <a:latin typeface="Work Sans" pitchFamily="2" charset="0"/>
                    <a:ea typeface="Aptos" panose="020B0004020202020204" pitchFamily="34" charset="0"/>
                    <a:cs typeface="Times New Roman" panose="02020603050405020304" pitchFamily="18" charset="0"/>
                  </a:rPr>
                  <a:t>Kogepunkt: </a:t>
                </a:r>
                <a14:m>
                  <m:oMath xmlns:m="http://schemas.openxmlformats.org/officeDocument/2006/math">
                    <m:r>
                      <a:rPr lang="da-DK" sz="1800" i="1" kern="100">
                        <a:effectLst/>
                        <a:latin typeface="Cambria Math" panose="02040503050406030204" pitchFamily="18" charset="0"/>
                        <a:ea typeface="Aptos" panose="020B0004020202020204" pitchFamily="34" charset="0"/>
                        <a:cs typeface="Calibri" panose="020F0502020204030204" pitchFamily="34" charset="0"/>
                      </a:rPr>
                      <m:t>201−207℃</m:t>
                    </m:r>
                  </m:oMath>
                </a14:m>
                <a:r>
                  <a:rPr lang="da-DK" sz="1800" kern="100" dirty="0">
                    <a:effectLst/>
                    <a:latin typeface="Work Sans" pitchFamily="2" charset="0"/>
                    <a:ea typeface="Times New Roman" panose="02020603050405020304" pitchFamily="18" charset="0"/>
                    <a:cs typeface="Times New Roman" panose="02020603050405020304" pitchFamily="18" charset="0"/>
                  </a:rPr>
                  <a:t>: </a:t>
                </a:r>
                <a:endParaRPr lang="da-DK" sz="1800" kern="100" dirty="0">
                  <a:latin typeface="Work Sans" pitchFamily="2" charset="0"/>
                  <a:ea typeface="Times New Roman" panose="02020603050405020304" pitchFamily="18" charset="0"/>
                  <a:cs typeface="Times New Roman" panose="02020603050405020304" pitchFamily="18" charset="0"/>
                </a:endParaRPr>
              </a:p>
              <a:p>
                <a:pPr>
                  <a:lnSpc>
                    <a:spcPct val="115000"/>
                  </a:lnSpc>
                  <a:spcAft>
                    <a:spcPts val="800"/>
                  </a:spcAft>
                </a:pPr>
                <a:r>
                  <a:rPr lang="da-DK" sz="1800" b="1" kern="100" dirty="0">
                    <a:effectLst/>
                    <a:latin typeface="Work Sans" pitchFamily="2" charset="0"/>
                    <a:ea typeface="Aptos" panose="020B0004020202020204" pitchFamily="34" charset="0"/>
                    <a:cs typeface="Times New Roman" panose="02020603050405020304" pitchFamily="18" charset="0"/>
                  </a:rPr>
                  <a:t>Densitet</a:t>
                </a:r>
                <a:r>
                  <a:rPr lang="da-DK" sz="1800" kern="100" dirty="0">
                    <a:effectLst/>
                    <a:latin typeface="Work Sans" pitchFamily="2" charset="0"/>
                    <a:ea typeface="Aptos" panose="020B0004020202020204" pitchFamily="34" charset="0"/>
                    <a:cs typeface="Times New Roman" panose="02020603050405020304" pitchFamily="18" charset="0"/>
                  </a:rPr>
                  <a:t>: </a:t>
                </a:r>
                <a14:m>
                  <m:oMath xmlns:m="http://schemas.openxmlformats.org/officeDocument/2006/math">
                    <m:r>
                      <a:rPr lang="da-DK" sz="1800" i="1" kern="100">
                        <a:effectLst/>
                        <a:latin typeface="Cambria Math" panose="02040503050406030204" pitchFamily="18" charset="0"/>
                        <a:ea typeface="Aptos" panose="020B0004020202020204" pitchFamily="34" charset="0"/>
                        <a:cs typeface="Calibri" panose="020F0502020204030204" pitchFamily="34" charset="0"/>
                      </a:rPr>
                      <m:t>0,855 </m:t>
                    </m:r>
                    <m:r>
                      <a:rPr lang="da-DK" sz="1800" i="1" kern="100">
                        <a:effectLst/>
                        <a:latin typeface="Cambria Math" panose="02040503050406030204" pitchFamily="18" charset="0"/>
                        <a:ea typeface="Aptos" panose="020B0004020202020204" pitchFamily="34" charset="0"/>
                        <a:cs typeface="Calibri" panose="020F0502020204030204" pitchFamily="34" charset="0"/>
                      </a:rPr>
                      <m:t>𝑔</m:t>
                    </m:r>
                    <m:r>
                      <a:rPr lang="da-DK" sz="1800" i="1" kern="100">
                        <a:effectLst/>
                        <a:latin typeface="Cambria Math" panose="02040503050406030204" pitchFamily="18" charset="0"/>
                        <a:ea typeface="Aptos" panose="020B0004020202020204" pitchFamily="34" charset="0"/>
                        <a:cs typeface="Calibri" panose="020F0502020204030204" pitchFamily="34" charset="0"/>
                      </a:rPr>
                      <m:t>/</m:t>
                    </m:r>
                    <m:r>
                      <a:rPr lang="da-DK" sz="1800" i="1" kern="100">
                        <a:effectLst/>
                        <a:latin typeface="Cambria Math" panose="02040503050406030204" pitchFamily="18" charset="0"/>
                        <a:ea typeface="Aptos" panose="020B0004020202020204" pitchFamily="34" charset="0"/>
                        <a:cs typeface="Calibri" panose="020F0502020204030204" pitchFamily="34" charset="0"/>
                      </a:rPr>
                      <m:t>𝑚𝐿</m:t>
                    </m:r>
                  </m:oMath>
                </a14:m>
                <a:endParaRPr lang="da-DK" sz="1800" kern="100" dirty="0">
                  <a:effectLst/>
                  <a:latin typeface="Work Sans" pitchFamily="2" charset="0"/>
                  <a:ea typeface="Aptos" panose="020B0004020202020204" pitchFamily="34" charset="0"/>
                  <a:cs typeface="Calibri" panose="020F0502020204030204" pitchFamily="34" charset="0"/>
                </a:endParaRPr>
              </a:p>
              <a:p>
                <a:pPr marL="0" indent="0">
                  <a:buNone/>
                </a:pPr>
                <a:r>
                  <a:rPr lang="da-DK" sz="18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https://en.wikipedia.org/wiki/Citronellal</a:t>
                </a:r>
                <a:endParaRPr lang="da-DK" sz="1800" dirty="0">
                  <a:solidFill>
                    <a:srgbClr val="587F8A"/>
                  </a:solidFill>
                  <a:latin typeface="Work Sans" pitchFamily="2" charset="0"/>
                </a:endParaRPr>
              </a:p>
            </p:txBody>
          </p:sp>
        </mc:Choice>
        <mc:Fallback>
          <p:sp>
            <p:nvSpPr>
              <p:cNvPr id="3" name="Pladsholder til indhold 2">
                <a:extLst>
                  <a:ext uri="{FF2B5EF4-FFF2-40B4-BE49-F238E27FC236}">
                    <a16:creationId xmlns:a16="http://schemas.microsoft.com/office/drawing/2014/main" id="{B2C7967D-C36E-4008-FF98-8AF94FA9D546}"/>
                  </a:ext>
                </a:extLst>
              </p:cNvPr>
              <p:cNvSpPr>
                <a:spLocks noGrp="1" noRot="1" noChangeAspect="1" noMove="1" noResize="1" noEditPoints="1" noAdjustHandles="1" noChangeArrowheads="1" noChangeShapeType="1" noTextEdit="1"/>
              </p:cNvSpPr>
              <p:nvPr>
                <p:ph idx="1"/>
              </p:nvPr>
            </p:nvSpPr>
            <p:spPr>
              <a:xfrm>
                <a:off x="695325" y="1915472"/>
                <a:ext cx="8101013" cy="3664527"/>
              </a:xfrm>
              <a:blipFill>
                <a:blip r:embed="rId4"/>
                <a:stretch>
                  <a:fillRect l="-602" t="-1664" b="-16639"/>
                </a:stretch>
              </a:blipFill>
            </p:spPr>
            <p:txBody>
              <a:bodyPr/>
              <a:lstStyle/>
              <a:p>
                <a:r>
                  <a:rPr lang="da-DK">
                    <a:noFill/>
                  </a:rPr>
                  <a:t> </a:t>
                </a:r>
              </a:p>
            </p:txBody>
          </p:sp>
        </mc:Fallback>
      </mc:AlternateContent>
      <p:sp>
        <p:nvSpPr>
          <p:cNvPr id="4" name="Tekstfelt 3">
            <a:extLst>
              <a:ext uri="{FF2B5EF4-FFF2-40B4-BE49-F238E27FC236}">
                <a16:creationId xmlns:a16="http://schemas.microsoft.com/office/drawing/2014/main" id="{C900420A-762D-4A95-3850-D56F865C8BB4}"/>
              </a:ext>
            </a:extLst>
          </p:cNvPr>
          <p:cNvSpPr txBox="1"/>
          <p:nvPr/>
        </p:nvSpPr>
        <p:spPr>
          <a:xfrm>
            <a:off x="6188451" y="1915472"/>
            <a:ext cx="5378059" cy="3225498"/>
          </a:xfrm>
          <a:prstGeom prst="rect">
            <a:avLst/>
          </a:prstGeom>
          <a:noFill/>
        </p:spPr>
        <p:txBody>
          <a:bodyPr wrap="square" rtlCol="0">
            <a:spAutoFit/>
          </a:bodyPr>
          <a:lstStyle/>
          <a:p>
            <a:pPr>
              <a:lnSpc>
                <a:spcPct val="115000"/>
              </a:lnSpc>
              <a:spcAft>
                <a:spcPts val="800"/>
              </a:spcAft>
            </a:pPr>
            <a:r>
              <a:rPr lang="da-DK" sz="1800" b="1" kern="100" dirty="0">
                <a:solidFill>
                  <a:srgbClr val="224B5A"/>
                </a:solidFill>
                <a:effectLst/>
                <a:latin typeface="Work Sans" pitchFamily="2" charset="0"/>
                <a:ea typeface="Aptos" panose="020B0004020202020204" pitchFamily="34" charset="0"/>
                <a:cs typeface="Times New Roman" panose="02020603050405020304" pitchFamily="18" charset="0"/>
              </a:rPr>
              <a:t>Ad 5) Skal det være topnote, hjertenote eller bundnote?</a:t>
            </a:r>
            <a:endParaRPr lang="da-DK" sz="1800" kern="100" dirty="0">
              <a:solidFill>
                <a:srgbClr val="224B5A"/>
              </a:solidFill>
              <a:effectLst/>
              <a:latin typeface="Work Sans" pitchFamily="2"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effectLst/>
                <a:latin typeface="Work Sans" pitchFamily="2" charset="0"/>
                <a:ea typeface="Aptos" panose="020B0004020202020204" pitchFamily="34" charset="0"/>
                <a:cs typeface="Times New Roman" panose="02020603050405020304" pitchFamily="18" charset="0"/>
              </a:rPr>
              <a:t>Det anbefales at anvende </a:t>
            </a:r>
            <a:r>
              <a:rPr lang="da-DK" sz="1800" kern="100" dirty="0" err="1">
                <a:effectLst/>
                <a:latin typeface="Work Sans" pitchFamily="2" charset="0"/>
                <a:ea typeface="Aptos" panose="020B0004020202020204" pitchFamily="34" charset="0"/>
                <a:cs typeface="Times New Roman" panose="02020603050405020304" pitchFamily="18" charset="0"/>
              </a:rPr>
              <a:t>citronellal</a:t>
            </a:r>
            <a:r>
              <a:rPr lang="da-DK" sz="1800" kern="100" dirty="0">
                <a:effectLst/>
                <a:latin typeface="Work Sans" pitchFamily="2" charset="0"/>
                <a:ea typeface="Aptos" panose="020B0004020202020204" pitchFamily="34" charset="0"/>
                <a:cs typeface="Times New Roman" panose="02020603050405020304" pitchFamily="18" charset="0"/>
              </a:rPr>
              <a:t> som topnote, så det betyder, at kun en lille del af den samlede parfume skal udgøres i topnoten. Den fordamper hurtigt fra huden.</a:t>
            </a:r>
          </a:p>
          <a:p>
            <a:pPr>
              <a:lnSpc>
                <a:spcPct val="115000"/>
              </a:lnSpc>
              <a:spcAft>
                <a:spcPts val="800"/>
              </a:spcAft>
            </a:pPr>
            <a:r>
              <a:rPr lang="da-DK" sz="18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https://www.urtegaarden.dk/ren-besked/duftnoter-til-parfume/</a:t>
            </a:r>
            <a:r>
              <a:rPr lang="da-DK" sz="18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endParaRPr lang="da-DK" dirty="0"/>
          </a:p>
        </p:txBody>
      </p:sp>
    </p:spTree>
    <p:extLst>
      <p:ext uri="{BB962C8B-B14F-4D97-AF65-F5344CB8AC3E}">
        <p14:creationId xmlns:p14="http://schemas.microsoft.com/office/powerpoint/2010/main" val="82314440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A0213-3C1E-8FDF-EA27-FCC153ED40AC}"/>
              </a:ext>
            </a:extLst>
          </p:cNvPr>
          <p:cNvSpPr>
            <a:spLocks noGrp="1"/>
          </p:cNvSpPr>
          <p:nvPr>
            <p:ph type="title"/>
          </p:nvPr>
        </p:nvSpPr>
        <p:spPr>
          <a:xfrm>
            <a:off x="695324" y="294791"/>
            <a:ext cx="11301603" cy="983209"/>
          </a:xfrm>
        </p:spPr>
        <p:txBody>
          <a:bodyPr>
            <a:normAutofit fontScale="90000"/>
          </a:bodyPr>
          <a:lstStyle/>
          <a:p>
            <a:r>
              <a:rPr lang="da-DK" dirty="0">
                <a:solidFill>
                  <a:srgbClr val="224B5A"/>
                </a:solidFill>
                <a:latin typeface="BetonEF-Bold" charset="0"/>
              </a:rPr>
              <a:t>Metodekort 6: Ekstraktion - et eksempel på topnote</a:t>
            </a:r>
          </a:p>
        </p:txBody>
      </p:sp>
      <p:sp>
        <p:nvSpPr>
          <p:cNvPr id="3" name="Pladsholder til indhold 2">
            <a:extLst>
              <a:ext uri="{FF2B5EF4-FFF2-40B4-BE49-F238E27FC236}">
                <a16:creationId xmlns:a16="http://schemas.microsoft.com/office/drawing/2014/main" id="{BC9BBCE5-57F8-EE2D-5DC5-501C06C79999}"/>
              </a:ext>
            </a:extLst>
          </p:cNvPr>
          <p:cNvSpPr>
            <a:spLocks noGrp="1"/>
          </p:cNvSpPr>
          <p:nvPr>
            <p:ph idx="1"/>
          </p:nvPr>
        </p:nvSpPr>
        <p:spPr>
          <a:xfrm>
            <a:off x="695324" y="1070714"/>
            <a:ext cx="9675098" cy="3933213"/>
          </a:xfrm>
        </p:spPr>
        <p:txBody>
          <a:bodyPr>
            <a:normAutofit fontScale="25000" lnSpcReduction="20000"/>
          </a:bodyPr>
          <a:lstStyle/>
          <a:p>
            <a:pPr marL="0" indent="0">
              <a:lnSpc>
                <a:spcPct val="115000"/>
              </a:lnSpc>
              <a:spcAft>
                <a:spcPts val="800"/>
              </a:spcAft>
              <a:buNone/>
            </a:pPr>
            <a:r>
              <a:rPr lang="da-DK" sz="7200" b="1" kern="100" dirty="0">
                <a:solidFill>
                  <a:srgbClr val="224B5A"/>
                </a:solidFill>
                <a:effectLst/>
                <a:latin typeface="Work Sans" pitchFamily="2" charset="0"/>
                <a:ea typeface="Aptos" panose="020B0004020202020204" pitchFamily="34" charset="0"/>
                <a:cs typeface="Times New Roman" panose="02020603050405020304" pitchFamily="18" charset="0"/>
              </a:rPr>
              <a:t>Eksperimentelt</a:t>
            </a:r>
          </a:p>
          <a:p>
            <a:pPr marL="0" indent="0">
              <a:lnSpc>
                <a:spcPct val="115000"/>
              </a:lnSpc>
              <a:spcAft>
                <a:spcPts val="800"/>
              </a:spcAft>
              <a:buNone/>
            </a:pPr>
            <a:r>
              <a:rPr lang="da-DK" sz="7200" b="1" kern="100" dirty="0">
                <a:solidFill>
                  <a:srgbClr val="224B5A"/>
                </a:solidFill>
                <a:effectLst/>
                <a:latin typeface="Work Sans" pitchFamily="2" charset="0"/>
                <a:ea typeface="Aptos" panose="020B0004020202020204" pitchFamily="34" charset="0"/>
                <a:cs typeface="Times New Roman" panose="02020603050405020304" pitchFamily="18" charset="0"/>
              </a:rPr>
              <a:t>Fare-og sikkerhedssætninger:</a:t>
            </a:r>
            <a:r>
              <a:rPr lang="da-DK" sz="7200" kern="100" dirty="0">
                <a:solidFill>
                  <a:srgbClr val="587F8A"/>
                </a:solidFill>
                <a:effectLst/>
                <a:latin typeface="Work Sans" pitchFamily="2"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da-DK" sz="7200" u="sng" kern="100" dirty="0">
                <a:solidFill>
                  <a:srgbClr val="587F8A"/>
                </a:solidFill>
                <a:effectLst/>
                <a:latin typeface="Work Sans"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https://en.wikipedia.org/wiki/GHS_precautionary_statements</a:t>
            </a:r>
            <a:endParaRPr lang="da-DK" sz="7200" kern="100" dirty="0">
              <a:solidFill>
                <a:srgbClr val="587F8A"/>
              </a:solidFill>
              <a:effectLst/>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US" sz="7200" u="sng" kern="100" dirty="0" err="1">
                <a:effectLst/>
                <a:latin typeface="Work Sans" pitchFamily="2" charset="0"/>
                <a:ea typeface="Aptos" panose="020B0004020202020204" pitchFamily="34" charset="0"/>
                <a:cs typeface="Times New Roman" panose="02020603050405020304" pitchFamily="18" charset="0"/>
              </a:rPr>
              <a:t>Faresætninger</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432000" lvl="0" indent="-216000">
              <a:lnSpc>
                <a:spcPct val="115000"/>
              </a:lnSpc>
              <a:spcAft>
                <a:spcPts val="0"/>
              </a:spcAft>
              <a:buFont typeface="Aptos" panose="020B0004020202020204" pitchFamily="34" charset="0"/>
              <a:buChar char="-"/>
            </a:pPr>
            <a:r>
              <a:rPr lang="da-DK" sz="7200" kern="100" dirty="0">
                <a:effectLst/>
                <a:latin typeface="Work Sans" pitchFamily="2" charset="0"/>
                <a:ea typeface="Aptos" panose="020B0004020202020204" pitchFamily="34" charset="0"/>
                <a:cs typeface="Times New Roman" panose="02020603050405020304" pitchFamily="18" charset="0"/>
              </a:rPr>
              <a:t>H315: Causes skin irritation</a:t>
            </a:r>
          </a:p>
          <a:p>
            <a:pPr marL="432000" lvl="0" indent="-216000">
              <a:lnSpc>
                <a:spcPct val="115000"/>
              </a:lnSpc>
              <a:spcAft>
                <a:spcPts val="0"/>
              </a:spcAft>
              <a:buFont typeface="Aptos" panose="020B0004020202020204" pitchFamily="34" charset="0"/>
              <a:buChar char="-"/>
            </a:pPr>
            <a:r>
              <a:rPr lang="en-US" sz="7200" kern="100" dirty="0">
                <a:effectLst/>
                <a:latin typeface="Work Sans" pitchFamily="2" charset="0"/>
                <a:ea typeface="Aptos" panose="020B0004020202020204" pitchFamily="34" charset="0"/>
                <a:cs typeface="Times New Roman" panose="02020603050405020304" pitchFamily="18" charset="0"/>
              </a:rPr>
              <a:t>H317: May cause an allergic skin reaction, </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432000" lvl="0" indent="-216000">
              <a:lnSpc>
                <a:spcPct val="115000"/>
              </a:lnSpc>
              <a:spcAft>
                <a:spcPts val="0"/>
              </a:spcAft>
              <a:buFont typeface="Aptos" panose="020B0004020202020204" pitchFamily="34" charset="0"/>
              <a:buChar char="-"/>
            </a:pPr>
            <a:r>
              <a:rPr lang="en-US" sz="7200" kern="100" dirty="0">
                <a:effectLst/>
                <a:latin typeface="Work Sans" pitchFamily="2" charset="0"/>
                <a:ea typeface="Aptos" panose="020B0004020202020204" pitchFamily="34" charset="0"/>
                <a:cs typeface="Times New Roman" panose="02020603050405020304" pitchFamily="18" charset="0"/>
              </a:rPr>
              <a:t>H411: </a:t>
            </a:r>
            <a:r>
              <a:rPr lang="en-US" sz="7200" kern="0" dirty="0">
                <a:solidFill>
                  <a:srgbClr val="202122"/>
                </a:solidFill>
                <a:effectLst/>
                <a:latin typeface="Work Sans" pitchFamily="2" charset="0"/>
                <a:ea typeface="Times New Roman" panose="02020603050405020304" pitchFamily="18" charset="0"/>
                <a:cs typeface="Times New Roman" panose="02020603050405020304" pitchFamily="18" charset="0"/>
              </a:rPr>
              <a:t> Toxic to aquatic life with long lasting effects</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0" indent="0">
              <a:lnSpc>
                <a:spcPct val="115000"/>
              </a:lnSpc>
              <a:spcBef>
                <a:spcPts val="600"/>
              </a:spcBef>
              <a:spcAft>
                <a:spcPts val="800"/>
              </a:spcAft>
              <a:buNone/>
            </a:pPr>
            <a:r>
              <a:rPr lang="da-DK" sz="7200" u="sng" kern="100" dirty="0">
                <a:effectLst/>
                <a:latin typeface="Work Sans" pitchFamily="2" charset="0"/>
                <a:ea typeface="Aptos" panose="020B0004020202020204" pitchFamily="34" charset="0"/>
                <a:cs typeface="Times New Roman" panose="02020603050405020304" pitchFamily="18" charset="0"/>
              </a:rPr>
              <a:t>Sikkerhedssætninger</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432000" lvl="0" indent="-216000">
              <a:lnSpc>
                <a:spcPct val="115000"/>
              </a:lnSpc>
              <a:spcAft>
                <a:spcPts val="0"/>
              </a:spcAft>
              <a:buFont typeface="Aptos" panose="020B0004020202020204" pitchFamily="34" charset="0"/>
              <a:buChar char="-"/>
            </a:pPr>
            <a:r>
              <a:rPr lang="en-US" sz="7200" kern="100" dirty="0">
                <a:effectLst/>
                <a:latin typeface="Work Sans" pitchFamily="2" charset="0"/>
                <a:ea typeface="Aptos" panose="020B0004020202020204" pitchFamily="34" charset="0"/>
                <a:cs typeface="Times New Roman" panose="02020603050405020304" pitchFamily="18" charset="0"/>
              </a:rPr>
              <a:t>P262: Do not get in eyes, on skin, or on clothing</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432000" lvl="0" indent="-216000">
              <a:lnSpc>
                <a:spcPct val="115000"/>
              </a:lnSpc>
              <a:spcAft>
                <a:spcPts val="0"/>
              </a:spcAft>
              <a:buFont typeface="Aptos" panose="020B0004020202020204" pitchFamily="34" charset="0"/>
              <a:buChar char="-"/>
            </a:pPr>
            <a:r>
              <a:rPr lang="en-US" sz="7200" kern="100" dirty="0">
                <a:effectLst/>
                <a:latin typeface="Work Sans" pitchFamily="2" charset="0"/>
                <a:ea typeface="Aptos" panose="020B0004020202020204" pitchFamily="34" charset="0"/>
                <a:cs typeface="Times New Roman" panose="02020603050405020304" pitchFamily="18" charset="0"/>
              </a:rPr>
              <a:t>P273: Avoid release to the environment.</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432000" lvl="0" indent="-216000">
              <a:lnSpc>
                <a:spcPct val="115000"/>
              </a:lnSpc>
              <a:spcAft>
                <a:spcPts val="0"/>
              </a:spcAft>
              <a:buFont typeface="Aptos" panose="020B0004020202020204" pitchFamily="34" charset="0"/>
              <a:buChar char="-"/>
            </a:pPr>
            <a:r>
              <a:rPr lang="en-US" sz="7200" kern="0" dirty="0">
                <a:solidFill>
                  <a:srgbClr val="202122"/>
                </a:solidFill>
                <a:effectLst/>
                <a:latin typeface="Work Sans" pitchFamily="2" charset="0"/>
                <a:ea typeface="Times New Roman" panose="02020603050405020304" pitchFamily="18" charset="0"/>
                <a:cs typeface="Times New Roman" panose="02020603050405020304" pitchFamily="18" charset="0"/>
              </a:rPr>
              <a:t>P280: Wear protective gloves/protective clothing/eye protection/face protection.</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432000" lvl="0" indent="-216000">
              <a:lnSpc>
                <a:spcPct val="115000"/>
              </a:lnSpc>
              <a:spcAft>
                <a:spcPts val="0"/>
              </a:spcAft>
              <a:buFont typeface="Aptos" panose="020B0004020202020204" pitchFamily="34" charset="0"/>
              <a:buChar char="-"/>
            </a:pPr>
            <a:r>
              <a:rPr lang="en-US" sz="7200" kern="100" dirty="0">
                <a:solidFill>
                  <a:srgbClr val="000000"/>
                </a:solidFill>
                <a:effectLst/>
                <a:latin typeface="Work Sans" pitchFamily="2" charset="0"/>
                <a:ea typeface="Aptos" panose="020B0004020202020204" pitchFamily="34" charset="0"/>
                <a:cs typeface="Times New Roman" panose="02020603050405020304" pitchFamily="18" charset="0"/>
              </a:rPr>
              <a:t>P302+P352: IF ON SKIN: Wash with soap and water</a:t>
            </a:r>
            <a:endParaRPr lang="da-DK" sz="7200" kern="100" dirty="0">
              <a:effectLst/>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US" sz="7200" kern="100" dirty="0">
                <a:effectLst/>
                <a:latin typeface="Work Sans" pitchFamily="2" charset="0"/>
                <a:ea typeface="Aptos" panose="020B0004020202020204" pitchFamily="34" charset="0"/>
                <a:cs typeface="Times New Roman" panose="02020603050405020304" pitchFamily="18" charset="0"/>
              </a:rPr>
              <a:t> </a:t>
            </a:r>
            <a:endParaRPr lang="da-DK" sz="7200" kern="100" dirty="0">
              <a:effectLst/>
              <a:latin typeface="Work Sans" pitchFamily="2"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8616613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diagram, linje/række, Kurve, design&#10;&#10;Automatisk genereret beskrivelse">
            <a:extLst>
              <a:ext uri="{FF2B5EF4-FFF2-40B4-BE49-F238E27FC236}">
                <a16:creationId xmlns:a16="http://schemas.microsoft.com/office/drawing/2014/main" id="{B97AB2BA-BC3F-215B-9594-3EE4B225B481}"/>
              </a:ext>
            </a:extLst>
          </p:cNvPr>
          <p:cNvPicPr>
            <a:picLocks noChangeAspect="1"/>
          </p:cNvPicPr>
          <p:nvPr/>
        </p:nvPicPr>
        <p:blipFill>
          <a:blip r:embed="rId3"/>
          <a:stretch>
            <a:fillRect/>
          </a:stretch>
        </p:blipFill>
        <p:spPr>
          <a:xfrm>
            <a:off x="7406829" y="817838"/>
            <a:ext cx="3535014" cy="1987251"/>
          </a:xfrm>
          <a:prstGeom prst="rect">
            <a:avLst/>
          </a:prstGeom>
        </p:spPr>
      </p:pic>
      <p:sp>
        <p:nvSpPr>
          <p:cNvPr id="2" name="Titel 1">
            <a:extLst>
              <a:ext uri="{FF2B5EF4-FFF2-40B4-BE49-F238E27FC236}">
                <a16:creationId xmlns:a16="http://schemas.microsoft.com/office/drawing/2014/main" id="{CA92E20D-D930-0350-96C4-84A20F71A920}"/>
              </a:ext>
            </a:extLst>
          </p:cNvPr>
          <p:cNvSpPr>
            <a:spLocks noGrp="1"/>
          </p:cNvSpPr>
          <p:nvPr>
            <p:ph type="title"/>
          </p:nvPr>
        </p:nvSpPr>
        <p:spPr/>
        <p:txBody>
          <a:bodyPr/>
          <a:lstStyle/>
          <a:p>
            <a:r>
              <a:rPr lang="da-DK" dirty="0">
                <a:solidFill>
                  <a:srgbClr val="224B5A"/>
                </a:solidFill>
                <a:latin typeface="BetonEF-Bold" charset="0"/>
              </a:rPr>
              <a:t>Metodekort 6: Ekstraktion </a:t>
            </a:r>
            <a:br>
              <a:rPr lang="da-DK" dirty="0">
                <a:solidFill>
                  <a:srgbClr val="224B5A"/>
                </a:solidFill>
                <a:latin typeface="BetonEF-Bold" charset="0"/>
              </a:rPr>
            </a:br>
            <a:r>
              <a:rPr lang="da-DK" dirty="0">
                <a:solidFill>
                  <a:srgbClr val="224B5A"/>
                </a:solidFill>
                <a:latin typeface="BetonEF-Bold" charset="0"/>
              </a:rPr>
              <a:t>- et eksempel på topnote</a:t>
            </a:r>
          </a:p>
        </p:txBody>
      </p:sp>
      <p:sp>
        <p:nvSpPr>
          <p:cNvPr id="3" name="Pladsholder til indhold 2">
            <a:extLst>
              <a:ext uri="{FF2B5EF4-FFF2-40B4-BE49-F238E27FC236}">
                <a16:creationId xmlns:a16="http://schemas.microsoft.com/office/drawing/2014/main" id="{910F8726-5BE8-601D-6540-C9B1D33917F5}"/>
              </a:ext>
            </a:extLst>
          </p:cNvPr>
          <p:cNvSpPr>
            <a:spLocks noGrp="1"/>
          </p:cNvSpPr>
          <p:nvPr>
            <p:ph idx="1"/>
          </p:nvPr>
        </p:nvSpPr>
        <p:spPr>
          <a:xfrm>
            <a:off x="695325" y="1811464"/>
            <a:ext cx="8479011" cy="3768535"/>
          </a:xfrm>
        </p:spPr>
        <p:txBody>
          <a:bodyPr>
            <a:normAutofit fontScale="77500" lnSpcReduction="20000"/>
          </a:bodyPr>
          <a:lstStyle/>
          <a:p>
            <a:pPr marL="0" indent="0">
              <a:lnSpc>
                <a:spcPct val="115000"/>
              </a:lnSpc>
              <a:spcAft>
                <a:spcPts val="800"/>
              </a:spcAft>
              <a:buNone/>
            </a:pPr>
            <a:r>
              <a:rPr lang="da-DK" sz="2100" b="1" kern="100" dirty="0">
                <a:solidFill>
                  <a:srgbClr val="224B5A"/>
                </a:solidFill>
                <a:effectLst/>
                <a:latin typeface="Work Sans" pitchFamily="2" charset="0"/>
                <a:ea typeface="Aptos" panose="020B0004020202020204" pitchFamily="34" charset="0"/>
                <a:cs typeface="Times New Roman" panose="02020603050405020304" pitchFamily="18" charset="0"/>
              </a:rPr>
              <a:t>Forsøgsopstilling:</a:t>
            </a:r>
            <a:endParaRPr lang="da-DK" sz="2100" kern="100" dirty="0">
              <a:solidFill>
                <a:srgbClr val="224B5A"/>
              </a:solidFill>
              <a:effectLst/>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2100" kern="100" dirty="0">
                <a:effectLst/>
                <a:latin typeface="Work Sans" pitchFamily="2" charset="0"/>
                <a:ea typeface="Aptos" panose="020B0004020202020204" pitchFamily="34" charset="0"/>
                <a:cs typeface="Times New Roman" panose="02020603050405020304" pitchFamily="18" charset="0"/>
              </a:rPr>
              <a:t>Redegør kort for valg af opløsningsmiddel: </a:t>
            </a:r>
          </a:p>
          <a:p>
            <a:pPr marL="0" indent="0">
              <a:lnSpc>
                <a:spcPct val="115000"/>
              </a:lnSpc>
              <a:spcAft>
                <a:spcPts val="800"/>
              </a:spcAft>
              <a:buNone/>
            </a:pPr>
            <a:r>
              <a:rPr lang="da-DK" sz="2100" kern="100" dirty="0">
                <a:effectLst/>
                <a:latin typeface="Work Sans" pitchFamily="2" charset="0"/>
                <a:ea typeface="Aptos" panose="020B0004020202020204" pitchFamily="34" charset="0"/>
                <a:cs typeface="Times New Roman" panose="02020603050405020304" pitchFamily="18" charset="0"/>
              </a:rPr>
              <a:t>Molekylets opbygning viser at der både er en polær og en </a:t>
            </a:r>
            <a:r>
              <a:rPr lang="da-DK" sz="2100" kern="100" dirty="0" err="1">
                <a:effectLst/>
                <a:latin typeface="Work Sans" pitchFamily="2" charset="0"/>
                <a:ea typeface="Aptos" panose="020B0004020202020204" pitchFamily="34" charset="0"/>
                <a:cs typeface="Times New Roman" panose="02020603050405020304" pitchFamily="18" charset="0"/>
              </a:rPr>
              <a:t>upolær</a:t>
            </a:r>
            <a:r>
              <a:rPr lang="da-DK" sz="2100" kern="100" dirty="0">
                <a:effectLst/>
                <a:latin typeface="Work Sans" pitchFamily="2" charset="0"/>
                <a:ea typeface="Aptos" panose="020B0004020202020204" pitchFamily="34" charset="0"/>
                <a:cs typeface="Times New Roman" panose="02020603050405020304" pitchFamily="18" charset="0"/>
              </a:rPr>
              <a:t> ende. Dog er der flere end 4 </a:t>
            </a:r>
            <a:r>
              <a:rPr lang="da-DK" sz="2100" kern="100" dirty="0" err="1">
                <a:effectLst/>
                <a:latin typeface="Work Sans" pitchFamily="2" charset="0"/>
                <a:ea typeface="Aptos" panose="020B0004020202020204" pitchFamily="34" charset="0"/>
                <a:cs typeface="Times New Roman" panose="02020603050405020304" pitchFamily="18" charset="0"/>
              </a:rPr>
              <a:t>upolære</a:t>
            </a:r>
            <a:r>
              <a:rPr lang="da-DK" sz="2100" kern="100" dirty="0">
                <a:effectLst/>
                <a:latin typeface="Work Sans" pitchFamily="2" charset="0"/>
                <a:ea typeface="Aptos" panose="020B0004020202020204" pitchFamily="34" charset="0"/>
                <a:cs typeface="Times New Roman" panose="02020603050405020304" pitchFamily="18" charset="0"/>
              </a:rPr>
              <a:t> grupper til en enkelt polær gruppe. Ved opslag har jeg fundet ud af at stoffet er opløseligt i </a:t>
            </a:r>
            <a:r>
              <a:rPr lang="da-DK" sz="2100" kern="100" dirty="0" err="1">
                <a:effectLst/>
                <a:latin typeface="Work Sans" pitchFamily="2" charset="0"/>
                <a:ea typeface="Aptos" panose="020B0004020202020204" pitchFamily="34" charset="0"/>
                <a:cs typeface="Times New Roman" panose="02020603050405020304" pitchFamily="18" charset="0"/>
              </a:rPr>
              <a:t>ethanol</a:t>
            </a:r>
            <a:r>
              <a:rPr lang="da-DK" sz="2100" kern="100" dirty="0">
                <a:effectLst/>
                <a:latin typeface="Work Sans" pitchFamily="2" charset="0"/>
                <a:ea typeface="Aptos" panose="020B0004020202020204" pitchFamily="34" charset="0"/>
                <a:cs typeface="Times New Roman" panose="02020603050405020304" pitchFamily="18" charset="0"/>
              </a:rPr>
              <a:t>, og det hænger også godt sammen med den polære ende og den </a:t>
            </a:r>
            <a:r>
              <a:rPr lang="da-DK" sz="2100" kern="100" dirty="0" err="1">
                <a:effectLst/>
                <a:latin typeface="Work Sans" pitchFamily="2" charset="0"/>
                <a:ea typeface="Aptos" panose="020B0004020202020204" pitchFamily="34" charset="0"/>
                <a:cs typeface="Times New Roman" panose="02020603050405020304" pitchFamily="18" charset="0"/>
              </a:rPr>
              <a:t>upolære</a:t>
            </a:r>
            <a:r>
              <a:rPr lang="da-DK" sz="2100" kern="100" dirty="0">
                <a:effectLst/>
                <a:latin typeface="Work Sans" pitchFamily="2" charset="0"/>
                <a:ea typeface="Aptos" panose="020B0004020202020204" pitchFamily="34" charset="0"/>
                <a:cs typeface="Times New Roman" panose="02020603050405020304" pitchFamily="18" charset="0"/>
              </a:rPr>
              <a:t> hale.</a:t>
            </a:r>
          </a:p>
          <a:p>
            <a:pPr marL="0" indent="0">
              <a:lnSpc>
                <a:spcPct val="115000"/>
              </a:lnSpc>
              <a:spcAft>
                <a:spcPts val="800"/>
              </a:spcAft>
              <a:buNone/>
            </a:pPr>
            <a:endParaRPr lang="da-DK" sz="2100" kern="100" dirty="0">
              <a:latin typeface="Work Sans" pitchFamily="2"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2100" dirty="0">
                <a:effectLst/>
                <a:latin typeface="Work Sans" pitchFamily="2" charset="0"/>
                <a:ea typeface="Aptos" panose="020B0004020202020204" pitchFamily="34" charset="0"/>
              </a:rPr>
              <a:t>Samlet set er molekylet </a:t>
            </a:r>
            <a:r>
              <a:rPr lang="da-DK" sz="2100" dirty="0" err="1">
                <a:effectLst/>
                <a:latin typeface="Work Sans" pitchFamily="2" charset="0"/>
                <a:ea typeface="Aptos" panose="020B0004020202020204" pitchFamily="34" charset="0"/>
              </a:rPr>
              <a:t>upolært</a:t>
            </a:r>
            <a:r>
              <a:rPr lang="da-DK" sz="2100" dirty="0">
                <a:effectLst/>
                <a:latin typeface="Work Sans" pitchFamily="2" charset="0"/>
                <a:ea typeface="Aptos" panose="020B0004020202020204" pitchFamily="34" charset="0"/>
              </a:rPr>
              <a:t>, så opløseligheden i vand vurderes til at være lille derfor vælges </a:t>
            </a:r>
            <a:r>
              <a:rPr lang="da-DK" sz="2100" dirty="0" err="1">
                <a:effectLst/>
                <a:latin typeface="Work Sans" pitchFamily="2" charset="0"/>
                <a:ea typeface="Aptos" panose="020B0004020202020204" pitchFamily="34" charset="0"/>
              </a:rPr>
              <a:t>ethanol</a:t>
            </a:r>
            <a:r>
              <a:rPr lang="da-DK" sz="2100" dirty="0">
                <a:effectLst/>
                <a:latin typeface="Work Sans" pitchFamily="2" charset="0"/>
                <a:ea typeface="Aptos" panose="020B0004020202020204" pitchFamily="34" charset="0"/>
              </a:rPr>
              <a:t> som opløsningsmiddel. Her et opslag om stoffet: </a:t>
            </a:r>
            <a:r>
              <a:rPr lang="da-DK" sz="2100" u="sng" dirty="0">
                <a:solidFill>
                  <a:srgbClr val="587F8A"/>
                </a:solidFill>
                <a:effectLst/>
                <a:latin typeface="Work Sans" pitchFamily="2" charset="0"/>
                <a:ea typeface="Aptos" panose="020B0004020202020204" pitchFamily="34" charset="0"/>
                <a:hlinkClick r:id="rId4">
                  <a:extLst>
                    <a:ext uri="{A12FA001-AC4F-418D-AE19-62706E023703}">
                      <ahyp:hlinkClr xmlns:ahyp="http://schemas.microsoft.com/office/drawing/2018/hyperlinkcolor" val="tx"/>
                    </a:ext>
                  </a:extLst>
                </a:hlinkClick>
              </a:rPr>
              <a:t>https://pubchem.ncbi.nlm.nih.gov/compound/Citronellal#section=Flash-Point</a:t>
            </a:r>
            <a:r>
              <a:rPr lang="da-DK" sz="2100" dirty="0">
                <a:solidFill>
                  <a:srgbClr val="587F8A"/>
                </a:solidFill>
                <a:effectLst/>
                <a:latin typeface="Work Sans" pitchFamily="2" charset="0"/>
              </a:rPr>
              <a:t> </a:t>
            </a:r>
            <a:endParaRPr lang="da-DK" sz="2100" dirty="0">
              <a:solidFill>
                <a:srgbClr val="587F8A"/>
              </a:solidFill>
              <a:latin typeface="Work Sans" pitchFamily="2" charset="0"/>
            </a:endParaRPr>
          </a:p>
          <a:p>
            <a:pPr>
              <a:lnSpc>
                <a:spcPct val="115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pic>
        <p:nvPicPr>
          <p:cNvPr id="7" name="Billede 6" descr="Et billede, der indeholder tekst, Glasflaske, drike, flaske&#10;&#10;Automatisk genereret beskrivelse">
            <a:extLst>
              <a:ext uri="{FF2B5EF4-FFF2-40B4-BE49-F238E27FC236}">
                <a16:creationId xmlns:a16="http://schemas.microsoft.com/office/drawing/2014/main" id="{C33E5115-0C8A-F6D0-7EDC-513AE4B639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1287" y="3233536"/>
            <a:ext cx="2488495" cy="1653593"/>
          </a:xfrm>
          <a:prstGeom prst="rect">
            <a:avLst/>
          </a:prstGeom>
        </p:spPr>
      </p:pic>
      <p:sp>
        <p:nvSpPr>
          <p:cNvPr id="9" name="Tekstfelt 8">
            <a:extLst>
              <a:ext uri="{FF2B5EF4-FFF2-40B4-BE49-F238E27FC236}">
                <a16:creationId xmlns:a16="http://schemas.microsoft.com/office/drawing/2014/main" id="{AEF8592C-F120-F502-BB07-04D25F096058}"/>
              </a:ext>
            </a:extLst>
          </p:cNvPr>
          <p:cNvSpPr txBox="1"/>
          <p:nvPr/>
        </p:nvSpPr>
        <p:spPr>
          <a:xfrm>
            <a:off x="9324169" y="4941326"/>
            <a:ext cx="2172506" cy="230832"/>
          </a:xfrm>
          <a:prstGeom prst="rect">
            <a:avLst/>
          </a:prstGeom>
          <a:noFill/>
        </p:spPr>
        <p:txBody>
          <a:bodyPr wrap="square" rtlCol="0">
            <a:spAutoFit/>
          </a:bodyPr>
          <a:lstStyle/>
          <a:p>
            <a:r>
              <a:rPr lang="da-DK" sz="900" i="1" dirty="0">
                <a:latin typeface="Work Sans" pitchFamily="2" charset="0"/>
              </a:rPr>
              <a:t>Kilde. </a:t>
            </a:r>
            <a:r>
              <a:rPr lang="da-DK" sz="900" i="1" dirty="0" err="1">
                <a:latin typeface="Work Sans" pitchFamily="2" charset="0"/>
              </a:rPr>
              <a:t>Shutterstock</a:t>
            </a:r>
            <a:endParaRPr lang="da-DK" sz="900" i="1" dirty="0">
              <a:latin typeface="Work Sans" pitchFamily="2" charset="0"/>
            </a:endParaRPr>
          </a:p>
        </p:txBody>
      </p:sp>
    </p:spTree>
    <p:extLst>
      <p:ext uri="{BB962C8B-B14F-4D97-AF65-F5344CB8AC3E}">
        <p14:creationId xmlns:p14="http://schemas.microsoft.com/office/powerpoint/2010/main" val="370503303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50F7-FE2C-6812-7856-04140C7CAB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1D7B19-9D0D-D8CE-D29A-59BBBAD11F4F}"/>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8</a:t>
            </a:r>
          </a:p>
        </p:txBody>
      </p:sp>
      <p:sp>
        <p:nvSpPr>
          <p:cNvPr id="3" name="Pladsholder til indhold 2">
            <a:extLst>
              <a:ext uri="{FF2B5EF4-FFF2-40B4-BE49-F238E27FC236}">
                <a16:creationId xmlns:a16="http://schemas.microsoft.com/office/drawing/2014/main" id="{199F800A-136D-7F0D-D298-D886BA9652E1}"/>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CFF89381-5C07-9069-2537-9FB31C19379E}"/>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250646062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0360A-EC90-7FFF-FFA9-94537896C98F}"/>
            </a:ext>
          </a:extLst>
        </p:cNvPr>
        <p:cNvGrpSpPr/>
        <p:nvPr/>
      </p:nvGrpSpPr>
      <p:grpSpPr>
        <a:xfrm>
          <a:off x="0" y="0"/>
          <a:ext cx="0" cy="0"/>
          <a:chOff x="0" y="0"/>
          <a:chExt cx="0" cy="0"/>
        </a:xfrm>
      </p:grpSpPr>
      <p:pic>
        <p:nvPicPr>
          <p:cNvPr id="8" name="Pladsholder til indhold 3" descr="Et billede, der indeholder tekst, cirkel, Font/skrifttype, skærmbillede&#10;&#10;Automatisk genereret beskrivelse">
            <a:extLst>
              <a:ext uri="{FF2B5EF4-FFF2-40B4-BE49-F238E27FC236}">
                <a16:creationId xmlns:a16="http://schemas.microsoft.com/office/drawing/2014/main" id="{35A48197-A953-F79F-6DA2-22DEF5DC5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157" y="1278000"/>
            <a:ext cx="7566367" cy="4739695"/>
          </a:xfrm>
          <a:prstGeom prst="rect">
            <a:avLst/>
          </a:prstGeom>
        </p:spPr>
      </p:pic>
      <p:sp>
        <p:nvSpPr>
          <p:cNvPr id="2" name="Titel 1">
            <a:extLst>
              <a:ext uri="{FF2B5EF4-FFF2-40B4-BE49-F238E27FC236}">
                <a16:creationId xmlns:a16="http://schemas.microsoft.com/office/drawing/2014/main" id="{501570DF-3198-9506-CC3F-1BB9BA446D93}"/>
              </a:ext>
            </a:extLst>
          </p:cNvPr>
          <p:cNvSpPr>
            <a:spLocks noGrp="1"/>
          </p:cNvSpPr>
          <p:nvPr>
            <p:ph type="title"/>
          </p:nvPr>
        </p:nvSpPr>
        <p:spPr>
          <a:xfrm>
            <a:off x="695325" y="119460"/>
            <a:ext cx="10515600" cy="1325563"/>
          </a:xfrm>
        </p:spPr>
        <p:txBody>
          <a:bodyPr/>
          <a:lstStyle/>
          <a:p>
            <a:r>
              <a:rPr lang="da-DK" dirty="0">
                <a:solidFill>
                  <a:srgbClr val="224B5A"/>
                </a:solidFill>
                <a:latin typeface="BetonEF-Bold" charset="0"/>
              </a:rPr>
              <a:t>Engineering designprocessen</a:t>
            </a:r>
          </a:p>
        </p:txBody>
      </p:sp>
      <p:sp>
        <p:nvSpPr>
          <p:cNvPr id="7" name="Pladsholder til indhold 6">
            <a:extLst>
              <a:ext uri="{FF2B5EF4-FFF2-40B4-BE49-F238E27FC236}">
                <a16:creationId xmlns:a16="http://schemas.microsoft.com/office/drawing/2014/main" id="{4FC4C727-016F-0746-D920-FCF40DF6A332}"/>
              </a:ext>
            </a:extLst>
          </p:cNvPr>
          <p:cNvSpPr>
            <a:spLocks noGrp="1"/>
          </p:cNvSpPr>
          <p:nvPr>
            <p:ph idx="1"/>
          </p:nvPr>
        </p:nvSpPr>
        <p:spPr>
          <a:xfrm>
            <a:off x="695325" y="1332000"/>
            <a:ext cx="3756602" cy="4248000"/>
          </a:xfrm>
        </p:spPr>
        <p:txBody>
          <a:bodyPr/>
          <a:lstStyle/>
          <a:p>
            <a:pPr marL="0" indent="0">
              <a:buNone/>
            </a:pPr>
            <a:r>
              <a:rPr lang="da-DK" sz="1800" dirty="0">
                <a:latin typeface="Work Sans" pitchFamily="2" charset="0"/>
              </a:rPr>
              <a:t>Lav jeres første ekstraktion af duftstofferne</a:t>
            </a:r>
          </a:p>
          <a:p>
            <a:pPr marL="0" indent="0">
              <a:buNone/>
            </a:pPr>
            <a:r>
              <a:rPr lang="da-DK" sz="1800" dirty="0">
                <a:effectLst/>
                <a:latin typeface="Work Sans" pitchFamily="2" charset="0"/>
                <a:ea typeface="Calibri" panose="020F0502020204030204" pitchFamily="34" charset="0"/>
                <a:cs typeface="Times New Roman" panose="02020603050405020304" pitchFamily="18" charset="0"/>
              </a:rPr>
              <a:t>Sparringsrunde </a:t>
            </a:r>
          </a:p>
          <a:p>
            <a:pPr marL="0" indent="0">
              <a:buNone/>
            </a:pPr>
            <a:r>
              <a:rPr lang="da-DK" sz="1800" dirty="0">
                <a:effectLst/>
                <a:latin typeface="Work Sans" pitchFamily="2" charset="0"/>
                <a:ea typeface="Calibri" panose="020F0502020204030204" pitchFamily="34" charset="0"/>
                <a:cs typeface="Times New Roman" panose="02020603050405020304" pitchFamily="18" charset="0"/>
              </a:rPr>
              <a:t>En elev går på besøg hos en sparringsgruppe</a:t>
            </a:r>
            <a:endParaRPr lang="da-DK" sz="1800" dirty="0">
              <a:latin typeface="Work Sans" pitchFamily="2" charset="0"/>
            </a:endParaRPr>
          </a:p>
          <a:p>
            <a:endParaRPr lang="da-DK" dirty="0"/>
          </a:p>
        </p:txBody>
      </p:sp>
      <p:cxnSp>
        <p:nvCxnSpPr>
          <p:cNvPr id="4" name="Lige pilforbindelse 3">
            <a:extLst>
              <a:ext uri="{FF2B5EF4-FFF2-40B4-BE49-F238E27FC236}">
                <a16:creationId xmlns:a16="http://schemas.microsoft.com/office/drawing/2014/main" id="{754B974C-3471-D021-8E06-5D0170FCA72C}"/>
              </a:ext>
            </a:extLst>
          </p:cNvPr>
          <p:cNvCxnSpPr>
            <a:cxnSpLocks/>
          </p:cNvCxnSpPr>
          <p:nvPr/>
        </p:nvCxnSpPr>
        <p:spPr>
          <a:xfrm flipH="1" flipV="1">
            <a:off x="9564681" y="4533247"/>
            <a:ext cx="1864777" cy="87973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C9EEF881-993F-C6A1-6283-CED79DC39DD2}"/>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cxnSp>
        <p:nvCxnSpPr>
          <p:cNvPr id="5" name="Lige pilforbindelse 4">
            <a:extLst>
              <a:ext uri="{FF2B5EF4-FFF2-40B4-BE49-F238E27FC236}">
                <a16:creationId xmlns:a16="http://schemas.microsoft.com/office/drawing/2014/main" id="{DF8FB475-EDFF-851C-CF65-3DA62BB1FAD0}"/>
              </a:ext>
            </a:extLst>
          </p:cNvPr>
          <p:cNvCxnSpPr>
            <a:cxnSpLocks/>
          </p:cNvCxnSpPr>
          <p:nvPr/>
        </p:nvCxnSpPr>
        <p:spPr>
          <a:xfrm flipV="1">
            <a:off x="4309022" y="3647847"/>
            <a:ext cx="2790871" cy="2194856"/>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02ECCE1D-02A7-4FFB-8C13-7CD60710FA04}"/>
              </a:ext>
            </a:extLst>
          </p:cNvPr>
          <p:cNvCxnSpPr>
            <a:cxnSpLocks/>
          </p:cNvCxnSpPr>
          <p:nvPr/>
        </p:nvCxnSpPr>
        <p:spPr>
          <a:xfrm flipV="1">
            <a:off x="4728667" y="4920279"/>
            <a:ext cx="1567472" cy="1255546"/>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42492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39A7-1AE9-D990-3C90-A40E0966AC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2AE5DF-D1E3-17FD-D4CB-5EFBE9B9CC2C}"/>
              </a:ext>
            </a:extLst>
          </p:cNvPr>
          <p:cNvSpPr>
            <a:spLocks noGrp="1"/>
          </p:cNvSpPr>
          <p:nvPr>
            <p:ph type="title"/>
          </p:nvPr>
        </p:nvSpPr>
        <p:spPr>
          <a:xfrm>
            <a:off x="695325" y="171161"/>
            <a:ext cx="10515600" cy="1325563"/>
          </a:xfrm>
        </p:spPr>
        <p:txBody>
          <a:bodyPr/>
          <a:lstStyle/>
          <a:p>
            <a:r>
              <a:rPr lang="da-DK" dirty="0">
                <a:solidFill>
                  <a:srgbClr val="224B5A"/>
                </a:solidFill>
                <a:latin typeface="BetonEF-Bold" charset="0"/>
              </a:rPr>
              <a:t>Sparringsgrupper</a:t>
            </a:r>
          </a:p>
        </p:txBody>
      </p:sp>
      <p:graphicFrame>
        <p:nvGraphicFramePr>
          <p:cNvPr id="4" name="Pladsholder til indhold 3">
            <a:extLst>
              <a:ext uri="{FF2B5EF4-FFF2-40B4-BE49-F238E27FC236}">
                <a16:creationId xmlns:a16="http://schemas.microsoft.com/office/drawing/2014/main" id="{8C6D7DA2-A830-A072-638E-3A976DFC61F2}"/>
              </a:ext>
            </a:extLst>
          </p:cNvPr>
          <p:cNvGraphicFramePr>
            <a:graphicFrameLocks noGrp="1"/>
          </p:cNvGraphicFramePr>
          <p:nvPr>
            <p:ph idx="1"/>
            <p:extLst>
              <p:ext uri="{D42A27DB-BD31-4B8C-83A1-F6EECF244321}">
                <p14:modId xmlns:p14="http://schemas.microsoft.com/office/powerpoint/2010/main" val="3600419805"/>
              </p:ext>
            </p:extLst>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solidFill>
                      <a:srgbClr val="92C8CE"/>
                    </a:solidFill>
                  </a:tcPr>
                </a:tc>
                <a:tc>
                  <a:txBody>
                    <a:bodyPr/>
                    <a:lstStyle/>
                    <a:p>
                      <a:endParaRPr lang="da-DK" dirty="0"/>
                    </a:p>
                  </a:txBody>
                  <a:tcPr>
                    <a:solidFill>
                      <a:srgbClr val="92C8CE"/>
                    </a:solidFill>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solidFill>
                      <a:srgbClr val="92C8CE"/>
                    </a:solidFill>
                  </a:tcPr>
                </a:tc>
                <a:tc>
                  <a:txBody>
                    <a:bodyPr/>
                    <a:lstStyle/>
                    <a:p>
                      <a:endParaRPr lang="da-DK" dirty="0"/>
                    </a:p>
                  </a:txBody>
                  <a:tcPr>
                    <a:solidFill>
                      <a:srgbClr val="92C8CE"/>
                    </a:solidFill>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solidFill>
                      <a:schemeClr val="accent2"/>
                    </a:solidFill>
                  </a:tcPr>
                </a:tc>
                <a:tc>
                  <a:txBody>
                    <a:bodyPr/>
                    <a:lstStyle/>
                    <a:p>
                      <a:endParaRPr lang="da-DK" dirty="0"/>
                    </a:p>
                  </a:txBody>
                  <a:tcPr>
                    <a:solidFill>
                      <a:schemeClr val="accent2"/>
                    </a:solidFill>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solidFill>
                      <a:schemeClr val="accent2"/>
                    </a:solidFill>
                  </a:tcPr>
                </a:tc>
                <a:tc>
                  <a:txBody>
                    <a:bodyPr/>
                    <a:lstStyle/>
                    <a:p>
                      <a:endParaRPr lang="da-DK" dirty="0"/>
                    </a:p>
                  </a:txBody>
                  <a:tcPr>
                    <a:solidFill>
                      <a:schemeClr val="accent2"/>
                    </a:solidFill>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solidFill>
                      <a:srgbClr val="FFE600"/>
                    </a:solidFill>
                  </a:tcPr>
                </a:tc>
                <a:tc>
                  <a:txBody>
                    <a:bodyPr/>
                    <a:lstStyle/>
                    <a:p>
                      <a:endParaRPr lang="da-DK" dirty="0"/>
                    </a:p>
                  </a:txBody>
                  <a:tcPr>
                    <a:solidFill>
                      <a:srgbClr val="FFE600"/>
                    </a:solidFill>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solidFill>
                      <a:srgbClr val="FFE600"/>
                    </a:solidFill>
                  </a:tcPr>
                </a:tc>
                <a:tc>
                  <a:txBody>
                    <a:bodyPr/>
                    <a:lstStyle/>
                    <a:p>
                      <a:endParaRPr lang="da-DK" dirty="0"/>
                    </a:p>
                  </a:txBody>
                  <a:tcPr>
                    <a:solidFill>
                      <a:srgbClr val="FFE600"/>
                    </a:solidFill>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solidFill>
                      <a:schemeClr val="accent4">
                        <a:lumMod val="40000"/>
                        <a:lumOff val="60000"/>
                      </a:schemeClr>
                    </a:solidFill>
                  </a:tcPr>
                </a:tc>
                <a:tc>
                  <a:txBody>
                    <a:bodyPr/>
                    <a:lstStyle/>
                    <a:p>
                      <a:endParaRPr lang="da-DK" dirty="0"/>
                    </a:p>
                  </a:txBody>
                  <a:tcPr>
                    <a:solidFill>
                      <a:schemeClr val="accent4">
                        <a:lumMod val="40000"/>
                        <a:lumOff val="60000"/>
                      </a:schemeClr>
                    </a:solidFill>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solidFill>
                      <a:schemeClr val="accent4">
                        <a:lumMod val="40000"/>
                        <a:lumOff val="60000"/>
                      </a:schemeClr>
                    </a:solidFill>
                  </a:tcPr>
                </a:tc>
                <a:tc>
                  <a:txBody>
                    <a:bodyPr/>
                    <a:lstStyle/>
                    <a:p>
                      <a:endParaRPr lang="da-DK" dirty="0"/>
                    </a:p>
                  </a:txBody>
                  <a:tcPr>
                    <a:solidFill>
                      <a:schemeClr val="accent4">
                        <a:lumMod val="40000"/>
                        <a:lumOff val="60000"/>
                      </a:schemeClr>
                    </a:solidFill>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0BAEFE01-ED1C-4E51-1EB0-A2B8FDB8799D}"/>
              </a:ext>
            </a:extLst>
          </p:cNvPr>
          <p:cNvSpPr txBox="1"/>
          <p:nvPr/>
        </p:nvSpPr>
        <p:spPr>
          <a:xfrm>
            <a:off x="695325" y="5595457"/>
            <a:ext cx="10520756" cy="630942"/>
          </a:xfrm>
          <a:prstGeom prst="rect">
            <a:avLst/>
          </a:prstGeom>
          <a:noFill/>
        </p:spPr>
        <p:txBody>
          <a:bodyPr wrap="square" lIns="0" rIns="0" rtlCol="0">
            <a:spAutoFit/>
          </a:bodyPr>
          <a:lstStyle/>
          <a:p>
            <a:r>
              <a:rPr lang="da-DK" sz="1700" dirty="0">
                <a:latin typeface="Work Sans" pitchFamily="2" charset="0"/>
              </a:rPr>
              <a:t>Dem markeret med fed skrift bliver ved gruppens materiale og modtager sparringspartnere.</a:t>
            </a:r>
          </a:p>
          <a:p>
            <a:endParaRPr lang="da-DK" dirty="0"/>
          </a:p>
        </p:txBody>
      </p:sp>
    </p:spTree>
    <p:extLst>
      <p:ext uri="{BB962C8B-B14F-4D97-AF65-F5344CB8AC3E}">
        <p14:creationId xmlns:p14="http://schemas.microsoft.com/office/powerpoint/2010/main" val="317670361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AD744-7C4A-092A-7B09-CF431CD441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C15A72-9EFA-C6BA-7230-257C9D1E1556}"/>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9-10</a:t>
            </a:r>
          </a:p>
        </p:txBody>
      </p:sp>
      <p:sp>
        <p:nvSpPr>
          <p:cNvPr id="3" name="Pladsholder til indhold 2">
            <a:extLst>
              <a:ext uri="{FF2B5EF4-FFF2-40B4-BE49-F238E27FC236}">
                <a16:creationId xmlns:a16="http://schemas.microsoft.com/office/drawing/2014/main" id="{90A0D762-6137-70B5-1E5A-BCA0C78BE12E}"/>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97D257EF-241A-86DF-6807-F4F59AE08E11}"/>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9321465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09F2A-3CDA-9981-9D76-354D5C21B167}"/>
            </a:ext>
          </a:extLst>
        </p:cNvPr>
        <p:cNvGrpSpPr/>
        <p:nvPr/>
      </p:nvGrpSpPr>
      <p:grpSpPr>
        <a:xfrm>
          <a:off x="0" y="0"/>
          <a:ext cx="0" cy="0"/>
          <a:chOff x="0" y="0"/>
          <a:chExt cx="0" cy="0"/>
        </a:xfrm>
      </p:grpSpPr>
      <p:pic>
        <p:nvPicPr>
          <p:cNvPr id="7" name="Pladsholder til indhold 3" descr="Et billede, der indeholder tekst, cirkel, Font/skrifttype, skærmbillede&#10;&#10;Automatisk genereret beskrivelse">
            <a:extLst>
              <a:ext uri="{FF2B5EF4-FFF2-40B4-BE49-F238E27FC236}">
                <a16:creationId xmlns:a16="http://schemas.microsoft.com/office/drawing/2014/main" id="{18F1EA34-5D42-E664-2044-2DE759C29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157" y="1278000"/>
            <a:ext cx="7566367" cy="4739695"/>
          </a:xfrm>
          <a:prstGeom prst="rect">
            <a:avLst/>
          </a:prstGeom>
        </p:spPr>
      </p:pic>
      <p:sp>
        <p:nvSpPr>
          <p:cNvPr id="2" name="Titel 1">
            <a:extLst>
              <a:ext uri="{FF2B5EF4-FFF2-40B4-BE49-F238E27FC236}">
                <a16:creationId xmlns:a16="http://schemas.microsoft.com/office/drawing/2014/main" id="{A697DA9C-59AE-8D1D-B686-F8967160D0D6}"/>
              </a:ext>
            </a:extLst>
          </p:cNvPr>
          <p:cNvSpPr>
            <a:spLocks noGrp="1"/>
          </p:cNvSpPr>
          <p:nvPr>
            <p:ph type="title"/>
          </p:nvPr>
        </p:nvSpPr>
        <p:spPr>
          <a:xfrm>
            <a:off x="736600" y="177523"/>
            <a:ext cx="10515600" cy="1325563"/>
          </a:xfrm>
        </p:spPr>
        <p:txBody>
          <a:bodyPr/>
          <a:lstStyle/>
          <a:p>
            <a:r>
              <a:rPr lang="da-DK" dirty="0">
                <a:solidFill>
                  <a:srgbClr val="224B5A"/>
                </a:solidFill>
                <a:latin typeface="BetonEF-Bold" charset="0"/>
              </a:rPr>
              <a:t>Engineering designprocessen</a:t>
            </a:r>
          </a:p>
        </p:txBody>
      </p:sp>
      <p:sp>
        <p:nvSpPr>
          <p:cNvPr id="10" name="Pladsholder til indhold 9">
            <a:extLst>
              <a:ext uri="{FF2B5EF4-FFF2-40B4-BE49-F238E27FC236}">
                <a16:creationId xmlns:a16="http://schemas.microsoft.com/office/drawing/2014/main" id="{A3B9192C-7352-0160-99D5-7335A7F80B35}"/>
              </a:ext>
            </a:extLst>
          </p:cNvPr>
          <p:cNvSpPr>
            <a:spLocks noGrp="1"/>
          </p:cNvSpPr>
          <p:nvPr>
            <p:ph idx="1"/>
          </p:nvPr>
        </p:nvSpPr>
        <p:spPr/>
        <p:txBody>
          <a:bodyPr/>
          <a:lstStyle/>
          <a:p>
            <a:endParaRPr lang="da-DK" dirty="0"/>
          </a:p>
        </p:txBody>
      </p:sp>
      <p:cxnSp>
        <p:nvCxnSpPr>
          <p:cNvPr id="4" name="Lige pilforbindelse 3">
            <a:extLst>
              <a:ext uri="{FF2B5EF4-FFF2-40B4-BE49-F238E27FC236}">
                <a16:creationId xmlns:a16="http://schemas.microsoft.com/office/drawing/2014/main" id="{036DDED8-F543-0A6A-66BC-48719E0E8F6C}"/>
              </a:ext>
            </a:extLst>
          </p:cNvPr>
          <p:cNvCxnSpPr>
            <a:cxnSpLocks/>
          </p:cNvCxnSpPr>
          <p:nvPr/>
        </p:nvCxnSpPr>
        <p:spPr>
          <a:xfrm flipH="1" flipV="1">
            <a:off x="8596007" y="4876258"/>
            <a:ext cx="1864777" cy="87973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59E28BDF-2A3C-4577-8B43-ED56CBF3995D}"/>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Alt hvad I laver, føres ind i gruppens logbog</a:t>
            </a:r>
          </a:p>
          <a:p>
            <a:endParaRPr lang="da-DK" dirty="0"/>
          </a:p>
        </p:txBody>
      </p:sp>
      <p:cxnSp>
        <p:nvCxnSpPr>
          <p:cNvPr id="5" name="Lige pilforbindelse 4">
            <a:extLst>
              <a:ext uri="{FF2B5EF4-FFF2-40B4-BE49-F238E27FC236}">
                <a16:creationId xmlns:a16="http://schemas.microsoft.com/office/drawing/2014/main" id="{47D273BD-37BC-A588-CA63-F268FA414CF1}"/>
              </a:ext>
            </a:extLst>
          </p:cNvPr>
          <p:cNvCxnSpPr>
            <a:cxnSpLocks/>
          </p:cNvCxnSpPr>
          <p:nvPr/>
        </p:nvCxnSpPr>
        <p:spPr>
          <a:xfrm flipV="1">
            <a:off x="4352983" y="3603992"/>
            <a:ext cx="2790871" cy="2194856"/>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555A6FCB-2D07-8B0A-6020-0E54FB8735D1}"/>
              </a:ext>
            </a:extLst>
          </p:cNvPr>
          <p:cNvCxnSpPr>
            <a:cxnSpLocks/>
          </p:cNvCxnSpPr>
          <p:nvPr/>
        </p:nvCxnSpPr>
        <p:spPr>
          <a:xfrm flipH="1">
            <a:off x="7970081" y="706822"/>
            <a:ext cx="459367" cy="1772463"/>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495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4C0CCBB-30FB-2B2A-813E-3CBC2C036BF5}"/>
              </a:ext>
            </a:extLst>
          </p:cNvPr>
          <p:cNvSpPr>
            <a:spLocks noGrp="1"/>
          </p:cNvSpPr>
          <p:nvPr>
            <p:ph idx="1"/>
          </p:nvPr>
        </p:nvSpPr>
        <p:spPr/>
        <p:txBody>
          <a:bodyPr/>
          <a:lstStyle/>
          <a:p>
            <a:endParaRPr lang="da-DK"/>
          </a:p>
        </p:txBody>
      </p:sp>
      <p:pic>
        <p:nvPicPr>
          <p:cNvPr id="4" name="Billede 3">
            <a:extLst>
              <a:ext uri="{FF2B5EF4-FFF2-40B4-BE49-F238E27FC236}">
                <a16:creationId xmlns:a16="http://schemas.microsoft.com/office/drawing/2014/main" id="{54B65252-36A4-23CD-FA40-7CA8ED4DA2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24" y="342500"/>
            <a:ext cx="6063019" cy="4829313"/>
          </a:xfrm>
          <a:prstGeom prst="rect">
            <a:avLst/>
          </a:prstGeom>
          <a:ln w="3175">
            <a:solidFill>
              <a:schemeClr val="tx1"/>
            </a:solidFill>
          </a:ln>
        </p:spPr>
      </p:pic>
      <p:pic>
        <p:nvPicPr>
          <p:cNvPr id="5" name="Billede 4">
            <a:extLst>
              <a:ext uri="{FF2B5EF4-FFF2-40B4-BE49-F238E27FC236}">
                <a16:creationId xmlns:a16="http://schemas.microsoft.com/office/drawing/2014/main" id="{883D8AF8-802F-C4A1-0E58-067055B3E8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8094" y="326884"/>
            <a:ext cx="3967351" cy="4842501"/>
          </a:xfrm>
          <a:prstGeom prst="rect">
            <a:avLst/>
          </a:prstGeom>
          <a:ln w="3175">
            <a:solidFill>
              <a:schemeClr val="tx1"/>
            </a:solidFill>
          </a:ln>
        </p:spPr>
      </p:pic>
      <p:sp>
        <p:nvSpPr>
          <p:cNvPr id="6" name="Tekstfelt 5">
            <a:extLst>
              <a:ext uri="{FF2B5EF4-FFF2-40B4-BE49-F238E27FC236}">
                <a16:creationId xmlns:a16="http://schemas.microsoft.com/office/drawing/2014/main" id="{BAD5E1F6-BBE4-99BA-B4A0-7A8B75D523D8}"/>
              </a:ext>
            </a:extLst>
          </p:cNvPr>
          <p:cNvSpPr txBox="1"/>
          <p:nvPr/>
        </p:nvSpPr>
        <p:spPr>
          <a:xfrm>
            <a:off x="251507" y="5422649"/>
            <a:ext cx="6182236" cy="738664"/>
          </a:xfrm>
          <a:prstGeom prst="rect">
            <a:avLst/>
          </a:prstGeom>
          <a:noFill/>
        </p:spPr>
        <p:txBody>
          <a:bodyPr wrap="square" rtlCol="0">
            <a:spAutoFit/>
          </a:bodyPr>
          <a:lstStyle/>
          <a:p>
            <a:r>
              <a:rPr lang="da-DK" sz="1200" i="1" dirty="0">
                <a:latin typeface="Work Sans" pitchFamily="2" charset="0"/>
              </a:rPr>
              <a:t>Kilde: 14/6 2024 </a:t>
            </a:r>
            <a:r>
              <a:rPr lang="da-DK" sz="1200" i="1" dirty="0">
                <a:solidFill>
                  <a:srgbClr val="587F8A"/>
                </a:solidFill>
                <a:latin typeface="Work Sans" pitchFamily="2" charset="0"/>
                <a:hlinkClick r:id="rId5">
                  <a:extLst>
                    <a:ext uri="{A12FA001-AC4F-418D-AE19-62706E023703}">
                      <ahyp:hlinkClr xmlns:ahyp="http://schemas.microsoft.com/office/drawing/2018/hyperlinkcolor" val="tx"/>
                    </a:ext>
                  </a:extLst>
                </a:hlinkClick>
              </a:rPr>
              <a:t>https://www.dr.dk/nyheder/kultur/de-bader-sig-i-dyre-draaber-ny-teenage-tendens-faar-matas-nicehair-og-boozt-til-maabe</a:t>
            </a:r>
            <a:r>
              <a:rPr lang="da-DK" sz="1200" i="1" dirty="0">
                <a:solidFill>
                  <a:srgbClr val="587F8A"/>
                </a:solidFill>
                <a:latin typeface="Work Sans" pitchFamily="2" charset="0"/>
              </a:rPr>
              <a:t> </a:t>
            </a:r>
          </a:p>
          <a:p>
            <a:endParaRPr lang="da-DK" i="1" dirty="0"/>
          </a:p>
        </p:txBody>
      </p:sp>
      <p:sp>
        <p:nvSpPr>
          <p:cNvPr id="7" name="Tekstfelt 6">
            <a:extLst>
              <a:ext uri="{FF2B5EF4-FFF2-40B4-BE49-F238E27FC236}">
                <a16:creationId xmlns:a16="http://schemas.microsoft.com/office/drawing/2014/main" id="{5AC8862C-2A16-67AE-FDB3-9AB56344ED1E}"/>
              </a:ext>
            </a:extLst>
          </p:cNvPr>
          <p:cNvSpPr txBox="1"/>
          <p:nvPr/>
        </p:nvSpPr>
        <p:spPr>
          <a:xfrm>
            <a:off x="6669964" y="5397901"/>
            <a:ext cx="4714613" cy="923330"/>
          </a:xfrm>
          <a:prstGeom prst="rect">
            <a:avLst/>
          </a:prstGeom>
          <a:noFill/>
        </p:spPr>
        <p:txBody>
          <a:bodyPr wrap="square" rtlCol="0">
            <a:spAutoFit/>
          </a:bodyPr>
          <a:lstStyle/>
          <a:p>
            <a:r>
              <a:rPr lang="da-DK" sz="1200" i="1" dirty="0">
                <a:latin typeface="Work Sans" pitchFamily="2" charset="0"/>
              </a:rPr>
              <a:t>Kilde: 1/6 2022 </a:t>
            </a:r>
            <a:r>
              <a:rPr lang="da-DK" sz="1200" i="1" dirty="0">
                <a:solidFill>
                  <a:srgbClr val="587F8A"/>
                </a:solidFill>
                <a:latin typeface="Work Sans" pitchFamily="2" charset="0"/>
                <a:hlinkClick r:id="rId6">
                  <a:extLst>
                    <a:ext uri="{A12FA001-AC4F-418D-AE19-62706E023703}">
                      <ahyp:hlinkClr xmlns:ahyp="http://schemas.microsoft.com/office/drawing/2018/hyperlinkcolor" val="tx"/>
                    </a:ext>
                  </a:extLst>
                </a:hlinkClick>
              </a:rPr>
              <a:t>https://helsingordagblad.dk/kultur/zarko-fra-hornbaek-staar-bag-parfume-gaven-til-dronningen-det-havde-jeg-ikke-i-min-vildeste-fantasi-forestillet-mig</a:t>
            </a:r>
            <a:r>
              <a:rPr lang="da-DK" sz="1200" i="1" dirty="0">
                <a:solidFill>
                  <a:srgbClr val="587F8A"/>
                </a:solidFill>
                <a:latin typeface="Work Sans" pitchFamily="2" charset="0"/>
              </a:rPr>
              <a:t> </a:t>
            </a:r>
          </a:p>
          <a:p>
            <a:endParaRPr lang="da-DK" i="1" dirty="0"/>
          </a:p>
        </p:txBody>
      </p:sp>
    </p:spTree>
    <p:extLst>
      <p:ext uri="{BB962C8B-B14F-4D97-AF65-F5344CB8AC3E}">
        <p14:creationId xmlns:p14="http://schemas.microsoft.com/office/powerpoint/2010/main" val="318619998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C89E6-E425-6CE4-460B-3693FCDF1EB9}"/>
              </a:ext>
            </a:extLst>
          </p:cNvPr>
          <p:cNvSpPr>
            <a:spLocks noGrp="1"/>
          </p:cNvSpPr>
          <p:nvPr>
            <p:ph type="title"/>
          </p:nvPr>
        </p:nvSpPr>
        <p:spPr>
          <a:xfrm>
            <a:off x="602961" y="257845"/>
            <a:ext cx="10749843" cy="923183"/>
          </a:xfrm>
        </p:spPr>
        <p:txBody>
          <a:bodyPr/>
          <a:lstStyle/>
          <a:p>
            <a:r>
              <a:rPr lang="da-DK" dirty="0">
                <a:solidFill>
                  <a:srgbClr val="224B5A"/>
                </a:solidFill>
                <a:latin typeface="BetonEF-Bold" charset="0"/>
              </a:rPr>
              <a:t>Evaluer første ekstraktion - føres i logbogen</a:t>
            </a:r>
          </a:p>
        </p:txBody>
      </p:sp>
      <p:sp>
        <p:nvSpPr>
          <p:cNvPr id="3" name="Pladsholder til indhold 2">
            <a:extLst>
              <a:ext uri="{FF2B5EF4-FFF2-40B4-BE49-F238E27FC236}">
                <a16:creationId xmlns:a16="http://schemas.microsoft.com/office/drawing/2014/main" id="{DF281AFB-5D92-904A-5610-D1B318FFC0A0}"/>
              </a:ext>
            </a:extLst>
          </p:cNvPr>
          <p:cNvSpPr>
            <a:spLocks noGrp="1"/>
          </p:cNvSpPr>
          <p:nvPr>
            <p:ph idx="1"/>
          </p:nvPr>
        </p:nvSpPr>
        <p:spPr>
          <a:xfrm>
            <a:off x="695325" y="1332000"/>
            <a:ext cx="9545088" cy="4248000"/>
          </a:xfrm>
        </p:spPr>
        <p:txBody>
          <a:bodyPr>
            <a:normAutofit fontScale="92500" lnSpcReduction="20000"/>
          </a:bodyPr>
          <a:lstStyle/>
          <a:p>
            <a:pPr marL="0" indent="0">
              <a:lnSpc>
                <a:spcPct val="115000"/>
              </a:lnSpc>
              <a:spcAft>
                <a:spcPts val="600"/>
              </a:spcAft>
              <a:buNone/>
            </a:pPr>
            <a:r>
              <a:rPr lang="da-DK" sz="1800" b="1" dirty="0">
                <a:ea typeface="Calibri" panose="020F0502020204030204" pitchFamily="34" charset="0"/>
                <a:cs typeface="Calibri" panose="020F0502020204030204" pitchFamily="34" charset="0"/>
              </a:rPr>
              <a:t>A) </a:t>
            </a:r>
            <a:r>
              <a:rPr lang="da-DK" sz="1900" b="1" dirty="0">
                <a:latin typeface="Work Sans" pitchFamily="2" charset="0"/>
                <a:ea typeface="Calibri" panose="020F0502020204030204" pitchFamily="34" charset="0"/>
                <a:cs typeface="Calibri" panose="020F0502020204030204" pitchFamily="34" charset="0"/>
              </a:rPr>
              <a:t>Evaluering i egen gruppe</a:t>
            </a:r>
          </a:p>
          <a:p>
            <a:pPr>
              <a:spcAft>
                <a:spcPts val="600"/>
              </a:spcAft>
              <a:buFont typeface="Normal systemskrift"/>
              <a:buChar char="-"/>
            </a:pPr>
            <a:r>
              <a:rPr lang="da-DK" sz="1900" dirty="0">
                <a:latin typeface="Work Sans" pitchFamily="2" charset="0"/>
                <a:cs typeface="Calibri" panose="020F0502020204030204" pitchFamily="34" charset="0"/>
              </a:rPr>
              <a:t>Bland dufte på papirstrimler (klip dem af </a:t>
            </a:r>
            <a:r>
              <a:rPr lang="da-DK" sz="1900" dirty="0" err="1">
                <a:latin typeface="Work Sans" pitchFamily="2" charset="0"/>
                <a:cs typeface="Calibri" panose="020F0502020204030204" pitchFamily="34" charset="0"/>
              </a:rPr>
              <a:t>filterpapir</a:t>
            </a:r>
            <a:r>
              <a:rPr lang="da-DK" sz="1900" dirty="0">
                <a:latin typeface="Work Sans" pitchFamily="2" charset="0"/>
                <a:cs typeface="Calibri" panose="020F0502020204030204" pitchFamily="34" charset="0"/>
              </a:rPr>
              <a:t>)</a:t>
            </a:r>
          </a:p>
          <a:p>
            <a:pPr>
              <a:spcAft>
                <a:spcPts val="600"/>
              </a:spcAft>
              <a:buFont typeface="Normal systemskrift"/>
              <a:buChar char="-"/>
            </a:pPr>
            <a:r>
              <a:rPr lang="da-DK" sz="1900" dirty="0">
                <a:latin typeface="Work Sans" pitchFamily="2" charset="0"/>
                <a:cs typeface="Calibri" panose="020F0502020204030204" pitchFamily="34" charset="0"/>
              </a:rPr>
              <a:t>Kan duftene identificeres?</a:t>
            </a:r>
          </a:p>
          <a:p>
            <a:pPr>
              <a:buFont typeface="Normal systemskrift"/>
              <a:buChar char="-"/>
            </a:pPr>
            <a:r>
              <a:rPr lang="da-DK" sz="1900" dirty="0">
                <a:latin typeface="Work Sans" pitchFamily="2" charset="0"/>
                <a:cs typeface="Calibri" panose="020F0502020204030204" pitchFamily="34" charset="0"/>
              </a:rPr>
              <a:t>Passer forventningerne til bund, mellem og topnoter?</a:t>
            </a:r>
          </a:p>
          <a:p>
            <a:pPr marL="0" indent="0">
              <a:buNone/>
            </a:pPr>
            <a:endParaRPr lang="da-DK" sz="1900" dirty="0">
              <a:latin typeface="Work Sans" pitchFamily="2" charset="0"/>
              <a:cs typeface="Calibri" panose="020F0502020204030204" pitchFamily="34" charset="0"/>
            </a:endParaRPr>
          </a:p>
          <a:p>
            <a:pPr marL="0" indent="0">
              <a:buNone/>
            </a:pPr>
            <a:r>
              <a:rPr lang="da-DK" sz="1900" b="1" dirty="0">
                <a:latin typeface="Work Sans" pitchFamily="2" charset="0"/>
                <a:cs typeface="Calibri" panose="020F0502020204030204" pitchFamily="34" charset="0"/>
              </a:rPr>
              <a:t>B) Sparring med anden gruppe (2 medlemmer forlader egen gruppe, 2 bliver)</a:t>
            </a:r>
          </a:p>
          <a:p>
            <a:pPr>
              <a:spcAft>
                <a:spcPts val="600"/>
              </a:spcAft>
              <a:buFont typeface="Normal systemskrift"/>
              <a:buChar char="-"/>
            </a:pPr>
            <a:r>
              <a:rPr lang="da-DK" sz="1900" dirty="0">
                <a:latin typeface="Work Sans" pitchFamily="2" charset="0"/>
                <a:cs typeface="Calibri" panose="020F0502020204030204" pitchFamily="34" charset="0"/>
              </a:rPr>
              <a:t>Præsenter jeres ønsker til duftene</a:t>
            </a:r>
          </a:p>
          <a:p>
            <a:pPr>
              <a:spcAft>
                <a:spcPts val="600"/>
              </a:spcAft>
              <a:buFont typeface="Normal systemskrift"/>
              <a:buChar char="-"/>
            </a:pPr>
            <a:r>
              <a:rPr lang="da-DK" sz="1900" dirty="0">
                <a:latin typeface="Work Sans" pitchFamily="2" charset="0"/>
                <a:cs typeface="Calibri" panose="020F0502020204030204" pitchFamily="34" charset="0"/>
              </a:rPr>
              <a:t>Lad sparringsgruppe forholde sig til jeres dufte på papirstrimlerne</a:t>
            </a:r>
          </a:p>
          <a:p>
            <a:pPr>
              <a:buFont typeface="Normal systemskrift"/>
              <a:buChar char="-"/>
            </a:pPr>
            <a:r>
              <a:rPr lang="da-DK" sz="1900" dirty="0">
                <a:latin typeface="Work Sans" pitchFamily="2" charset="0"/>
                <a:cs typeface="Calibri" panose="020F0502020204030204" pitchFamily="34" charset="0"/>
              </a:rPr>
              <a:t>Diskuter justeringsmuligheder</a:t>
            </a:r>
          </a:p>
          <a:p>
            <a:pPr marL="0" indent="0">
              <a:buNone/>
            </a:pPr>
            <a:endParaRPr lang="da-DK" sz="1900" dirty="0">
              <a:latin typeface="Work Sans" pitchFamily="2" charset="0"/>
              <a:cs typeface="Calibri" panose="020F0502020204030204" pitchFamily="34" charset="0"/>
            </a:endParaRPr>
          </a:p>
          <a:p>
            <a:pPr marL="0" indent="0">
              <a:buNone/>
            </a:pPr>
            <a:r>
              <a:rPr lang="da-DK" sz="1900" b="1" dirty="0">
                <a:latin typeface="Work Sans" pitchFamily="2" charset="0"/>
                <a:cs typeface="Calibri" panose="020F0502020204030204" pitchFamily="34" charset="0"/>
              </a:rPr>
              <a:t>C) Planlæg justeringer</a:t>
            </a:r>
          </a:p>
          <a:p>
            <a:pPr marL="0" indent="0">
              <a:buNone/>
            </a:pPr>
            <a:r>
              <a:rPr lang="da-DK" sz="1900" dirty="0">
                <a:latin typeface="Work Sans" pitchFamily="2" charset="0"/>
                <a:cs typeface="Calibri" panose="020F0502020204030204" pitchFamily="34" charset="0"/>
              </a:rPr>
              <a:t>- Hvad vil vi justere på og hvorfor?</a:t>
            </a:r>
          </a:p>
          <a:p>
            <a:endParaRPr lang="da-DK" dirty="0"/>
          </a:p>
        </p:txBody>
      </p:sp>
    </p:spTree>
    <p:extLst>
      <p:ext uri="{BB962C8B-B14F-4D97-AF65-F5344CB8AC3E}">
        <p14:creationId xmlns:p14="http://schemas.microsoft.com/office/powerpoint/2010/main" val="319406234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6A818-E575-65EC-B0D9-77941EDD13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3D8B26-A905-9552-C044-58448A07E82A}"/>
              </a:ext>
            </a:extLst>
          </p:cNvPr>
          <p:cNvSpPr>
            <a:spLocks noGrp="1"/>
          </p:cNvSpPr>
          <p:nvPr>
            <p:ph type="title"/>
          </p:nvPr>
        </p:nvSpPr>
        <p:spPr>
          <a:xfrm>
            <a:off x="695325" y="85684"/>
            <a:ext cx="10515600" cy="1325563"/>
          </a:xfrm>
        </p:spPr>
        <p:txBody>
          <a:bodyPr/>
          <a:lstStyle/>
          <a:p>
            <a:r>
              <a:rPr lang="da-DK" dirty="0">
                <a:solidFill>
                  <a:srgbClr val="224B5A"/>
                </a:solidFill>
                <a:latin typeface="BetonEF-Bold" charset="0"/>
              </a:rPr>
              <a:t>Sparringsgrupper</a:t>
            </a:r>
          </a:p>
        </p:txBody>
      </p:sp>
      <p:graphicFrame>
        <p:nvGraphicFramePr>
          <p:cNvPr id="4" name="Pladsholder til indhold 3">
            <a:extLst>
              <a:ext uri="{FF2B5EF4-FFF2-40B4-BE49-F238E27FC236}">
                <a16:creationId xmlns:a16="http://schemas.microsoft.com/office/drawing/2014/main" id="{B1DFCF88-4E8C-D406-2B27-8AE0F42AAD44}"/>
              </a:ext>
            </a:extLst>
          </p:cNvPr>
          <p:cNvGraphicFramePr>
            <a:graphicFrameLocks noGrp="1"/>
          </p:cNvGraphicFramePr>
          <p:nvPr>
            <p:ph idx="1"/>
            <p:extLst>
              <p:ext uri="{D42A27DB-BD31-4B8C-83A1-F6EECF244321}">
                <p14:modId xmlns:p14="http://schemas.microsoft.com/office/powerpoint/2010/main" val="418237550"/>
              </p:ext>
            </p:extLst>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solidFill>
                      <a:srgbClr val="92C8CE"/>
                    </a:solidFill>
                  </a:tcPr>
                </a:tc>
                <a:tc>
                  <a:txBody>
                    <a:bodyPr/>
                    <a:lstStyle/>
                    <a:p>
                      <a:endParaRPr lang="da-DK"/>
                    </a:p>
                  </a:txBody>
                  <a:tcPr>
                    <a:solidFill>
                      <a:srgbClr val="92C8CE"/>
                    </a:solidFill>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solidFill>
                      <a:srgbClr val="92C8CE"/>
                    </a:solidFill>
                  </a:tcPr>
                </a:tc>
                <a:tc>
                  <a:txBody>
                    <a:bodyPr/>
                    <a:lstStyle/>
                    <a:p>
                      <a:endParaRPr lang="da-DK" dirty="0"/>
                    </a:p>
                  </a:txBody>
                  <a:tcPr>
                    <a:solidFill>
                      <a:srgbClr val="92C8CE"/>
                    </a:solidFill>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solidFill>
                      <a:schemeClr val="accent2"/>
                    </a:solidFill>
                  </a:tcPr>
                </a:tc>
                <a:tc>
                  <a:txBody>
                    <a:bodyPr/>
                    <a:lstStyle/>
                    <a:p>
                      <a:endParaRPr lang="da-DK" dirty="0"/>
                    </a:p>
                  </a:txBody>
                  <a:tcPr>
                    <a:solidFill>
                      <a:schemeClr val="accent2"/>
                    </a:solidFill>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solidFill>
                      <a:schemeClr val="accent2"/>
                    </a:solidFill>
                  </a:tcPr>
                </a:tc>
                <a:tc>
                  <a:txBody>
                    <a:bodyPr/>
                    <a:lstStyle/>
                    <a:p>
                      <a:endParaRPr lang="da-DK" dirty="0"/>
                    </a:p>
                  </a:txBody>
                  <a:tcPr>
                    <a:solidFill>
                      <a:schemeClr val="accent2"/>
                    </a:solidFill>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solidFill>
                      <a:srgbClr val="FFE600"/>
                    </a:solidFill>
                  </a:tcPr>
                </a:tc>
                <a:tc>
                  <a:txBody>
                    <a:bodyPr/>
                    <a:lstStyle/>
                    <a:p>
                      <a:endParaRPr lang="da-DK" dirty="0"/>
                    </a:p>
                  </a:txBody>
                  <a:tcPr>
                    <a:solidFill>
                      <a:srgbClr val="FFE600"/>
                    </a:solidFill>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solidFill>
                      <a:srgbClr val="FFE600"/>
                    </a:solidFill>
                  </a:tcPr>
                </a:tc>
                <a:tc>
                  <a:txBody>
                    <a:bodyPr/>
                    <a:lstStyle/>
                    <a:p>
                      <a:endParaRPr lang="da-DK" dirty="0"/>
                    </a:p>
                  </a:txBody>
                  <a:tcPr>
                    <a:solidFill>
                      <a:srgbClr val="FFE600"/>
                    </a:solidFill>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solidFill>
                      <a:schemeClr val="accent4">
                        <a:lumMod val="40000"/>
                        <a:lumOff val="60000"/>
                      </a:schemeClr>
                    </a:solidFill>
                  </a:tcPr>
                </a:tc>
                <a:tc>
                  <a:txBody>
                    <a:bodyPr/>
                    <a:lstStyle/>
                    <a:p>
                      <a:endParaRPr lang="da-DK" dirty="0"/>
                    </a:p>
                  </a:txBody>
                  <a:tcPr>
                    <a:solidFill>
                      <a:schemeClr val="accent4">
                        <a:lumMod val="40000"/>
                        <a:lumOff val="60000"/>
                      </a:schemeClr>
                    </a:solidFill>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solidFill>
                      <a:schemeClr val="accent4">
                        <a:lumMod val="40000"/>
                        <a:lumOff val="60000"/>
                      </a:schemeClr>
                    </a:solidFill>
                  </a:tcPr>
                </a:tc>
                <a:tc>
                  <a:txBody>
                    <a:bodyPr/>
                    <a:lstStyle/>
                    <a:p>
                      <a:endParaRPr lang="da-DK" dirty="0"/>
                    </a:p>
                  </a:txBody>
                  <a:tcPr>
                    <a:solidFill>
                      <a:schemeClr val="accent4">
                        <a:lumMod val="40000"/>
                        <a:lumOff val="60000"/>
                      </a:schemeClr>
                    </a:solidFill>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416DEBB4-9C64-AA7B-4C79-21A26322CC23}"/>
              </a:ext>
            </a:extLst>
          </p:cNvPr>
          <p:cNvSpPr txBox="1"/>
          <p:nvPr/>
        </p:nvSpPr>
        <p:spPr>
          <a:xfrm>
            <a:off x="695325" y="5595457"/>
            <a:ext cx="10520756" cy="630942"/>
          </a:xfrm>
          <a:prstGeom prst="rect">
            <a:avLst/>
          </a:prstGeom>
          <a:noFill/>
        </p:spPr>
        <p:txBody>
          <a:bodyPr wrap="square" lIns="0" rIns="0" rtlCol="0">
            <a:spAutoFit/>
          </a:bodyPr>
          <a:lstStyle/>
          <a:p>
            <a:r>
              <a:rPr lang="da-DK" sz="1700" dirty="0">
                <a:latin typeface="Work Sans" pitchFamily="2" charset="0"/>
              </a:rPr>
              <a:t>Dem markeret med fed skrift bliver ved gruppens materiale og modtager sparringspartnere.</a:t>
            </a:r>
          </a:p>
          <a:p>
            <a:endParaRPr lang="da-DK" dirty="0"/>
          </a:p>
        </p:txBody>
      </p:sp>
    </p:spTree>
    <p:extLst>
      <p:ext uri="{BB962C8B-B14F-4D97-AF65-F5344CB8AC3E}">
        <p14:creationId xmlns:p14="http://schemas.microsoft.com/office/powerpoint/2010/main" val="182884377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FB129-94DF-A74F-9F1D-4C9DAF2E74E3}"/>
              </a:ext>
            </a:extLst>
          </p:cNvPr>
          <p:cNvSpPr>
            <a:spLocks noGrp="1"/>
          </p:cNvSpPr>
          <p:nvPr>
            <p:ph type="title"/>
          </p:nvPr>
        </p:nvSpPr>
        <p:spPr>
          <a:xfrm>
            <a:off x="699654" y="263525"/>
            <a:ext cx="10515600" cy="1325563"/>
          </a:xfrm>
        </p:spPr>
        <p:txBody>
          <a:bodyPr/>
          <a:lstStyle/>
          <a:p>
            <a:r>
              <a:rPr lang="da-DK" dirty="0">
                <a:solidFill>
                  <a:srgbClr val="224B5A"/>
                </a:solidFill>
                <a:latin typeface="BetonEF-Bold" charset="0"/>
              </a:rPr>
              <a:t>Parfume, miljø og bæredygtighed</a:t>
            </a:r>
          </a:p>
        </p:txBody>
      </p:sp>
      <p:sp>
        <p:nvSpPr>
          <p:cNvPr id="3" name="Pladsholder til indhold 2">
            <a:extLst>
              <a:ext uri="{FF2B5EF4-FFF2-40B4-BE49-F238E27FC236}">
                <a16:creationId xmlns:a16="http://schemas.microsoft.com/office/drawing/2014/main" id="{B2C9AFF7-DF78-F6EC-A02B-2F212BB8EC89}"/>
              </a:ext>
            </a:extLst>
          </p:cNvPr>
          <p:cNvSpPr>
            <a:spLocks noGrp="1"/>
          </p:cNvSpPr>
          <p:nvPr>
            <p:ph idx="1"/>
          </p:nvPr>
        </p:nvSpPr>
        <p:spPr>
          <a:xfrm>
            <a:off x="699654" y="1589088"/>
            <a:ext cx="10515600" cy="4351338"/>
          </a:xfrm>
        </p:spPr>
        <p:txBody>
          <a:bodyPr/>
          <a:lstStyle/>
          <a:p>
            <a:pPr marL="0" indent="0">
              <a:lnSpc>
                <a:spcPct val="115000"/>
              </a:lnSpc>
              <a:spcAft>
                <a:spcPts val="1000"/>
              </a:spcAft>
              <a:buNone/>
            </a:pPr>
            <a:r>
              <a:rPr lang="da-DK" sz="1800" b="1" cap="all" dirty="0" err="1">
                <a:solidFill>
                  <a:srgbClr val="224B5A"/>
                </a:solidFill>
                <a:effectLst/>
                <a:latin typeface="Work Sans" pitchFamily="2" charset="0"/>
                <a:ea typeface="Calibri" panose="020F0502020204030204" pitchFamily="34" charset="0"/>
                <a:cs typeface="Calibri" panose="020F0502020204030204" pitchFamily="34" charset="0"/>
              </a:rPr>
              <a:t>UdfordrinG</a:t>
            </a:r>
            <a:endParaRPr lang="da-DK" sz="1800" dirty="0">
              <a:solidFill>
                <a:srgbClr val="224B5A"/>
              </a:solidFill>
              <a:effectLst/>
              <a:latin typeface="Work Sans" pitchFamily="2" charset="0"/>
              <a:ea typeface="Calibri" panose="020F0502020204030204" pitchFamily="34" charset="0"/>
              <a:cs typeface="Arial" panose="020B0604020202020204" pitchFamily="34" charset="0"/>
            </a:endParaRPr>
          </a:p>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er en del af et team af innovative ingeniører og kemikere, ansat hos et førende kosmetikfirma. </a:t>
            </a:r>
          </a:p>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Jeres opgave er at skabe en parfume, der forener en unik, personlig duft med forbrugernes stigende krav om, at den er fremstillet af bæredygtige materialer. Parfumen skal appellere til et globalt marked, men også have rødder i lokale råvarer, udvalgt med omtanke for både miljø og etik. </a:t>
            </a:r>
          </a:p>
          <a:p>
            <a:endParaRPr lang="da-DK" dirty="0">
              <a:latin typeface="Wirk sans"/>
            </a:endParaRPr>
          </a:p>
        </p:txBody>
      </p:sp>
    </p:spTree>
    <p:extLst>
      <p:ext uri="{BB962C8B-B14F-4D97-AF65-F5344CB8AC3E}">
        <p14:creationId xmlns:p14="http://schemas.microsoft.com/office/powerpoint/2010/main" val="261385133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25583-6DE9-A828-F7C9-52080839CA23}"/>
              </a:ext>
            </a:extLst>
          </p:cNvPr>
          <p:cNvSpPr>
            <a:spLocks noGrp="1"/>
          </p:cNvSpPr>
          <p:nvPr>
            <p:ph type="title"/>
          </p:nvPr>
        </p:nvSpPr>
        <p:spPr>
          <a:xfrm>
            <a:off x="695325" y="126446"/>
            <a:ext cx="10515600" cy="1325563"/>
          </a:xfrm>
        </p:spPr>
        <p:txBody>
          <a:bodyPr/>
          <a:lstStyle/>
          <a:p>
            <a:r>
              <a:rPr lang="da-DK" dirty="0">
                <a:solidFill>
                  <a:srgbClr val="224B5A"/>
                </a:solidFill>
                <a:latin typeface="BetonEF-Bold" charset="0"/>
                <a:cs typeface="Calibri Light"/>
              </a:rPr>
              <a:t>Rammer, kriterier og faglige krav</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E6D01DCC-CB08-4706-29B4-D8F2BCE6AF0F}"/>
              </a:ext>
            </a:extLst>
          </p:cNvPr>
          <p:cNvSpPr>
            <a:spLocks noGrp="1"/>
          </p:cNvSpPr>
          <p:nvPr>
            <p:ph idx="1"/>
          </p:nvPr>
        </p:nvSpPr>
        <p:spPr>
          <a:xfrm>
            <a:off x="695324" y="1305000"/>
            <a:ext cx="11395075" cy="4248000"/>
          </a:xfrm>
        </p:spPr>
        <p:txBody>
          <a:bodyPr>
            <a:noAutofit/>
          </a:bodyPr>
          <a:lstStyle/>
          <a:p>
            <a:pPr marL="0" indent="0">
              <a:lnSpc>
                <a:spcPct val="115000"/>
              </a:lnSpc>
              <a:spcAft>
                <a:spcPts val="1000"/>
              </a:spcAft>
              <a:buNone/>
            </a:pPr>
            <a:r>
              <a:rPr lang="da-DK" sz="1700" b="1" cap="all" dirty="0">
                <a:solidFill>
                  <a:srgbClr val="224B5A"/>
                </a:solidFill>
                <a:effectLst/>
                <a:latin typeface="Work Sans" pitchFamily="2" charset="0"/>
                <a:ea typeface="Calibri" panose="020F0502020204030204" pitchFamily="34" charset="0"/>
                <a:cs typeface="Calibri" panose="020F0502020204030204" pitchFamily="34" charset="0"/>
              </a:rPr>
              <a:t>Rammer og kriterier</a:t>
            </a:r>
            <a:br>
              <a:rPr lang="da-DK" sz="1700" b="1" cap="all" dirty="0">
                <a:solidFill>
                  <a:srgbClr val="224B5A"/>
                </a:solidFill>
                <a:effectLst/>
                <a:latin typeface="Work Sans" pitchFamily="2" charset="0"/>
                <a:ea typeface="Calibri" panose="020F0502020204030204" pitchFamily="34" charset="0"/>
                <a:cs typeface="Calibri" panose="020F0502020204030204" pitchFamily="34" charset="0"/>
              </a:rPr>
            </a:br>
            <a:r>
              <a:rPr lang="da-DK" sz="1700" dirty="0">
                <a:effectLst/>
                <a:latin typeface="Work Sans" pitchFamily="2" charset="0"/>
                <a:ea typeface="Calibri" panose="020F0502020204030204" pitchFamily="34" charset="0"/>
                <a:cs typeface="Arial" panose="020B0604020202020204" pitchFamily="34" charset="0"/>
              </a:rPr>
              <a:t>I skal lave en opskrift til en parfume og evt. en prøve på jeres parfume.</a:t>
            </a:r>
          </a:p>
          <a:p>
            <a:pPr>
              <a:lnSpc>
                <a:spcPct val="107000"/>
              </a:lnSpc>
              <a:spcAft>
                <a:spcPts val="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udvælge en eller flere naturlige kilder til jeres duftstof, f.eks. blomster, frugter eller krydderier.</a:t>
            </a:r>
          </a:p>
          <a:p>
            <a:pPr>
              <a:lnSpc>
                <a:spcPct val="107000"/>
              </a:lnSpc>
              <a:spcAft>
                <a:spcPts val="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planlægge og udføre en ekstraktionsproces for at isolere duftstoffet fra jeres valgte kilde. Ekstraktionsmidler vælges ud fra en liste, som I finder i </a:t>
            </a:r>
            <a:r>
              <a:rPr lang="da-DK" sz="1700" dirty="0">
                <a:latin typeface="Work Sans" pitchFamily="2" charset="0"/>
                <a:ea typeface="Calibri" panose="020F0502020204030204" pitchFamily="34" charset="0"/>
                <a:cs typeface="Arial" panose="020B0604020202020204" pitchFamily="34" charset="0"/>
              </a:rPr>
              <a:t>M</a:t>
            </a:r>
            <a:r>
              <a:rPr lang="da-DK" sz="1700" dirty="0">
                <a:effectLst/>
                <a:latin typeface="Work Sans" pitchFamily="2" charset="0"/>
                <a:ea typeface="Calibri" panose="020F0502020204030204" pitchFamily="34" charset="0"/>
                <a:cs typeface="Arial" panose="020B0604020202020204" pitchFamily="34" charset="0"/>
              </a:rPr>
              <a:t>etodekort  6: Ekstraktion.</a:t>
            </a:r>
          </a:p>
          <a:p>
            <a:pPr marL="0" indent="0">
              <a:lnSpc>
                <a:spcPts val="1400"/>
              </a:lnSpc>
              <a:spcAft>
                <a:spcPts val="1000"/>
              </a:spcAft>
              <a:buNone/>
            </a:pPr>
            <a:endParaRPr lang="da-DK" sz="1700" b="1" cap="all" dirty="0">
              <a:solidFill>
                <a:srgbClr val="224B5A"/>
              </a:solidFill>
              <a:effectLst/>
              <a:latin typeface="Work Sans" pitchFamily="2" charset="0"/>
              <a:ea typeface="Calibri" panose="020F0502020204030204" pitchFamily="34" charset="0"/>
              <a:cs typeface="Calibri" panose="020F0502020204030204" pitchFamily="34" charset="0"/>
            </a:endParaRPr>
          </a:p>
          <a:p>
            <a:pPr marL="0" indent="0">
              <a:lnSpc>
                <a:spcPts val="1400"/>
              </a:lnSpc>
              <a:spcAft>
                <a:spcPts val="1000"/>
              </a:spcAft>
              <a:buNone/>
            </a:pPr>
            <a:r>
              <a:rPr lang="da-DK" sz="1700" b="1" cap="all" dirty="0">
                <a:solidFill>
                  <a:srgbClr val="224B5A"/>
                </a:solidFill>
                <a:effectLst/>
                <a:latin typeface="Work Sans" pitchFamily="2" charset="0"/>
                <a:ea typeface="Calibri" panose="020F0502020204030204" pitchFamily="34" charset="0"/>
                <a:cs typeface="Calibri" panose="020F0502020204030204" pitchFamily="34" charset="0"/>
              </a:rPr>
              <a:t>Produktkrav</a:t>
            </a:r>
            <a:endParaRPr lang="da-DK" sz="1700" dirty="0">
              <a:effectLst/>
              <a:latin typeface="Work Sans" pitchFamily="2" charset="0"/>
              <a:ea typeface="Calibri" panose="020F0502020204030204" pitchFamily="34" charset="0"/>
              <a:cs typeface="Arial" panose="020B0604020202020204" pitchFamily="34" charset="0"/>
            </a:endParaRPr>
          </a:p>
          <a:p>
            <a:pPr>
              <a:lnSpc>
                <a:spcPct val="107000"/>
              </a:lnSpc>
              <a:spcAft>
                <a:spcPts val="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lave en poster, som afslutningsvis præsenteres for de andre. På posteren skal I: </a:t>
            </a:r>
          </a:p>
          <a:p>
            <a:pPr marL="180000" indent="-180000">
              <a:lnSpc>
                <a:spcPct val="107000"/>
              </a:lnSpc>
              <a:spcAft>
                <a:spcPts val="800"/>
              </a:spcAft>
              <a:buNone/>
              <a:tabLst>
                <a:tab pos="2400300" algn="l"/>
              </a:tabLst>
            </a:pPr>
            <a:r>
              <a:rPr lang="da-DK" sz="1700" dirty="0">
                <a:effectLst/>
                <a:latin typeface="Work Sans" pitchFamily="2" charset="0"/>
                <a:ea typeface="Arial" panose="020B0604020202020204" pitchFamily="34" charset="0"/>
                <a:cs typeface="Arial" panose="020B0604020202020204" pitchFamily="34" charset="0"/>
              </a:rPr>
              <a:t>- Kort beskrive processen for, hvordan parfume traditionelt fremstilles, fra udvælgelsen af duftstoffer til den endelige produktion.</a:t>
            </a:r>
          </a:p>
          <a:p>
            <a:pPr marL="180000" indent="-180000">
              <a:lnSpc>
                <a:spcPct val="107000"/>
              </a:lnSpc>
              <a:spcAft>
                <a:spcPts val="800"/>
              </a:spcAft>
              <a:buNone/>
              <a:tabLst>
                <a:tab pos="2400300" algn="l"/>
              </a:tabLst>
            </a:pPr>
            <a:r>
              <a:rPr lang="da-DK" sz="1700" dirty="0">
                <a:effectLst/>
                <a:latin typeface="Work Sans" pitchFamily="2" charset="0"/>
                <a:ea typeface="Arial" panose="020B0604020202020204" pitchFamily="34" charset="0"/>
                <a:cs typeface="Arial" panose="020B0604020202020204" pitchFamily="34" charset="0"/>
              </a:rPr>
              <a:t>- Redegøre for jeres valg af duftstoffer - hvorfor har I valgt netop disse? Kom blandet andet ind på duftstoffernes fysiske egenskaber.</a:t>
            </a:r>
          </a:p>
          <a:p>
            <a:endParaRPr lang="da-DK" sz="1700" dirty="0">
              <a:latin typeface="Work Sans" pitchFamily="2" charset="0"/>
            </a:endParaRPr>
          </a:p>
        </p:txBody>
      </p:sp>
    </p:spTree>
    <p:extLst>
      <p:ext uri="{BB962C8B-B14F-4D97-AF65-F5344CB8AC3E}">
        <p14:creationId xmlns:p14="http://schemas.microsoft.com/office/powerpoint/2010/main" val="411054362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CB532-10DA-A24E-F0BC-F046AD8FD6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562255-8254-4A4F-7D98-958CEB3390F9}"/>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11</a:t>
            </a:r>
          </a:p>
        </p:txBody>
      </p:sp>
      <p:sp>
        <p:nvSpPr>
          <p:cNvPr id="3" name="Pladsholder til indhold 2">
            <a:extLst>
              <a:ext uri="{FF2B5EF4-FFF2-40B4-BE49-F238E27FC236}">
                <a16:creationId xmlns:a16="http://schemas.microsoft.com/office/drawing/2014/main" id="{70957EFC-3188-A086-6ED3-D3BD8C34F56C}"/>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Titel 4">
            <a:extLst>
              <a:ext uri="{FF2B5EF4-FFF2-40B4-BE49-F238E27FC236}">
                <a16:creationId xmlns:a16="http://schemas.microsoft.com/office/drawing/2014/main" id="{9CCE1D57-749E-CA9F-061E-D88D8FB8503F}"/>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63214227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131BB-A999-45BF-C8B8-08F099053BBD}"/>
            </a:ext>
          </a:extLst>
        </p:cNvPr>
        <p:cNvGrpSpPr/>
        <p:nvPr/>
      </p:nvGrpSpPr>
      <p:grpSpPr>
        <a:xfrm>
          <a:off x="0" y="0"/>
          <a:ext cx="0" cy="0"/>
          <a:chOff x="0" y="0"/>
          <a:chExt cx="0" cy="0"/>
        </a:xfrm>
      </p:grpSpPr>
      <p:pic>
        <p:nvPicPr>
          <p:cNvPr id="5" name="Pladsholder til indhold 3" descr="Et billede, der indeholder tekst, cirkel, Font/skrifttype, skærmbillede&#10;&#10;Automatisk genereret beskrivelse">
            <a:extLst>
              <a:ext uri="{FF2B5EF4-FFF2-40B4-BE49-F238E27FC236}">
                <a16:creationId xmlns:a16="http://schemas.microsoft.com/office/drawing/2014/main" id="{08590B66-2DF1-5DE8-53EA-E0DA8642A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157" y="1278000"/>
            <a:ext cx="7566367" cy="4739695"/>
          </a:xfrm>
          <a:prstGeom prst="rect">
            <a:avLst/>
          </a:prstGeom>
        </p:spPr>
      </p:pic>
      <p:sp>
        <p:nvSpPr>
          <p:cNvPr id="2" name="Titel 1">
            <a:extLst>
              <a:ext uri="{FF2B5EF4-FFF2-40B4-BE49-F238E27FC236}">
                <a16:creationId xmlns:a16="http://schemas.microsoft.com/office/drawing/2014/main" id="{AED6F485-41AE-CDFF-D369-8B1B261EEE39}"/>
              </a:ext>
            </a:extLst>
          </p:cNvPr>
          <p:cNvSpPr>
            <a:spLocks noGrp="1"/>
          </p:cNvSpPr>
          <p:nvPr>
            <p:ph type="title"/>
          </p:nvPr>
        </p:nvSpPr>
        <p:spPr>
          <a:xfrm>
            <a:off x="804476" y="177523"/>
            <a:ext cx="10515600" cy="1325563"/>
          </a:xfrm>
        </p:spPr>
        <p:txBody>
          <a:bodyPr/>
          <a:lstStyle/>
          <a:p>
            <a:r>
              <a:rPr lang="da-DK" dirty="0">
                <a:solidFill>
                  <a:srgbClr val="224B5A"/>
                </a:solidFill>
                <a:latin typeface="BetonEF-Bold" charset="0"/>
              </a:rPr>
              <a:t>Engineering designprocessen</a:t>
            </a:r>
          </a:p>
        </p:txBody>
      </p:sp>
      <p:sp>
        <p:nvSpPr>
          <p:cNvPr id="10" name="Pladsholder til indhold 9">
            <a:extLst>
              <a:ext uri="{FF2B5EF4-FFF2-40B4-BE49-F238E27FC236}">
                <a16:creationId xmlns:a16="http://schemas.microsoft.com/office/drawing/2014/main" id="{C497D442-803E-0267-E8D2-9A3C97476E1E}"/>
              </a:ext>
            </a:extLst>
          </p:cNvPr>
          <p:cNvSpPr>
            <a:spLocks noGrp="1"/>
          </p:cNvSpPr>
          <p:nvPr>
            <p:ph idx="1"/>
          </p:nvPr>
        </p:nvSpPr>
        <p:spPr/>
        <p:txBody>
          <a:bodyPr/>
          <a:lstStyle/>
          <a:p>
            <a:endParaRPr lang="da-DK" dirty="0"/>
          </a:p>
        </p:txBody>
      </p:sp>
      <p:cxnSp>
        <p:nvCxnSpPr>
          <p:cNvPr id="4" name="Lige pilforbindelse 3">
            <a:extLst>
              <a:ext uri="{FF2B5EF4-FFF2-40B4-BE49-F238E27FC236}">
                <a16:creationId xmlns:a16="http://schemas.microsoft.com/office/drawing/2014/main" id="{931AAA81-E6BA-B920-6203-656582BFB60D}"/>
              </a:ext>
            </a:extLst>
          </p:cNvPr>
          <p:cNvCxnSpPr>
            <a:cxnSpLocks/>
          </p:cNvCxnSpPr>
          <p:nvPr/>
        </p:nvCxnSpPr>
        <p:spPr>
          <a:xfrm flipH="1" flipV="1">
            <a:off x="9852765" y="4542567"/>
            <a:ext cx="1864777" cy="87973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9F74C7E0-5969-C050-9DA4-E3CF4AA486EA}"/>
              </a:ext>
            </a:extLst>
          </p:cNvPr>
          <p:cNvSpPr txBox="1"/>
          <p:nvPr/>
        </p:nvSpPr>
        <p:spPr>
          <a:xfrm>
            <a:off x="9134025" y="1330158"/>
            <a:ext cx="2838540" cy="923330"/>
          </a:xfrm>
          <a:prstGeom prst="rect">
            <a:avLst/>
          </a:prstGeom>
          <a:noFill/>
        </p:spPr>
        <p:txBody>
          <a:bodyPr wrap="square" rtlCol="0">
            <a:spAutoFit/>
          </a:bodyPr>
          <a:lstStyle/>
          <a:p>
            <a:r>
              <a:rPr lang="da-DK" b="1" dirty="0">
                <a:solidFill>
                  <a:srgbClr val="C00000"/>
                </a:solidFill>
                <a:latin typeface="Work Sans" pitchFamily="2" charset="0"/>
              </a:rPr>
              <a:t>Husk at skrive logbog til sidst i modulet </a:t>
            </a:r>
          </a:p>
          <a:p>
            <a:endParaRPr lang="da-DK" dirty="0"/>
          </a:p>
        </p:txBody>
      </p:sp>
    </p:spTree>
    <p:extLst>
      <p:ext uri="{BB962C8B-B14F-4D97-AF65-F5344CB8AC3E}">
        <p14:creationId xmlns:p14="http://schemas.microsoft.com/office/powerpoint/2010/main" val="4189549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AB89A-ADDD-120A-E9C9-9F14BBC7C5A9}"/>
              </a:ext>
            </a:extLst>
          </p:cNvPr>
          <p:cNvSpPr>
            <a:spLocks noGrp="1"/>
          </p:cNvSpPr>
          <p:nvPr>
            <p:ph type="title"/>
          </p:nvPr>
        </p:nvSpPr>
        <p:spPr>
          <a:xfrm>
            <a:off x="625764" y="281997"/>
            <a:ext cx="10515600" cy="1325563"/>
          </a:xfrm>
        </p:spPr>
        <p:txBody>
          <a:bodyPr/>
          <a:lstStyle/>
          <a:p>
            <a:r>
              <a:rPr lang="da-DK" dirty="0">
                <a:solidFill>
                  <a:srgbClr val="224B5A"/>
                </a:solidFill>
                <a:latin typeface="BetonEF-Bold" charset="0"/>
              </a:rPr>
              <a:t>Parfume, miljø og bæredygtighed</a:t>
            </a:r>
          </a:p>
        </p:txBody>
      </p:sp>
      <p:sp>
        <p:nvSpPr>
          <p:cNvPr id="3" name="Pladsholder til indhold 2">
            <a:extLst>
              <a:ext uri="{FF2B5EF4-FFF2-40B4-BE49-F238E27FC236}">
                <a16:creationId xmlns:a16="http://schemas.microsoft.com/office/drawing/2014/main" id="{9720D45A-CE42-AB68-7442-53B3F45F9E4C}"/>
              </a:ext>
            </a:extLst>
          </p:cNvPr>
          <p:cNvSpPr>
            <a:spLocks noGrp="1"/>
          </p:cNvSpPr>
          <p:nvPr>
            <p:ph idx="1"/>
          </p:nvPr>
        </p:nvSpPr>
        <p:spPr>
          <a:xfrm>
            <a:off x="625764" y="1539298"/>
            <a:ext cx="10515600" cy="4351338"/>
          </a:xfrm>
        </p:spPr>
        <p:txBody>
          <a:bodyPr/>
          <a:lstStyle/>
          <a:p>
            <a:pPr marL="0" indent="0">
              <a:lnSpc>
                <a:spcPct val="115000"/>
              </a:lnSpc>
              <a:spcAft>
                <a:spcPts val="1000"/>
              </a:spcAft>
              <a:buNone/>
            </a:pPr>
            <a:r>
              <a:rPr lang="da-DK" sz="1800" b="1" cap="all" dirty="0" err="1">
                <a:solidFill>
                  <a:srgbClr val="224B5A"/>
                </a:solidFill>
                <a:effectLst/>
                <a:latin typeface="Work Sans" pitchFamily="2" charset="0"/>
                <a:ea typeface="Calibri" panose="020F0502020204030204" pitchFamily="34" charset="0"/>
                <a:cs typeface="Calibri" panose="020F0502020204030204" pitchFamily="34" charset="0"/>
              </a:rPr>
              <a:t>UdfordrinG</a:t>
            </a:r>
            <a:endParaRPr lang="da-DK" sz="1800" dirty="0">
              <a:solidFill>
                <a:srgbClr val="224B5A"/>
              </a:solidFill>
              <a:effectLst/>
              <a:latin typeface="Work Sans" pitchFamily="2" charset="0"/>
              <a:ea typeface="Calibri" panose="020F0502020204030204" pitchFamily="34" charset="0"/>
              <a:cs typeface="Arial" panose="020B0604020202020204" pitchFamily="34" charset="0"/>
            </a:endParaRPr>
          </a:p>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er en del af et team af innovative ingeniører og kemikere, ansat hos et førende kosmetikfirma. </a:t>
            </a:r>
          </a:p>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Jeres opgave er at skabe en parfume, der forener en unik, personlig duft med forbrugernes stigende krav om, at den er fremstillet af bæredygtige materialer. Parfumen skal appellere til et globalt marked, men også have rødder i lokale råvarer, udvalgt med omtanke for både miljø og etik. </a:t>
            </a:r>
          </a:p>
          <a:p>
            <a:endParaRPr lang="da-DK" dirty="0"/>
          </a:p>
        </p:txBody>
      </p:sp>
    </p:spTree>
    <p:extLst>
      <p:ext uri="{BB962C8B-B14F-4D97-AF65-F5344CB8AC3E}">
        <p14:creationId xmlns:p14="http://schemas.microsoft.com/office/powerpoint/2010/main" val="194466051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4CCEB-4FE3-3659-951A-F9F069D04711}"/>
              </a:ext>
            </a:extLst>
          </p:cNvPr>
          <p:cNvSpPr>
            <a:spLocks noGrp="1"/>
          </p:cNvSpPr>
          <p:nvPr>
            <p:ph type="title"/>
          </p:nvPr>
        </p:nvSpPr>
        <p:spPr>
          <a:xfrm>
            <a:off x="662709" y="254289"/>
            <a:ext cx="10515600" cy="1325563"/>
          </a:xfrm>
        </p:spPr>
        <p:txBody>
          <a:bodyPr/>
          <a:lstStyle/>
          <a:p>
            <a:r>
              <a:rPr lang="da-DK" dirty="0">
                <a:solidFill>
                  <a:srgbClr val="224B5A"/>
                </a:solidFill>
                <a:latin typeface="BetonEF-Bold" charset="0"/>
              </a:rPr>
              <a:t>Cafe-præsentation</a:t>
            </a:r>
          </a:p>
        </p:txBody>
      </p:sp>
      <p:sp>
        <p:nvSpPr>
          <p:cNvPr id="3" name="Pladsholder til indhold 2">
            <a:extLst>
              <a:ext uri="{FF2B5EF4-FFF2-40B4-BE49-F238E27FC236}">
                <a16:creationId xmlns:a16="http://schemas.microsoft.com/office/drawing/2014/main" id="{A0951E88-0D88-467E-49BC-D1A6892B0D1E}"/>
              </a:ext>
            </a:extLst>
          </p:cNvPr>
          <p:cNvSpPr>
            <a:spLocks noGrp="1"/>
          </p:cNvSpPr>
          <p:nvPr>
            <p:ph idx="1"/>
          </p:nvPr>
        </p:nvSpPr>
        <p:spPr>
          <a:xfrm>
            <a:off x="662709" y="1904521"/>
            <a:ext cx="10515600" cy="4351338"/>
          </a:xfrm>
        </p:spPr>
        <p:txBody>
          <a:bodyPr/>
          <a:lstStyle/>
          <a:p>
            <a:pPr marL="0" indent="0">
              <a:buNone/>
            </a:pPr>
            <a:r>
              <a:rPr lang="da-DK" sz="1800" b="1" dirty="0">
                <a:solidFill>
                  <a:srgbClr val="224B5A"/>
                </a:solidFill>
                <a:latin typeface="Work Sans" pitchFamily="2" charset="0"/>
              </a:rPr>
              <a:t>Tidsplan</a:t>
            </a:r>
          </a:p>
          <a:p>
            <a:pPr marL="514350" indent="-514350">
              <a:buFont typeface="+mj-lt"/>
              <a:buAutoNum type="arabicPeriod"/>
            </a:pPr>
            <a:r>
              <a:rPr lang="da-DK" sz="1800" dirty="0">
                <a:latin typeface="Work Sans" pitchFamily="2" charset="0"/>
              </a:rPr>
              <a:t>Grupperne gør klar til deres præsentation (12.15-12.25)</a:t>
            </a:r>
          </a:p>
          <a:p>
            <a:pPr marL="514350" indent="-514350">
              <a:buFont typeface="+mj-lt"/>
              <a:buAutoNum type="arabicPeriod"/>
            </a:pPr>
            <a:r>
              <a:rPr lang="da-DK" sz="1800" dirty="0">
                <a:latin typeface="Work Sans" pitchFamily="2" charset="0"/>
              </a:rPr>
              <a:t>Første præsentationsrunde (12.25-12.40)</a:t>
            </a:r>
          </a:p>
          <a:p>
            <a:pPr marL="514350" indent="-514350">
              <a:buFont typeface="+mj-lt"/>
              <a:buAutoNum type="arabicPeriod"/>
            </a:pPr>
            <a:r>
              <a:rPr lang="da-DK" sz="1800" dirty="0">
                <a:latin typeface="Work Sans" pitchFamily="2" charset="0"/>
              </a:rPr>
              <a:t>Tilbage i egen gruppe (12.40-12.55) og giv tips og tricks til gruppens egen præsentation i runde 2 </a:t>
            </a:r>
          </a:p>
          <a:p>
            <a:pPr marL="514350" indent="-514350">
              <a:buFont typeface="+mj-lt"/>
              <a:buAutoNum type="arabicPeriod"/>
            </a:pPr>
            <a:r>
              <a:rPr lang="da-DK" sz="1800" dirty="0">
                <a:latin typeface="Work Sans" pitchFamily="2" charset="0"/>
              </a:rPr>
              <a:t>Anden præsentationsrund (12.55-13.10)</a:t>
            </a:r>
          </a:p>
          <a:p>
            <a:pPr marL="514350" indent="-514350">
              <a:buFont typeface="+mj-lt"/>
              <a:buAutoNum type="arabicPeriod"/>
            </a:pPr>
            <a:r>
              <a:rPr lang="da-DK" sz="1800" dirty="0">
                <a:latin typeface="Work Sans" pitchFamily="2" charset="0"/>
              </a:rPr>
              <a:t>Tilbage i egen gruppe og evaluer jeres produkt - I skal forholde jer til udfordringen, rammer og kriterier samt de faglige krav – skriv ind i logbogen under modul 9</a:t>
            </a:r>
          </a:p>
          <a:p>
            <a:pPr marL="514350" indent="-514350">
              <a:buFont typeface="+mj-lt"/>
              <a:buAutoNum type="arabicPeriod"/>
            </a:pPr>
            <a:r>
              <a:rPr lang="da-DK" sz="1800" dirty="0">
                <a:latin typeface="Work Sans" pitchFamily="2" charset="0"/>
              </a:rPr>
              <a:t>Skrive logbog helt færdig/gruppen forbereder sig på prøven på torsdag</a:t>
            </a:r>
          </a:p>
          <a:p>
            <a:endParaRPr lang="da-DK" sz="1800" dirty="0">
              <a:latin typeface="Work Sans" pitchFamily="2" charset="0"/>
            </a:endParaRPr>
          </a:p>
        </p:txBody>
      </p:sp>
      <p:pic>
        <p:nvPicPr>
          <p:cNvPr id="5" name="Billede 4" descr="Et billede, der indeholder cirkel, Grafik, logo, clipart&#10;&#10;Automatisk genereret beskrivelse">
            <a:extLst>
              <a:ext uri="{FF2B5EF4-FFF2-40B4-BE49-F238E27FC236}">
                <a16:creationId xmlns:a16="http://schemas.microsoft.com/office/drawing/2014/main" id="{6A36A987-6394-C091-A6BF-FCEB51453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290" y="77401"/>
            <a:ext cx="2766601" cy="2766601"/>
          </a:xfrm>
          <a:prstGeom prst="rect">
            <a:avLst/>
          </a:prstGeom>
        </p:spPr>
      </p:pic>
    </p:spTree>
    <p:extLst>
      <p:ext uri="{BB962C8B-B14F-4D97-AF65-F5344CB8AC3E}">
        <p14:creationId xmlns:p14="http://schemas.microsoft.com/office/powerpoint/2010/main" val="416947702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325A-3B94-9104-5F78-B6E314F55B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BC40A9-1B54-5558-CAB8-0B079ABE007F}"/>
              </a:ext>
            </a:extLst>
          </p:cNvPr>
          <p:cNvSpPr>
            <a:spLocks noGrp="1"/>
          </p:cNvSpPr>
          <p:nvPr>
            <p:ph type="title"/>
          </p:nvPr>
        </p:nvSpPr>
        <p:spPr>
          <a:xfrm>
            <a:off x="695325" y="189634"/>
            <a:ext cx="10515600" cy="1325563"/>
          </a:xfrm>
        </p:spPr>
        <p:txBody>
          <a:bodyPr/>
          <a:lstStyle/>
          <a:p>
            <a:r>
              <a:rPr lang="da-DK" dirty="0">
                <a:solidFill>
                  <a:srgbClr val="224B5A"/>
                </a:solidFill>
                <a:latin typeface="BetonEF-Bold" charset="0"/>
              </a:rPr>
              <a:t>Præsentationsrunder - farvekoder</a:t>
            </a:r>
          </a:p>
        </p:txBody>
      </p:sp>
      <p:graphicFrame>
        <p:nvGraphicFramePr>
          <p:cNvPr id="4" name="Pladsholder til indhold 3">
            <a:extLst>
              <a:ext uri="{FF2B5EF4-FFF2-40B4-BE49-F238E27FC236}">
                <a16:creationId xmlns:a16="http://schemas.microsoft.com/office/drawing/2014/main" id="{2907D821-9301-1FC5-3CC7-19E8EB927C42}"/>
              </a:ext>
            </a:extLst>
          </p:cNvPr>
          <p:cNvGraphicFramePr>
            <a:graphicFrameLocks noGrp="1"/>
          </p:cNvGraphicFramePr>
          <p:nvPr>
            <p:ph idx="1"/>
            <p:extLst>
              <p:ext uri="{D42A27DB-BD31-4B8C-83A1-F6EECF244321}">
                <p14:modId xmlns:p14="http://schemas.microsoft.com/office/powerpoint/2010/main" val="1188166573"/>
              </p:ext>
            </p:extLst>
          </p:nvPr>
        </p:nvGraphicFramePr>
        <p:xfrm>
          <a:off x="695325" y="1331913"/>
          <a:ext cx="10554312" cy="4114840"/>
        </p:xfrm>
        <a:graphic>
          <a:graphicData uri="http://schemas.openxmlformats.org/drawingml/2006/table">
            <a:tbl>
              <a:tblPr firstRow="1" bandRow="1">
                <a:tableStyleId>{5C22544A-7EE6-4342-B048-85BDC9FD1C3A}</a:tableStyleId>
              </a:tblPr>
              <a:tblGrid>
                <a:gridCol w="2429574">
                  <a:extLst>
                    <a:ext uri="{9D8B030D-6E8A-4147-A177-3AD203B41FA5}">
                      <a16:colId xmlns:a16="http://schemas.microsoft.com/office/drawing/2014/main" val="3301344746"/>
                    </a:ext>
                  </a:extLst>
                </a:gridCol>
                <a:gridCol w="8124738">
                  <a:extLst>
                    <a:ext uri="{9D8B030D-6E8A-4147-A177-3AD203B41FA5}">
                      <a16:colId xmlns:a16="http://schemas.microsoft.com/office/drawing/2014/main" val="584993146"/>
                    </a:ext>
                  </a:extLst>
                </a:gridCol>
              </a:tblGrid>
              <a:tr h="370840">
                <a:tc>
                  <a:txBody>
                    <a:bodyPr/>
                    <a:lstStyle/>
                    <a:p>
                      <a:r>
                        <a:rPr lang="da-DK" dirty="0">
                          <a:latin typeface="Work Sans" pitchFamily="2" charset="0"/>
                        </a:rPr>
                        <a:t>Gruppe</a:t>
                      </a:r>
                    </a:p>
                  </a:txBody>
                  <a:tcPr/>
                </a:tc>
                <a:tc>
                  <a:txBody>
                    <a:bodyPr/>
                    <a:lstStyle/>
                    <a:p>
                      <a:r>
                        <a:rPr lang="da-DK" dirty="0">
                          <a:latin typeface="Work Sans" pitchFamily="2" charset="0"/>
                        </a:rPr>
                        <a:t>Elever</a:t>
                      </a:r>
                    </a:p>
                  </a:txBody>
                  <a:tcPr/>
                </a:tc>
                <a:extLst>
                  <a:ext uri="{0D108BD9-81ED-4DB2-BD59-A6C34878D82A}">
                    <a16:rowId xmlns:a16="http://schemas.microsoft.com/office/drawing/2014/main" val="1842966631"/>
                  </a:ext>
                </a:extLst>
              </a:tr>
              <a:tr h="468000">
                <a:tc>
                  <a:txBody>
                    <a:bodyPr/>
                    <a:lstStyle/>
                    <a:p>
                      <a:r>
                        <a:rPr lang="da-DK" b="1" dirty="0">
                          <a:latin typeface="Work Sans" pitchFamily="2" charset="0"/>
                        </a:rPr>
                        <a:t>Gruppe 1</a:t>
                      </a:r>
                    </a:p>
                  </a:txBody>
                  <a:tcPr>
                    <a:solidFill>
                      <a:schemeClr val="accent4">
                        <a:lumMod val="40000"/>
                        <a:lumOff val="60000"/>
                      </a:schemeClr>
                    </a:solidFill>
                  </a:tcPr>
                </a:tc>
                <a:tc>
                  <a:txBody>
                    <a:bodyPr/>
                    <a:lstStyle/>
                    <a:p>
                      <a:endParaRPr lang="da-DK" dirty="0"/>
                    </a:p>
                  </a:txBody>
                  <a:tcPr>
                    <a:solidFill>
                      <a:schemeClr val="accent4">
                        <a:lumMod val="40000"/>
                        <a:lumOff val="60000"/>
                      </a:schemeClr>
                    </a:solidFill>
                  </a:tcPr>
                </a:tc>
                <a:extLst>
                  <a:ext uri="{0D108BD9-81ED-4DB2-BD59-A6C34878D82A}">
                    <a16:rowId xmlns:a16="http://schemas.microsoft.com/office/drawing/2014/main" val="1383353671"/>
                  </a:ext>
                </a:extLst>
              </a:tr>
              <a:tr h="468000">
                <a:tc>
                  <a:txBody>
                    <a:bodyPr/>
                    <a:lstStyle/>
                    <a:p>
                      <a:r>
                        <a:rPr lang="da-DK" b="1" dirty="0">
                          <a:latin typeface="Work Sans" pitchFamily="2" charset="0"/>
                        </a:rPr>
                        <a:t>Gruppe 2</a:t>
                      </a:r>
                      <a:endParaRPr lang="da-DK" dirty="0"/>
                    </a:p>
                  </a:txBody>
                  <a:tcPr>
                    <a:solidFill>
                      <a:schemeClr val="bg2">
                        <a:lumMod val="85000"/>
                      </a:schemeClr>
                    </a:solidFill>
                  </a:tcPr>
                </a:tc>
                <a:tc>
                  <a:txBody>
                    <a:bodyPr/>
                    <a:lstStyle/>
                    <a:p>
                      <a:endParaRPr lang="da-DK" dirty="0"/>
                    </a:p>
                  </a:txBody>
                  <a:tcPr>
                    <a:solidFill>
                      <a:schemeClr val="bg2">
                        <a:lumMod val="85000"/>
                      </a:schemeClr>
                    </a:solidFill>
                  </a:tcPr>
                </a:tc>
                <a:extLst>
                  <a:ext uri="{0D108BD9-81ED-4DB2-BD59-A6C34878D82A}">
                    <a16:rowId xmlns:a16="http://schemas.microsoft.com/office/drawing/2014/main" val="3251652722"/>
                  </a:ext>
                </a:extLst>
              </a:tr>
              <a:tr h="468000">
                <a:tc>
                  <a:txBody>
                    <a:bodyPr/>
                    <a:lstStyle/>
                    <a:p>
                      <a:r>
                        <a:rPr lang="da-DK" b="1" dirty="0">
                          <a:latin typeface="Work Sans" pitchFamily="2" charset="0"/>
                        </a:rPr>
                        <a:t>Gruppe 3</a:t>
                      </a:r>
                      <a:endParaRPr lang="da-DK" dirty="0"/>
                    </a:p>
                  </a:txBody>
                  <a:tcPr>
                    <a:solidFill>
                      <a:schemeClr val="bg2">
                        <a:lumMod val="65000"/>
                      </a:schemeClr>
                    </a:solidFill>
                  </a:tcPr>
                </a:tc>
                <a:tc>
                  <a:txBody>
                    <a:bodyPr/>
                    <a:lstStyle/>
                    <a:p>
                      <a:endParaRPr lang="da-DK" dirty="0"/>
                    </a:p>
                  </a:txBody>
                  <a:tcPr>
                    <a:solidFill>
                      <a:schemeClr val="bg2">
                        <a:lumMod val="65000"/>
                      </a:schemeClr>
                    </a:solidFill>
                  </a:tcPr>
                </a:tc>
                <a:extLst>
                  <a:ext uri="{0D108BD9-81ED-4DB2-BD59-A6C34878D82A}">
                    <a16:rowId xmlns:a16="http://schemas.microsoft.com/office/drawing/2014/main" val="3588094651"/>
                  </a:ext>
                </a:extLst>
              </a:tr>
              <a:tr h="468000">
                <a:tc>
                  <a:txBody>
                    <a:bodyPr/>
                    <a:lstStyle/>
                    <a:p>
                      <a:r>
                        <a:rPr lang="da-DK" b="1" dirty="0">
                          <a:latin typeface="Work Sans" pitchFamily="2" charset="0"/>
                        </a:rPr>
                        <a:t>Gruppe 4</a:t>
                      </a:r>
                      <a:endParaRPr lang="da-DK" dirty="0"/>
                    </a:p>
                  </a:txBody>
                  <a:tcPr>
                    <a:solidFill>
                      <a:srgbClr val="37AFB5"/>
                    </a:solidFill>
                  </a:tcPr>
                </a:tc>
                <a:tc>
                  <a:txBody>
                    <a:bodyPr/>
                    <a:lstStyle/>
                    <a:p>
                      <a:endParaRPr lang="da-DK" dirty="0"/>
                    </a:p>
                  </a:txBody>
                  <a:tcPr>
                    <a:solidFill>
                      <a:srgbClr val="37AFB5"/>
                    </a:solidFill>
                  </a:tcPr>
                </a:tc>
                <a:extLst>
                  <a:ext uri="{0D108BD9-81ED-4DB2-BD59-A6C34878D82A}">
                    <a16:rowId xmlns:a16="http://schemas.microsoft.com/office/drawing/2014/main" val="1377404890"/>
                  </a:ext>
                </a:extLst>
              </a:tr>
              <a:tr h="468000">
                <a:tc>
                  <a:txBody>
                    <a:bodyPr/>
                    <a:lstStyle/>
                    <a:p>
                      <a:r>
                        <a:rPr lang="da-DK" b="1" dirty="0">
                          <a:latin typeface="Work Sans" pitchFamily="2" charset="0"/>
                        </a:rPr>
                        <a:t>Gruppe 5</a:t>
                      </a:r>
                      <a:endParaRPr lang="da-DK" dirty="0"/>
                    </a:p>
                  </a:txBody>
                  <a:tcPr>
                    <a:solidFill>
                      <a:srgbClr val="37AFB5"/>
                    </a:solidFill>
                  </a:tcPr>
                </a:tc>
                <a:tc>
                  <a:txBody>
                    <a:bodyPr/>
                    <a:lstStyle/>
                    <a:p>
                      <a:endParaRPr lang="da-DK" dirty="0"/>
                    </a:p>
                  </a:txBody>
                  <a:tcPr>
                    <a:solidFill>
                      <a:srgbClr val="37AFB5"/>
                    </a:solidFill>
                  </a:tcPr>
                </a:tc>
                <a:extLst>
                  <a:ext uri="{0D108BD9-81ED-4DB2-BD59-A6C34878D82A}">
                    <a16:rowId xmlns:a16="http://schemas.microsoft.com/office/drawing/2014/main" val="4269199830"/>
                  </a:ext>
                </a:extLst>
              </a:tr>
              <a:tr h="468000">
                <a:tc>
                  <a:txBody>
                    <a:bodyPr/>
                    <a:lstStyle/>
                    <a:p>
                      <a:r>
                        <a:rPr lang="da-DK" b="1" dirty="0">
                          <a:latin typeface="Work Sans" pitchFamily="2" charset="0"/>
                        </a:rPr>
                        <a:t>Gruppe 6</a:t>
                      </a:r>
                      <a:endParaRPr lang="da-DK" dirty="0"/>
                    </a:p>
                  </a:txBody>
                  <a:tcPr>
                    <a:solidFill>
                      <a:schemeClr val="bg2">
                        <a:lumMod val="65000"/>
                      </a:schemeClr>
                    </a:solidFill>
                  </a:tcPr>
                </a:tc>
                <a:tc>
                  <a:txBody>
                    <a:bodyPr/>
                    <a:lstStyle/>
                    <a:p>
                      <a:endParaRPr lang="da-DK" dirty="0"/>
                    </a:p>
                  </a:txBody>
                  <a:tcPr>
                    <a:solidFill>
                      <a:schemeClr val="bg2">
                        <a:lumMod val="65000"/>
                      </a:schemeClr>
                    </a:solidFill>
                  </a:tcPr>
                </a:tc>
                <a:extLst>
                  <a:ext uri="{0D108BD9-81ED-4DB2-BD59-A6C34878D82A}">
                    <a16:rowId xmlns:a16="http://schemas.microsoft.com/office/drawing/2014/main" val="797534909"/>
                  </a:ext>
                </a:extLst>
              </a:tr>
              <a:tr h="468000">
                <a:tc>
                  <a:txBody>
                    <a:bodyPr/>
                    <a:lstStyle/>
                    <a:p>
                      <a:r>
                        <a:rPr lang="da-DK" b="1" dirty="0">
                          <a:latin typeface="Work Sans" pitchFamily="2" charset="0"/>
                        </a:rPr>
                        <a:t>Gruppe 7</a:t>
                      </a:r>
                      <a:endParaRPr lang="da-DK" dirty="0"/>
                    </a:p>
                  </a:txBody>
                  <a:tcPr>
                    <a:solidFill>
                      <a:schemeClr val="bg2">
                        <a:lumMod val="85000"/>
                      </a:schemeClr>
                    </a:solidFill>
                  </a:tcPr>
                </a:tc>
                <a:tc>
                  <a:txBody>
                    <a:bodyPr/>
                    <a:lstStyle/>
                    <a:p>
                      <a:endParaRPr lang="da-DK" dirty="0"/>
                    </a:p>
                  </a:txBody>
                  <a:tcPr>
                    <a:solidFill>
                      <a:schemeClr val="bg2">
                        <a:lumMod val="85000"/>
                      </a:schemeClr>
                    </a:solidFill>
                  </a:tcPr>
                </a:tc>
                <a:extLst>
                  <a:ext uri="{0D108BD9-81ED-4DB2-BD59-A6C34878D82A}">
                    <a16:rowId xmlns:a16="http://schemas.microsoft.com/office/drawing/2014/main" val="385411133"/>
                  </a:ext>
                </a:extLst>
              </a:tr>
              <a:tr h="468000">
                <a:tc>
                  <a:txBody>
                    <a:bodyPr/>
                    <a:lstStyle/>
                    <a:p>
                      <a:r>
                        <a:rPr lang="da-DK" b="1" dirty="0">
                          <a:latin typeface="Work Sans" pitchFamily="2" charset="0"/>
                        </a:rPr>
                        <a:t>Gruppe 8</a:t>
                      </a:r>
                      <a:endParaRPr lang="da-DK" dirty="0"/>
                    </a:p>
                  </a:txBody>
                  <a:tcPr>
                    <a:solidFill>
                      <a:schemeClr val="accent4">
                        <a:lumMod val="40000"/>
                        <a:lumOff val="60000"/>
                      </a:schemeClr>
                    </a:solidFill>
                  </a:tcPr>
                </a:tc>
                <a:tc>
                  <a:txBody>
                    <a:bodyPr/>
                    <a:lstStyle/>
                    <a:p>
                      <a:endParaRPr lang="da-DK" dirty="0"/>
                    </a:p>
                  </a:txBody>
                  <a:tcPr>
                    <a:solidFill>
                      <a:schemeClr val="accent4">
                        <a:lumMod val="40000"/>
                        <a:lumOff val="60000"/>
                      </a:schemeClr>
                    </a:solidFill>
                  </a:tcPr>
                </a:tc>
                <a:extLst>
                  <a:ext uri="{0D108BD9-81ED-4DB2-BD59-A6C34878D82A}">
                    <a16:rowId xmlns:a16="http://schemas.microsoft.com/office/drawing/2014/main" val="525766484"/>
                  </a:ext>
                </a:extLst>
              </a:tr>
            </a:tbl>
          </a:graphicData>
        </a:graphic>
      </p:graphicFrame>
      <p:sp>
        <p:nvSpPr>
          <p:cNvPr id="5" name="Tekstfelt 4">
            <a:extLst>
              <a:ext uri="{FF2B5EF4-FFF2-40B4-BE49-F238E27FC236}">
                <a16:creationId xmlns:a16="http://schemas.microsoft.com/office/drawing/2014/main" id="{EF1C38C4-E614-E17F-3C1C-7F091CFE4A9D}"/>
              </a:ext>
            </a:extLst>
          </p:cNvPr>
          <p:cNvSpPr txBox="1"/>
          <p:nvPr/>
        </p:nvSpPr>
        <p:spPr>
          <a:xfrm>
            <a:off x="695325" y="5595457"/>
            <a:ext cx="10520756" cy="892552"/>
          </a:xfrm>
          <a:prstGeom prst="rect">
            <a:avLst/>
          </a:prstGeom>
          <a:noFill/>
        </p:spPr>
        <p:txBody>
          <a:bodyPr wrap="square" lIns="0" rIns="0" rtlCol="0">
            <a:spAutoFit/>
          </a:bodyPr>
          <a:lstStyle/>
          <a:p>
            <a:r>
              <a:rPr lang="da-DK" sz="1700" dirty="0">
                <a:latin typeface="Work Sans" pitchFamily="2" charset="0"/>
              </a:rPr>
              <a:t>Dem markeret med fed skrift bliver ved gruppens plads og præsenterer i første runde.</a:t>
            </a:r>
          </a:p>
          <a:p>
            <a:r>
              <a:rPr lang="da-DK" sz="1700" dirty="0">
                <a:latin typeface="Work Sans" pitchFamily="2" charset="0"/>
              </a:rPr>
              <a:t>Dem markeret med fed skrift går fra gruppens plads og lytter i anden runde.</a:t>
            </a:r>
          </a:p>
          <a:p>
            <a:endParaRPr lang="da-DK" dirty="0"/>
          </a:p>
        </p:txBody>
      </p:sp>
    </p:spTree>
    <p:extLst>
      <p:ext uri="{BB962C8B-B14F-4D97-AF65-F5344CB8AC3E}">
        <p14:creationId xmlns:p14="http://schemas.microsoft.com/office/powerpoint/2010/main" val="13779578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11587-1811-9D13-3094-5908217F8079}"/>
              </a:ext>
            </a:extLst>
          </p:cNvPr>
          <p:cNvSpPr>
            <a:spLocks noGrp="1"/>
          </p:cNvSpPr>
          <p:nvPr>
            <p:ph type="title"/>
          </p:nvPr>
        </p:nvSpPr>
        <p:spPr>
          <a:xfrm>
            <a:off x="695325" y="0"/>
            <a:ext cx="10515600" cy="1325563"/>
          </a:xfrm>
        </p:spPr>
        <p:txBody>
          <a:bodyPr/>
          <a:lstStyle/>
          <a:p>
            <a:r>
              <a:rPr lang="da-DK" dirty="0">
                <a:solidFill>
                  <a:srgbClr val="224B5A"/>
                </a:solidFill>
                <a:latin typeface="BetonEF-Bold" charset="0"/>
                <a:cs typeface="Calibri Light"/>
              </a:rPr>
              <a:t>Rammer, kriterier og faglige krav</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6B3DE325-80B6-EECD-0A14-37A8F556E517}"/>
              </a:ext>
            </a:extLst>
          </p:cNvPr>
          <p:cNvSpPr>
            <a:spLocks noGrp="1"/>
          </p:cNvSpPr>
          <p:nvPr>
            <p:ph idx="1"/>
          </p:nvPr>
        </p:nvSpPr>
        <p:spPr>
          <a:xfrm>
            <a:off x="695325" y="1138745"/>
            <a:ext cx="10674082" cy="4248000"/>
          </a:xfrm>
        </p:spPr>
        <p:txBody>
          <a:bodyPr>
            <a:noAutofit/>
          </a:bodyPr>
          <a:lstStyle/>
          <a:p>
            <a:pPr marL="0" indent="0">
              <a:lnSpc>
                <a:spcPct val="115000"/>
              </a:lnSpc>
              <a:spcAft>
                <a:spcPts val="1000"/>
              </a:spcAft>
              <a:buNone/>
            </a:pPr>
            <a:r>
              <a:rPr lang="da-DK" sz="1700" b="1" cap="all" dirty="0">
                <a:solidFill>
                  <a:srgbClr val="224B5A"/>
                </a:solidFill>
                <a:effectLst/>
                <a:latin typeface="Work Sans" pitchFamily="2" charset="0"/>
                <a:ea typeface="Calibri" panose="020F0502020204030204" pitchFamily="34" charset="0"/>
                <a:cs typeface="Calibri" panose="020F0502020204030204" pitchFamily="34" charset="0"/>
              </a:rPr>
              <a:t>Rammer og kriterier</a:t>
            </a:r>
            <a:endParaRPr lang="da-DK" sz="1700" dirty="0">
              <a:solidFill>
                <a:srgbClr val="224B5A"/>
              </a:solidFill>
              <a:effectLst/>
              <a:latin typeface="Work Sans" pitchFamily="2" charset="0"/>
              <a:ea typeface="Calibri" panose="020F0502020204030204" pitchFamily="34" charset="0"/>
              <a:cs typeface="Arial" panose="020B0604020202020204" pitchFamily="34" charset="0"/>
            </a:endParaRPr>
          </a:p>
          <a:p>
            <a:pPr>
              <a:lnSpc>
                <a:spcPct val="107000"/>
              </a:lnSpc>
              <a:spcAft>
                <a:spcPts val="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lave en opskrift til en parfume og evt. en prøve på jeres parfume.</a:t>
            </a:r>
          </a:p>
          <a:p>
            <a:pPr>
              <a:lnSpc>
                <a:spcPct val="107000"/>
              </a:lnSpc>
              <a:spcAft>
                <a:spcPts val="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udvælge en eller flere naturlige kilder til jeres duftstof, f.eks. blomster, frugter eller krydderier.</a:t>
            </a:r>
          </a:p>
          <a:p>
            <a:pPr>
              <a:lnSpc>
                <a:spcPct val="107000"/>
              </a:lnSpc>
              <a:spcAft>
                <a:spcPts val="1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planlægge og udføre en ekstraktionsproces for at isolere duftstoffet fra jeres valgte kilde. Ekstraktionsmidler vælges ud fra en liste, som I finder i </a:t>
            </a:r>
            <a:r>
              <a:rPr lang="da-DK" sz="1700" i="1" dirty="0">
                <a:latin typeface="Work Sans" pitchFamily="2" charset="0"/>
                <a:ea typeface="Calibri" panose="020F0502020204030204" pitchFamily="34" charset="0"/>
                <a:cs typeface="Arial" panose="020B0604020202020204" pitchFamily="34" charset="0"/>
              </a:rPr>
              <a:t>M</a:t>
            </a:r>
            <a:r>
              <a:rPr lang="da-DK" sz="1700" i="1" dirty="0">
                <a:effectLst/>
                <a:latin typeface="Work Sans" pitchFamily="2" charset="0"/>
                <a:ea typeface="Calibri" panose="020F0502020204030204" pitchFamily="34" charset="0"/>
                <a:cs typeface="Arial" panose="020B0604020202020204" pitchFamily="34" charset="0"/>
              </a:rPr>
              <a:t>etodekort  6: Ekstraktion.</a:t>
            </a:r>
          </a:p>
          <a:p>
            <a:pPr marL="0" indent="0">
              <a:lnSpc>
                <a:spcPts val="1400"/>
              </a:lnSpc>
              <a:spcAft>
                <a:spcPts val="1000"/>
              </a:spcAft>
              <a:buNone/>
            </a:pPr>
            <a:r>
              <a:rPr lang="da-DK" sz="1700" b="1" cap="all" dirty="0">
                <a:solidFill>
                  <a:srgbClr val="224B5A"/>
                </a:solidFill>
                <a:effectLst/>
                <a:latin typeface="Work Sans" pitchFamily="2" charset="0"/>
                <a:ea typeface="Calibri" panose="020F0502020204030204" pitchFamily="34" charset="0"/>
                <a:cs typeface="Calibri" panose="020F0502020204030204" pitchFamily="34" charset="0"/>
              </a:rPr>
              <a:t>Produktkrav</a:t>
            </a:r>
            <a:endParaRPr lang="da-DK" sz="1700" dirty="0">
              <a:effectLst/>
              <a:latin typeface="Work Sans" pitchFamily="2" charset="0"/>
              <a:ea typeface="Calibri" panose="020F0502020204030204" pitchFamily="34" charset="0"/>
              <a:cs typeface="Arial" panose="020B0604020202020204" pitchFamily="34" charset="0"/>
            </a:endParaRPr>
          </a:p>
          <a:p>
            <a:pPr>
              <a:lnSpc>
                <a:spcPct val="107000"/>
              </a:lnSpc>
              <a:spcAft>
                <a:spcPts val="800"/>
              </a:spcAft>
              <a:tabLst>
                <a:tab pos="2400300" algn="l"/>
              </a:tabLst>
            </a:pPr>
            <a:r>
              <a:rPr lang="da-DK" sz="1700" dirty="0">
                <a:effectLst/>
                <a:latin typeface="Work Sans" pitchFamily="2" charset="0"/>
                <a:ea typeface="Calibri" panose="020F0502020204030204" pitchFamily="34" charset="0"/>
                <a:cs typeface="Arial" panose="020B0604020202020204" pitchFamily="34" charset="0"/>
              </a:rPr>
              <a:t>I skal lave en poster, som afslutningsvis præsenteres for de andre. På posteren skal I: </a:t>
            </a:r>
          </a:p>
          <a:p>
            <a:pPr marL="342900" lvl="0" indent="-342900">
              <a:lnSpc>
                <a:spcPct val="107000"/>
              </a:lnSpc>
              <a:spcAft>
                <a:spcPts val="800"/>
              </a:spcAft>
              <a:buFont typeface="Work Sans" pitchFamily="2" charset="0"/>
              <a:buChar char="-"/>
              <a:tabLst>
                <a:tab pos="2400300" algn="l"/>
              </a:tabLst>
            </a:pPr>
            <a:r>
              <a:rPr lang="da-DK" sz="1700" dirty="0">
                <a:effectLst/>
                <a:latin typeface="Work Sans" pitchFamily="2" charset="0"/>
                <a:ea typeface="Arial" panose="020B0604020202020204" pitchFamily="34" charset="0"/>
                <a:cs typeface="Arial" panose="020B0604020202020204" pitchFamily="34" charset="0"/>
              </a:rPr>
              <a:t>Kort beskrive processen for, hvordan parfume traditionelt fremstilles, fra udvælgelsen af duftstoffer til den endelige produktion.</a:t>
            </a:r>
          </a:p>
          <a:p>
            <a:pPr marL="342900" lvl="0" indent="-342900">
              <a:lnSpc>
                <a:spcPct val="107000"/>
              </a:lnSpc>
              <a:spcAft>
                <a:spcPts val="800"/>
              </a:spcAft>
              <a:buFont typeface="Work Sans" pitchFamily="2" charset="0"/>
              <a:buChar char="-"/>
              <a:tabLst>
                <a:tab pos="2400300" algn="l"/>
              </a:tabLst>
            </a:pPr>
            <a:r>
              <a:rPr lang="da-DK" sz="1700" dirty="0">
                <a:effectLst/>
                <a:latin typeface="Work Sans" pitchFamily="2" charset="0"/>
                <a:ea typeface="Arial" panose="020B0604020202020204" pitchFamily="34" charset="0"/>
                <a:cs typeface="Arial" panose="020B0604020202020204" pitchFamily="34" charset="0"/>
              </a:rPr>
              <a:t>Redegøre for jeres valg af duftstoffer - hvorfor har I valgt netop disse? Kom blandet andet ind på duftstoffernes fysiske egenskaber.</a:t>
            </a:r>
          </a:p>
          <a:p>
            <a:endParaRPr lang="da-DK" sz="1700" dirty="0">
              <a:latin typeface="Work Sans" pitchFamily="2" charset="0"/>
            </a:endParaRPr>
          </a:p>
        </p:txBody>
      </p:sp>
    </p:spTree>
    <p:extLst>
      <p:ext uri="{BB962C8B-B14F-4D97-AF65-F5344CB8AC3E}">
        <p14:creationId xmlns:p14="http://schemas.microsoft.com/office/powerpoint/2010/main" val="1881689385"/>
      </p:ext>
    </p:extLst>
  </p:cSld>
  <p:clrMapOvr>
    <a:masterClrMapping/>
  </p:clrMapOvr>
  <p:transition>
    <p:fade/>
  </p:transition>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E64BB-CADF-C315-98AC-F5215058D5BB}"/>
              </a:ext>
            </a:extLst>
          </p:cNvPr>
          <p:cNvSpPr>
            <a:spLocks noGrp="1"/>
          </p:cNvSpPr>
          <p:nvPr>
            <p:ph type="title"/>
          </p:nvPr>
        </p:nvSpPr>
        <p:spPr>
          <a:xfrm>
            <a:off x="695325" y="294791"/>
            <a:ext cx="11028290" cy="983209"/>
          </a:xfrm>
        </p:spPr>
        <p:txBody>
          <a:bodyPr/>
          <a:lstStyle/>
          <a:p>
            <a:r>
              <a:rPr lang="da-DK" dirty="0">
                <a:solidFill>
                  <a:srgbClr val="224B5A"/>
                </a:solidFill>
                <a:latin typeface="BetonEF-Bold" charset="0"/>
              </a:rPr>
              <a:t>Problemet: Parfume, miljø og bæredygtighed</a:t>
            </a:r>
          </a:p>
        </p:txBody>
      </p:sp>
      <p:sp>
        <p:nvSpPr>
          <p:cNvPr id="3" name="Pladsholder til indhold 2">
            <a:extLst>
              <a:ext uri="{FF2B5EF4-FFF2-40B4-BE49-F238E27FC236}">
                <a16:creationId xmlns:a16="http://schemas.microsoft.com/office/drawing/2014/main" id="{442F309C-56D5-02F5-9D08-078C4E129AB4}"/>
              </a:ext>
            </a:extLst>
          </p:cNvPr>
          <p:cNvSpPr>
            <a:spLocks noGrp="1"/>
          </p:cNvSpPr>
          <p:nvPr>
            <p:ph idx="1"/>
          </p:nvPr>
        </p:nvSpPr>
        <p:spPr>
          <a:xfrm>
            <a:off x="695325" y="1332000"/>
            <a:ext cx="9224657" cy="4248000"/>
          </a:xfrm>
        </p:spPr>
        <p:txBody>
          <a:bodyPr/>
          <a:lstStyle/>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takt med at unge bliver stadig mere interesserede i parfume, opstår der et stigende behov for at gentænke, hvordan vi producerer dufte. Samtidig er der en voksende bevidsthed om bæredygtighed og sundhed, som lægger pres på parfumeindustrien. Mange konventionelle parfumer indeholder kemikalier, der kan være skadelige for både brugernes sundhed og miljøet – fra luftforurening til skade på vandmiljøet.</a:t>
            </a:r>
          </a:p>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Forbrugerne efterspørger i stigende grad personlige, unikke dufte, der fremstilles med omtanke for både mennesker og natur. Det kræver en ny, innovativ tilgang til hele værdikæden: Fra bæredygtige råmaterialer og skånsomme produktionsmetoder til sammensætningen af selve duften. Hvis parfumeindustrien skal imødekomme fremtidens krav, er det nødvendigt at skabe dufte, der ikke kun vækker sanserne, men også afspejler et ansvar over for planeten.</a:t>
            </a:r>
          </a:p>
          <a:p>
            <a:endParaRPr lang="da-DK" sz="1800" dirty="0">
              <a:latin typeface="Work Sans" pitchFamily="2" charset="0"/>
            </a:endParaRPr>
          </a:p>
        </p:txBody>
      </p:sp>
    </p:spTree>
    <p:extLst>
      <p:ext uri="{BB962C8B-B14F-4D97-AF65-F5344CB8AC3E}">
        <p14:creationId xmlns:p14="http://schemas.microsoft.com/office/powerpoint/2010/main" val="25990766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BCC85-04CD-4C30-183C-CC11A2B39920}"/>
              </a:ext>
            </a:extLst>
          </p:cNvPr>
          <p:cNvSpPr>
            <a:spLocks noGrp="1"/>
          </p:cNvSpPr>
          <p:nvPr>
            <p:ph type="title"/>
          </p:nvPr>
        </p:nvSpPr>
        <p:spPr>
          <a:xfrm>
            <a:off x="695325" y="202427"/>
            <a:ext cx="10597515" cy="1294923"/>
          </a:xfrm>
        </p:spPr>
        <p:txBody>
          <a:bodyPr>
            <a:normAutofit fontScale="90000"/>
          </a:bodyPr>
          <a:lstStyle/>
          <a:p>
            <a:r>
              <a:rPr lang="da-DK" dirty="0">
                <a:solidFill>
                  <a:srgbClr val="224B5A"/>
                </a:solidFill>
                <a:latin typeface="BetonEF-Bold" charset="0"/>
              </a:rPr>
              <a:t>Udfordringen: Parfume, miljø og bæredygtighed</a:t>
            </a:r>
          </a:p>
        </p:txBody>
      </p:sp>
      <p:sp>
        <p:nvSpPr>
          <p:cNvPr id="3" name="Pladsholder til indhold 2">
            <a:extLst>
              <a:ext uri="{FF2B5EF4-FFF2-40B4-BE49-F238E27FC236}">
                <a16:creationId xmlns:a16="http://schemas.microsoft.com/office/drawing/2014/main" id="{810E2DD9-28E3-3FB1-8D89-602A03061DBE}"/>
              </a:ext>
            </a:extLst>
          </p:cNvPr>
          <p:cNvSpPr>
            <a:spLocks noGrp="1"/>
          </p:cNvSpPr>
          <p:nvPr>
            <p:ph idx="1"/>
          </p:nvPr>
        </p:nvSpPr>
        <p:spPr>
          <a:xfrm>
            <a:off x="695325" y="1900106"/>
            <a:ext cx="8101013" cy="3679893"/>
          </a:xfrm>
        </p:spPr>
        <p:txBody>
          <a:bodyPr/>
          <a:lstStyle/>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er en del af et team af innovative ingeniører og kemikere, ansat hos et førende kosmetikfirma. </a:t>
            </a:r>
          </a:p>
          <a:p>
            <a:pPr>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Jeres opgave er at skabe en parfume, der forener en unik, personlig duft med forbrugernes stigende krav om, at den er fremstillet af bæredygtige materialer. Parfumen skal appellere til et globalt marked, men også have rødder i lokale råvarer, udvalgt med omtanke for både miljø og etik. </a:t>
            </a:r>
          </a:p>
          <a:p>
            <a:endParaRPr lang="da-DK" sz="1800" dirty="0">
              <a:latin typeface="Work Sans" pitchFamily="2" charset="0"/>
            </a:endParaRPr>
          </a:p>
        </p:txBody>
      </p:sp>
    </p:spTree>
    <p:extLst>
      <p:ext uri="{BB962C8B-B14F-4D97-AF65-F5344CB8AC3E}">
        <p14:creationId xmlns:p14="http://schemas.microsoft.com/office/powerpoint/2010/main" val="28100314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10701-1150-CCE8-139A-76D6935EEB17}"/>
              </a:ext>
            </a:extLst>
          </p:cNvPr>
          <p:cNvSpPr>
            <a:spLocks noGrp="1"/>
          </p:cNvSpPr>
          <p:nvPr>
            <p:ph type="title"/>
          </p:nvPr>
        </p:nvSpPr>
        <p:spPr>
          <a:xfrm>
            <a:off x="695325" y="83127"/>
            <a:ext cx="10515600" cy="1325563"/>
          </a:xfrm>
        </p:spPr>
        <p:txBody>
          <a:bodyPr/>
          <a:lstStyle/>
          <a:p>
            <a:r>
              <a:rPr lang="da-DK" dirty="0">
                <a:solidFill>
                  <a:srgbClr val="224B5A"/>
                </a:solidFill>
                <a:latin typeface="BetonEF-Bold" charset="0"/>
                <a:cs typeface="Calibri Light"/>
              </a:rPr>
              <a:t>Rammer, kriterier og faglige krav</a:t>
            </a:r>
            <a:endParaRPr lang="da-DK" dirty="0">
              <a:solidFill>
                <a:srgbClr val="224B5A"/>
              </a:solidFill>
              <a:latin typeface="BetonEF-Bold" charset="0"/>
            </a:endParaRPr>
          </a:p>
        </p:txBody>
      </p:sp>
      <p:sp>
        <p:nvSpPr>
          <p:cNvPr id="3" name="Pladsholder til indhold 2">
            <a:extLst>
              <a:ext uri="{FF2B5EF4-FFF2-40B4-BE49-F238E27FC236}">
                <a16:creationId xmlns:a16="http://schemas.microsoft.com/office/drawing/2014/main" id="{0F06BDBD-CE89-38BC-473B-19742201E4A8}"/>
              </a:ext>
            </a:extLst>
          </p:cNvPr>
          <p:cNvSpPr>
            <a:spLocks noGrp="1"/>
          </p:cNvSpPr>
          <p:nvPr>
            <p:ph idx="1"/>
          </p:nvPr>
        </p:nvSpPr>
        <p:spPr>
          <a:xfrm>
            <a:off x="695325" y="1217974"/>
            <a:ext cx="10894420" cy="4804447"/>
          </a:xfrm>
        </p:spPr>
        <p:txBody>
          <a:bodyPr>
            <a:normAutofit fontScale="92500" lnSpcReduction="20000"/>
          </a:bodyPr>
          <a:lstStyle/>
          <a:p>
            <a:pPr marL="0" indent="0">
              <a:buNone/>
            </a:pPr>
            <a:r>
              <a:rPr lang="da-DK" sz="1800" b="1" cap="all" dirty="0">
                <a:solidFill>
                  <a:srgbClr val="224B5A"/>
                </a:solidFill>
                <a:latin typeface="Work Sans" pitchFamily="2" charset="0"/>
                <a:cs typeface="Segoe UI"/>
              </a:rPr>
              <a:t>RAMMER OG KRITERIER</a:t>
            </a:r>
            <a:endParaRPr lang="da-DK" sz="1800" b="1" dirty="0">
              <a:solidFill>
                <a:srgbClr val="224B5A"/>
              </a:solidFill>
              <a:latin typeface="Work Sans" pitchFamily="2" charset="0"/>
              <a:cs typeface="Segoe UI"/>
            </a:endParaRPr>
          </a:p>
          <a:p>
            <a:pPr lvl="0">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skal lave en opskrift til en parfume og evt. en prøve på jeres parfume.</a:t>
            </a:r>
          </a:p>
          <a:p>
            <a:pPr lvl="0">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skal udvælge en eller flere naturlige kilder til jeres duftstof, f.eks. blomster, frugter eller krydderier.</a:t>
            </a:r>
          </a:p>
          <a:p>
            <a:pPr lvl="0">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skal planlægge og udføre en ekstraktionsproces for at isolere duftstoffet fra jeres valgte kilde. Ekstraktionsmidler vælges ud fra en liste, som I finder i </a:t>
            </a:r>
            <a:r>
              <a:rPr lang="da-DK" sz="1800" i="1" dirty="0">
                <a:latin typeface="Work Sans" pitchFamily="2" charset="0"/>
                <a:ea typeface="Calibri" panose="020F0502020204030204" pitchFamily="34" charset="0"/>
                <a:cs typeface="Arial" panose="020B0604020202020204" pitchFamily="34" charset="0"/>
              </a:rPr>
              <a:t>M</a:t>
            </a:r>
            <a:r>
              <a:rPr lang="da-DK" sz="1800" i="1" dirty="0">
                <a:effectLst/>
                <a:latin typeface="Work Sans" pitchFamily="2" charset="0"/>
                <a:ea typeface="Calibri" panose="020F0502020204030204" pitchFamily="34" charset="0"/>
                <a:cs typeface="Arial" panose="020B0604020202020204" pitchFamily="34" charset="0"/>
              </a:rPr>
              <a:t>etodekort  6: Ekstraktion.</a:t>
            </a:r>
            <a:endParaRPr lang="da-DK" sz="1800" i="1" dirty="0">
              <a:latin typeface="Work Sans" pitchFamily="2" charset="0"/>
              <a:ea typeface="Calibri" panose="020F0502020204030204" pitchFamily="34" charset="0"/>
              <a:cs typeface="Arial" panose="020B0604020202020204" pitchFamily="34" charset="0"/>
            </a:endParaRPr>
          </a:p>
          <a:p>
            <a:pPr marL="0" lvl="0" indent="0">
              <a:lnSpc>
                <a:spcPct val="107000"/>
              </a:lnSpc>
              <a:spcAft>
                <a:spcPts val="800"/>
              </a:spcAft>
              <a:buNone/>
              <a:tabLst>
                <a:tab pos="2400300" algn="l"/>
              </a:tabLst>
            </a:pPr>
            <a:endParaRPr lang="da-DK" sz="1800" dirty="0">
              <a:latin typeface="Work Sans" pitchFamily="2" charset="0"/>
              <a:cs typeface="Segoe UI"/>
            </a:endParaRPr>
          </a:p>
          <a:p>
            <a:pPr marL="0" indent="0">
              <a:buNone/>
            </a:pPr>
            <a:r>
              <a:rPr lang="da-DK" sz="1800" b="1" cap="all" dirty="0">
                <a:solidFill>
                  <a:srgbClr val="224B5A"/>
                </a:solidFill>
                <a:latin typeface="Work Sans" pitchFamily="2" charset="0"/>
                <a:cs typeface="Segoe UI"/>
              </a:rPr>
              <a:t>Produktkrav</a:t>
            </a:r>
            <a:endParaRPr lang="da-DK" sz="1800" b="1" dirty="0">
              <a:solidFill>
                <a:srgbClr val="224B5A"/>
              </a:solidFill>
              <a:latin typeface="Work Sans" pitchFamily="2" charset="0"/>
              <a:cs typeface="Segoe UI"/>
            </a:endParaRPr>
          </a:p>
          <a:p>
            <a:pPr marL="216000" indent="-216000">
              <a:lnSpc>
                <a:spcPct val="107000"/>
              </a:lnSpc>
              <a:spcAft>
                <a:spcPts val="800"/>
              </a:spcAft>
              <a:tabLst>
                <a:tab pos="2400300" algn="l"/>
              </a:tabLst>
            </a:pPr>
            <a:r>
              <a:rPr lang="da-DK" sz="1800" dirty="0">
                <a:effectLst/>
                <a:latin typeface="Work Sans" pitchFamily="2" charset="0"/>
                <a:ea typeface="Calibri" panose="020F0502020204030204" pitchFamily="34" charset="0"/>
                <a:cs typeface="Arial" panose="020B0604020202020204" pitchFamily="34" charset="0"/>
              </a:rPr>
              <a:t>I skal lave en poster, som afslutningsvis præsenteres for de andre. På posteren skal I: </a:t>
            </a:r>
          </a:p>
          <a:p>
            <a:pPr marL="432000" lvl="0" indent="-216000">
              <a:lnSpc>
                <a:spcPct val="107000"/>
              </a:lnSpc>
              <a:spcAft>
                <a:spcPts val="800"/>
              </a:spcAft>
              <a:buFont typeface="Work Sans" pitchFamily="2" charset="0"/>
              <a:buChar char="-"/>
              <a:tabLst>
                <a:tab pos="2400300" algn="l"/>
              </a:tabLst>
            </a:pPr>
            <a:r>
              <a:rPr lang="da-DK" sz="1800" dirty="0">
                <a:effectLst/>
                <a:latin typeface="Work Sans" pitchFamily="2" charset="0"/>
                <a:ea typeface="Arial" panose="020B0604020202020204" pitchFamily="34" charset="0"/>
                <a:cs typeface="Arial" panose="020B0604020202020204" pitchFamily="34" charset="0"/>
              </a:rPr>
              <a:t>Kort beskrive processen for, hvordan parfume traditionelt fremstilles, fra udvælgelsen af duftstoffer til den endelige produktion.</a:t>
            </a:r>
          </a:p>
          <a:p>
            <a:pPr marL="432000" lvl="0" indent="-216000">
              <a:lnSpc>
                <a:spcPct val="107000"/>
              </a:lnSpc>
              <a:spcAft>
                <a:spcPts val="800"/>
              </a:spcAft>
              <a:buFont typeface="Work Sans" pitchFamily="2" charset="0"/>
              <a:buChar char="-"/>
              <a:tabLst>
                <a:tab pos="2400300" algn="l"/>
              </a:tabLst>
            </a:pPr>
            <a:r>
              <a:rPr lang="da-DK" sz="1800" dirty="0">
                <a:effectLst/>
                <a:latin typeface="Work Sans" pitchFamily="2" charset="0"/>
                <a:ea typeface="Arial" panose="020B0604020202020204" pitchFamily="34" charset="0"/>
                <a:cs typeface="Arial" panose="020B0604020202020204" pitchFamily="34" charset="0"/>
              </a:rPr>
              <a:t>Redegøre for jeres valg af duftstoffer - hvorfor har I valgt netop disse? Kom blandet andet ind på duftstoffernes fysiske egenskaber.</a:t>
            </a:r>
          </a:p>
          <a:p>
            <a:endParaRPr lang="da-DK" sz="1800" dirty="0">
              <a:latin typeface="Work Sans" pitchFamily="2" charset="0"/>
            </a:endParaRPr>
          </a:p>
        </p:txBody>
      </p:sp>
    </p:spTree>
    <p:extLst>
      <p:ext uri="{BB962C8B-B14F-4D97-AF65-F5344CB8AC3E}">
        <p14:creationId xmlns:p14="http://schemas.microsoft.com/office/powerpoint/2010/main" val="2778875007"/>
      </p:ext>
    </p:extLst>
  </p:cSld>
  <p:clrMapOvr>
    <a:masterClrMapping/>
  </p:clrMapOvr>
  <p:transition>
    <p:fade/>
  </p:transition>
</p:sld>
</file>

<file path=ppt/theme/theme1.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24A62435C14A4286DB020D2DE62476" ma:contentTypeVersion="18" ma:contentTypeDescription="Create a new document." ma:contentTypeScope="" ma:versionID="32fed83ba641ae99dbe5ee28e9a63d70">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e2f0c6632ad252403969600f6bc2e3eb"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C3EF39-3305-44D2-9B77-D5B5CFFA3B7F}">
  <ds:schemaRefs>
    <ds:schemaRef ds:uri="a182a518-1075-4414-b33f-9ae5c587f5b3"/>
    <ds:schemaRef ds:uri="http://purl.org/dc/elements/1.1/"/>
    <ds:schemaRef ds:uri="http://purl.org/dc/dcmitype/"/>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c9556b18-80b3-495f-bf06-e7a3be1966d2"/>
  </ds:schemaRefs>
</ds:datastoreItem>
</file>

<file path=customXml/itemProps2.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3.xml><?xml version="1.0" encoding="utf-8"?>
<ds:datastoreItem xmlns:ds="http://schemas.openxmlformats.org/officeDocument/2006/customXml" ds:itemID="{529E6197-0395-419E-A398-3B3C52558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56b18-80b3-495f-bf06-e7a3be1966d2"/>
    <ds:schemaRef ds:uri="a182a518-1075-4414-b33f-9ae5c587f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1825</TotalTime>
  <Words>3798</Words>
  <Application>Microsoft Office PowerPoint</Application>
  <PresentationFormat>Widescreen</PresentationFormat>
  <Paragraphs>539</Paragraphs>
  <Slides>69</Slides>
  <Notes>68</Notes>
  <HiddenSlides>0</HiddenSlides>
  <MMClips>0</MMClips>
  <ScaleCrop>false</ScaleCrop>
  <HeadingPairs>
    <vt:vector size="6" baseType="variant">
      <vt:variant>
        <vt:lpstr>Benyttede skrifttyper</vt:lpstr>
      </vt:variant>
      <vt:variant>
        <vt:i4>13</vt:i4>
      </vt:variant>
      <vt:variant>
        <vt:lpstr>Tema</vt:lpstr>
      </vt:variant>
      <vt:variant>
        <vt:i4>2</vt:i4>
      </vt:variant>
      <vt:variant>
        <vt:lpstr>Slidetitler</vt:lpstr>
      </vt:variant>
      <vt:variant>
        <vt:i4>69</vt:i4>
      </vt:variant>
    </vt:vector>
  </HeadingPairs>
  <TitlesOfParts>
    <vt:vector size="84" baseType="lpstr">
      <vt:lpstr>BetonEF</vt:lpstr>
      <vt:lpstr>Symbol</vt:lpstr>
      <vt:lpstr>Work Sans</vt:lpstr>
      <vt:lpstr>Normal systemskrift</vt:lpstr>
      <vt:lpstr>Wirk sans</vt:lpstr>
      <vt:lpstr>Calibri</vt:lpstr>
      <vt:lpstr>BetonEF-Bold</vt:lpstr>
      <vt:lpstr>Cambria Math</vt:lpstr>
      <vt:lpstr>Noto Sans</vt:lpstr>
      <vt:lpstr>Aptos</vt:lpstr>
      <vt:lpstr>Roboto</vt:lpstr>
      <vt:lpstr>Arial</vt:lpstr>
      <vt:lpstr>Aptos Display</vt:lpstr>
      <vt:lpstr>Brugerdefineret design</vt:lpstr>
      <vt:lpstr>Office-tema</vt:lpstr>
      <vt:lpstr>PowerPoint-præsentation</vt:lpstr>
      <vt:lpstr>PowerPoint-præsentation</vt:lpstr>
      <vt:lpstr>Engineering designprocessen</vt:lpstr>
      <vt:lpstr>Introduktion til engineering designprocessen</vt:lpstr>
      <vt:lpstr>Apollo 13</vt:lpstr>
      <vt:lpstr>PowerPoint-præsentation</vt:lpstr>
      <vt:lpstr>Problemet: Parfume, miljø og bæredygtighed</vt:lpstr>
      <vt:lpstr>Udfordringen: Parfume, miljø og bæredygtighed</vt:lpstr>
      <vt:lpstr>Rammer, kriterier og faglige krav</vt:lpstr>
      <vt:lpstr>Gruppelogbog</vt:lpstr>
      <vt:lpstr>Litteratur</vt:lpstr>
      <vt:lpstr>Grupper</vt:lpstr>
      <vt:lpstr>Engineering designprocessen</vt:lpstr>
      <vt:lpstr>Forstå udfordringen og lav gruppeaftaler</vt:lpstr>
      <vt:lpstr>Fælles opsamling</vt:lpstr>
      <vt:lpstr>PowerPoint-præsentation</vt:lpstr>
      <vt:lpstr>Gruppelogbogsansvarlige</vt:lpstr>
      <vt:lpstr>Engineering designprocessen</vt:lpstr>
      <vt:lpstr>Metodekort og samskrivning (15 min)</vt:lpstr>
      <vt:lpstr>Molekyler</vt:lpstr>
      <vt:lpstr>Carbonatomet</vt:lpstr>
      <vt:lpstr>Tegnemåder</vt:lpstr>
      <vt:lpstr>PowerPoint-præsentation</vt:lpstr>
      <vt:lpstr>Engineering designprocessen</vt:lpstr>
      <vt:lpstr>Grupper</vt:lpstr>
      <vt:lpstr>Elektronegativitet (EN)</vt:lpstr>
      <vt:lpstr>Elektronegativitet (EN)</vt:lpstr>
      <vt:lpstr>Arbejdsark 2: Polær eller upolær</vt:lpstr>
      <vt:lpstr>Metodekort 3:  Introøvelse med blandbarhed: Forarbejde</vt:lpstr>
      <vt:lpstr>Metodekort 3: Introøvelse med blandbarhed: Forarbejde</vt:lpstr>
      <vt:lpstr>Afrunding - Gruppens samarbejde</vt:lpstr>
      <vt:lpstr>PowerPoint-præsentation</vt:lpstr>
      <vt:lpstr>Engineering designprocessen</vt:lpstr>
      <vt:lpstr>Grupper</vt:lpstr>
      <vt:lpstr>PowerPoint-præsentation</vt:lpstr>
      <vt:lpstr>Engineering designprocessen</vt:lpstr>
      <vt:lpstr>Grupper</vt:lpstr>
      <vt:lpstr>Opsamling på faglige begreber og undersøgelser -  individuelle inputs til gruppen</vt:lpstr>
      <vt:lpstr>Metodekort 4: Introøvelse med blandbarhed: Efterbehandling </vt:lpstr>
      <vt:lpstr>Opsamling på gruppernes arbejde i plenum</vt:lpstr>
      <vt:lpstr>Hydrofobe eller hydrofile stoffer?</vt:lpstr>
      <vt:lpstr>Teori</vt:lpstr>
      <vt:lpstr>Kogepunkt</vt:lpstr>
      <vt:lpstr>PowerPoint-præsentation</vt:lpstr>
      <vt:lpstr>Engineering designprocessen</vt:lpstr>
      <vt:lpstr>Grupper</vt:lpstr>
      <vt:lpstr>PowerPoint-præsentation</vt:lpstr>
      <vt:lpstr>Engineering designprocessen</vt:lpstr>
      <vt:lpstr>Grupper</vt:lpstr>
      <vt:lpstr>Metodekort 6: Ekstraktion  - et eksempel på topnote</vt:lpstr>
      <vt:lpstr>Metodekort 6: Ekstraktion - et eksempel på topnote</vt:lpstr>
      <vt:lpstr>Metodekort 6: Ekstraktion - et eksempel på topnote</vt:lpstr>
      <vt:lpstr>Metodekort 6: Ekstraktion - et eksempel på topnote</vt:lpstr>
      <vt:lpstr>Metodekort 6: Ekstraktion  - et eksempel på topnote</vt:lpstr>
      <vt:lpstr>PowerPoint-præsentation</vt:lpstr>
      <vt:lpstr>Engineering designprocessen</vt:lpstr>
      <vt:lpstr>Sparringsgrupper</vt:lpstr>
      <vt:lpstr>PowerPoint-præsentation</vt:lpstr>
      <vt:lpstr>Engineering designprocessen</vt:lpstr>
      <vt:lpstr>Evaluer første ekstraktion - føres i logbogen</vt:lpstr>
      <vt:lpstr>Sparringsgrupper</vt:lpstr>
      <vt:lpstr>Parfume, miljø og bæredygtighed</vt:lpstr>
      <vt:lpstr>Rammer, kriterier og faglige krav</vt:lpstr>
      <vt:lpstr>PowerPoint-præsentation</vt:lpstr>
      <vt:lpstr>Engineering designprocessen</vt:lpstr>
      <vt:lpstr>Parfume, miljø og bæredygtighed</vt:lpstr>
      <vt:lpstr>Cafe-præsentation</vt:lpstr>
      <vt:lpstr>Præsentationsrunder - farvekoder</vt:lpstr>
      <vt:lpstr>Rammer, kriterier og faglige krav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Julie Lindholm</cp:lastModifiedBy>
  <cp:revision>113</cp:revision>
  <cp:lastPrinted>2023-08-23T11:29:47Z</cp:lastPrinted>
  <dcterms:created xsi:type="dcterms:W3CDTF">2017-11-20T16:02:28Z</dcterms:created>
  <dcterms:modified xsi:type="dcterms:W3CDTF">2025-02-05T11:46:10Z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