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959" r:id="rId4"/>
    <p:sldMasterId id="2147483703" r:id="rId5"/>
    <p:sldMasterId id="2147483942" r:id="rId6"/>
  </p:sldMasterIdLst>
  <p:notesMasterIdLst>
    <p:notesMasterId r:id="rId22"/>
  </p:notesMasterIdLst>
  <p:handoutMasterIdLst>
    <p:handoutMasterId r:id="rId23"/>
  </p:handoutMasterIdLst>
  <p:sldIdLst>
    <p:sldId id="2145707034" r:id="rId7"/>
    <p:sldId id="2145707077" r:id="rId8"/>
    <p:sldId id="266" r:id="rId9"/>
    <p:sldId id="2145707061" r:id="rId10"/>
    <p:sldId id="2145707054" r:id="rId11"/>
    <p:sldId id="300" r:id="rId12"/>
    <p:sldId id="2145707075" r:id="rId13"/>
    <p:sldId id="2145707072" r:id="rId14"/>
    <p:sldId id="2145707078" r:id="rId15"/>
    <p:sldId id="2145707042" r:id="rId16"/>
    <p:sldId id="2145707073" r:id="rId17"/>
    <p:sldId id="2145707044" r:id="rId18"/>
    <p:sldId id="2145707079" r:id="rId19"/>
    <p:sldId id="2145707076" r:id="rId20"/>
    <p:sldId id="2145707050" r:id="rId21"/>
  </p:sldIdLst>
  <p:sldSz cx="12192000" cy="6858000"/>
  <p:notesSz cx="6705600" cy="9842500"/>
  <p:embeddedFontLst>
    <p:embeddedFont>
      <p:font typeface="BetonEF-Bold" panose="02000503040000020003" pitchFamily="50" charset="0"/>
      <p:regular r:id="rId24"/>
      <p:bold r:id="rId25"/>
    </p:embeddedFont>
    <p:embeddedFont>
      <p:font typeface="Rockwell" panose="02060603020205020403" pitchFamily="18" charset="0"/>
      <p:regular r:id="rId26"/>
      <p:bold r:id="rId27"/>
      <p:italic r:id="rId28"/>
      <p:boldItalic r:id="rId29"/>
    </p:embeddedFont>
    <p:embeddedFont>
      <p:font typeface="Segoe UI" panose="020B0502040204020203" pitchFamily="34" charset="0"/>
      <p:regular r:id="rId30"/>
      <p:bold r:id="rId31"/>
      <p:italic r:id="rId32"/>
      <p:boldItalic r:id="rId33"/>
    </p:embeddedFont>
    <p:embeddedFont>
      <p:font typeface="Work Sans" pitchFamily="2" charset="0"/>
      <p:regular r:id="rId34"/>
      <p:bold r:id="rId35"/>
      <p:italic r:id="rId36"/>
      <p:boldItalic r:id="rId37"/>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00">
          <p15:clr>
            <a:srgbClr val="A4A3A4"/>
          </p15:clr>
        </p15:guide>
        <p15:guide id="2" pos="211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037F57-4D03-EACA-A1F0-B255BE3E63AE}" name="David Russel" initials="DR" userId="S::daru@ida.dk::99469b3f-e1d4-409d-aa44-2a8418279fcc" providerId="AD"/>
  <p188:author id="{BEE736D4-FE1A-3550-0075-AD26250D0FD6}" name="Nina Ahnstrøm" initials="NA" userId="S::niah@ida.dk::09669543-dc8d-4c2d-b804-47fea416e5c0" providerId="AD"/>
  <p188:author id="{7F49FAF1-ED4C-A22C-AFB8-200B6277C936}" name="Sara Rosendal" initials="SR" userId="S::sro@ida.dk::7407fd49-cfc4-4da2-bdce-f3ef2678b60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4B5A"/>
    <a:srgbClr val="FFF10B"/>
    <a:srgbClr val="587F8A"/>
    <a:srgbClr val="BCCF00"/>
    <a:srgbClr val="E1E500"/>
    <a:srgbClr val="0C0B0B"/>
    <a:srgbClr val="F5E6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501DFA-4B2A-4161-B5C5-B423AFD4968E}" v="1" dt="2026-09-14T11:22:57.6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484" y="3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00"/>
        <p:guide pos="211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3.fntdata"/><Relationship Id="rId39" Type="http://schemas.openxmlformats.org/officeDocument/2006/relationships/viewProps" Target="viewProps.xml"/><Relationship Id="rId21" Type="http://schemas.openxmlformats.org/officeDocument/2006/relationships/slide" Target="slides/slide15.xml"/><Relationship Id="rId34" Type="http://schemas.openxmlformats.org/officeDocument/2006/relationships/font" Target="fonts/font11.fntdata"/><Relationship Id="rId42"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6.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8.fntdata"/><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Russel" userId="99469b3f-e1d4-409d-aa44-2a8418279fcc" providerId="ADAL" clId="{858338F7-7BC9-48E6-A67F-76F74E820F08}"/>
    <pc:docChg chg="undo custSel addSld delSld modSld">
      <pc:chgData name="David Russel" userId="99469b3f-e1d4-409d-aa44-2a8418279fcc" providerId="ADAL" clId="{858338F7-7BC9-48E6-A67F-76F74E820F08}" dt="2026-09-14T11:23:21.072" v="1941" actId="14100"/>
      <pc:docMkLst>
        <pc:docMk/>
      </pc:docMkLst>
      <pc:sldChg chg="addSp delSp modSp mod delAnim modAnim modNotesTx">
        <pc:chgData name="David Russel" userId="99469b3f-e1d4-409d-aa44-2a8418279fcc" providerId="ADAL" clId="{858338F7-7BC9-48E6-A67F-76F74E820F08}" dt="2026-09-14T11:23:21.072" v="1941" actId="14100"/>
        <pc:sldMkLst>
          <pc:docMk/>
          <pc:sldMk cId="1574620389" sldId="2145707061"/>
        </pc:sldMkLst>
        <pc:spChg chg="add del mod">
          <ac:chgData name="David Russel" userId="99469b3f-e1d4-409d-aa44-2a8418279fcc" providerId="ADAL" clId="{858338F7-7BC9-48E6-A67F-76F74E820F08}" dt="2026-09-14T11:22:57.650" v="1938"/>
          <ac:spMkLst>
            <pc:docMk/>
            <pc:sldMk cId="1574620389" sldId="2145707061"/>
            <ac:spMk id="3" creationId="{147313E4-54D7-8551-96FE-C8A333D287DA}"/>
          </ac:spMkLst>
        </pc:spChg>
        <pc:picChg chg="add mod">
          <ac:chgData name="David Russel" userId="99469b3f-e1d4-409d-aa44-2a8418279fcc" providerId="ADAL" clId="{858338F7-7BC9-48E6-A67F-76F74E820F08}" dt="2026-09-14T11:23:21.072" v="1941" actId="14100"/>
          <ac:picMkLst>
            <pc:docMk/>
            <pc:sldMk cId="1574620389" sldId="2145707061"/>
            <ac:picMk id="4" creationId="{02551581-0F5B-3796-7D27-40F811E158F1}"/>
          </ac:picMkLst>
        </pc:picChg>
        <pc:picChg chg="add del mod">
          <ac:chgData name="David Russel" userId="99469b3f-e1d4-409d-aa44-2a8418279fcc" providerId="ADAL" clId="{858338F7-7BC9-48E6-A67F-76F74E820F08}" dt="2026-09-14T11:22:36.082" v="1937" actId="478"/>
          <ac:picMkLst>
            <pc:docMk/>
            <pc:sldMk cId="1574620389" sldId="2145707061"/>
            <ac:picMk id="6" creationId="{9D26043F-85FA-19DB-3066-0E1D5DAEF34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05125" cy="49212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798888" y="0"/>
            <a:ext cx="2905125" cy="492125"/>
          </a:xfrm>
          <a:prstGeom prst="rect">
            <a:avLst/>
          </a:prstGeom>
        </p:spPr>
        <p:txBody>
          <a:bodyPr vert="horz" lIns="91440" tIns="45720" rIns="91440" bIns="45720" rtlCol="0"/>
          <a:lstStyle>
            <a:lvl1pPr algn="r">
              <a:defRPr sz="1200"/>
            </a:lvl1pPr>
          </a:lstStyle>
          <a:p>
            <a:fld id="{36D9E1F0-0922-4A6F-9E1D-8352DAFCFDBB}" type="datetimeFigureOut">
              <a:rPr lang="da-DK" smtClean="0"/>
              <a:t>14-09-2026</a:t>
            </a:fld>
            <a:endParaRPr lang="da-DK"/>
          </a:p>
        </p:txBody>
      </p:sp>
      <p:sp>
        <p:nvSpPr>
          <p:cNvPr id="4" name="Pladsholder til sidefod 3"/>
          <p:cNvSpPr>
            <a:spLocks noGrp="1"/>
          </p:cNvSpPr>
          <p:nvPr>
            <p:ph type="ftr" sz="quarter" idx="2"/>
          </p:nvPr>
        </p:nvSpPr>
        <p:spPr>
          <a:xfrm>
            <a:off x="0" y="9348788"/>
            <a:ext cx="2905125" cy="492125"/>
          </a:xfrm>
          <a:prstGeom prst="rect">
            <a:avLst/>
          </a:prstGeom>
        </p:spPr>
        <p:txBody>
          <a:bodyPr vert="horz" lIns="91440" tIns="45720" rIns="91440" bIns="45720" rtlCol="0" anchor="b"/>
          <a:lstStyle>
            <a:lvl1pPr algn="l">
              <a:defRPr sz="1200"/>
            </a:lvl1pPr>
          </a:lstStyle>
          <a:p>
            <a:endParaRPr lang="da-DK"/>
          </a:p>
        </p:txBody>
      </p:sp>
      <p:sp>
        <p:nvSpPr>
          <p:cNvPr id="5" name="Pladsholder til diasnummer 4"/>
          <p:cNvSpPr>
            <a:spLocks noGrp="1"/>
          </p:cNvSpPr>
          <p:nvPr>
            <p:ph type="sldNum" sz="quarter" idx="3"/>
          </p:nvPr>
        </p:nvSpPr>
        <p:spPr>
          <a:xfrm>
            <a:off x="3798888" y="9348788"/>
            <a:ext cx="2905125" cy="492125"/>
          </a:xfrm>
          <a:prstGeom prst="rect">
            <a:avLst/>
          </a:prstGeom>
        </p:spPr>
        <p:txBody>
          <a:bodyPr vert="horz" lIns="91440" tIns="45720" rIns="91440" bIns="45720" rtlCol="0" anchor="b"/>
          <a:lstStyle>
            <a:lvl1pPr algn="r">
              <a:defRPr sz="1200"/>
            </a:lvl1pPr>
          </a:lstStyle>
          <a:p>
            <a:fld id="{70DF9BAE-3C21-4F8D-98BB-35FA7CBF2D55}" type="slidenum">
              <a:rPr lang="da-DK" smtClean="0"/>
              <a:t>‹nr.›</a:t>
            </a:fld>
            <a:endParaRPr lang="da-DK"/>
          </a:p>
        </p:txBody>
      </p:sp>
    </p:spTree>
    <p:extLst>
      <p:ext uri="{BB962C8B-B14F-4D97-AF65-F5344CB8AC3E}">
        <p14:creationId xmlns:p14="http://schemas.microsoft.com/office/powerpoint/2010/main" val="3199109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05125" cy="493713"/>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798888" y="0"/>
            <a:ext cx="2905125" cy="493713"/>
          </a:xfrm>
          <a:prstGeom prst="rect">
            <a:avLst/>
          </a:prstGeom>
        </p:spPr>
        <p:txBody>
          <a:bodyPr vert="horz" lIns="91440" tIns="45720" rIns="91440" bIns="45720" rtlCol="0"/>
          <a:lstStyle>
            <a:lvl1pPr algn="r">
              <a:defRPr sz="1200"/>
            </a:lvl1pPr>
          </a:lstStyle>
          <a:p>
            <a:fld id="{2AA0685A-44E9-450F-A33D-20B6AAEC42FA}" type="datetimeFigureOut">
              <a:rPr lang="da-DK" smtClean="0"/>
              <a:t>14-09-2026</a:t>
            </a:fld>
            <a:endParaRPr lang="da-DK"/>
          </a:p>
        </p:txBody>
      </p:sp>
      <p:sp>
        <p:nvSpPr>
          <p:cNvPr id="4" name="Pladsholder til slidebillede 3"/>
          <p:cNvSpPr>
            <a:spLocks noGrp="1" noRot="1" noChangeAspect="1"/>
          </p:cNvSpPr>
          <p:nvPr>
            <p:ph type="sldImg" idx="2"/>
          </p:nvPr>
        </p:nvSpPr>
        <p:spPr>
          <a:xfrm>
            <a:off x="400050" y="1230313"/>
            <a:ext cx="5905500" cy="3322637"/>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69925" y="4737100"/>
            <a:ext cx="5365750" cy="3875088"/>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348788"/>
            <a:ext cx="2905125" cy="493712"/>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798888" y="9348788"/>
            <a:ext cx="2905125" cy="493712"/>
          </a:xfrm>
          <a:prstGeom prst="rect">
            <a:avLst/>
          </a:prstGeom>
        </p:spPr>
        <p:txBody>
          <a:bodyPr vert="horz" lIns="91440" tIns="45720" rIns="91440" bIns="45720" rtlCol="0" anchor="b"/>
          <a:lstStyle>
            <a:lvl1pPr algn="r">
              <a:defRPr sz="1200"/>
            </a:lvl1pPr>
          </a:lstStyle>
          <a:p>
            <a:fld id="{3BD419F3-6B28-424A-92AC-0B6A1287DF94}" type="slidenum">
              <a:rPr lang="da-DK" smtClean="0"/>
              <a:t>‹nr.›</a:t>
            </a:fld>
            <a:endParaRPr lang="da-DK"/>
          </a:p>
        </p:txBody>
      </p:sp>
    </p:spTree>
    <p:extLst>
      <p:ext uri="{BB962C8B-B14F-4D97-AF65-F5344CB8AC3E}">
        <p14:creationId xmlns:p14="http://schemas.microsoft.com/office/powerpoint/2010/main" val="908472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ngineerthefuture.dk/undervisning/engineering-i-skolen/engineering-forloeb/mellemtrin-bordet-fanger-2024/"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Brug dette slideshow til at rammesætte Engineering Day 2025. </a:t>
            </a:r>
          </a:p>
          <a:p>
            <a:endParaRPr lang="da-DK"/>
          </a:p>
          <a:p>
            <a:r>
              <a:rPr lang="da-DK"/>
              <a:t>Videoer kan afspilles direkte fra slideshowet, og hvis der opstår problemer, vil du kunne finde links her i noterne.</a:t>
            </a:r>
          </a:p>
          <a:p>
            <a:r>
              <a:rPr lang="da-DK"/>
              <a:t>Brug slideshowet som det er eller tilpas det som du synes.</a:t>
            </a:r>
          </a:p>
          <a:p>
            <a:pPr marL="0" marR="0" lvl="0" indent="0" algn="l" defTabSz="914400" rtl="0" eaLnBrk="1" fontAlgn="auto" latinLnBrk="0" hangingPunct="1">
              <a:lnSpc>
                <a:spcPct val="100000"/>
              </a:lnSpc>
              <a:spcBef>
                <a:spcPts val="0"/>
              </a:spcBef>
              <a:spcAft>
                <a:spcPts val="0"/>
              </a:spcAft>
              <a:buClrTx/>
              <a:buSzTx/>
              <a:buFontTx/>
              <a:buNone/>
              <a:tabLst/>
              <a:defRPr/>
            </a:pPr>
            <a:r>
              <a:rPr lang="da-DK"/>
              <a:t>Alt hvad du skal bruge, kan findes her: </a:t>
            </a:r>
            <a:r>
              <a:rPr lang="da-DK" sz="1800" u="sng">
                <a:solidFill>
                  <a:srgbClr val="004DFF"/>
                </a:solidFill>
                <a:effectLst/>
                <a:latin typeface="Segoe UI" panose="020B0502040204020203" pitchFamily="34" charset="0"/>
                <a:ea typeface="Segoe UI" panose="020B0502040204020203" pitchFamily="34" charset="0"/>
                <a:cs typeface="Times New Roman" panose="02020603050405020304" pitchFamily="18" charset="0"/>
                <a:hlinkClick r:id="rId3"/>
              </a:rPr>
              <a:t>https://engineerthefuture.dk/undervisning/engineering-i-skolen/engineering-forloeb/mellemtrin-bordet-fanger-2024/</a:t>
            </a:r>
            <a:r>
              <a:rPr lang="da-DK" sz="1800">
                <a:effectLst/>
                <a:latin typeface="Segoe UI" panose="020B0502040204020203" pitchFamily="34" charset="0"/>
                <a:ea typeface="Segoe UI" panose="020B0502040204020203" pitchFamily="34" charset="0"/>
                <a:cs typeface="Times New Roman" panose="02020603050405020304" pitchFamily="18" charset="0"/>
              </a:rPr>
              <a:t> </a:t>
            </a:r>
          </a:p>
          <a:p>
            <a:endParaRPr lang="da-DK"/>
          </a:p>
        </p:txBody>
      </p:sp>
      <p:sp>
        <p:nvSpPr>
          <p:cNvPr id="4" name="Pladsholder til slidenummer 3"/>
          <p:cNvSpPr>
            <a:spLocks noGrp="1"/>
          </p:cNvSpPr>
          <p:nvPr>
            <p:ph type="sldNum" sz="quarter" idx="5"/>
          </p:nvPr>
        </p:nvSpPr>
        <p:spPr/>
        <p:txBody>
          <a:bodyPr/>
          <a:lstStyle/>
          <a:p>
            <a:fld id="{3BD419F3-6B28-424A-92AC-0B6A1287DF94}" type="slidenum">
              <a:rPr lang="da-DK" smtClean="0"/>
              <a:t>1</a:t>
            </a:fld>
            <a:endParaRPr lang="da-DK"/>
          </a:p>
        </p:txBody>
      </p:sp>
    </p:spTree>
    <p:extLst>
      <p:ext uri="{BB962C8B-B14F-4D97-AF65-F5344CB8AC3E}">
        <p14:creationId xmlns:p14="http://schemas.microsoft.com/office/powerpoint/2010/main" val="1541874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Saml op på inspirationsfilmen ved at tale med eleverne om engineering-udfordringen og de krav, der bliver stillet. Det kan være relevant at tale om, hvad ordet ‘prototype’ betyder; fx en model, den første udgave af noget man bygger, en udgave der ikke behøver at virke til at starte med.</a:t>
            </a:r>
          </a:p>
          <a:p>
            <a:r>
              <a:rPr lang="da-DK"/>
              <a:t>Præsenter evt. eleverne for de materialer, de har til rådighed til deres konstruktion. </a:t>
            </a:r>
          </a:p>
          <a:p>
            <a:endParaRPr lang="da-DK"/>
          </a:p>
        </p:txBody>
      </p:sp>
      <p:sp>
        <p:nvSpPr>
          <p:cNvPr id="4" name="Pladsholder til slidenummer 3"/>
          <p:cNvSpPr>
            <a:spLocks noGrp="1"/>
          </p:cNvSpPr>
          <p:nvPr>
            <p:ph type="sldNum" sz="quarter" idx="5"/>
          </p:nvPr>
        </p:nvSpPr>
        <p:spPr/>
        <p:txBody>
          <a:bodyPr/>
          <a:lstStyle/>
          <a:p>
            <a:fld id="{3BD419F3-6B28-424A-92AC-0B6A1287DF94}" type="slidenum">
              <a:rPr lang="da-DK" smtClean="0"/>
              <a:t>3</a:t>
            </a:fld>
            <a:endParaRPr lang="da-DK"/>
          </a:p>
        </p:txBody>
      </p:sp>
    </p:spTree>
    <p:extLst>
      <p:ext uri="{BB962C8B-B14F-4D97-AF65-F5344CB8AC3E}">
        <p14:creationId xmlns:p14="http://schemas.microsoft.com/office/powerpoint/2010/main" val="152831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Filmen kan også ses på YouTube: https://youtu.be/GPxS05hyezA</a:t>
            </a:r>
          </a:p>
        </p:txBody>
      </p:sp>
      <p:sp>
        <p:nvSpPr>
          <p:cNvPr id="4" name="Pladsholder til slidenummer 3"/>
          <p:cNvSpPr>
            <a:spLocks noGrp="1"/>
          </p:cNvSpPr>
          <p:nvPr>
            <p:ph type="sldNum" sz="quarter" idx="5"/>
          </p:nvPr>
        </p:nvSpPr>
        <p:spPr/>
        <p:txBody>
          <a:bodyPr/>
          <a:lstStyle/>
          <a:p>
            <a:fld id="{3BD419F3-6B28-424A-92AC-0B6A1287DF94}" type="slidenum">
              <a:rPr lang="da-DK" smtClean="0"/>
              <a:t>4</a:t>
            </a:fld>
            <a:endParaRPr lang="da-DK"/>
          </a:p>
        </p:txBody>
      </p:sp>
    </p:spTree>
    <p:extLst>
      <p:ext uri="{BB962C8B-B14F-4D97-AF65-F5344CB8AC3E}">
        <p14:creationId xmlns:p14="http://schemas.microsoft.com/office/powerpoint/2010/main" val="1087839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5</a:t>
            </a:fld>
            <a:endParaRPr lang="da-DK"/>
          </a:p>
        </p:txBody>
      </p:sp>
    </p:spTree>
    <p:extLst>
      <p:ext uri="{BB962C8B-B14F-4D97-AF65-F5344CB8AC3E}">
        <p14:creationId xmlns:p14="http://schemas.microsoft.com/office/powerpoint/2010/main" val="2189214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FBCBB-174F-3186-D9A9-F75819E01D7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96875F5-5497-7973-695D-EF4ECCFCBCE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6B17F93-CB51-D3FD-DD5D-BC293D49E2BD}"/>
              </a:ext>
            </a:extLst>
          </p:cNvPr>
          <p:cNvSpPr>
            <a:spLocks noGrp="1"/>
          </p:cNvSpPr>
          <p:nvPr>
            <p:ph type="body" idx="1"/>
          </p:nvPr>
        </p:nvSpPr>
        <p:spPr/>
        <p:txBody>
          <a:bodyPr/>
          <a:lstStyle/>
          <a:p>
            <a:r>
              <a:rPr lang="da-DK"/>
              <a:t>For at alle elever er klar over, hvilke krav der stilles til dem, præsenteres eleverne for, hvilke overvejelser de forventes at gøre sig til delprocessen ‘Præsentere’. </a:t>
            </a:r>
          </a:p>
          <a:p>
            <a:r>
              <a:rPr lang="da-DK"/>
              <a:t>Præsenter også rammerne for eleverne fx hvem skal de præsentere for osv. </a:t>
            </a:r>
          </a:p>
        </p:txBody>
      </p:sp>
      <p:sp>
        <p:nvSpPr>
          <p:cNvPr id="4" name="Pladsholder til slidenummer 3">
            <a:extLst>
              <a:ext uri="{FF2B5EF4-FFF2-40B4-BE49-F238E27FC236}">
                <a16:creationId xmlns:a16="http://schemas.microsoft.com/office/drawing/2014/main" id="{2F1B28AA-2DE8-76C0-9DF8-3BAB78C86B92}"/>
              </a:ext>
            </a:extLst>
          </p:cNvPr>
          <p:cNvSpPr>
            <a:spLocks noGrp="1"/>
          </p:cNvSpPr>
          <p:nvPr>
            <p:ph type="sldNum" sz="quarter" idx="5"/>
          </p:nvPr>
        </p:nvSpPr>
        <p:spPr/>
        <p:txBody>
          <a:bodyPr/>
          <a:lstStyle/>
          <a:p>
            <a:fld id="{3BD419F3-6B28-424A-92AC-0B6A1287DF94}" type="slidenum">
              <a:rPr lang="da-DK" smtClean="0"/>
              <a:t>7</a:t>
            </a:fld>
            <a:endParaRPr lang="da-DK"/>
          </a:p>
        </p:txBody>
      </p:sp>
    </p:spTree>
    <p:extLst>
      <p:ext uri="{BB962C8B-B14F-4D97-AF65-F5344CB8AC3E}">
        <p14:creationId xmlns:p14="http://schemas.microsoft.com/office/powerpoint/2010/main" val="2222794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1810C-9642-7555-D0F1-24C19EA175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E45C9B4-08D0-767C-F3E1-392027D7182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D71A052-9EC2-369A-440D-47AD58FD1CE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Tal med eleverne om, at de nu skal i gang med at undersøge hvad de selv har af transportbehov i løbet af en uge.</a:t>
            </a:r>
          </a:p>
          <a:p>
            <a:endParaRPr lang="da-DK" dirty="0"/>
          </a:p>
        </p:txBody>
      </p:sp>
      <p:sp>
        <p:nvSpPr>
          <p:cNvPr id="4" name="Pladsholder til slidenummer 3">
            <a:extLst>
              <a:ext uri="{FF2B5EF4-FFF2-40B4-BE49-F238E27FC236}">
                <a16:creationId xmlns:a16="http://schemas.microsoft.com/office/drawing/2014/main" id="{7E56E63B-72D5-A2A5-1F34-39F27CE363B0}"/>
              </a:ext>
            </a:extLst>
          </p:cNvPr>
          <p:cNvSpPr>
            <a:spLocks noGrp="1"/>
          </p:cNvSpPr>
          <p:nvPr>
            <p:ph type="sldNum" sz="quarter" idx="5"/>
          </p:nvPr>
        </p:nvSpPr>
        <p:spPr/>
        <p:txBody>
          <a:bodyPr/>
          <a:lstStyle/>
          <a:p>
            <a:fld id="{3BD419F3-6B28-424A-92AC-0B6A1287DF94}" type="slidenum">
              <a:rPr lang="da-DK" smtClean="0"/>
              <a:t>8</a:t>
            </a:fld>
            <a:endParaRPr lang="da-DK"/>
          </a:p>
        </p:txBody>
      </p:sp>
    </p:spTree>
    <p:extLst>
      <p:ext uri="{BB962C8B-B14F-4D97-AF65-F5344CB8AC3E}">
        <p14:creationId xmlns:p14="http://schemas.microsoft.com/office/powerpoint/2010/main" val="4266298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9</a:t>
            </a:fld>
            <a:endParaRPr lang="da-DK"/>
          </a:p>
        </p:txBody>
      </p:sp>
    </p:spTree>
    <p:extLst>
      <p:ext uri="{BB962C8B-B14F-4D97-AF65-F5344CB8AC3E}">
        <p14:creationId xmlns:p14="http://schemas.microsoft.com/office/powerpoint/2010/main" val="4272730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Tal med eleverne om, at de nu skal i gang med delprocessen ‘Konkretisere’.</a:t>
            </a:r>
          </a:p>
          <a:p>
            <a:r>
              <a:rPr lang="da-DK"/>
              <a:t>Denne delproces skal tage ca. 10 minutter.</a:t>
            </a:r>
          </a:p>
          <a:p>
            <a:endParaRPr lang="da-DK"/>
          </a:p>
          <a:p>
            <a:r>
              <a:rPr lang="da-DK"/>
              <a:t>Hver gruppe skal lave en arbejdstegning af deres ide på elevark 4, og indtegne hvordan hydraulik skal indgå i deres prototype. Desuden skal de forholde sig til, hvilke materialer de vil bruge til deres prototype. Det kan her være en god ide, at vise eleverne hvilke materialer, som de har til rådighed.</a:t>
            </a:r>
          </a:p>
          <a:p>
            <a:endParaRPr lang="da-DK"/>
          </a:p>
        </p:txBody>
      </p:sp>
      <p:sp>
        <p:nvSpPr>
          <p:cNvPr id="4" name="Pladsholder til slidenummer 3"/>
          <p:cNvSpPr>
            <a:spLocks noGrp="1"/>
          </p:cNvSpPr>
          <p:nvPr>
            <p:ph type="sldNum" sz="quarter" idx="5"/>
          </p:nvPr>
        </p:nvSpPr>
        <p:spPr/>
        <p:txBody>
          <a:bodyPr/>
          <a:lstStyle/>
          <a:p>
            <a:fld id="{3BD419F3-6B28-424A-92AC-0B6A1287DF94}" type="slidenum">
              <a:rPr lang="da-DK" smtClean="0"/>
              <a:t>10</a:t>
            </a:fld>
            <a:endParaRPr lang="da-DK"/>
          </a:p>
        </p:txBody>
      </p:sp>
    </p:spTree>
    <p:extLst>
      <p:ext uri="{BB962C8B-B14F-4D97-AF65-F5344CB8AC3E}">
        <p14:creationId xmlns:p14="http://schemas.microsoft.com/office/powerpoint/2010/main" val="1270208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79ED3-A6E4-BFAC-AD33-DC7A4A2268D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1F1810E1-4A9B-0CE6-CD3A-3169AB804AD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D23535D-C49F-1C14-8E8E-6D2D34AC4B86}"/>
              </a:ext>
            </a:extLst>
          </p:cNvPr>
          <p:cNvSpPr>
            <a:spLocks noGrp="1"/>
          </p:cNvSpPr>
          <p:nvPr>
            <p:ph type="body" idx="1"/>
          </p:nvPr>
        </p:nvSpPr>
        <p:spPr/>
        <p:txBody>
          <a:bodyPr/>
          <a:lstStyle/>
          <a:p>
            <a:r>
              <a:rPr lang="da-DK" dirty="0"/>
              <a:t>Denne aktivitet skal samle op på elevernes analyser.</a:t>
            </a:r>
          </a:p>
        </p:txBody>
      </p:sp>
      <p:sp>
        <p:nvSpPr>
          <p:cNvPr id="4" name="Pladsholder til slidenummer 3">
            <a:extLst>
              <a:ext uri="{FF2B5EF4-FFF2-40B4-BE49-F238E27FC236}">
                <a16:creationId xmlns:a16="http://schemas.microsoft.com/office/drawing/2014/main" id="{80099DE3-B19A-D5C1-9F0C-8BB412A4EC15}"/>
              </a:ext>
            </a:extLst>
          </p:cNvPr>
          <p:cNvSpPr>
            <a:spLocks noGrp="1"/>
          </p:cNvSpPr>
          <p:nvPr>
            <p:ph type="sldNum" sz="quarter" idx="5"/>
          </p:nvPr>
        </p:nvSpPr>
        <p:spPr/>
        <p:txBody>
          <a:bodyPr/>
          <a:lstStyle/>
          <a:p>
            <a:fld id="{3BD419F3-6B28-424A-92AC-0B6A1287DF94}" type="slidenum">
              <a:rPr lang="da-DK" smtClean="0"/>
              <a:t>11</a:t>
            </a:fld>
            <a:endParaRPr lang="da-DK"/>
          </a:p>
        </p:txBody>
      </p:sp>
    </p:spTree>
    <p:extLst>
      <p:ext uri="{BB962C8B-B14F-4D97-AF65-F5344CB8AC3E}">
        <p14:creationId xmlns:p14="http://schemas.microsoft.com/office/powerpoint/2010/main" val="811340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25464">
              <a:defRPr/>
            </a:pPr>
            <a:r>
              <a:rPr lang="da-DK" dirty="0"/>
              <a:t>Disse delprocesser skal tage ca. </a:t>
            </a:r>
            <a:br>
              <a:rPr lang="da-DK" dirty="0"/>
            </a:br>
            <a:r>
              <a:rPr lang="da-DK" dirty="0"/>
              <a:t>Tal med eleverne om, at de nu skal i gang med delprocessen ‘Konstruere’, og at de undervejs kan for brug for at bevæge sig over i delprocessen ‘Forbedre’, når/hvis de oplever at deres prototype skal forbedres.</a:t>
            </a:r>
          </a:p>
          <a:p>
            <a:pPr defTabSz="925464">
              <a:defRPr/>
            </a:pPr>
            <a:r>
              <a:rPr lang="da-DK" dirty="0"/>
              <a:t>Støt eleverne undervejs i deres konstruktion af prototyper. </a:t>
            </a:r>
          </a:p>
          <a:p>
            <a:pPr defTabSz="925464">
              <a:defRPr/>
            </a:pPr>
            <a:endParaRPr lang="da-DK" dirty="0"/>
          </a:p>
          <a:p>
            <a:pPr defTabSz="925464">
              <a:defRPr/>
            </a:pPr>
            <a:r>
              <a:rPr lang="da-DK" dirty="0"/>
              <a:t>Undervejs i elevernes proces, kan du som støtte fx spørge ind til: </a:t>
            </a:r>
          </a:p>
          <a:p>
            <a:pPr marL="171450" indent="-171450" defTabSz="925464">
              <a:buFontTx/>
              <a:buChar char="-"/>
              <a:defRPr/>
            </a:pPr>
            <a:r>
              <a:rPr lang="da-DK" dirty="0"/>
              <a:t>Hvad er den vigtigste funktion i jeres løsning?</a:t>
            </a:r>
          </a:p>
          <a:p>
            <a:pPr marL="171450" indent="-171450" defTabSz="925464">
              <a:buFontTx/>
              <a:buChar char="-"/>
              <a:defRPr/>
            </a:pPr>
            <a:r>
              <a:rPr lang="da-DK" dirty="0"/>
              <a:t>Hvordan udnytter I materialernes egenskaber bedst muligt?</a:t>
            </a:r>
          </a:p>
          <a:p>
            <a:pPr marL="171450" indent="-171450" defTabSz="925464">
              <a:buFontTx/>
              <a:buChar char="-"/>
              <a:defRPr/>
            </a:pPr>
            <a:r>
              <a:rPr lang="da-DK" dirty="0"/>
              <a:t>Kan der være andre måder at løse netop dén funktion på?</a:t>
            </a:r>
          </a:p>
          <a:p>
            <a:pPr defTabSz="925464">
              <a:defRPr/>
            </a:pPr>
            <a:endParaRPr lang="da-DK" dirty="0"/>
          </a:p>
          <a:p>
            <a:pPr defTabSz="925464">
              <a:defRPr/>
            </a:pPr>
            <a:r>
              <a:rPr lang="da-DK" dirty="0"/>
              <a:t>Undervejs i denne delproces, vendes igen tilbage til de spørgsmål som eleverne skal forholde sig til under deres præsentation. </a:t>
            </a:r>
          </a:p>
          <a:p>
            <a:endParaRPr lang="da-DK" dirty="0"/>
          </a:p>
        </p:txBody>
      </p:sp>
      <p:sp>
        <p:nvSpPr>
          <p:cNvPr id="4" name="Pladsholder til slidenummer 3"/>
          <p:cNvSpPr>
            <a:spLocks noGrp="1"/>
          </p:cNvSpPr>
          <p:nvPr>
            <p:ph type="sldNum" sz="quarter" idx="5"/>
          </p:nvPr>
        </p:nvSpPr>
        <p:spPr/>
        <p:txBody>
          <a:bodyPr/>
          <a:lstStyle/>
          <a:p>
            <a:fld id="{3BD419F3-6B28-424A-92AC-0B6A1287DF94}" type="slidenum">
              <a:rPr lang="da-DK" smtClean="0"/>
              <a:t>12</a:t>
            </a:fld>
            <a:endParaRPr lang="da-DK"/>
          </a:p>
        </p:txBody>
      </p:sp>
    </p:spTree>
    <p:extLst>
      <p:ext uri="{BB962C8B-B14F-4D97-AF65-F5344CB8AC3E}">
        <p14:creationId xmlns:p14="http://schemas.microsoft.com/office/powerpoint/2010/main" val="3746107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D32A-B830-7594-2D88-A1E29C4178B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4045646-5241-8D10-5657-39B71BB44C9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47B67C1-04F5-AF16-873F-0AA2EB796964}"/>
              </a:ext>
            </a:extLst>
          </p:cNvPr>
          <p:cNvSpPr>
            <a:spLocks noGrp="1"/>
          </p:cNvSpPr>
          <p:nvPr>
            <p:ph type="body" idx="1"/>
          </p:nvPr>
        </p:nvSpPr>
        <p:spPr/>
        <p:txBody>
          <a:bodyPr/>
          <a:lstStyle/>
          <a:p>
            <a:r>
              <a:rPr lang="da-DK"/>
              <a:t>For at alle elever er klar over, hvilke krav der stilles til dem, præsenteres eleverne for, hvilke overvejelser de forventes at gøre sig til delprocessen ‘Præsentere’. </a:t>
            </a:r>
          </a:p>
          <a:p>
            <a:r>
              <a:rPr lang="da-DK"/>
              <a:t>Præsenter også rammerne for eleverne fx hvem skal de præsentere for osv. </a:t>
            </a:r>
          </a:p>
        </p:txBody>
      </p:sp>
      <p:sp>
        <p:nvSpPr>
          <p:cNvPr id="4" name="Pladsholder til slidenummer 3">
            <a:extLst>
              <a:ext uri="{FF2B5EF4-FFF2-40B4-BE49-F238E27FC236}">
                <a16:creationId xmlns:a16="http://schemas.microsoft.com/office/drawing/2014/main" id="{B96D8F39-6E67-613B-3307-2D15C9D37B75}"/>
              </a:ext>
            </a:extLst>
          </p:cNvPr>
          <p:cNvSpPr>
            <a:spLocks noGrp="1"/>
          </p:cNvSpPr>
          <p:nvPr>
            <p:ph type="sldNum" sz="quarter" idx="5"/>
          </p:nvPr>
        </p:nvSpPr>
        <p:spPr/>
        <p:txBody>
          <a:bodyPr/>
          <a:lstStyle/>
          <a:p>
            <a:fld id="{3BD419F3-6B28-424A-92AC-0B6A1287DF94}" type="slidenum">
              <a:rPr lang="da-DK" smtClean="0"/>
              <a:t>14</a:t>
            </a:fld>
            <a:endParaRPr lang="da-DK"/>
          </a:p>
        </p:txBody>
      </p:sp>
    </p:spTree>
    <p:extLst>
      <p:ext uri="{BB962C8B-B14F-4D97-AF65-F5344CB8AC3E}">
        <p14:creationId xmlns:p14="http://schemas.microsoft.com/office/powerpoint/2010/main" val="704997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D419F3-6B28-424A-92AC-0B6A1287DF9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85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Overskrift">
    <p:spTree>
      <p:nvGrpSpPr>
        <p:cNvPr id="1" name=""/>
        <p:cNvGrpSpPr/>
        <p:nvPr/>
      </p:nvGrpSpPr>
      <p:grpSpPr>
        <a:xfrm>
          <a:off x="0" y="0"/>
          <a:ext cx="0" cy="0"/>
          <a:chOff x="0" y="0"/>
          <a:chExt cx="0" cy="0"/>
        </a:xfrm>
      </p:grpSpPr>
      <p:sp>
        <p:nvSpPr>
          <p:cNvPr id="4" name="Pladsholder til tekst 4"/>
          <p:cNvSpPr>
            <a:spLocks noGrp="1"/>
          </p:cNvSpPr>
          <p:nvPr>
            <p:ph type="body" sz="quarter" idx="10"/>
          </p:nvPr>
        </p:nvSpPr>
        <p:spPr>
          <a:xfrm>
            <a:off x="1295467" y="2636912"/>
            <a:ext cx="9505056" cy="1223962"/>
          </a:xfrm>
          <a:prstGeom prst="rect">
            <a:avLst/>
          </a:prstGeom>
        </p:spPr>
        <p:txBody>
          <a:bodyPr/>
          <a:lstStyle>
            <a:lvl1pPr marL="0" indent="0" algn="ctr">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2427671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6_EIS-14">
    <p:spTree>
      <p:nvGrpSpPr>
        <p:cNvPr id="1" name=""/>
        <p:cNvGrpSpPr/>
        <p:nvPr/>
      </p:nvGrpSpPr>
      <p:grpSpPr>
        <a:xfrm>
          <a:off x="0" y="0"/>
          <a:ext cx="0" cy="0"/>
          <a:chOff x="0" y="0"/>
          <a:chExt cx="0" cy="0"/>
        </a:xfrm>
      </p:grpSpPr>
      <p:sp>
        <p:nvSpPr>
          <p:cNvPr id="8" name="Pladsholder til tekst 4">
            <a:extLst>
              <a:ext uri="{FF2B5EF4-FFF2-40B4-BE49-F238E27FC236}">
                <a16:creationId xmlns:a16="http://schemas.microsoft.com/office/drawing/2014/main" id="{5E728DC3-1E09-405E-98A8-A240C3AAD406}"/>
              </a:ext>
            </a:extLst>
          </p:cNvPr>
          <p:cNvSpPr>
            <a:spLocks noGrp="1"/>
          </p:cNvSpPr>
          <p:nvPr>
            <p:ph type="body" sz="quarter" idx="10"/>
          </p:nvPr>
        </p:nvSpPr>
        <p:spPr>
          <a:xfrm>
            <a:off x="318782" y="393143"/>
            <a:ext cx="11474656" cy="936104"/>
          </a:xfrm>
          <a:prstGeom prst="rect">
            <a:avLst/>
          </a:prstGeom>
        </p:spPr>
        <p:txBody>
          <a:bodyPr/>
          <a:lstStyle>
            <a:lvl1pPr marL="0" indent="0">
              <a:buNone/>
              <a:defRPr sz="4400" b="0">
                <a:solidFill>
                  <a:srgbClr val="234B5A"/>
                </a:solidFill>
                <a:latin typeface="BetonEF-Bold" panose="02000503040000020003" pitchFamily="50" charset="0"/>
              </a:defRPr>
            </a:lvl1pPr>
          </a:lstStyle>
          <a:p>
            <a:pPr lvl="0"/>
            <a:endParaRPr lang="da-DK" dirty="0"/>
          </a:p>
        </p:txBody>
      </p:sp>
      <p:sp>
        <p:nvSpPr>
          <p:cNvPr id="9" name="Pladsholder til indhold 3">
            <a:extLst>
              <a:ext uri="{FF2B5EF4-FFF2-40B4-BE49-F238E27FC236}">
                <a16:creationId xmlns:a16="http://schemas.microsoft.com/office/drawing/2014/main" id="{3D69F850-CC4F-469D-9809-421FBD9E2923}"/>
              </a:ext>
            </a:extLst>
          </p:cNvPr>
          <p:cNvSpPr>
            <a:spLocks noGrp="1"/>
          </p:cNvSpPr>
          <p:nvPr>
            <p:ph sz="half" idx="2"/>
          </p:nvPr>
        </p:nvSpPr>
        <p:spPr>
          <a:xfrm>
            <a:off x="318782" y="1567242"/>
            <a:ext cx="11493061" cy="4137323"/>
          </a:xfrm>
          <a:prstGeom prst="rect">
            <a:avLst/>
          </a:prstGeom>
        </p:spPr>
        <p:txBody>
          <a:bodyPr/>
          <a:lstStyle>
            <a:lvl1pPr marL="0" indent="0">
              <a:buNone/>
              <a:defRPr sz="1400">
                <a:solidFill>
                  <a:schemeClr val="tx1"/>
                </a:solidFill>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Tree>
    <p:extLst>
      <p:ext uri="{BB962C8B-B14F-4D97-AF65-F5344CB8AC3E}">
        <p14:creationId xmlns:p14="http://schemas.microsoft.com/office/powerpoint/2010/main" val="224997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Overskrift og et objekt">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2"/>
            <a:ext cx="10670976" cy="4139291"/>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587F8A"/>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2283923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37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Pige1">
    <p:spTree>
      <p:nvGrpSpPr>
        <p:cNvPr id="1" name=""/>
        <p:cNvGrpSpPr/>
        <p:nvPr/>
      </p:nvGrpSpPr>
      <p:grpSpPr>
        <a:xfrm>
          <a:off x="0" y="0"/>
          <a:ext cx="0" cy="0"/>
          <a:chOff x="0" y="0"/>
          <a:chExt cx="0" cy="0"/>
        </a:xfrm>
      </p:grpSpPr>
      <p:sp>
        <p:nvSpPr>
          <p:cNvPr id="9" name="Pladsholder til tekst 4"/>
          <p:cNvSpPr>
            <a:spLocks noGrp="1"/>
          </p:cNvSpPr>
          <p:nvPr>
            <p:ph type="body" sz="quarter" idx="10"/>
          </p:nvPr>
        </p:nvSpPr>
        <p:spPr>
          <a:xfrm>
            <a:off x="4654864" y="393143"/>
            <a:ext cx="7201776" cy="936104"/>
          </a:xfrm>
          <a:prstGeom prst="rect">
            <a:avLst/>
          </a:prstGeom>
        </p:spPr>
        <p:txBody>
          <a:bodyPr/>
          <a:lstStyle>
            <a:lvl1pPr marL="0" indent="0">
              <a:buNone/>
              <a:defRPr sz="4400" b="0">
                <a:solidFill>
                  <a:srgbClr val="234B5A"/>
                </a:solidFill>
                <a:latin typeface="BetonEF-Bold" panose="02000503040000020003" pitchFamily="50" charset="0"/>
              </a:defRPr>
            </a:lvl1pPr>
          </a:lstStyle>
          <a:p>
            <a:pPr lvl="0"/>
            <a:endParaRPr lang="da-DK"/>
          </a:p>
        </p:txBody>
      </p:sp>
      <p:sp>
        <p:nvSpPr>
          <p:cNvPr id="10" name="Pladsholder til indhold 3"/>
          <p:cNvSpPr>
            <a:spLocks noGrp="1"/>
          </p:cNvSpPr>
          <p:nvPr>
            <p:ph sz="half" idx="2"/>
          </p:nvPr>
        </p:nvSpPr>
        <p:spPr>
          <a:xfrm>
            <a:off x="4636459" y="1844825"/>
            <a:ext cx="7220181" cy="4137323"/>
          </a:xfrm>
          <a:prstGeom prst="rect">
            <a:avLst/>
          </a:prstGeom>
        </p:spPr>
        <p:txBody>
          <a:bodyPr/>
          <a:lstStyle>
            <a:lvl1pPr marL="0" indent="0">
              <a:buNone/>
              <a:defRPr sz="1400">
                <a:solidFill>
                  <a:schemeClr val="tx1"/>
                </a:solidFill>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pic>
        <p:nvPicPr>
          <p:cNvPr id="2" name="Billede 1" descr="Et billede, der indeholder Ansigt, person, tøj, pige&#10;&#10;Automatisk genereret beskrivelse">
            <a:extLst>
              <a:ext uri="{FF2B5EF4-FFF2-40B4-BE49-F238E27FC236}">
                <a16:creationId xmlns:a16="http://schemas.microsoft.com/office/drawing/2014/main" id="{F21A2CC2-1A65-C850-F141-9EDAB641FCF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3755570" cy="6467475"/>
          </a:xfrm>
          <a:prstGeom prst="rect">
            <a:avLst/>
          </a:prstGeom>
        </p:spPr>
      </p:pic>
    </p:spTree>
    <p:extLst>
      <p:ext uri="{BB962C8B-B14F-4D97-AF65-F5344CB8AC3E}">
        <p14:creationId xmlns:p14="http://schemas.microsoft.com/office/powerpoint/2010/main" val="549833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DP-Model">
    <p:spTree>
      <p:nvGrpSpPr>
        <p:cNvPr id="1" name=""/>
        <p:cNvGrpSpPr/>
        <p:nvPr/>
      </p:nvGrpSpPr>
      <p:grpSpPr>
        <a:xfrm>
          <a:off x="0" y="0"/>
          <a:ext cx="0" cy="0"/>
          <a:chOff x="0" y="0"/>
          <a:chExt cx="0" cy="0"/>
        </a:xfrm>
      </p:grpSpPr>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hasCustomPrompt="1"/>
          </p:nvPr>
        </p:nvSpPr>
        <p:spPr>
          <a:xfrm>
            <a:off x="2529139" y="433676"/>
            <a:ext cx="7133720" cy="936104"/>
          </a:xfrm>
          <a:prstGeom prst="rect">
            <a:avLst/>
          </a:prstGeom>
        </p:spPr>
        <p:txBody>
          <a:bodyPr/>
          <a:lstStyle>
            <a:lvl1pPr marL="0" indent="0" algn="ctr">
              <a:buNone/>
              <a:defRPr sz="4400" b="0">
                <a:solidFill>
                  <a:srgbClr val="234B5A"/>
                </a:solidFill>
                <a:latin typeface="BetonEF-Bold" panose="02000503040000020003" pitchFamily="50" charset="0"/>
              </a:defRPr>
            </a:lvl1pPr>
          </a:lstStyle>
          <a:p>
            <a:pPr marL="0" marR="0" lvl="0" indent="0" algn="l" defTabSz="457200" rtl="0" eaLnBrk="1" fontAlgn="auto" latinLnBrk="0" hangingPunct="1">
              <a:lnSpc>
                <a:spcPct val="100000"/>
              </a:lnSpc>
              <a:spcBef>
                <a:spcPct val="20000"/>
              </a:spcBef>
              <a:spcAft>
                <a:spcPts val="0"/>
              </a:spcAft>
              <a:buClrTx/>
              <a:buSzTx/>
              <a:buFontTx/>
              <a:buNone/>
              <a:tabLst/>
              <a:defRPr/>
            </a:pPr>
            <a:r>
              <a:rPr lang="da-DK"/>
              <a:t>Engineering designprocessen</a:t>
            </a:r>
          </a:p>
        </p:txBody>
      </p:sp>
      <p:pic>
        <p:nvPicPr>
          <p:cNvPr id="3" name="Billede 2" descr="Et billede, der indeholder tekst, cirkel, Font/skrifttype, skærmbillede&#10;&#10;Automatisk genereret beskrivelse">
            <a:extLst>
              <a:ext uri="{FF2B5EF4-FFF2-40B4-BE49-F238E27FC236}">
                <a16:creationId xmlns:a16="http://schemas.microsoft.com/office/drawing/2014/main" id="{2CFA2765-A18E-A8CD-67FB-1F302367B9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38793" y="1045657"/>
            <a:ext cx="7914413" cy="4957120"/>
          </a:xfrm>
          <a:prstGeom prst="rect">
            <a:avLst/>
          </a:prstGeom>
        </p:spPr>
      </p:pic>
    </p:spTree>
    <p:extLst>
      <p:ext uri="{BB962C8B-B14F-4D97-AF65-F5344CB8AC3E}">
        <p14:creationId xmlns:p14="http://schemas.microsoft.com/office/powerpoint/2010/main" val="4064962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Overskrift og et objekt">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2"/>
            <a:ext cx="10670976" cy="4139291"/>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dirty="0"/>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587F8A"/>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1252532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8473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verskrift">
    <p:spTree>
      <p:nvGrpSpPr>
        <p:cNvPr id="1" name=""/>
        <p:cNvGrpSpPr/>
        <p:nvPr/>
      </p:nvGrpSpPr>
      <p:grpSpPr>
        <a:xfrm>
          <a:off x="0" y="0"/>
          <a:ext cx="0" cy="0"/>
          <a:chOff x="0" y="0"/>
          <a:chExt cx="0" cy="0"/>
        </a:xfrm>
      </p:grpSpPr>
      <p:sp>
        <p:nvSpPr>
          <p:cNvPr id="4" name="Pladsholder til tekst 4"/>
          <p:cNvSpPr>
            <a:spLocks noGrp="1"/>
          </p:cNvSpPr>
          <p:nvPr>
            <p:ph type="body" sz="quarter" idx="10"/>
          </p:nvPr>
        </p:nvSpPr>
        <p:spPr>
          <a:xfrm>
            <a:off x="1295467" y="2636912"/>
            <a:ext cx="9505056" cy="1223962"/>
          </a:xfrm>
          <a:prstGeom prst="rect">
            <a:avLst/>
          </a:prstGeom>
        </p:spPr>
        <p:txBody>
          <a:bodyPr/>
          <a:lstStyle>
            <a:lvl1pPr marL="0" indent="0" algn="ctr">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3157644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verskrift og to objekter">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1"/>
            <a:ext cx="5384800" cy="4525963"/>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4" name="Pladsholder til indhold 3"/>
          <p:cNvSpPr>
            <a:spLocks noGrp="1"/>
          </p:cNvSpPr>
          <p:nvPr>
            <p:ph sz="half" idx="2"/>
          </p:nvPr>
        </p:nvSpPr>
        <p:spPr>
          <a:xfrm>
            <a:off x="6197600" y="1600201"/>
            <a:ext cx="5384800" cy="4525963"/>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3806872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verskrift og et objekt">
    <p:bg>
      <p:bgPr>
        <a:solidFill>
          <a:srgbClr val="234B5A"/>
        </a:solidFill>
        <a:effectLst/>
      </p:bgPr>
    </p:bg>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609600" y="1600201"/>
            <a:ext cx="10670976" cy="4525963"/>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
        <p:nvSpPr>
          <p:cNvPr id="5" name="Pladsholder til tekst 4"/>
          <p:cNvSpPr txBox="1">
            <a:spLocks/>
          </p:cNvSpPr>
          <p:nvPr userDrawn="1"/>
        </p:nvSpPr>
        <p:spPr>
          <a:xfrm>
            <a:off x="623392" y="433676"/>
            <a:ext cx="10945216" cy="1223962"/>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4400" b="1" kern="1200">
                <a:solidFill>
                  <a:srgbClr val="FFF10B"/>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da-DK" sz="4400">
              <a:latin typeface="Rockwell" panose="02060603020205020403" pitchFamily="18" charset="0"/>
            </a:endParaRPr>
          </a:p>
        </p:txBody>
      </p:sp>
      <p:sp>
        <p:nvSpPr>
          <p:cNvPr id="6" name="Pladsholder til tekst 4"/>
          <p:cNvSpPr>
            <a:spLocks noGrp="1"/>
          </p:cNvSpPr>
          <p:nvPr>
            <p:ph type="body" sz="quarter" idx="10"/>
          </p:nvPr>
        </p:nvSpPr>
        <p:spPr>
          <a:xfrm>
            <a:off x="623392" y="393143"/>
            <a:ext cx="11233248" cy="936104"/>
          </a:xfrm>
          <a:prstGeom prst="rect">
            <a:avLst/>
          </a:prstGeom>
        </p:spPr>
        <p:txBody>
          <a:bodyPr/>
          <a:lstStyle>
            <a:lvl1pPr marL="0" indent="0">
              <a:buNone/>
              <a:defRPr sz="4400" b="0">
                <a:solidFill>
                  <a:srgbClr val="FFF10B"/>
                </a:solidFill>
                <a:latin typeface="BetonEF-Bold" panose="02000503040000020003" pitchFamily="50" charset="0"/>
              </a:defRPr>
            </a:lvl1pPr>
          </a:lstStyle>
          <a:p>
            <a:pPr lvl="0"/>
            <a:endParaRPr lang="da-DK"/>
          </a:p>
        </p:txBody>
      </p:sp>
    </p:spTree>
    <p:extLst>
      <p:ext uri="{BB962C8B-B14F-4D97-AF65-F5344CB8AC3E}">
        <p14:creationId xmlns:p14="http://schemas.microsoft.com/office/powerpoint/2010/main" val="274576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deo på fuld side">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0" y="0"/>
            <a:ext cx="12192000" cy="6021288"/>
          </a:xfrm>
          <a:prstGeom prst="rect">
            <a:avLst/>
          </a:prstGeom>
        </p:spPr>
        <p:txBody>
          <a:bodyPr/>
          <a:lstStyle>
            <a:lvl1pPr>
              <a:defRPr sz="1400">
                <a:latin typeface="Work Sans" pitchFamily="2"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endParaRPr lang="da-DK"/>
          </a:p>
        </p:txBody>
      </p:sp>
    </p:spTree>
    <p:extLst>
      <p:ext uri="{BB962C8B-B14F-4D97-AF65-F5344CB8AC3E}">
        <p14:creationId xmlns:p14="http://schemas.microsoft.com/office/powerpoint/2010/main" val="15274599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1.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188B5319-1C70-E8AF-37ED-3AF5973257E5}"/>
              </a:ext>
            </a:extLst>
          </p:cNvPr>
          <p:cNvSpPr/>
          <p:nvPr userDrawn="1"/>
        </p:nvSpPr>
        <p:spPr>
          <a:xfrm>
            <a:off x="0" y="6453965"/>
            <a:ext cx="12192000" cy="404035"/>
          </a:xfrm>
          <a:prstGeom prst="rect">
            <a:avLst/>
          </a:prstGeom>
          <a:solidFill>
            <a:srgbClr val="234B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a:extLst>
              <a:ext uri="{FF2B5EF4-FFF2-40B4-BE49-F238E27FC236}">
                <a16:creationId xmlns:a16="http://schemas.microsoft.com/office/drawing/2014/main" id="{02B2B768-F9B5-B3E8-4AA8-5136DA53F29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870551" y="6555690"/>
            <a:ext cx="1728000" cy="200808"/>
          </a:xfrm>
          <a:prstGeom prst="rect">
            <a:avLst/>
          </a:prstGeom>
        </p:spPr>
      </p:pic>
    </p:spTree>
    <p:extLst>
      <p:ext uri="{BB962C8B-B14F-4D97-AF65-F5344CB8AC3E}">
        <p14:creationId xmlns:p14="http://schemas.microsoft.com/office/powerpoint/2010/main" val="134352355"/>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A561FA99-C678-4480-1C6B-D66C3670CA77}"/>
              </a:ext>
            </a:extLst>
          </p:cNvPr>
          <p:cNvSpPr/>
          <p:nvPr userDrawn="1"/>
        </p:nvSpPr>
        <p:spPr>
          <a:xfrm>
            <a:off x="0" y="6453965"/>
            <a:ext cx="12192000" cy="404035"/>
          </a:xfrm>
          <a:prstGeom prst="rect">
            <a:avLst/>
          </a:prstGeom>
          <a:solidFill>
            <a:srgbClr val="234B5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3" name="Billede 2">
            <a:extLst>
              <a:ext uri="{FF2B5EF4-FFF2-40B4-BE49-F238E27FC236}">
                <a16:creationId xmlns:a16="http://schemas.microsoft.com/office/drawing/2014/main" id="{F8DD027E-65A8-8324-D2EA-4DE14280A55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870551" y="6555690"/>
            <a:ext cx="1728000" cy="200808"/>
          </a:xfrm>
          <a:prstGeom prst="rect">
            <a:avLst/>
          </a:prstGeom>
        </p:spPr>
      </p:pic>
      <p:sp>
        <p:nvSpPr>
          <p:cNvPr id="4" name="Tekstfelt 3">
            <a:extLst>
              <a:ext uri="{FF2B5EF4-FFF2-40B4-BE49-F238E27FC236}">
                <a16:creationId xmlns:a16="http://schemas.microsoft.com/office/drawing/2014/main" id="{58896DD2-198E-5AAD-F1E3-73D2874B1E60}"/>
              </a:ext>
            </a:extLst>
          </p:cNvPr>
          <p:cNvSpPr txBox="1"/>
          <p:nvPr userDrawn="1"/>
        </p:nvSpPr>
        <p:spPr>
          <a:xfrm>
            <a:off x="593449" y="6479010"/>
            <a:ext cx="2628900" cy="353943"/>
          </a:xfrm>
          <a:prstGeom prst="rect">
            <a:avLst/>
          </a:prstGeom>
          <a:noFill/>
        </p:spPr>
        <p:txBody>
          <a:bodyPr wrap="square" rtlCol="0">
            <a:spAutoFit/>
          </a:bodyPr>
          <a:lstStyle/>
          <a:p>
            <a:r>
              <a:rPr lang="da-DK" sz="1700">
                <a:solidFill>
                  <a:schemeClr val="bg1"/>
                </a:solidFill>
                <a:latin typeface="BetonEF-Bold" panose="02000503040000020003" pitchFamily="50" charset="0"/>
              </a:rPr>
              <a:t>Engineering i skolen</a:t>
            </a:r>
          </a:p>
        </p:txBody>
      </p:sp>
    </p:spTree>
    <p:extLst>
      <p:ext uri="{BB962C8B-B14F-4D97-AF65-F5344CB8AC3E}">
        <p14:creationId xmlns:p14="http://schemas.microsoft.com/office/powerpoint/2010/main" val="3815649992"/>
      </p:ext>
    </p:extLst>
  </p:cSld>
  <p:clrMap bg1="lt1" tx1="dk1" bg2="lt2" tx2="dk2" accent1="accent1" accent2="accent2" accent3="accent3" accent4="accent4" accent5="accent5" accent6="accent6" hlink="hlink" folHlink="folHlink"/>
  <p:sldLayoutIdLst>
    <p:sldLayoutId id="2147483958" r:id="rId1"/>
    <p:sldLayoutId id="2147483956" r:id="rId2"/>
    <p:sldLayoutId id="2147483872" r:id="rId3"/>
    <p:sldLayoutId id="2147483967" r:id="rId4"/>
  </p:sldLayoutIdLst>
  <p:txStyles>
    <p:titleStyle>
      <a:lvl1pPr algn="l" defTabSz="457200" rtl="0" eaLnBrk="1" latinLnBrk="0" hangingPunct="1">
        <a:spcBef>
          <a:spcPct val="0"/>
        </a:spcBef>
        <a:buNone/>
        <a:defRPr sz="4800" kern="1200">
          <a:solidFill>
            <a:srgbClr val="FFF10B"/>
          </a:solidFill>
          <a:latin typeface="BetonEF-Bold"/>
          <a:ea typeface="+mj-ea"/>
          <a:cs typeface="BetonEF-Bold"/>
        </a:defRPr>
      </a:lvl1pPr>
    </p:titleStyle>
    <p:bodyStyle>
      <a:lvl1pPr marL="0" indent="0" algn="l" defTabSz="457200" rtl="0" eaLnBrk="1" latinLnBrk="0" hangingPunct="1">
        <a:spcBef>
          <a:spcPct val="20000"/>
        </a:spcBef>
        <a:buFontTx/>
        <a:buNone/>
        <a:defRPr sz="1800" b="0" i="0" kern="1200">
          <a:solidFill>
            <a:schemeClr val="bg1"/>
          </a:solidFill>
          <a:latin typeface="Trade Gothic"/>
          <a:ea typeface="+mn-ea"/>
          <a:cs typeface="TradeGothic Light"/>
        </a:defRPr>
      </a:lvl1pPr>
      <a:lvl2pPr marL="742950" indent="-285750" algn="l" defTabSz="457200" rtl="0" eaLnBrk="1" latinLnBrk="0" hangingPunct="1">
        <a:spcBef>
          <a:spcPct val="20000"/>
        </a:spcBef>
        <a:buFont typeface="Wingdings" charset="2"/>
        <a:buChar char="§"/>
        <a:defRPr sz="16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14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234B5A"/>
        </a:solid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257EDFA9-65AA-77F6-1971-FE9BF0C7FFD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870551" y="6555690"/>
            <a:ext cx="1728000" cy="200808"/>
          </a:xfrm>
          <a:prstGeom prst="rect">
            <a:avLst/>
          </a:prstGeom>
        </p:spPr>
      </p:pic>
      <p:sp>
        <p:nvSpPr>
          <p:cNvPr id="2" name="Tekstfelt 1">
            <a:extLst>
              <a:ext uri="{FF2B5EF4-FFF2-40B4-BE49-F238E27FC236}">
                <a16:creationId xmlns:a16="http://schemas.microsoft.com/office/drawing/2014/main" id="{B8C3F95B-BBE1-DC03-83F2-E20201FF1E35}"/>
              </a:ext>
            </a:extLst>
          </p:cNvPr>
          <p:cNvSpPr txBox="1"/>
          <p:nvPr userDrawn="1"/>
        </p:nvSpPr>
        <p:spPr>
          <a:xfrm>
            <a:off x="593449" y="6479010"/>
            <a:ext cx="2628900" cy="353943"/>
          </a:xfrm>
          <a:prstGeom prst="rect">
            <a:avLst/>
          </a:prstGeom>
          <a:noFill/>
        </p:spPr>
        <p:txBody>
          <a:bodyPr wrap="square" rtlCol="0">
            <a:spAutoFit/>
          </a:bodyPr>
          <a:lstStyle/>
          <a:p>
            <a:r>
              <a:rPr lang="da-DK" sz="1700">
                <a:solidFill>
                  <a:schemeClr val="bg1"/>
                </a:solidFill>
                <a:latin typeface="BetonEF-Bold" panose="02000503040000020003" pitchFamily="50" charset="0"/>
              </a:rPr>
              <a:t>Engineering i skolen</a:t>
            </a:r>
          </a:p>
        </p:txBody>
      </p:sp>
    </p:spTree>
    <p:extLst>
      <p:ext uri="{BB962C8B-B14F-4D97-AF65-F5344CB8AC3E}">
        <p14:creationId xmlns:p14="http://schemas.microsoft.com/office/powerpoint/2010/main" val="401161444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Lst>
  <p:txStyles>
    <p:titleStyle>
      <a:lvl1pPr algn="l" defTabSz="457200" rtl="0" eaLnBrk="1" latinLnBrk="0" hangingPunct="1">
        <a:spcBef>
          <a:spcPct val="0"/>
        </a:spcBef>
        <a:buNone/>
        <a:defRPr sz="4800" kern="1200">
          <a:solidFill>
            <a:srgbClr val="FFF10B"/>
          </a:solidFill>
          <a:latin typeface="BetonEF-Bold"/>
          <a:ea typeface="+mj-ea"/>
          <a:cs typeface="BetonEF-Bold"/>
        </a:defRPr>
      </a:lvl1pPr>
    </p:titleStyle>
    <p:bodyStyle>
      <a:lvl1pPr marL="0" indent="0" algn="l" defTabSz="457200" rtl="0" eaLnBrk="1" latinLnBrk="0" hangingPunct="1">
        <a:spcBef>
          <a:spcPct val="20000"/>
        </a:spcBef>
        <a:buFontTx/>
        <a:buNone/>
        <a:defRPr sz="1800" b="0" i="0" kern="1200">
          <a:solidFill>
            <a:schemeClr val="bg1"/>
          </a:solidFill>
          <a:latin typeface="Trade Gothic"/>
          <a:ea typeface="+mn-ea"/>
          <a:cs typeface="TradeGothic Light"/>
        </a:defRPr>
      </a:lvl1pPr>
      <a:lvl2pPr marL="742950" indent="-285750" algn="l" defTabSz="457200" rtl="0" eaLnBrk="1" latinLnBrk="0" hangingPunct="1">
        <a:spcBef>
          <a:spcPct val="20000"/>
        </a:spcBef>
        <a:buFont typeface="Wingdings" charset="2"/>
        <a:buChar char="§"/>
        <a:defRPr sz="16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14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2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GPxS05hyezA?feature=oembed" TargetMode="Externa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0B81235-1A39-7583-3B5A-22F1B50EE2E3}"/>
              </a:ext>
            </a:extLst>
          </p:cNvPr>
          <p:cNvSpPr>
            <a:spLocks noGrp="1"/>
          </p:cNvSpPr>
          <p:nvPr>
            <p:ph type="body" sz="quarter" idx="10"/>
          </p:nvPr>
        </p:nvSpPr>
        <p:spPr>
          <a:xfrm>
            <a:off x="1295467" y="2520000"/>
            <a:ext cx="9505056" cy="1223962"/>
          </a:xfrm>
        </p:spPr>
        <p:txBody>
          <a:bodyPr lIns="91440" tIns="45720" rIns="91440" bIns="45720" anchor="t"/>
          <a:lstStyle/>
          <a:p>
            <a:r>
              <a:rPr lang="da-DK" dirty="0">
                <a:latin typeface="BetonEF-Bold"/>
              </a:rPr>
              <a:t>Engineering Day 2026</a:t>
            </a:r>
            <a:endParaRPr lang="da-DK" dirty="0"/>
          </a:p>
          <a:p>
            <a:r>
              <a:rPr lang="da-DK" dirty="0">
                <a:solidFill>
                  <a:schemeClr val="bg1"/>
                </a:solidFill>
                <a:latin typeface="BetonEF-Bold"/>
              </a:rPr>
              <a:t>Tjek på tingene</a:t>
            </a:r>
          </a:p>
        </p:txBody>
      </p:sp>
    </p:spTree>
    <p:extLst>
      <p:ext uri="{BB962C8B-B14F-4D97-AF65-F5344CB8AC3E}">
        <p14:creationId xmlns:p14="http://schemas.microsoft.com/office/powerpoint/2010/main" val="624253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19EC7671-D31D-57A7-C05F-DAC9706F73B4}"/>
              </a:ext>
            </a:extLst>
          </p:cNvPr>
          <p:cNvPicPr>
            <a:picLocks noChangeAspect="1"/>
          </p:cNvPicPr>
          <p:nvPr/>
        </p:nvPicPr>
        <p:blipFill>
          <a:blip r:embed="rId2" cstate="print">
            <a:extLst>
              <a:ext uri="{28A0092B-C50C-407E-A947-70E740481C1C}">
                <a14:useLocalDpi xmlns:a14="http://schemas.microsoft.com/office/drawing/2010/main" val="0"/>
              </a:ext>
            </a:extLst>
          </a:blip>
          <a:srcRect l="5336" t="5049" r="14566" b="14633"/>
          <a:stretch>
            <a:fillRect/>
          </a:stretch>
        </p:blipFill>
        <p:spPr>
          <a:xfrm>
            <a:off x="2936720" y="1585836"/>
            <a:ext cx="6318559" cy="4146153"/>
          </a:xfrm>
          <a:prstGeom prst="rect">
            <a:avLst/>
          </a:prstGeom>
        </p:spPr>
      </p:pic>
      <p:sp>
        <p:nvSpPr>
          <p:cNvPr id="4" name="Pladsholder til tekst 3">
            <a:extLst>
              <a:ext uri="{FF2B5EF4-FFF2-40B4-BE49-F238E27FC236}">
                <a16:creationId xmlns:a16="http://schemas.microsoft.com/office/drawing/2014/main" id="{44769AEF-FB26-5099-8A98-31D65D957A4D}"/>
              </a:ext>
            </a:extLst>
          </p:cNvPr>
          <p:cNvSpPr>
            <a:spLocks noGrp="1"/>
          </p:cNvSpPr>
          <p:nvPr>
            <p:ph type="body" sz="quarter" idx="10"/>
          </p:nvPr>
        </p:nvSpPr>
        <p:spPr/>
        <p:txBody>
          <a:bodyPr/>
          <a:lstStyle/>
          <a:p>
            <a:r>
              <a:rPr lang="da-DK" dirty="0">
                <a:solidFill>
                  <a:srgbClr val="234B5A"/>
                </a:solidFill>
              </a:rPr>
              <a:t>Tjek på tingene</a:t>
            </a:r>
          </a:p>
        </p:txBody>
      </p:sp>
    </p:spTree>
    <p:extLst>
      <p:ext uri="{BB962C8B-B14F-4D97-AF65-F5344CB8AC3E}">
        <p14:creationId xmlns:p14="http://schemas.microsoft.com/office/powerpoint/2010/main" val="4274619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lede 8">
            <a:extLst>
              <a:ext uri="{FF2B5EF4-FFF2-40B4-BE49-F238E27FC236}">
                <a16:creationId xmlns:a16="http://schemas.microsoft.com/office/drawing/2014/main" id="{283D9DF7-3F60-F48F-8A0E-246D8B3906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3898" y="3242140"/>
            <a:ext cx="3235099" cy="3055721"/>
          </a:xfrm>
          <a:prstGeom prst="rect">
            <a:avLst/>
          </a:prstGeom>
        </p:spPr>
      </p:pic>
      <p:sp>
        <p:nvSpPr>
          <p:cNvPr id="2" name="Pladsholder til indhold 1">
            <a:extLst>
              <a:ext uri="{FF2B5EF4-FFF2-40B4-BE49-F238E27FC236}">
                <a16:creationId xmlns:a16="http://schemas.microsoft.com/office/drawing/2014/main" id="{5DD4F736-4F94-85DB-E58B-CF652E439576}"/>
              </a:ext>
            </a:extLst>
          </p:cNvPr>
          <p:cNvSpPr>
            <a:spLocks noGrp="1"/>
          </p:cNvSpPr>
          <p:nvPr>
            <p:ph sz="half" idx="1"/>
          </p:nvPr>
        </p:nvSpPr>
        <p:spPr>
          <a:xfrm>
            <a:off x="609600" y="1600202"/>
            <a:ext cx="4379259" cy="4139291"/>
          </a:xfrm>
        </p:spPr>
        <p:txBody>
          <a:bodyPr lIns="91440" tIns="45720" rIns="91440" bIns="45720" anchor="t"/>
          <a:lstStyle/>
          <a:p>
            <a:pPr>
              <a:spcAft>
                <a:spcPts val="1000"/>
              </a:spcAft>
            </a:pPr>
            <a:r>
              <a:rPr lang="da-DK" sz="1600" dirty="0">
                <a:solidFill>
                  <a:schemeClr val="tx1"/>
                </a:solidFill>
                <a:latin typeface="Work Sans" pitchFamily="2" charset="0"/>
              </a:rPr>
              <a:t>Idrætstøj, penalhus, computer, skateboard, tuba, gulerodskage… Det kan være svært at få plads til det hele, når man skal i skole. Tasken føles for lille, der er ikke plads på cyklen, man får ondt i skulderen. Hvad man har brug for, kan være forskelligt fra dag til dag, men det kan være irriterende at skulle flytte ting fra taske til taske eller glemme noget, fordi det ligger i cykelkurven eller posen, man havde med i går. Tænk hvis man kunne udvikle en løsning, der kan tilpasses til forskellige behov, og som gør det nemmere at transportere alt det, man skal have med på en dag.</a:t>
            </a:r>
            <a:endParaRPr lang="da-DK" sz="1600" dirty="0">
              <a:solidFill>
                <a:schemeClr val="tx1"/>
              </a:solidFill>
              <a:latin typeface="Work Sans" pitchFamily="2" charset="0"/>
              <a:cs typeface="Times New Roman"/>
            </a:endParaRPr>
          </a:p>
        </p:txBody>
      </p:sp>
      <p:sp>
        <p:nvSpPr>
          <p:cNvPr id="3" name="Pladsholder til tekst 2">
            <a:extLst>
              <a:ext uri="{FF2B5EF4-FFF2-40B4-BE49-F238E27FC236}">
                <a16:creationId xmlns:a16="http://schemas.microsoft.com/office/drawing/2014/main" id="{838E86C0-63F2-4139-38FD-586801CA3886}"/>
              </a:ext>
            </a:extLst>
          </p:cNvPr>
          <p:cNvSpPr>
            <a:spLocks noGrp="1"/>
          </p:cNvSpPr>
          <p:nvPr>
            <p:ph type="body" sz="quarter" idx="10"/>
          </p:nvPr>
        </p:nvSpPr>
        <p:spPr/>
        <p:txBody>
          <a:bodyPr/>
          <a:lstStyle/>
          <a:p>
            <a:r>
              <a:rPr lang="da-DK" dirty="0">
                <a:solidFill>
                  <a:srgbClr val="234B5A"/>
                </a:solidFill>
              </a:rPr>
              <a:t>Narrativ</a:t>
            </a:r>
            <a:r>
              <a:rPr lang="da-DK" dirty="0"/>
              <a:t> </a:t>
            </a:r>
          </a:p>
        </p:txBody>
      </p:sp>
      <p:pic>
        <p:nvPicPr>
          <p:cNvPr id="10" name="Billede 9" descr="Et billede, der indeholder cirkel, Font/skrifttype, logo, Grafik&#10;&#10;Automatisk genereret beskrivelse">
            <a:extLst>
              <a:ext uri="{FF2B5EF4-FFF2-40B4-BE49-F238E27FC236}">
                <a16:creationId xmlns:a16="http://schemas.microsoft.com/office/drawing/2014/main" id="{0562AD6E-8D1C-5CEE-1F96-86DC8A35FE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0000" y="468000"/>
            <a:ext cx="1613299" cy="1620000"/>
          </a:xfrm>
          <a:prstGeom prst="rect">
            <a:avLst/>
          </a:prstGeom>
        </p:spPr>
      </p:pic>
      <p:pic>
        <p:nvPicPr>
          <p:cNvPr id="5" name="Picture 4">
            <a:extLst>
              <a:ext uri="{FF2B5EF4-FFF2-40B4-BE49-F238E27FC236}">
                <a16:creationId xmlns:a16="http://schemas.microsoft.com/office/drawing/2014/main" id="{2FFA6002-5451-4AF0-4E1B-D4530DD9BD06}"/>
              </a:ext>
            </a:extLst>
          </p:cNvPr>
          <p:cNvPicPr>
            <a:picLocks noChangeAspect="1"/>
          </p:cNvPicPr>
          <p:nvPr/>
        </p:nvPicPr>
        <p:blipFill>
          <a:blip r:embed="rId5"/>
          <a:stretch>
            <a:fillRect/>
          </a:stretch>
        </p:blipFill>
        <p:spPr>
          <a:xfrm>
            <a:off x="5494076" y="1291772"/>
            <a:ext cx="3830933" cy="3403599"/>
          </a:xfrm>
          <a:prstGeom prst="rect">
            <a:avLst/>
          </a:prstGeom>
        </p:spPr>
      </p:pic>
    </p:spTree>
    <p:extLst>
      <p:ext uri="{BB962C8B-B14F-4D97-AF65-F5344CB8AC3E}">
        <p14:creationId xmlns:p14="http://schemas.microsoft.com/office/powerpoint/2010/main" val="3848389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medier 3" title="Engineering day 2026 'Tjek på tingene'">
            <a:hlinkClick r:id="" action="ppaction://media"/>
            <a:extLst>
              <a:ext uri="{FF2B5EF4-FFF2-40B4-BE49-F238E27FC236}">
                <a16:creationId xmlns:a16="http://schemas.microsoft.com/office/drawing/2014/main" id="{02551581-0F5B-3796-7D27-40F811E158F1}"/>
              </a:ext>
            </a:extLst>
          </p:cNvPr>
          <p:cNvPicPr>
            <a:picLocks noGrp="1" noRot="1" noChangeAspect="1"/>
          </p:cNvPicPr>
          <p:nvPr>
            <p:ph sz="half" idx="1"/>
            <a:videoFile r:link="rId1"/>
          </p:nvPr>
        </p:nvPicPr>
        <p:blipFill>
          <a:blip r:embed="rId4"/>
          <a:stretch>
            <a:fillRect/>
          </a:stretch>
        </p:blipFill>
        <p:spPr>
          <a:xfrm>
            <a:off x="0" y="0"/>
            <a:ext cx="12250918" cy="6922008"/>
          </a:xfrm>
          <a:prstGeom prst="rect">
            <a:avLst/>
          </a:prstGeom>
        </p:spPr>
      </p:pic>
    </p:spTree>
    <p:extLst>
      <p:ext uri="{BB962C8B-B14F-4D97-AF65-F5344CB8AC3E}">
        <p14:creationId xmlns:p14="http://schemas.microsoft.com/office/powerpoint/2010/main" val="157462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25721EAC-6ACD-5876-606E-8E9C481AF3A9}"/>
              </a:ext>
            </a:extLst>
          </p:cNvPr>
          <p:cNvSpPr>
            <a:spLocks noGrp="1"/>
          </p:cNvSpPr>
          <p:nvPr>
            <p:ph sz="half" idx="1"/>
          </p:nvPr>
        </p:nvSpPr>
        <p:spPr>
          <a:xfrm>
            <a:off x="609600" y="1600202"/>
            <a:ext cx="8552688" cy="4139291"/>
          </a:xfrm>
        </p:spPr>
        <p:txBody>
          <a:bodyPr/>
          <a:lstStyle/>
          <a:p>
            <a:r>
              <a:rPr lang="da-DK" sz="1800" dirty="0">
                <a:solidFill>
                  <a:schemeClr val="tx1"/>
                </a:solidFill>
                <a:latin typeface="Work Sans" pitchFamily="2" charset="0"/>
              </a:rPr>
              <a:t>Hvilke materialeegenskaber forsøgte Valdemar og Lasse at udnytte i deres løsninger?</a:t>
            </a:r>
          </a:p>
          <a:p>
            <a:endParaRPr lang="da-DK" sz="1800" dirty="0">
              <a:solidFill>
                <a:schemeClr val="tx1"/>
              </a:solidFill>
            </a:endParaRPr>
          </a:p>
          <a:p>
            <a:r>
              <a:rPr lang="da-DK" sz="1800" dirty="0">
                <a:solidFill>
                  <a:schemeClr val="tx1"/>
                </a:solidFill>
              </a:rPr>
              <a:t>Hvilke udfordringer havde deres prototyper?</a:t>
            </a:r>
          </a:p>
          <a:p>
            <a:endParaRPr lang="da-DK" sz="1800" dirty="0">
              <a:solidFill>
                <a:schemeClr val="tx1"/>
              </a:solidFill>
              <a:latin typeface="Work Sans" pitchFamily="2" charset="0"/>
            </a:endParaRPr>
          </a:p>
          <a:p>
            <a:r>
              <a:rPr lang="da-DK" sz="1800" dirty="0">
                <a:solidFill>
                  <a:schemeClr val="tx1"/>
                </a:solidFill>
              </a:rPr>
              <a:t>Er der ting I under jer over, efter at have set filmen?</a:t>
            </a:r>
            <a:endParaRPr lang="da-DK" sz="1800" dirty="0">
              <a:solidFill>
                <a:schemeClr val="tx1"/>
              </a:solidFill>
              <a:latin typeface="Work Sans" pitchFamily="2" charset="0"/>
            </a:endParaRPr>
          </a:p>
          <a:p>
            <a:br>
              <a:rPr lang="da-DK" sz="1800" dirty="0">
                <a:solidFill>
                  <a:schemeClr val="tx1"/>
                </a:solidFill>
                <a:latin typeface="Work Sans" pitchFamily="2" charset="0"/>
              </a:rPr>
            </a:br>
            <a:br>
              <a:rPr lang="da-DK" sz="1800" dirty="0">
                <a:solidFill>
                  <a:schemeClr val="tx1"/>
                </a:solidFill>
                <a:latin typeface="Work Sans" pitchFamily="2" charset="0"/>
              </a:rPr>
            </a:br>
            <a:endParaRPr lang="da-DK" sz="1800" dirty="0">
              <a:solidFill>
                <a:schemeClr val="tx1"/>
              </a:solidFill>
            </a:endParaRPr>
          </a:p>
          <a:p>
            <a:r>
              <a:rPr lang="da-DK" sz="1800" dirty="0">
                <a:solidFill>
                  <a:schemeClr val="tx1"/>
                </a:solidFill>
                <a:latin typeface="Work Sans" pitchFamily="2" charset="0"/>
              </a:rPr>
              <a:t> </a:t>
            </a:r>
          </a:p>
        </p:txBody>
      </p:sp>
      <p:sp>
        <p:nvSpPr>
          <p:cNvPr id="2" name="Pladsholder til tekst 1">
            <a:extLst>
              <a:ext uri="{FF2B5EF4-FFF2-40B4-BE49-F238E27FC236}">
                <a16:creationId xmlns:a16="http://schemas.microsoft.com/office/drawing/2014/main" id="{3E0D9546-5A63-2592-56B8-7A244BCE8DE2}"/>
              </a:ext>
            </a:extLst>
          </p:cNvPr>
          <p:cNvSpPr>
            <a:spLocks noGrp="1"/>
          </p:cNvSpPr>
          <p:nvPr>
            <p:ph type="body" sz="quarter" idx="10"/>
          </p:nvPr>
        </p:nvSpPr>
        <p:spPr/>
        <p:txBody>
          <a:bodyPr/>
          <a:lstStyle/>
          <a:p>
            <a:r>
              <a:rPr lang="da-DK" dirty="0">
                <a:solidFill>
                  <a:srgbClr val="234B5A"/>
                </a:solidFill>
              </a:rPr>
              <a:t>Opsamling på film</a:t>
            </a:r>
          </a:p>
        </p:txBody>
      </p:sp>
      <p:pic>
        <p:nvPicPr>
          <p:cNvPr id="4" name="Billede 3" descr="Et billede, der indeholder cirkel, Font/skrifttype, logo, Grafik&#10;&#10;Automatisk genereret beskrivelse">
            <a:extLst>
              <a:ext uri="{FF2B5EF4-FFF2-40B4-BE49-F238E27FC236}">
                <a16:creationId xmlns:a16="http://schemas.microsoft.com/office/drawing/2014/main" id="{68A0AC27-ED4D-E412-178C-1D8DE902CA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13299" cy="1620000"/>
          </a:xfrm>
          <a:prstGeom prst="rect">
            <a:avLst/>
          </a:prstGeom>
        </p:spPr>
      </p:pic>
    </p:spTree>
    <p:extLst>
      <p:ext uri="{BB962C8B-B14F-4D97-AF65-F5344CB8AC3E}">
        <p14:creationId xmlns:p14="http://schemas.microsoft.com/office/powerpoint/2010/main" val="3627163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43612318-207A-484A-BE01-34AE297AF7C8}"/>
              </a:ext>
            </a:extLst>
          </p:cNvPr>
          <p:cNvSpPr>
            <a:spLocks noGrp="1"/>
          </p:cNvSpPr>
          <p:nvPr>
            <p:ph type="body" sz="quarter" idx="10"/>
          </p:nvPr>
        </p:nvSpPr>
        <p:spPr>
          <a:xfrm>
            <a:off x="2340880" y="426952"/>
            <a:ext cx="7133720" cy="936104"/>
          </a:xfrm>
        </p:spPr>
        <p:txBody>
          <a:bodyPr/>
          <a:lstStyle/>
          <a:p>
            <a:r>
              <a:rPr lang="da-DK" dirty="0"/>
              <a:t>Engineering designprocessen</a:t>
            </a:r>
          </a:p>
          <a:p>
            <a:endParaRPr lang="da-DK" dirty="0"/>
          </a:p>
        </p:txBody>
      </p:sp>
    </p:spTree>
    <p:extLst>
      <p:ext uri="{BB962C8B-B14F-4D97-AF65-F5344CB8AC3E}">
        <p14:creationId xmlns:p14="http://schemas.microsoft.com/office/powerpoint/2010/main" val="1502370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A29B-749B-0D6B-F47B-8298AC175AFF}"/>
            </a:ext>
          </a:extLst>
        </p:cNvPr>
        <p:cNvGrpSpPr/>
        <p:nvPr/>
      </p:nvGrpSpPr>
      <p:grpSpPr>
        <a:xfrm>
          <a:off x="0" y="0"/>
          <a:ext cx="0" cy="0"/>
          <a:chOff x="0" y="0"/>
          <a:chExt cx="0" cy="0"/>
        </a:xfrm>
      </p:grpSpPr>
      <p:sp>
        <p:nvSpPr>
          <p:cNvPr id="6" name="Pladsholder til indhold 1">
            <a:extLst>
              <a:ext uri="{FF2B5EF4-FFF2-40B4-BE49-F238E27FC236}">
                <a16:creationId xmlns:a16="http://schemas.microsoft.com/office/drawing/2014/main" id="{AA36F54C-7FC7-6A40-94F6-72A12C0A5DE1}"/>
              </a:ext>
            </a:extLst>
          </p:cNvPr>
          <p:cNvSpPr txBox="1">
            <a:spLocks/>
          </p:cNvSpPr>
          <p:nvPr/>
        </p:nvSpPr>
        <p:spPr>
          <a:xfrm>
            <a:off x="609600" y="1600202"/>
            <a:ext cx="5337289" cy="4139291"/>
          </a:xfrm>
          <a:prstGeom prst="rect">
            <a:avLst/>
          </a:prstGeom>
        </p:spPr>
        <p:txBody>
          <a:bodyPr/>
          <a:lstStyle>
            <a:lvl1pPr marL="0" indent="0" algn="l" defTabSz="457200" rtl="0" eaLnBrk="1" latinLnBrk="0" hangingPunct="1">
              <a:spcBef>
                <a:spcPct val="20000"/>
              </a:spcBef>
              <a:buFontTx/>
              <a:buNone/>
              <a:defRPr sz="1400" b="0" i="0" kern="1200">
                <a:solidFill>
                  <a:schemeClr val="bg1"/>
                </a:solidFill>
                <a:latin typeface="Trade Gothic LT Std" panose="00000500000000000000" pitchFamily="50" charset="0"/>
                <a:ea typeface="+mn-ea"/>
                <a:cs typeface="Arial" panose="020B0604020202020204" pitchFamily="34" charset="0"/>
              </a:defRPr>
            </a:lvl1pPr>
            <a:lvl2pPr marL="742950" indent="-285750" algn="l" defTabSz="457200" rtl="0" eaLnBrk="1" latinLnBrk="0" hangingPunct="1">
              <a:spcBef>
                <a:spcPct val="20000"/>
              </a:spcBef>
              <a:buFont typeface="Wingdings" charset="2"/>
              <a:buChar char="§"/>
              <a:defRPr sz="24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20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spcBef>
                <a:spcPts val="1200"/>
              </a:spcBef>
            </a:pPr>
            <a:r>
              <a:rPr lang="da-DK" sz="1800" dirty="0">
                <a:solidFill>
                  <a:schemeClr val="tx1"/>
                </a:solidFill>
                <a:latin typeface="Work Sans" pitchFamily="2" charset="0"/>
              </a:rPr>
              <a:t>Som afslutning på Engineering Day skal I præsentere jeres prototyper. </a:t>
            </a:r>
          </a:p>
          <a:p>
            <a:pPr>
              <a:spcBef>
                <a:spcPts val="1200"/>
              </a:spcBef>
            </a:pPr>
            <a:r>
              <a:rPr lang="da-DK" sz="1800" dirty="0">
                <a:solidFill>
                  <a:schemeClr val="tx1"/>
                </a:solidFill>
                <a:latin typeface="Work Sans" pitchFamily="2" charset="0"/>
              </a:rPr>
              <a:t>Her skal I fortælle om: </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Hvilken transportudfordring skal prototypen løse? </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skal jeres prototype bruges?</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sikrer I, at prototypen ikke falder af?</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har I testet prototypen?</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Har I afprøvet ideer, som I blev nødt til at ændre eller vælge fra - hvordan/hvorfor?</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Hvad ville I forbedre, hvis I havde mere tid?</a:t>
            </a:r>
          </a:p>
          <a:p>
            <a:endParaRPr lang="da-DK" dirty="0">
              <a:latin typeface="Work Sans" pitchFamily="2" charset="0"/>
            </a:endParaRPr>
          </a:p>
        </p:txBody>
      </p:sp>
      <p:sp>
        <p:nvSpPr>
          <p:cNvPr id="3" name="Pladsholder til tekst 2">
            <a:extLst>
              <a:ext uri="{FF2B5EF4-FFF2-40B4-BE49-F238E27FC236}">
                <a16:creationId xmlns:a16="http://schemas.microsoft.com/office/drawing/2014/main" id="{9867A90D-28E4-8E43-B558-2AE3E3B0BD76}"/>
              </a:ext>
            </a:extLst>
          </p:cNvPr>
          <p:cNvSpPr>
            <a:spLocks noGrp="1"/>
          </p:cNvSpPr>
          <p:nvPr>
            <p:ph type="body" sz="quarter" idx="10"/>
          </p:nvPr>
        </p:nvSpPr>
        <p:spPr/>
        <p:txBody>
          <a:bodyPr/>
          <a:lstStyle/>
          <a:p>
            <a:r>
              <a:rPr lang="da-DK" dirty="0">
                <a:solidFill>
                  <a:srgbClr val="234B5A"/>
                </a:solidFill>
              </a:rPr>
              <a:t>Engineering designprocessen</a:t>
            </a:r>
          </a:p>
        </p:txBody>
      </p:sp>
      <p:pic>
        <p:nvPicPr>
          <p:cNvPr id="5" name="Billede 4" descr="Et billede, der indeholder tekst, cirkel, Font/skrifttype, skærmbillede&#10;&#10;AI-genereret indhold kan være ukorrekt.">
            <a:extLst>
              <a:ext uri="{FF2B5EF4-FFF2-40B4-BE49-F238E27FC236}">
                <a16:creationId xmlns:a16="http://schemas.microsoft.com/office/drawing/2014/main" id="{DED84D02-81A7-8965-5D6E-308DFFF111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8102" y="1506932"/>
            <a:ext cx="5988538" cy="3750866"/>
          </a:xfrm>
          <a:prstGeom prst="rect">
            <a:avLst/>
          </a:prstGeom>
        </p:spPr>
      </p:pic>
    </p:spTree>
    <p:extLst>
      <p:ext uri="{BB962C8B-B14F-4D97-AF65-F5344CB8AC3E}">
        <p14:creationId xmlns:p14="http://schemas.microsoft.com/office/powerpoint/2010/main" val="3163151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4CBAF-293E-EC13-40EE-F126F94397B3}"/>
            </a:ext>
          </a:extLst>
        </p:cNvPr>
        <p:cNvGrpSpPr/>
        <p:nvPr/>
      </p:nvGrpSpPr>
      <p:grpSpPr>
        <a:xfrm>
          <a:off x="0" y="0"/>
          <a:ext cx="0" cy="0"/>
          <a:chOff x="0" y="0"/>
          <a:chExt cx="0" cy="0"/>
        </a:xfrm>
      </p:grpSpPr>
      <p:pic>
        <p:nvPicPr>
          <p:cNvPr id="7" name="Billede 6">
            <a:extLst>
              <a:ext uri="{FF2B5EF4-FFF2-40B4-BE49-F238E27FC236}">
                <a16:creationId xmlns:a16="http://schemas.microsoft.com/office/drawing/2014/main" id="{3213B575-A247-82E2-1056-9DCC60280B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3976" y="1570344"/>
            <a:ext cx="3026052" cy="4280400"/>
          </a:xfrm>
          <a:prstGeom prst="rect">
            <a:avLst/>
          </a:prstGeom>
          <a:ln w="3175">
            <a:solidFill>
              <a:schemeClr val="tx1"/>
            </a:solidFill>
          </a:ln>
          <a:effectLst>
            <a:outerShdw blurRad="50800" dist="38100" dir="2700000" algn="tl" rotWithShape="0">
              <a:prstClr val="black">
                <a:alpha val="40000"/>
              </a:prstClr>
            </a:outerShdw>
          </a:effectLst>
        </p:spPr>
      </p:pic>
      <p:sp>
        <p:nvSpPr>
          <p:cNvPr id="2" name="Pladsholder til indhold 1">
            <a:extLst>
              <a:ext uri="{FF2B5EF4-FFF2-40B4-BE49-F238E27FC236}">
                <a16:creationId xmlns:a16="http://schemas.microsoft.com/office/drawing/2014/main" id="{1E74839C-95B6-11E7-2DA3-3DF10FC9727D}"/>
              </a:ext>
            </a:extLst>
          </p:cNvPr>
          <p:cNvSpPr>
            <a:spLocks noGrp="1"/>
          </p:cNvSpPr>
          <p:nvPr>
            <p:ph sz="half" idx="1"/>
          </p:nvPr>
        </p:nvSpPr>
        <p:spPr>
          <a:xfrm>
            <a:off x="609600" y="1600202"/>
            <a:ext cx="4769224" cy="4139291"/>
          </a:xfrm>
        </p:spPr>
        <p:txBody>
          <a:bodyPr/>
          <a:lstStyle/>
          <a:p>
            <a:pPr marL="0" indent="0">
              <a:buNone/>
            </a:pPr>
            <a:r>
              <a:rPr lang="da-DK" sz="1800" dirty="0">
                <a:solidFill>
                  <a:schemeClr val="tx1"/>
                </a:solidFill>
                <a:latin typeface="Work Sans" pitchFamily="2" charset="0"/>
              </a:rPr>
              <a:t>For at finde ud af hvilke udfordringer, I kan have med at transportere ting, skal I undersøge hvad og hvor meget, I transporterer i løbet af en almindelig uge.</a:t>
            </a:r>
          </a:p>
          <a:p>
            <a:pPr marL="0" indent="0">
              <a:buNone/>
            </a:pPr>
            <a:endParaRPr lang="da-DK" sz="1800" dirty="0">
              <a:solidFill>
                <a:schemeClr val="tx1"/>
              </a:solidFill>
              <a:latin typeface="Work Sans" pitchFamily="2" charset="0"/>
            </a:endParaRPr>
          </a:p>
          <a:p>
            <a:pPr marL="0" indent="0">
              <a:buNone/>
            </a:pPr>
            <a:endParaRPr lang="da-DK" sz="1800" dirty="0">
              <a:solidFill>
                <a:schemeClr val="tx1"/>
              </a:solidFill>
              <a:latin typeface="Work Sans" pitchFamily="2" charset="0"/>
            </a:endParaRPr>
          </a:p>
        </p:txBody>
      </p:sp>
      <p:sp>
        <p:nvSpPr>
          <p:cNvPr id="3" name="Pladsholder til tekst 2">
            <a:extLst>
              <a:ext uri="{FF2B5EF4-FFF2-40B4-BE49-F238E27FC236}">
                <a16:creationId xmlns:a16="http://schemas.microsoft.com/office/drawing/2014/main" id="{14156A4B-4ADF-1CB1-CED2-1020AB809316}"/>
              </a:ext>
            </a:extLst>
          </p:cNvPr>
          <p:cNvSpPr>
            <a:spLocks noGrp="1"/>
          </p:cNvSpPr>
          <p:nvPr>
            <p:ph type="body" sz="quarter" idx="10"/>
          </p:nvPr>
        </p:nvSpPr>
        <p:spPr/>
        <p:txBody>
          <a:bodyPr/>
          <a:lstStyle/>
          <a:p>
            <a:r>
              <a:rPr lang="da-DK" dirty="0">
                <a:solidFill>
                  <a:srgbClr val="234B5A"/>
                </a:solidFill>
              </a:rPr>
              <a:t>Transportbehov</a:t>
            </a:r>
            <a:r>
              <a:rPr lang="da-DK" dirty="0"/>
              <a:t> </a:t>
            </a:r>
          </a:p>
        </p:txBody>
      </p:sp>
      <p:pic>
        <p:nvPicPr>
          <p:cNvPr id="9" name="Pladsholder til billede 14">
            <a:extLst>
              <a:ext uri="{FF2B5EF4-FFF2-40B4-BE49-F238E27FC236}">
                <a16:creationId xmlns:a16="http://schemas.microsoft.com/office/drawing/2014/main" id="{0AD22D2C-F642-D7F8-CE73-B658FC92B8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0000" y="468000"/>
            <a:ext cx="1620000" cy="1620000"/>
          </a:xfrm>
          <a:prstGeom prst="ellipse">
            <a:avLst/>
          </a:prstGeom>
        </p:spPr>
      </p:pic>
    </p:spTree>
    <p:extLst>
      <p:ext uri="{BB962C8B-B14F-4D97-AF65-F5344CB8AC3E}">
        <p14:creationId xmlns:p14="http://schemas.microsoft.com/office/powerpoint/2010/main" val="201232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a:extLst>
              <a:ext uri="{FF2B5EF4-FFF2-40B4-BE49-F238E27FC236}">
                <a16:creationId xmlns:a16="http://schemas.microsoft.com/office/drawing/2014/main" id="{DBBA5957-7B8C-1B3D-68A8-E09E397AB4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457871">
            <a:off x="4638255" y="1551503"/>
            <a:ext cx="3026052" cy="4280400"/>
          </a:xfrm>
          <a:prstGeom prst="rect">
            <a:avLst/>
          </a:prstGeom>
          <a:ln w="3175">
            <a:solidFill>
              <a:schemeClr val="tx1"/>
            </a:solidFill>
          </a:ln>
          <a:effectLst>
            <a:outerShdw blurRad="50800" dist="38100" dir="2700000" algn="tl" rotWithShape="0">
              <a:prstClr val="black">
                <a:alpha val="40000"/>
              </a:prstClr>
            </a:outerShdw>
          </a:effectLst>
        </p:spPr>
      </p:pic>
      <p:pic>
        <p:nvPicPr>
          <p:cNvPr id="8" name="Billede 7">
            <a:extLst>
              <a:ext uri="{FF2B5EF4-FFF2-40B4-BE49-F238E27FC236}">
                <a16:creationId xmlns:a16="http://schemas.microsoft.com/office/drawing/2014/main" id="{F8D8FC37-A021-DFF3-73A1-3EF550471D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828759">
            <a:off x="3765866" y="1685161"/>
            <a:ext cx="3026052" cy="4280400"/>
          </a:xfrm>
          <a:prstGeom prst="rect">
            <a:avLst/>
          </a:prstGeom>
          <a:ln w="3175">
            <a:solidFill>
              <a:schemeClr val="tx1"/>
            </a:solidFill>
          </a:ln>
          <a:effectLst>
            <a:outerShdw blurRad="50800" dist="38100" dir="2700000" algn="tl" rotWithShape="0">
              <a:prstClr val="black">
                <a:alpha val="40000"/>
              </a:prstClr>
            </a:outerShdw>
          </a:effectLst>
        </p:spPr>
      </p:pic>
      <p:pic>
        <p:nvPicPr>
          <p:cNvPr id="6" name="Billede 5">
            <a:extLst>
              <a:ext uri="{FF2B5EF4-FFF2-40B4-BE49-F238E27FC236}">
                <a16:creationId xmlns:a16="http://schemas.microsoft.com/office/drawing/2014/main" id="{86A8E239-6FE6-64C8-F308-4AF1422BB3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77170" y="1824864"/>
            <a:ext cx="3026052" cy="4280400"/>
          </a:xfrm>
          <a:prstGeom prst="rect">
            <a:avLst/>
          </a:prstGeom>
          <a:ln w="3175">
            <a:solidFill>
              <a:schemeClr val="tx1"/>
            </a:solidFill>
          </a:ln>
          <a:effectLst>
            <a:outerShdw blurRad="50800" dist="38100" dir="2700000" algn="tl" rotWithShape="0">
              <a:prstClr val="black">
                <a:alpha val="40000"/>
              </a:prstClr>
            </a:outerShdw>
          </a:effectLst>
        </p:spPr>
      </p:pic>
      <p:sp>
        <p:nvSpPr>
          <p:cNvPr id="4" name="Pladsholder til indhold 3">
            <a:extLst>
              <a:ext uri="{FF2B5EF4-FFF2-40B4-BE49-F238E27FC236}">
                <a16:creationId xmlns:a16="http://schemas.microsoft.com/office/drawing/2014/main" id="{E7F4C0FE-085A-6ACB-4D9C-F1F56D758947}"/>
              </a:ext>
            </a:extLst>
          </p:cNvPr>
          <p:cNvSpPr>
            <a:spLocks noGrp="1"/>
          </p:cNvSpPr>
          <p:nvPr>
            <p:ph sz="half" idx="1"/>
          </p:nvPr>
        </p:nvSpPr>
        <p:spPr>
          <a:xfrm>
            <a:off x="609601" y="1600202"/>
            <a:ext cx="2372435" cy="4139291"/>
          </a:xfrm>
        </p:spPr>
        <p:txBody>
          <a:bodyPr/>
          <a:lstStyle/>
          <a:p>
            <a:pPr>
              <a:spcAft>
                <a:spcPts val="1000"/>
              </a:spcAft>
            </a:pPr>
            <a:r>
              <a:rPr lang="da-DK" sz="1800" dirty="0">
                <a:solidFill>
                  <a:schemeClr val="tx1"/>
                </a:solidFill>
                <a:latin typeface="Work Sans" pitchFamily="2" charset="0"/>
                <a:ea typeface="Segoe UI" panose="020B0502040204020203" pitchFamily="34" charset="0"/>
                <a:cs typeface="Times New Roman"/>
              </a:rPr>
              <a:t>I skal få ideer til, hvad jeres prototype skal løse, og hvordan den kan se ud.</a:t>
            </a:r>
          </a:p>
          <a:p>
            <a:pPr>
              <a:spcAft>
                <a:spcPts val="1000"/>
              </a:spcAft>
            </a:pPr>
            <a:endParaRPr lang="da-DK" sz="1800" dirty="0">
              <a:solidFill>
                <a:schemeClr val="tx1"/>
              </a:solidFill>
              <a:latin typeface="Work Sans" pitchFamily="2" charset="0"/>
              <a:cs typeface="Times New Roman"/>
            </a:endParaRPr>
          </a:p>
        </p:txBody>
      </p:sp>
      <p:sp>
        <p:nvSpPr>
          <p:cNvPr id="5" name="Pladsholder til tekst 4">
            <a:extLst>
              <a:ext uri="{FF2B5EF4-FFF2-40B4-BE49-F238E27FC236}">
                <a16:creationId xmlns:a16="http://schemas.microsoft.com/office/drawing/2014/main" id="{D25465D2-AB5C-8094-B015-126D069DEE24}"/>
              </a:ext>
            </a:extLst>
          </p:cNvPr>
          <p:cNvSpPr>
            <a:spLocks noGrp="1"/>
          </p:cNvSpPr>
          <p:nvPr>
            <p:ph type="body" sz="quarter" idx="10"/>
          </p:nvPr>
        </p:nvSpPr>
        <p:spPr/>
        <p:txBody>
          <a:bodyPr/>
          <a:lstStyle/>
          <a:p>
            <a:r>
              <a:rPr lang="da-DK" dirty="0">
                <a:solidFill>
                  <a:srgbClr val="234B5A"/>
                </a:solidFill>
              </a:rPr>
              <a:t>Hvilken udfordring skal vi løse?</a:t>
            </a:r>
          </a:p>
        </p:txBody>
      </p:sp>
      <p:pic>
        <p:nvPicPr>
          <p:cNvPr id="11" name="Pladsholder til indhold 5" descr="Et billede, der indeholder Grafik, logo, tekst, Font/skrifttype&#10;&#10;Automatisk genereret beskrivelse">
            <a:extLst>
              <a:ext uri="{FF2B5EF4-FFF2-40B4-BE49-F238E27FC236}">
                <a16:creationId xmlns:a16="http://schemas.microsoft.com/office/drawing/2014/main" id="{99606FFD-1C2B-F8AE-84A1-8A910A4B5F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80000" y="468000"/>
            <a:ext cx="1625953" cy="1620000"/>
          </a:xfrm>
          <a:prstGeom prst="rect">
            <a:avLst/>
          </a:prstGeom>
        </p:spPr>
      </p:pic>
      <p:pic>
        <p:nvPicPr>
          <p:cNvPr id="7" name="Picture 6">
            <a:extLst>
              <a:ext uri="{FF2B5EF4-FFF2-40B4-BE49-F238E27FC236}">
                <a16:creationId xmlns:a16="http://schemas.microsoft.com/office/drawing/2014/main" id="{AB7C29E2-9C40-4284-4F07-6A1E57D1E448}"/>
              </a:ext>
            </a:extLst>
          </p:cNvPr>
          <p:cNvPicPr>
            <a:picLocks noChangeAspect="1"/>
          </p:cNvPicPr>
          <p:nvPr/>
        </p:nvPicPr>
        <p:blipFill>
          <a:blip r:embed="rId7"/>
          <a:stretch>
            <a:fillRect/>
          </a:stretch>
        </p:blipFill>
        <p:spPr>
          <a:xfrm>
            <a:off x="7380933" y="2859315"/>
            <a:ext cx="3830933" cy="3403599"/>
          </a:xfrm>
          <a:prstGeom prst="rect">
            <a:avLst/>
          </a:prstGeom>
        </p:spPr>
      </p:pic>
    </p:spTree>
    <p:extLst>
      <p:ext uri="{BB962C8B-B14F-4D97-AF65-F5344CB8AC3E}">
        <p14:creationId xmlns:p14="http://schemas.microsoft.com/office/powerpoint/2010/main" val="814215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EAF5E50F-351D-65A5-5DA3-969CB7E01E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4408" y="1534067"/>
            <a:ext cx="3026052" cy="4280400"/>
          </a:xfrm>
          <a:prstGeom prst="rect">
            <a:avLst/>
          </a:prstGeom>
          <a:ln w="3175">
            <a:solidFill>
              <a:schemeClr val="tx1"/>
            </a:solidFill>
          </a:ln>
          <a:effectLst>
            <a:outerShdw blurRad="50800" dist="38100" dir="2700000" algn="tl" rotWithShape="0">
              <a:prstClr val="black">
                <a:alpha val="40000"/>
              </a:prstClr>
            </a:outerShdw>
          </a:effectLst>
        </p:spPr>
      </p:pic>
      <p:pic>
        <p:nvPicPr>
          <p:cNvPr id="9" name="Billede 8">
            <a:extLst>
              <a:ext uri="{FF2B5EF4-FFF2-40B4-BE49-F238E27FC236}">
                <a16:creationId xmlns:a16="http://schemas.microsoft.com/office/drawing/2014/main" id="{01897567-02E1-9ED2-B752-875885E86C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3891" y="1534067"/>
            <a:ext cx="3026052" cy="4280400"/>
          </a:xfrm>
          <a:prstGeom prst="rect">
            <a:avLst/>
          </a:prstGeom>
          <a:ln w="3175">
            <a:solidFill>
              <a:schemeClr val="tx1"/>
            </a:solidFill>
          </a:ln>
          <a:effectLst>
            <a:outerShdw blurRad="50800" dist="38100" dir="2700000" algn="tl" rotWithShape="0">
              <a:prstClr val="black">
                <a:alpha val="40000"/>
              </a:prstClr>
            </a:outerShdw>
          </a:effectLst>
        </p:spPr>
      </p:pic>
      <p:sp>
        <p:nvSpPr>
          <p:cNvPr id="2" name="Pladsholder til tekst 1">
            <a:extLst>
              <a:ext uri="{FF2B5EF4-FFF2-40B4-BE49-F238E27FC236}">
                <a16:creationId xmlns:a16="http://schemas.microsoft.com/office/drawing/2014/main" id="{10332270-DC6D-FEDB-1A33-50436758C2A4}"/>
              </a:ext>
            </a:extLst>
          </p:cNvPr>
          <p:cNvSpPr>
            <a:spLocks noGrp="1"/>
          </p:cNvSpPr>
          <p:nvPr>
            <p:ph type="body" sz="quarter" idx="10"/>
          </p:nvPr>
        </p:nvSpPr>
        <p:spPr/>
        <p:txBody>
          <a:bodyPr/>
          <a:lstStyle/>
          <a:p>
            <a:r>
              <a:rPr lang="da-DK" dirty="0">
                <a:solidFill>
                  <a:srgbClr val="234B5A"/>
                </a:solidFill>
              </a:rPr>
              <a:t>Konkretisere</a:t>
            </a:r>
          </a:p>
        </p:txBody>
      </p:sp>
      <p:pic>
        <p:nvPicPr>
          <p:cNvPr id="4" name="Billede 3" descr="Et billede, der indeholder tekst, Font/skrifttype, skærmbillede, cirkel&#10;&#10;Automatisk genereret beskrivelse">
            <a:extLst>
              <a:ext uri="{FF2B5EF4-FFF2-40B4-BE49-F238E27FC236}">
                <a16:creationId xmlns:a16="http://schemas.microsoft.com/office/drawing/2014/main" id="{FE7B3CE0-44D2-C57D-77AE-09E34782C2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0000" y="468000"/>
            <a:ext cx="1614044" cy="1620000"/>
          </a:xfrm>
          <a:prstGeom prst="rect">
            <a:avLst/>
          </a:prstGeom>
        </p:spPr>
      </p:pic>
      <p:sp>
        <p:nvSpPr>
          <p:cNvPr id="3" name="Tekstfelt 2">
            <a:extLst>
              <a:ext uri="{FF2B5EF4-FFF2-40B4-BE49-F238E27FC236}">
                <a16:creationId xmlns:a16="http://schemas.microsoft.com/office/drawing/2014/main" id="{8FE2A5C5-AA65-A110-ADF3-F1B9C1137D92}"/>
              </a:ext>
            </a:extLst>
          </p:cNvPr>
          <p:cNvSpPr txBox="1"/>
          <p:nvPr/>
        </p:nvSpPr>
        <p:spPr>
          <a:xfrm>
            <a:off x="4749800" y="1790700"/>
            <a:ext cx="4610100" cy="369332"/>
          </a:xfrm>
          <a:prstGeom prst="rect">
            <a:avLst/>
          </a:prstGeom>
          <a:noFill/>
        </p:spPr>
        <p:txBody>
          <a:bodyPr wrap="square" lIns="91440" tIns="45720" rIns="91440" bIns="45720" rtlCol="0" anchor="t">
            <a:spAutoFit/>
          </a:bodyPr>
          <a:lstStyle/>
          <a:p>
            <a:r>
              <a:rPr lang="da-DK" dirty="0"/>
              <a:t> </a:t>
            </a:r>
            <a:endParaRPr lang="en-US" dirty="0"/>
          </a:p>
        </p:txBody>
      </p:sp>
      <p:pic>
        <p:nvPicPr>
          <p:cNvPr id="13" name="Billede 12">
            <a:extLst>
              <a:ext uri="{FF2B5EF4-FFF2-40B4-BE49-F238E27FC236}">
                <a16:creationId xmlns:a16="http://schemas.microsoft.com/office/drawing/2014/main" id="{48B87842-BDE1-B304-7292-8CD03C1E39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16053" y="3429000"/>
            <a:ext cx="3460556" cy="2872360"/>
          </a:xfrm>
          <a:prstGeom prst="rect">
            <a:avLst/>
          </a:prstGeom>
        </p:spPr>
      </p:pic>
    </p:spTree>
    <p:extLst>
      <p:ext uri="{BB962C8B-B14F-4D97-AF65-F5344CB8AC3E}">
        <p14:creationId xmlns:p14="http://schemas.microsoft.com/office/powerpoint/2010/main" val="1244518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C8360-F483-422D-9227-0CDC4218D03C}"/>
            </a:ext>
          </a:extLst>
        </p:cNvPr>
        <p:cNvGrpSpPr/>
        <p:nvPr/>
      </p:nvGrpSpPr>
      <p:grpSpPr>
        <a:xfrm>
          <a:off x="0" y="0"/>
          <a:ext cx="0" cy="0"/>
          <a:chOff x="0" y="0"/>
          <a:chExt cx="0" cy="0"/>
        </a:xfrm>
      </p:grpSpPr>
      <p:pic>
        <p:nvPicPr>
          <p:cNvPr id="3" name="Billede 2">
            <a:extLst>
              <a:ext uri="{FF2B5EF4-FFF2-40B4-BE49-F238E27FC236}">
                <a16:creationId xmlns:a16="http://schemas.microsoft.com/office/drawing/2014/main" id="{B8C128E9-8F8E-C6B1-4C1E-2A0412A071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600000">
            <a:off x="9720000" y="540000"/>
            <a:ext cx="2016000" cy="2016000"/>
          </a:xfrm>
          <a:prstGeom prst="rect">
            <a:avLst/>
          </a:prstGeom>
        </p:spPr>
      </p:pic>
      <p:sp>
        <p:nvSpPr>
          <p:cNvPr id="5" name="Pladsholder til tekst 4">
            <a:extLst>
              <a:ext uri="{FF2B5EF4-FFF2-40B4-BE49-F238E27FC236}">
                <a16:creationId xmlns:a16="http://schemas.microsoft.com/office/drawing/2014/main" id="{21EB5F01-21F2-A16C-D87B-B11E860DF538}"/>
              </a:ext>
            </a:extLst>
          </p:cNvPr>
          <p:cNvSpPr>
            <a:spLocks noGrp="1"/>
          </p:cNvSpPr>
          <p:nvPr>
            <p:ph type="body" sz="quarter" idx="10"/>
          </p:nvPr>
        </p:nvSpPr>
        <p:spPr/>
        <p:txBody>
          <a:bodyPr/>
          <a:lstStyle/>
          <a:p>
            <a:r>
              <a:rPr lang="da-DK" dirty="0"/>
              <a:t>Del jeres viden</a:t>
            </a:r>
          </a:p>
        </p:txBody>
      </p:sp>
      <p:sp>
        <p:nvSpPr>
          <p:cNvPr id="4" name="Pladsholder til indhold 3">
            <a:extLst>
              <a:ext uri="{FF2B5EF4-FFF2-40B4-BE49-F238E27FC236}">
                <a16:creationId xmlns:a16="http://schemas.microsoft.com/office/drawing/2014/main" id="{94894408-6E3F-FFCE-0093-F7A626EEB93D}"/>
              </a:ext>
            </a:extLst>
          </p:cNvPr>
          <p:cNvSpPr>
            <a:spLocks noGrp="1"/>
          </p:cNvSpPr>
          <p:nvPr>
            <p:ph sz="half" idx="2"/>
          </p:nvPr>
        </p:nvSpPr>
        <p:spPr/>
        <p:txBody>
          <a:bodyPr/>
          <a:lstStyle/>
          <a:p>
            <a:pPr>
              <a:spcBef>
                <a:spcPts val="0"/>
              </a:spcBef>
            </a:pPr>
            <a:r>
              <a:rPr lang="da-DK" sz="1800" dirty="0"/>
              <a:t>Vis og fortæl om jeres ide til en prototype.</a:t>
            </a:r>
          </a:p>
          <a:p>
            <a:pPr>
              <a:spcBef>
                <a:spcPts val="0"/>
              </a:spcBef>
            </a:pPr>
            <a:endParaRPr lang="da-DK" sz="1800" dirty="0"/>
          </a:p>
          <a:p>
            <a:pPr>
              <a:spcBef>
                <a:spcPts val="0"/>
              </a:spcBef>
            </a:pPr>
            <a:r>
              <a:rPr lang="da-DK" sz="1800" dirty="0"/>
              <a:t>Hvilket problem skal den løse?</a:t>
            </a:r>
          </a:p>
          <a:p>
            <a:pPr>
              <a:spcBef>
                <a:spcPts val="0"/>
              </a:spcBef>
            </a:pPr>
            <a:endParaRPr lang="da-DK" sz="1800" dirty="0"/>
          </a:p>
          <a:p>
            <a:pPr>
              <a:spcBef>
                <a:spcPts val="0"/>
              </a:spcBef>
            </a:pPr>
            <a:r>
              <a:rPr lang="da-DK" sz="1800" dirty="0"/>
              <a:t>Hvilke funktioner gør den særligt egnet til at løse dens formål?</a:t>
            </a:r>
          </a:p>
          <a:p>
            <a:pPr>
              <a:spcBef>
                <a:spcPts val="0"/>
              </a:spcBef>
            </a:pPr>
            <a:endParaRPr lang="da-DK" sz="1800" dirty="0"/>
          </a:p>
          <a:p>
            <a:pPr>
              <a:spcBef>
                <a:spcPts val="0"/>
              </a:spcBef>
            </a:pPr>
            <a:r>
              <a:rPr lang="da-DK" sz="1800" dirty="0"/>
              <a:t>Hvilke udfordringer kan der være ved at bruge den?</a:t>
            </a:r>
          </a:p>
          <a:p>
            <a:pPr marL="285750" indent="-285750">
              <a:buFont typeface="Arial" panose="020B0604020202020204" pitchFamily="34" charset="0"/>
              <a:buChar char="•"/>
            </a:pPr>
            <a:endParaRPr lang="da-DK" sz="1800" dirty="0"/>
          </a:p>
        </p:txBody>
      </p:sp>
    </p:spTree>
    <p:extLst>
      <p:ext uri="{BB962C8B-B14F-4D97-AF65-F5344CB8AC3E}">
        <p14:creationId xmlns:p14="http://schemas.microsoft.com/office/powerpoint/2010/main" val="2232753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dsholder til indhold 9">
            <a:extLst>
              <a:ext uri="{FF2B5EF4-FFF2-40B4-BE49-F238E27FC236}">
                <a16:creationId xmlns:a16="http://schemas.microsoft.com/office/drawing/2014/main" id="{80DE8D3F-0358-3653-501E-20276B54EEEE}"/>
              </a:ext>
            </a:extLst>
          </p:cNvPr>
          <p:cNvSpPr>
            <a:spLocks noGrp="1"/>
          </p:cNvSpPr>
          <p:nvPr>
            <p:ph sz="half" idx="1"/>
          </p:nvPr>
        </p:nvSpPr>
        <p:spPr>
          <a:xfrm>
            <a:off x="609600" y="1600202"/>
            <a:ext cx="4796118" cy="4139291"/>
          </a:xfrm>
        </p:spPr>
        <p:txBody>
          <a:bodyPr/>
          <a:lstStyle/>
          <a:p>
            <a:pPr>
              <a:spcBef>
                <a:spcPts val="0"/>
              </a:spcBef>
            </a:pPr>
            <a:r>
              <a:rPr lang="da-DK" sz="1800" dirty="0">
                <a:solidFill>
                  <a:schemeClr val="tx1"/>
                </a:solidFill>
                <a:latin typeface="Work Sans" pitchFamily="2" charset="0"/>
              </a:rPr>
              <a:t>I skal snart bygge jeres første prototype.</a:t>
            </a:r>
            <a:br>
              <a:rPr lang="da-DK" sz="1800" dirty="0">
                <a:solidFill>
                  <a:schemeClr val="tx1"/>
                </a:solidFill>
                <a:latin typeface="Work Sans" pitchFamily="2" charset="0"/>
              </a:rPr>
            </a:br>
            <a:endParaRPr lang="da-DK" sz="1800" dirty="0">
              <a:solidFill>
                <a:schemeClr val="tx1"/>
              </a:solidFill>
              <a:latin typeface="Work Sans" pitchFamily="2" charset="0"/>
            </a:endParaRPr>
          </a:p>
          <a:p>
            <a:pPr>
              <a:spcBef>
                <a:spcPts val="0"/>
              </a:spcBef>
            </a:pPr>
            <a:r>
              <a:rPr lang="da-DK" sz="1800" dirty="0">
                <a:solidFill>
                  <a:schemeClr val="tx1"/>
                </a:solidFill>
                <a:latin typeface="Work Sans" pitchFamily="2" charset="0"/>
              </a:rPr>
              <a:t>Først skal I sikre, at den lever op til kravene.</a:t>
            </a:r>
            <a:br>
              <a:rPr lang="da-DK" sz="1800" dirty="0">
                <a:solidFill>
                  <a:schemeClr val="tx1"/>
                </a:solidFill>
                <a:latin typeface="Work Sans" pitchFamily="2" charset="0"/>
              </a:rPr>
            </a:br>
            <a:endParaRPr lang="da-DK" sz="1800" dirty="0">
              <a:solidFill>
                <a:schemeClr val="tx1"/>
              </a:solidFill>
              <a:latin typeface="Work Sans" pitchFamily="2" charset="0"/>
            </a:endParaRPr>
          </a:p>
          <a:p>
            <a:pPr>
              <a:spcBef>
                <a:spcPts val="0"/>
              </a:spcBef>
            </a:pPr>
            <a:r>
              <a:rPr lang="da-DK" sz="1800" dirty="0">
                <a:solidFill>
                  <a:schemeClr val="tx1"/>
                </a:solidFill>
                <a:latin typeface="Work Sans" pitchFamily="2" charset="0"/>
              </a:rPr>
              <a:t>Planlæg derfor, hvordan I vil teste, om den er sikker – start med det vigtigste.</a:t>
            </a:r>
          </a:p>
          <a:p>
            <a:endParaRPr lang="da-DK" sz="1800" dirty="0">
              <a:solidFill>
                <a:schemeClr val="tx1"/>
              </a:solidFill>
              <a:latin typeface="Work Sans" pitchFamily="2" charset="0"/>
            </a:endParaRPr>
          </a:p>
          <a:p>
            <a:endParaRPr lang="da-DK" sz="1800" dirty="0">
              <a:solidFill>
                <a:schemeClr val="tx1"/>
              </a:solidFill>
              <a:latin typeface="Work Sans" pitchFamily="2" charset="0"/>
            </a:endParaRPr>
          </a:p>
        </p:txBody>
      </p:sp>
      <p:sp>
        <p:nvSpPr>
          <p:cNvPr id="11" name="Pladsholder til tekst 10">
            <a:extLst>
              <a:ext uri="{FF2B5EF4-FFF2-40B4-BE49-F238E27FC236}">
                <a16:creationId xmlns:a16="http://schemas.microsoft.com/office/drawing/2014/main" id="{3E123721-F03E-2737-7383-2343453A5F5C}"/>
              </a:ext>
            </a:extLst>
          </p:cNvPr>
          <p:cNvSpPr>
            <a:spLocks noGrp="1"/>
          </p:cNvSpPr>
          <p:nvPr>
            <p:ph type="body" sz="quarter" idx="10"/>
          </p:nvPr>
        </p:nvSpPr>
        <p:spPr/>
        <p:txBody>
          <a:bodyPr/>
          <a:lstStyle/>
          <a:p>
            <a:r>
              <a:rPr lang="da-DK" dirty="0">
                <a:solidFill>
                  <a:srgbClr val="234B5A"/>
                </a:solidFill>
              </a:rPr>
              <a:t>Konstruere og forbedre</a:t>
            </a:r>
          </a:p>
        </p:txBody>
      </p:sp>
      <p:pic>
        <p:nvPicPr>
          <p:cNvPr id="6" name="Billede 5" descr="Et billede, der indeholder cirkel, Font/skrifttype, Grafik, skærmbillede&#10;&#10;Automatisk genereret beskrivelse">
            <a:extLst>
              <a:ext uri="{FF2B5EF4-FFF2-40B4-BE49-F238E27FC236}">
                <a16:creationId xmlns:a16="http://schemas.microsoft.com/office/drawing/2014/main" id="{FA779484-F542-CC1E-EEEB-93CDCB93E4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25970" cy="1620000"/>
          </a:xfrm>
          <a:prstGeom prst="rect">
            <a:avLst/>
          </a:prstGeom>
        </p:spPr>
      </p:pic>
      <p:pic>
        <p:nvPicPr>
          <p:cNvPr id="2" name="Picture 4">
            <a:extLst>
              <a:ext uri="{FF2B5EF4-FFF2-40B4-BE49-F238E27FC236}">
                <a16:creationId xmlns:a16="http://schemas.microsoft.com/office/drawing/2014/main" id="{FA456112-753A-07B2-2FB6-E2C1C660299E}"/>
              </a:ext>
            </a:extLst>
          </p:cNvPr>
          <p:cNvPicPr>
            <a:picLocks noChangeAspect="1"/>
          </p:cNvPicPr>
          <p:nvPr/>
        </p:nvPicPr>
        <p:blipFill>
          <a:blip r:embed="rId4"/>
          <a:stretch>
            <a:fillRect/>
          </a:stretch>
        </p:blipFill>
        <p:spPr>
          <a:xfrm>
            <a:off x="5827392" y="1727200"/>
            <a:ext cx="3830933" cy="3403599"/>
          </a:xfrm>
          <a:prstGeom prst="rect">
            <a:avLst/>
          </a:prstGeom>
        </p:spPr>
      </p:pic>
    </p:spTree>
    <p:extLst>
      <p:ext uri="{BB962C8B-B14F-4D97-AF65-F5344CB8AC3E}">
        <p14:creationId xmlns:p14="http://schemas.microsoft.com/office/powerpoint/2010/main" val="3190393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D6BF5D4C-6C12-EC64-32A3-894F11A968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2421636"/>
            <a:ext cx="3099751" cy="3607482"/>
          </a:xfrm>
          <a:prstGeom prst="rect">
            <a:avLst/>
          </a:prstGeom>
        </p:spPr>
      </p:pic>
      <p:sp>
        <p:nvSpPr>
          <p:cNvPr id="2" name="Pladsholder til tekst 1">
            <a:extLst>
              <a:ext uri="{FF2B5EF4-FFF2-40B4-BE49-F238E27FC236}">
                <a16:creationId xmlns:a16="http://schemas.microsoft.com/office/drawing/2014/main" id="{9FF0318A-DD83-9802-3C8F-496C60FB05DF}"/>
              </a:ext>
            </a:extLst>
          </p:cNvPr>
          <p:cNvSpPr>
            <a:spLocks noGrp="1"/>
          </p:cNvSpPr>
          <p:nvPr>
            <p:ph type="body" sz="quarter" idx="10"/>
          </p:nvPr>
        </p:nvSpPr>
        <p:spPr/>
        <p:txBody>
          <a:bodyPr/>
          <a:lstStyle/>
          <a:p>
            <a:r>
              <a:rPr lang="da-DK" dirty="0">
                <a:solidFill>
                  <a:srgbClr val="234B5A"/>
                </a:solidFill>
              </a:rPr>
              <a:t>Er prototypen sikker?</a:t>
            </a:r>
          </a:p>
        </p:txBody>
      </p:sp>
      <p:pic>
        <p:nvPicPr>
          <p:cNvPr id="7" name="Billede 6" descr="Et billede, der indeholder cirkel, Font/skrifttype, Grafik, logo&#10;&#10;Automatisk genereret beskrivelse">
            <a:extLst>
              <a:ext uri="{FF2B5EF4-FFF2-40B4-BE49-F238E27FC236}">
                <a16:creationId xmlns:a16="http://schemas.microsoft.com/office/drawing/2014/main" id="{00809765-C3B5-F266-57AE-65B0D98C4B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0000" y="468000"/>
            <a:ext cx="1608111" cy="1620000"/>
          </a:xfrm>
          <a:prstGeom prst="rect">
            <a:avLst/>
          </a:prstGeom>
        </p:spPr>
      </p:pic>
      <p:pic>
        <p:nvPicPr>
          <p:cNvPr id="6" name="Billede 5">
            <a:extLst>
              <a:ext uri="{FF2B5EF4-FFF2-40B4-BE49-F238E27FC236}">
                <a16:creationId xmlns:a16="http://schemas.microsoft.com/office/drawing/2014/main" id="{DAEB3524-D9FC-580D-01EE-978597F26A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20471" y="1682188"/>
            <a:ext cx="3026052" cy="4280400"/>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34088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D9EEC-63EE-890E-8A80-DD27A2ACED30}"/>
            </a:ext>
          </a:extLst>
        </p:cNvPr>
        <p:cNvGrpSpPr/>
        <p:nvPr/>
      </p:nvGrpSpPr>
      <p:grpSpPr>
        <a:xfrm>
          <a:off x="0" y="0"/>
          <a:ext cx="0" cy="0"/>
          <a:chOff x="0" y="0"/>
          <a:chExt cx="0" cy="0"/>
        </a:xfrm>
      </p:grpSpPr>
      <p:sp>
        <p:nvSpPr>
          <p:cNvPr id="6" name="Pladsholder til indhold 1">
            <a:extLst>
              <a:ext uri="{FF2B5EF4-FFF2-40B4-BE49-F238E27FC236}">
                <a16:creationId xmlns:a16="http://schemas.microsoft.com/office/drawing/2014/main" id="{233E3A1A-04BB-9BF7-58A8-9D82CFD4B218}"/>
              </a:ext>
            </a:extLst>
          </p:cNvPr>
          <p:cNvSpPr txBox="1">
            <a:spLocks/>
          </p:cNvSpPr>
          <p:nvPr/>
        </p:nvSpPr>
        <p:spPr>
          <a:xfrm>
            <a:off x="609600" y="1600202"/>
            <a:ext cx="5609665" cy="4139291"/>
          </a:xfrm>
          <a:prstGeom prst="rect">
            <a:avLst/>
          </a:prstGeom>
        </p:spPr>
        <p:txBody>
          <a:bodyPr/>
          <a:lstStyle>
            <a:lvl1pPr marL="0" indent="0" algn="l" defTabSz="457200" rtl="0" eaLnBrk="1" latinLnBrk="0" hangingPunct="1">
              <a:spcBef>
                <a:spcPct val="20000"/>
              </a:spcBef>
              <a:buFontTx/>
              <a:buNone/>
              <a:defRPr sz="1400" b="0" i="0" kern="1200">
                <a:solidFill>
                  <a:schemeClr val="bg1"/>
                </a:solidFill>
                <a:latin typeface="Trade Gothic LT Std" panose="00000500000000000000" pitchFamily="50" charset="0"/>
                <a:ea typeface="+mn-ea"/>
                <a:cs typeface="Arial" panose="020B0604020202020204" pitchFamily="34" charset="0"/>
              </a:defRPr>
            </a:lvl1pPr>
            <a:lvl2pPr marL="742950" indent="-285750" algn="l" defTabSz="457200" rtl="0" eaLnBrk="1" latinLnBrk="0" hangingPunct="1">
              <a:spcBef>
                <a:spcPct val="20000"/>
              </a:spcBef>
              <a:buFont typeface="Wingdings" charset="2"/>
              <a:buChar char="§"/>
              <a:defRPr sz="2400" b="0" i="0" kern="1200">
                <a:solidFill>
                  <a:schemeClr val="bg1"/>
                </a:solidFill>
                <a:latin typeface="Trade Gothic"/>
                <a:ea typeface="+mn-ea"/>
                <a:cs typeface="TradeGothic Light"/>
              </a:defRPr>
            </a:lvl2pPr>
            <a:lvl3pPr marL="1143000" indent="-228600" algn="l" defTabSz="457200" rtl="0" eaLnBrk="1" latinLnBrk="0" hangingPunct="1">
              <a:spcBef>
                <a:spcPct val="20000"/>
              </a:spcBef>
              <a:buFont typeface="Wingdings" charset="2"/>
              <a:buChar char="§"/>
              <a:defRPr sz="2000" b="0" i="0" kern="1200">
                <a:solidFill>
                  <a:schemeClr val="bg1"/>
                </a:solidFill>
                <a:latin typeface="Trade Gothic"/>
                <a:ea typeface="+mn-ea"/>
                <a:cs typeface="TradeGothic Light"/>
              </a:defRPr>
            </a:lvl3pPr>
            <a:lvl4pPr marL="16002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4pPr>
            <a:lvl5pPr marL="2057400" indent="-228600" algn="l" defTabSz="457200" rtl="0" eaLnBrk="1" latinLnBrk="0" hangingPunct="1">
              <a:spcBef>
                <a:spcPct val="20000"/>
              </a:spcBef>
              <a:buFont typeface="Wingdings" charset="2"/>
              <a:buChar char="§"/>
              <a:defRPr sz="1800" b="0" i="0" kern="1200">
                <a:solidFill>
                  <a:schemeClr val="bg1"/>
                </a:solidFill>
                <a:latin typeface="Trade Gothic"/>
                <a:ea typeface="+mn-ea"/>
                <a:cs typeface="TradeGothic Light"/>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spcBef>
                <a:spcPts val="1200"/>
              </a:spcBef>
            </a:pPr>
            <a:r>
              <a:rPr lang="da-DK" sz="1800" dirty="0">
                <a:solidFill>
                  <a:schemeClr val="tx1"/>
                </a:solidFill>
                <a:latin typeface="Work Sans" pitchFamily="2" charset="0"/>
              </a:rPr>
              <a:t>Som afslutning på Engineering Day skal I præsentere jeres prototyper. </a:t>
            </a:r>
          </a:p>
          <a:p>
            <a:pPr>
              <a:spcBef>
                <a:spcPts val="1200"/>
              </a:spcBef>
            </a:pPr>
            <a:r>
              <a:rPr lang="da-DK" sz="1800" dirty="0">
                <a:solidFill>
                  <a:schemeClr val="tx1"/>
                </a:solidFill>
                <a:latin typeface="Work Sans" pitchFamily="2" charset="0"/>
              </a:rPr>
              <a:t>Her skal I fortælle om: </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Hvilken transportudfordring skal prototypen løse? </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skal jeres prototype bruges?</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sikrer I, at prototypen ikke falder af?</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Hvordan har I testet prototypen?</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Har I afprøvet ideer, som I blev nødt til at ændre eller vælge fra - hvordan/hvorfor?</a:t>
            </a:r>
          </a:p>
          <a:p>
            <a:pPr marL="180000" indent="-180000">
              <a:spcBef>
                <a:spcPts val="600"/>
              </a:spcBef>
              <a:buFont typeface="Arial" panose="020B0604020202020204" pitchFamily="34" charset="0"/>
              <a:buChar char="•"/>
            </a:pPr>
            <a:r>
              <a:rPr lang="da-DK" sz="1800" dirty="0">
                <a:solidFill>
                  <a:schemeClr val="tx1"/>
                </a:solidFill>
                <a:latin typeface="Work Sans" pitchFamily="2" charset="0"/>
              </a:rPr>
              <a:t>Hvad ville I forbedre, hvis I havde mere tid?</a:t>
            </a:r>
          </a:p>
          <a:p>
            <a:endParaRPr lang="da-DK" dirty="0">
              <a:latin typeface="Work Sans" pitchFamily="2" charset="0"/>
            </a:endParaRPr>
          </a:p>
        </p:txBody>
      </p:sp>
      <p:sp>
        <p:nvSpPr>
          <p:cNvPr id="3" name="Pladsholder til tekst 2">
            <a:extLst>
              <a:ext uri="{FF2B5EF4-FFF2-40B4-BE49-F238E27FC236}">
                <a16:creationId xmlns:a16="http://schemas.microsoft.com/office/drawing/2014/main" id="{A36C63D4-6B4F-922A-2574-C462EB2701F2}"/>
              </a:ext>
            </a:extLst>
          </p:cNvPr>
          <p:cNvSpPr>
            <a:spLocks noGrp="1"/>
          </p:cNvSpPr>
          <p:nvPr>
            <p:ph type="body" sz="quarter" idx="10"/>
          </p:nvPr>
        </p:nvSpPr>
        <p:spPr/>
        <p:txBody>
          <a:bodyPr/>
          <a:lstStyle/>
          <a:p>
            <a:r>
              <a:rPr lang="da-DK">
                <a:solidFill>
                  <a:srgbClr val="234B5A"/>
                </a:solidFill>
              </a:rPr>
              <a:t>Engineering designprocessen</a:t>
            </a:r>
          </a:p>
        </p:txBody>
      </p:sp>
      <p:pic>
        <p:nvPicPr>
          <p:cNvPr id="5" name="Billede 4" descr="Et billede, der indeholder tekst, cirkel, Font/skrifttype, skærmbillede&#10;&#10;AI-genereret indhold kan være ukorrekt.">
            <a:extLst>
              <a:ext uri="{FF2B5EF4-FFF2-40B4-BE49-F238E27FC236}">
                <a16:creationId xmlns:a16="http://schemas.microsoft.com/office/drawing/2014/main" id="{95226AAD-8948-A881-9B3B-613893F56E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7656" y="1848938"/>
            <a:ext cx="5609666" cy="3513563"/>
          </a:xfrm>
          <a:prstGeom prst="rect">
            <a:avLst/>
          </a:prstGeom>
        </p:spPr>
      </p:pic>
    </p:spTree>
    <p:extLst>
      <p:ext uri="{BB962C8B-B14F-4D97-AF65-F5344CB8AC3E}">
        <p14:creationId xmlns:p14="http://schemas.microsoft.com/office/powerpoint/2010/main" val="2120416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0B81235-1A39-7583-3B5A-22F1B50EE2E3}"/>
              </a:ext>
            </a:extLst>
          </p:cNvPr>
          <p:cNvSpPr>
            <a:spLocks noGrp="1"/>
          </p:cNvSpPr>
          <p:nvPr>
            <p:ph type="body" sz="quarter" idx="10"/>
          </p:nvPr>
        </p:nvSpPr>
        <p:spPr/>
        <p:txBody>
          <a:bodyPr/>
          <a:lstStyle/>
          <a:p>
            <a:r>
              <a:rPr lang="da-DK"/>
              <a:t>EngineeringDay.dk</a:t>
            </a:r>
            <a:endParaRPr lang="da-DK">
              <a:solidFill>
                <a:schemeClr val="bg1"/>
              </a:solidFill>
            </a:endParaRPr>
          </a:p>
        </p:txBody>
      </p:sp>
      <p:sp>
        <p:nvSpPr>
          <p:cNvPr id="3" name="Rektangel 2">
            <a:extLst>
              <a:ext uri="{FF2B5EF4-FFF2-40B4-BE49-F238E27FC236}">
                <a16:creationId xmlns:a16="http://schemas.microsoft.com/office/drawing/2014/main" id="{63DFEBCA-8596-631E-9BC7-BB0B0582A00E}"/>
              </a:ext>
            </a:extLst>
          </p:cNvPr>
          <p:cNvSpPr/>
          <p:nvPr/>
        </p:nvSpPr>
        <p:spPr>
          <a:xfrm>
            <a:off x="0" y="5677469"/>
            <a:ext cx="12192000" cy="118053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26" name="Picture 2">
            <a:extLst>
              <a:ext uri="{FF2B5EF4-FFF2-40B4-BE49-F238E27FC236}">
                <a16:creationId xmlns:a16="http://schemas.microsoft.com/office/drawing/2014/main" id="{5D1008D1-40E8-90DD-BB23-46A4362225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19980" y="5977626"/>
            <a:ext cx="2666375" cy="5802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C0C9472-1753-19FF-8B82-4383828B0D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3153" y="5797735"/>
            <a:ext cx="1129684" cy="91786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8DECD6D-4E94-7A2A-5CE0-626778E19E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8086" y="5797735"/>
            <a:ext cx="2447924" cy="122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619201"/>
      </p:ext>
    </p:extLst>
  </p:cSld>
  <p:clrMapOvr>
    <a:masterClrMapping/>
  </p:clrMapOvr>
</p:sld>
</file>

<file path=ppt/theme/theme1.xml><?xml version="1.0" encoding="utf-8"?>
<a:theme xmlns:a="http://schemas.openxmlformats.org/drawingml/2006/main" name="1_Hvid baggrund lille hjørnelogo">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vid baggrund lille hjørnelogo">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Grøn baggrund lille hjørnelogo">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824A62435C14A4286DB020D2DE62476" ma:contentTypeVersion="19" ma:contentTypeDescription="Create a new document." ma:contentTypeScope="" ma:versionID="e0ccf87171acdd082e0fa4d0f22a97b2">
  <xsd:schema xmlns:xsd="http://www.w3.org/2001/XMLSchema" xmlns:xs="http://www.w3.org/2001/XMLSchema" xmlns:p="http://schemas.microsoft.com/office/2006/metadata/properties" xmlns:ns2="c9556b18-80b3-495f-bf06-e7a3be1966d2" xmlns:ns3="a182a518-1075-4414-b33f-9ae5c587f5b3" targetNamespace="http://schemas.microsoft.com/office/2006/metadata/properties" ma:root="true" ma:fieldsID="a893559a8696822b2f291f681c643d67" ns2:_="" ns3:_="">
    <xsd:import namespace="c9556b18-80b3-495f-bf06-e7a3be1966d2"/>
    <xsd:import namespace="a182a518-1075-4414-b33f-9ae5c587f5b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556b18-80b3-495f-bf06-e7a3be1966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8568548-9f5a-4e35-9c17-968ba1d5fea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182a518-1075-4414-b33f-9ae5c587f5b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5b5a254-60cb-4216-8964-bd87b223acca}" ma:internalName="TaxCatchAll" ma:showField="CatchAllData" ma:web="a182a518-1075-4414-b33f-9ae5c587f5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556b18-80b3-495f-bf06-e7a3be1966d2">
      <Terms xmlns="http://schemas.microsoft.com/office/infopath/2007/PartnerControls"/>
    </lcf76f155ced4ddcb4097134ff3c332f>
    <TaxCatchAll xmlns="a182a518-1075-4414-b33f-9ae5c587f5b3" xsi:nil="true"/>
  </documentManagement>
</p:properties>
</file>

<file path=customXml/itemProps1.xml><?xml version="1.0" encoding="utf-8"?>
<ds:datastoreItem xmlns:ds="http://schemas.openxmlformats.org/officeDocument/2006/customXml" ds:itemID="{B1EA5D1B-A3B7-4866-8A17-57B7749DE2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556b18-80b3-495f-bf06-e7a3be1966d2"/>
    <ds:schemaRef ds:uri="a182a518-1075-4414-b33f-9ae5c587f5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5B903B5-7819-48B3-BDE7-5A2A094A0464}">
  <ds:schemaRefs>
    <ds:schemaRef ds:uri="http://schemas.microsoft.com/sharepoint/v3/contenttype/forms"/>
  </ds:schemaRefs>
</ds:datastoreItem>
</file>

<file path=customXml/itemProps3.xml><?xml version="1.0" encoding="utf-8"?>
<ds:datastoreItem xmlns:ds="http://schemas.openxmlformats.org/officeDocument/2006/customXml" ds:itemID="{19861F33-8CF6-4C0E-845F-6B313744A3FF}">
  <ds:schemaRefs>
    <ds:schemaRef ds:uri="http://purl.org/dc/dcmitype/"/>
    <ds:schemaRef ds:uri="http://schemas.openxmlformats.org/package/2006/metadata/core-properties"/>
    <ds:schemaRef ds:uri="http://www.w3.org/XML/1998/namespace"/>
    <ds:schemaRef ds:uri="c9556b18-80b3-495f-bf06-e7a3be1966d2"/>
    <ds:schemaRef ds:uri="http://schemas.microsoft.com/office/2006/documentManagement/types"/>
    <ds:schemaRef ds:uri="http://purl.org/dc/elements/1.1/"/>
    <ds:schemaRef ds:uri="http://purl.org/dc/terms/"/>
    <ds:schemaRef ds:uri="a182a518-1075-4414-b33f-9ae5c587f5b3"/>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Tema1</Template>
  <TotalTime>321</TotalTime>
  <Words>982</Words>
  <Application>Microsoft Office PowerPoint</Application>
  <PresentationFormat>Widescreen</PresentationFormat>
  <Paragraphs>91</Paragraphs>
  <Slides>15</Slides>
  <Notes>12</Notes>
  <HiddenSlides>0</HiddenSlides>
  <MMClips>1</MMClips>
  <ScaleCrop>false</ScaleCrop>
  <HeadingPairs>
    <vt:vector size="6" baseType="variant">
      <vt:variant>
        <vt:lpstr>Benyttede skrifttyper</vt:lpstr>
      </vt:variant>
      <vt:variant>
        <vt:i4>8</vt:i4>
      </vt:variant>
      <vt:variant>
        <vt:lpstr>Tema</vt:lpstr>
      </vt:variant>
      <vt:variant>
        <vt:i4>3</vt:i4>
      </vt:variant>
      <vt:variant>
        <vt:lpstr>Slidetitler</vt:lpstr>
      </vt:variant>
      <vt:variant>
        <vt:i4>15</vt:i4>
      </vt:variant>
    </vt:vector>
  </HeadingPairs>
  <TitlesOfParts>
    <vt:vector size="26" baseType="lpstr">
      <vt:lpstr>Arial</vt:lpstr>
      <vt:lpstr>Rockwell</vt:lpstr>
      <vt:lpstr>Segoe UI</vt:lpstr>
      <vt:lpstr>Work Sans</vt:lpstr>
      <vt:lpstr>Wingdings</vt:lpstr>
      <vt:lpstr>BetonEF-Bold</vt:lpstr>
      <vt:lpstr>Trade Gothic</vt:lpstr>
      <vt:lpstr>Calibri</vt:lpstr>
      <vt:lpstr>1_Hvid baggrund lille hjørnelogo</vt:lpstr>
      <vt:lpstr>Hvid baggrund lille hjørnelogo</vt:lpstr>
      <vt:lpstr>Grøn baggrund lille hjørnelogo</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IDA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Marie Langskov</dc:creator>
  <cp:lastModifiedBy>David Russel</cp:lastModifiedBy>
  <cp:revision>28</cp:revision>
  <cp:lastPrinted>2013-03-20T07:57:09Z</cp:lastPrinted>
  <dcterms:created xsi:type="dcterms:W3CDTF">2013-03-25T08:44:40Z</dcterms:created>
  <dcterms:modified xsi:type="dcterms:W3CDTF">2026-09-14T11:23:31Z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0x010100B824A62435C14A4286DB020D2DE62476</vt:lpwstr>
  </property>
  <property fmtid="{D5CDD505-2E9C-101B-9397-08002B2CF9AE}" pid="3" name="MediaServiceImageTags">
    <vt:lpwstr/>
  </property>
</Properties>
</file>