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5" r:id="rId10"/>
    <p:sldId id="262" r:id="rId11"/>
    <p:sldId id="263" r:id="rId12"/>
    <p:sldId id="266" r:id="rId13"/>
    <p:sldId id="264" r:id="rId14"/>
    <p:sldId id="267" r:id="rId15"/>
    <p:sldId id="268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come - Grethe Kofoed" initials="A-GK" lastIdx="1" clrIdx="0">
    <p:extLst>
      <p:ext uri="{19B8F6BF-5375-455C-9EA6-DF929625EA0E}">
        <p15:presenceInfo xmlns:p15="http://schemas.microsoft.com/office/powerpoint/2012/main" userId="Artcome - Grethe Kofoed" providerId="None"/>
      </p:ext>
    </p:extLst>
  </p:cmAuthor>
  <p:cmAuthor id="2" name="Jakob Christian Rafn" initials="JCR" lastIdx="6" clrIdx="1">
    <p:extLst>
      <p:ext uri="{19B8F6BF-5375-455C-9EA6-DF929625EA0E}">
        <p15:presenceInfo xmlns:p15="http://schemas.microsoft.com/office/powerpoint/2012/main" userId="Jakob Christian Raf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6EE2E4-204E-4CEB-B2C8-514AF5C79C7D}" v="3" dt="2021-03-19T08:13:08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ob Rafn" userId="c91b461a-4426-47f0-bc18-a38baf175d0d" providerId="ADAL" clId="{B2C0545B-B4FA-4E6B-A6D5-D199F5A096B4}"/>
    <pc:docChg chg="custSel modSld">
      <pc:chgData name="Jakob Rafn" userId="c91b461a-4426-47f0-bc18-a38baf175d0d" providerId="ADAL" clId="{B2C0545B-B4FA-4E6B-A6D5-D199F5A096B4}" dt="2021-03-17T09:37:10.173" v="81" actId="20577"/>
      <pc:docMkLst>
        <pc:docMk/>
      </pc:docMkLst>
      <pc:sldChg chg="addCm modCm">
        <pc:chgData name="Jakob Rafn" userId="c91b461a-4426-47f0-bc18-a38baf175d0d" providerId="ADAL" clId="{B2C0545B-B4FA-4E6B-A6D5-D199F5A096B4}" dt="2021-03-17T09:22:12.053" v="1"/>
        <pc:sldMkLst>
          <pc:docMk/>
          <pc:sldMk cId="3210217144" sldId="257"/>
        </pc:sldMkLst>
      </pc:sldChg>
      <pc:sldChg chg="modSp mod">
        <pc:chgData name="Jakob Rafn" userId="c91b461a-4426-47f0-bc18-a38baf175d0d" providerId="ADAL" clId="{B2C0545B-B4FA-4E6B-A6D5-D199F5A096B4}" dt="2021-03-17T09:23:07.045" v="17" actId="20577"/>
        <pc:sldMkLst>
          <pc:docMk/>
          <pc:sldMk cId="1926120472" sldId="259"/>
        </pc:sldMkLst>
        <pc:spChg chg="mod">
          <ac:chgData name="Jakob Rafn" userId="c91b461a-4426-47f0-bc18-a38baf175d0d" providerId="ADAL" clId="{B2C0545B-B4FA-4E6B-A6D5-D199F5A096B4}" dt="2021-03-17T09:23:07.045" v="17" actId="20577"/>
          <ac:spMkLst>
            <pc:docMk/>
            <pc:sldMk cId="1926120472" sldId="259"/>
            <ac:spMk id="14" creationId="{4C5BEFBE-23CE-4E0F-96C3-B15B521174F0}"/>
          </ac:spMkLst>
        </pc:spChg>
      </pc:sldChg>
      <pc:sldChg chg="modSp mod addCm modCm">
        <pc:chgData name="Jakob Rafn" userId="c91b461a-4426-47f0-bc18-a38baf175d0d" providerId="ADAL" clId="{B2C0545B-B4FA-4E6B-A6D5-D199F5A096B4}" dt="2021-03-17T09:37:10.173" v="81" actId="20577"/>
        <pc:sldMkLst>
          <pc:docMk/>
          <pc:sldMk cId="1221466904" sldId="260"/>
        </pc:sldMkLst>
        <pc:spChg chg="mod">
          <ac:chgData name="Jakob Rafn" userId="c91b461a-4426-47f0-bc18-a38baf175d0d" providerId="ADAL" clId="{B2C0545B-B4FA-4E6B-A6D5-D199F5A096B4}" dt="2021-03-17T09:37:10.173" v="81" actId="20577"/>
          <ac:spMkLst>
            <pc:docMk/>
            <pc:sldMk cId="1221466904" sldId="260"/>
            <ac:spMk id="10" creationId="{3B683D4A-BC80-46DE-92F7-CC723D9AA41A}"/>
          </ac:spMkLst>
        </pc:spChg>
      </pc:sldChg>
      <pc:sldChg chg="modSp mod">
        <pc:chgData name="Jakob Rafn" userId="c91b461a-4426-47f0-bc18-a38baf175d0d" providerId="ADAL" clId="{B2C0545B-B4FA-4E6B-A6D5-D199F5A096B4}" dt="2021-03-17T09:28:27.346" v="38" actId="20577"/>
        <pc:sldMkLst>
          <pc:docMk/>
          <pc:sldMk cId="982728552" sldId="261"/>
        </pc:sldMkLst>
        <pc:graphicFrameChg chg="modGraphic">
          <ac:chgData name="Jakob Rafn" userId="c91b461a-4426-47f0-bc18-a38baf175d0d" providerId="ADAL" clId="{B2C0545B-B4FA-4E6B-A6D5-D199F5A096B4}" dt="2021-03-17T09:28:27.346" v="38" actId="20577"/>
          <ac:graphicFrameMkLst>
            <pc:docMk/>
            <pc:sldMk cId="982728552" sldId="261"/>
            <ac:graphicFrameMk id="16" creationId="{3984D955-F97C-466E-BEE2-715DC8F4B999}"/>
          </ac:graphicFrameMkLst>
        </pc:graphicFrameChg>
      </pc:sldChg>
      <pc:sldChg chg="modSp mod">
        <pc:chgData name="Jakob Rafn" userId="c91b461a-4426-47f0-bc18-a38baf175d0d" providerId="ADAL" clId="{B2C0545B-B4FA-4E6B-A6D5-D199F5A096B4}" dt="2021-03-17T09:29:19.214" v="40" actId="20577"/>
        <pc:sldMkLst>
          <pc:docMk/>
          <pc:sldMk cId="582432491" sldId="265"/>
        </pc:sldMkLst>
        <pc:graphicFrameChg chg="modGraphic">
          <ac:chgData name="Jakob Rafn" userId="c91b461a-4426-47f0-bc18-a38baf175d0d" providerId="ADAL" clId="{B2C0545B-B4FA-4E6B-A6D5-D199F5A096B4}" dt="2021-03-17T09:29:19.214" v="40" actId="20577"/>
          <ac:graphicFrameMkLst>
            <pc:docMk/>
            <pc:sldMk cId="582432491" sldId="265"/>
            <ac:graphicFrameMk id="15" creationId="{ADF5D83C-D1AF-4167-AEE3-94FEA41963EA}"/>
          </ac:graphicFrameMkLst>
        </pc:graphicFrameChg>
      </pc:sldChg>
      <pc:sldChg chg="modSp mod">
        <pc:chgData name="Jakob Rafn" userId="c91b461a-4426-47f0-bc18-a38baf175d0d" providerId="ADAL" clId="{B2C0545B-B4FA-4E6B-A6D5-D199F5A096B4}" dt="2021-03-17T09:30:05.399" v="41" actId="20577"/>
        <pc:sldMkLst>
          <pc:docMk/>
          <pc:sldMk cId="2275186120" sldId="266"/>
        </pc:sldMkLst>
        <pc:spChg chg="mod">
          <ac:chgData name="Jakob Rafn" userId="c91b461a-4426-47f0-bc18-a38baf175d0d" providerId="ADAL" clId="{B2C0545B-B4FA-4E6B-A6D5-D199F5A096B4}" dt="2021-03-17T09:30:05.399" v="41" actId="20577"/>
          <ac:spMkLst>
            <pc:docMk/>
            <pc:sldMk cId="2275186120" sldId="266"/>
            <ac:spMk id="14" creationId="{86DCA069-75C4-4314-AB4B-7E1F5929BEBF}"/>
          </ac:spMkLst>
        </pc:spChg>
      </pc:sldChg>
      <pc:sldChg chg="addCm modCm">
        <pc:chgData name="Jakob Rafn" userId="c91b461a-4426-47f0-bc18-a38baf175d0d" providerId="ADAL" clId="{B2C0545B-B4FA-4E6B-A6D5-D199F5A096B4}" dt="2021-03-17T09:30:49.181" v="43"/>
        <pc:sldMkLst>
          <pc:docMk/>
          <pc:sldMk cId="2228476871" sldId="268"/>
        </pc:sldMkLst>
      </pc:sldChg>
      <pc:sldChg chg="modSp mod addCm modCm">
        <pc:chgData name="Jakob Rafn" userId="c91b461a-4426-47f0-bc18-a38baf175d0d" providerId="ADAL" clId="{B2C0545B-B4FA-4E6B-A6D5-D199F5A096B4}" dt="2021-03-17T09:32:51.039" v="49" actId="20577"/>
        <pc:sldMkLst>
          <pc:docMk/>
          <pc:sldMk cId="1372227632" sldId="269"/>
        </pc:sldMkLst>
        <pc:spChg chg="mod">
          <ac:chgData name="Jakob Rafn" userId="c91b461a-4426-47f0-bc18-a38baf175d0d" providerId="ADAL" clId="{B2C0545B-B4FA-4E6B-A6D5-D199F5A096B4}" dt="2021-03-17T09:31:16.218" v="46" actId="20577"/>
          <ac:spMkLst>
            <pc:docMk/>
            <pc:sldMk cId="1372227632" sldId="269"/>
            <ac:spMk id="10" creationId="{3B683D4A-BC80-46DE-92F7-CC723D9AA41A}"/>
          </ac:spMkLst>
        </pc:spChg>
        <pc:spChg chg="mod">
          <ac:chgData name="Jakob Rafn" userId="c91b461a-4426-47f0-bc18-a38baf175d0d" providerId="ADAL" clId="{B2C0545B-B4FA-4E6B-A6D5-D199F5A096B4}" dt="2021-03-17T09:32:51.039" v="49" actId="20577"/>
          <ac:spMkLst>
            <pc:docMk/>
            <pc:sldMk cId="1372227632" sldId="269"/>
            <ac:spMk id="12" creationId="{2DCDD5FD-1082-4C4C-8C38-762D8BD91B64}"/>
          </ac:spMkLst>
        </pc:spChg>
      </pc:sldChg>
      <pc:sldChg chg="modSp mod">
        <pc:chgData name="Jakob Rafn" userId="c91b461a-4426-47f0-bc18-a38baf175d0d" providerId="ADAL" clId="{B2C0545B-B4FA-4E6B-A6D5-D199F5A096B4}" dt="2021-03-17T09:33:37.340" v="55" actId="20577"/>
        <pc:sldMkLst>
          <pc:docMk/>
          <pc:sldMk cId="2829547047" sldId="271"/>
        </pc:sldMkLst>
        <pc:spChg chg="mod">
          <ac:chgData name="Jakob Rafn" userId="c91b461a-4426-47f0-bc18-a38baf175d0d" providerId="ADAL" clId="{B2C0545B-B4FA-4E6B-A6D5-D199F5A096B4}" dt="2021-03-17T09:33:37.340" v="55" actId="20577"/>
          <ac:spMkLst>
            <pc:docMk/>
            <pc:sldMk cId="2829547047" sldId="271"/>
            <ac:spMk id="12" creationId="{2DCDD5FD-1082-4C4C-8C38-762D8BD91B64}"/>
          </ac:spMkLst>
        </pc:spChg>
      </pc:sldChg>
      <pc:sldChg chg="modSp mod addCm modCm">
        <pc:chgData name="Jakob Rafn" userId="c91b461a-4426-47f0-bc18-a38baf175d0d" providerId="ADAL" clId="{B2C0545B-B4FA-4E6B-A6D5-D199F5A096B4}" dt="2021-03-17T09:34:01.441" v="59" actId="20577"/>
        <pc:sldMkLst>
          <pc:docMk/>
          <pc:sldMk cId="1864662829" sldId="272"/>
        </pc:sldMkLst>
        <pc:spChg chg="mod">
          <ac:chgData name="Jakob Rafn" userId="c91b461a-4426-47f0-bc18-a38baf175d0d" providerId="ADAL" clId="{B2C0545B-B4FA-4E6B-A6D5-D199F5A096B4}" dt="2021-03-17T09:34:01.441" v="59" actId="20577"/>
          <ac:spMkLst>
            <pc:docMk/>
            <pc:sldMk cId="1864662829" sldId="272"/>
            <ac:spMk id="10" creationId="{3B683D4A-BC80-46DE-92F7-CC723D9AA41A}"/>
          </ac:spMkLst>
        </pc:spChg>
      </pc:sldChg>
      <pc:sldChg chg="modSp mod">
        <pc:chgData name="Jakob Rafn" userId="c91b461a-4426-47f0-bc18-a38baf175d0d" providerId="ADAL" clId="{B2C0545B-B4FA-4E6B-A6D5-D199F5A096B4}" dt="2021-03-17T09:35:22.271" v="71" actId="20577"/>
        <pc:sldMkLst>
          <pc:docMk/>
          <pc:sldMk cId="2312498334" sldId="273"/>
        </pc:sldMkLst>
        <pc:graphicFrameChg chg="modGraphic">
          <ac:chgData name="Jakob Rafn" userId="c91b461a-4426-47f0-bc18-a38baf175d0d" providerId="ADAL" clId="{B2C0545B-B4FA-4E6B-A6D5-D199F5A096B4}" dt="2021-03-17T09:35:22.271" v="71" actId="20577"/>
          <ac:graphicFrameMkLst>
            <pc:docMk/>
            <pc:sldMk cId="2312498334" sldId="273"/>
            <ac:graphicFrameMk id="16" creationId="{3984D955-F97C-466E-BEE2-715DC8F4B999}"/>
          </ac:graphicFrameMkLst>
        </pc:graphicFrameChg>
      </pc:sldChg>
      <pc:sldChg chg="modSp mod">
        <pc:chgData name="Jakob Rafn" userId="c91b461a-4426-47f0-bc18-a38baf175d0d" providerId="ADAL" clId="{B2C0545B-B4FA-4E6B-A6D5-D199F5A096B4}" dt="2021-03-17T09:36:27.395" v="75" actId="20577"/>
        <pc:sldMkLst>
          <pc:docMk/>
          <pc:sldMk cId="3786485988" sldId="274"/>
        </pc:sldMkLst>
        <pc:graphicFrameChg chg="modGraphic">
          <ac:chgData name="Jakob Rafn" userId="c91b461a-4426-47f0-bc18-a38baf175d0d" providerId="ADAL" clId="{B2C0545B-B4FA-4E6B-A6D5-D199F5A096B4}" dt="2021-03-17T09:36:27.395" v="75" actId="20577"/>
          <ac:graphicFrameMkLst>
            <pc:docMk/>
            <pc:sldMk cId="3786485988" sldId="274"/>
            <ac:graphicFrameMk id="15" creationId="{ADF5D83C-D1AF-4167-AEE3-94FEA41963EA}"/>
          </ac:graphicFrameMkLst>
        </pc:graphicFrameChg>
      </pc:sldChg>
      <pc:sldChg chg="modSp mod addCm modCm">
        <pc:chgData name="Jakob Rafn" userId="c91b461a-4426-47f0-bc18-a38baf175d0d" providerId="ADAL" clId="{B2C0545B-B4FA-4E6B-A6D5-D199F5A096B4}" dt="2021-03-17T09:36:59.729" v="79" actId="20577"/>
        <pc:sldMkLst>
          <pc:docMk/>
          <pc:sldMk cId="3796990258" sldId="275"/>
        </pc:sldMkLst>
        <pc:spChg chg="mod">
          <ac:chgData name="Jakob Rafn" userId="c91b461a-4426-47f0-bc18-a38baf175d0d" providerId="ADAL" clId="{B2C0545B-B4FA-4E6B-A6D5-D199F5A096B4}" dt="2021-03-17T09:36:59.729" v="79" actId="20577"/>
          <ac:spMkLst>
            <pc:docMk/>
            <pc:sldMk cId="3796990258" sldId="275"/>
            <ac:spMk id="10" creationId="{3B683D4A-BC80-46DE-92F7-CC723D9AA41A}"/>
          </ac:spMkLst>
        </pc:spChg>
      </pc:sldChg>
    </pc:docChg>
  </pc:docChgLst>
  <pc:docChgLst>
    <pc:chgData name="Anne Dorte Spang-Thomsen" userId="ccdee058-c02e-43d1-89dc-2e19170d0de7" providerId="ADAL" clId="{876EE2E4-204E-4CEB-B2C8-514AF5C79C7D}"/>
    <pc:docChg chg="modSld">
      <pc:chgData name="Anne Dorte Spang-Thomsen" userId="ccdee058-c02e-43d1-89dc-2e19170d0de7" providerId="ADAL" clId="{876EE2E4-204E-4CEB-B2C8-514AF5C79C7D}" dt="2021-03-19T08:13:08.524" v="2" actId="688"/>
      <pc:docMkLst>
        <pc:docMk/>
      </pc:docMkLst>
      <pc:sldChg chg="modSp mod">
        <pc:chgData name="Anne Dorte Spang-Thomsen" userId="ccdee058-c02e-43d1-89dc-2e19170d0de7" providerId="ADAL" clId="{876EE2E4-204E-4CEB-B2C8-514AF5C79C7D}" dt="2021-03-19T08:13:03.859" v="1" actId="688"/>
        <pc:sldMkLst>
          <pc:docMk/>
          <pc:sldMk cId="1942578644" sldId="263"/>
        </pc:sldMkLst>
        <pc:picChg chg="mod">
          <ac:chgData name="Anne Dorte Spang-Thomsen" userId="ccdee058-c02e-43d1-89dc-2e19170d0de7" providerId="ADAL" clId="{876EE2E4-204E-4CEB-B2C8-514AF5C79C7D}" dt="2021-03-19T08:13:03.859" v="1" actId="688"/>
          <ac:picMkLst>
            <pc:docMk/>
            <pc:sldMk cId="1942578644" sldId="263"/>
            <ac:picMk id="15" creationId="{4CB88896-CB23-4A4D-96B3-15FA1835AFBB}"/>
          </ac:picMkLst>
        </pc:picChg>
      </pc:sldChg>
      <pc:sldChg chg="modSp mod">
        <pc:chgData name="Anne Dorte Spang-Thomsen" userId="ccdee058-c02e-43d1-89dc-2e19170d0de7" providerId="ADAL" clId="{876EE2E4-204E-4CEB-B2C8-514AF5C79C7D}" dt="2021-03-19T08:13:08.524" v="2" actId="688"/>
        <pc:sldMkLst>
          <pc:docMk/>
          <pc:sldMk cId="2275186120" sldId="266"/>
        </pc:sldMkLst>
        <pc:picChg chg="mod">
          <ac:chgData name="Anne Dorte Spang-Thomsen" userId="ccdee058-c02e-43d1-89dc-2e19170d0de7" providerId="ADAL" clId="{876EE2E4-204E-4CEB-B2C8-514AF5C79C7D}" dt="2021-03-19T08:13:08.524" v="2" actId="688"/>
          <ac:picMkLst>
            <pc:docMk/>
            <pc:sldMk cId="2275186120" sldId="266"/>
            <ac:picMk id="16" creationId="{52526B4B-2A04-41A4-BCB8-219EBC34209F}"/>
          </ac:picMkLst>
        </pc:picChg>
      </pc:sldChg>
    </pc:docChg>
  </pc:docChgLst>
  <pc:docChgLst>
    <pc:chgData name="Anne Hansen" userId="79c0fedb-d4af-4a03-8b2f-01ca42853b1f" providerId="ADAL" clId="{C07F6F76-CB42-42D3-A8B5-16F3A07A467B}"/>
    <pc:docChg chg="undo custSel delSld modSld">
      <pc:chgData name="Anne Hansen" userId="79c0fedb-d4af-4a03-8b2f-01ca42853b1f" providerId="ADAL" clId="{C07F6F76-CB42-42D3-A8B5-16F3A07A467B}" dt="2021-03-17T15:27:28.842" v="71" actId="14100"/>
      <pc:docMkLst>
        <pc:docMk/>
      </pc:docMkLst>
      <pc:sldChg chg="delCm">
        <pc:chgData name="Anne Hansen" userId="79c0fedb-d4af-4a03-8b2f-01ca42853b1f" providerId="ADAL" clId="{C07F6F76-CB42-42D3-A8B5-16F3A07A467B}" dt="2021-03-17T15:24:12.809" v="0" actId="1592"/>
        <pc:sldMkLst>
          <pc:docMk/>
          <pc:sldMk cId="3210217144" sldId="257"/>
        </pc:sldMkLst>
      </pc:sldChg>
      <pc:sldChg chg="addSp delSp modSp mod delCm modCm">
        <pc:chgData name="Anne Hansen" userId="79c0fedb-d4af-4a03-8b2f-01ca42853b1f" providerId="ADAL" clId="{C07F6F76-CB42-42D3-A8B5-16F3A07A467B}" dt="2021-03-17T15:25:00.700" v="37" actId="12788"/>
        <pc:sldMkLst>
          <pc:docMk/>
          <pc:sldMk cId="1221466904" sldId="260"/>
        </pc:sldMkLst>
        <pc:picChg chg="add mod">
          <ac:chgData name="Anne Hansen" userId="79c0fedb-d4af-4a03-8b2f-01ca42853b1f" providerId="ADAL" clId="{C07F6F76-CB42-42D3-A8B5-16F3A07A467B}" dt="2021-03-17T15:25:00.700" v="37" actId="12788"/>
          <ac:picMkLst>
            <pc:docMk/>
            <pc:sldMk cId="1221466904" sldId="260"/>
            <ac:picMk id="9" creationId="{096550EA-DAA3-4813-8970-9C37E1B6031F}"/>
          </ac:picMkLst>
        </pc:picChg>
        <pc:picChg chg="del mod">
          <ac:chgData name="Anne Hansen" userId="79c0fedb-d4af-4a03-8b2f-01ca42853b1f" providerId="ADAL" clId="{C07F6F76-CB42-42D3-A8B5-16F3A07A467B}" dt="2021-03-17T15:24:20.765" v="2" actId="478"/>
          <ac:picMkLst>
            <pc:docMk/>
            <pc:sldMk cId="1221466904" sldId="260"/>
            <ac:picMk id="12" creationId="{40B89F4C-6705-4840-AAA6-3B9F71506A55}"/>
          </ac:picMkLst>
        </pc:picChg>
      </pc:sldChg>
      <pc:sldChg chg="modSp mod delCm">
        <pc:chgData name="Anne Hansen" userId="79c0fedb-d4af-4a03-8b2f-01ca42853b1f" providerId="ADAL" clId="{C07F6F76-CB42-42D3-A8B5-16F3A07A467B}" dt="2021-03-17T15:27:28.842" v="71" actId="14100"/>
        <pc:sldMkLst>
          <pc:docMk/>
          <pc:sldMk cId="1614253431" sldId="264"/>
        </pc:sldMkLst>
        <pc:picChg chg="mod">
          <ac:chgData name="Anne Hansen" userId="79c0fedb-d4af-4a03-8b2f-01ca42853b1f" providerId="ADAL" clId="{C07F6F76-CB42-42D3-A8B5-16F3A07A467B}" dt="2021-03-17T15:27:28.842" v="71" actId="14100"/>
          <ac:picMkLst>
            <pc:docMk/>
            <pc:sldMk cId="1614253431" sldId="264"/>
            <ac:picMk id="12" creationId="{53F309CE-D4E0-42E6-8124-AE31FF627177}"/>
          </ac:picMkLst>
        </pc:picChg>
      </pc:sldChg>
      <pc:sldChg chg="delCm modCm">
        <pc:chgData name="Anne Hansen" userId="79c0fedb-d4af-4a03-8b2f-01ca42853b1f" providerId="ADAL" clId="{C07F6F76-CB42-42D3-A8B5-16F3A07A467B}" dt="2021-03-17T15:25:38.098" v="40" actId="1592"/>
        <pc:sldMkLst>
          <pc:docMk/>
          <pc:sldMk cId="2228476871" sldId="268"/>
        </pc:sldMkLst>
      </pc:sldChg>
      <pc:sldChg chg="modSp del mod delCm">
        <pc:chgData name="Anne Hansen" userId="79c0fedb-d4af-4a03-8b2f-01ca42853b1f" providerId="ADAL" clId="{C07F6F76-CB42-42D3-A8B5-16F3A07A467B}" dt="2021-03-17T15:26:15.952" v="61" actId="47"/>
        <pc:sldMkLst>
          <pc:docMk/>
          <pc:sldMk cId="1372227632" sldId="269"/>
        </pc:sldMkLst>
        <pc:spChg chg="mod">
          <ac:chgData name="Anne Hansen" userId="79c0fedb-d4af-4a03-8b2f-01ca42853b1f" providerId="ADAL" clId="{C07F6F76-CB42-42D3-A8B5-16F3A07A467B}" dt="2021-03-17T15:26:11.234" v="60" actId="14100"/>
          <ac:spMkLst>
            <pc:docMk/>
            <pc:sldMk cId="1372227632" sldId="269"/>
            <ac:spMk id="12" creationId="{2DCDD5FD-1082-4C4C-8C38-762D8BD91B64}"/>
          </ac:spMkLst>
        </pc:spChg>
      </pc:sldChg>
      <pc:sldChg chg="del">
        <pc:chgData name="Anne Hansen" userId="79c0fedb-d4af-4a03-8b2f-01ca42853b1f" providerId="ADAL" clId="{C07F6F76-CB42-42D3-A8B5-16F3A07A467B}" dt="2021-03-17T15:26:17.516" v="62" actId="47"/>
        <pc:sldMkLst>
          <pc:docMk/>
          <pc:sldMk cId="377916479" sldId="270"/>
        </pc:sldMkLst>
      </pc:sldChg>
      <pc:sldChg chg="del">
        <pc:chgData name="Anne Hansen" userId="79c0fedb-d4af-4a03-8b2f-01ca42853b1f" providerId="ADAL" clId="{C07F6F76-CB42-42D3-A8B5-16F3A07A467B}" dt="2021-03-17T15:26:18.279" v="63" actId="47"/>
        <pc:sldMkLst>
          <pc:docMk/>
          <pc:sldMk cId="2829547047" sldId="271"/>
        </pc:sldMkLst>
      </pc:sldChg>
      <pc:sldChg chg="delCm">
        <pc:chgData name="Anne Hansen" userId="79c0fedb-d4af-4a03-8b2f-01ca42853b1f" providerId="ADAL" clId="{C07F6F76-CB42-42D3-A8B5-16F3A07A467B}" dt="2021-03-17T15:26:21.014" v="64" actId="1592"/>
        <pc:sldMkLst>
          <pc:docMk/>
          <pc:sldMk cId="1864662829" sldId="272"/>
        </pc:sldMkLst>
      </pc:sldChg>
      <pc:sldChg chg="addSp delSp modSp mod delCm">
        <pc:chgData name="Anne Hansen" userId="79c0fedb-d4af-4a03-8b2f-01ca42853b1f" providerId="ADAL" clId="{C07F6F76-CB42-42D3-A8B5-16F3A07A467B}" dt="2021-03-17T15:26:44.185" v="69" actId="12788"/>
        <pc:sldMkLst>
          <pc:docMk/>
          <pc:sldMk cId="3796990258" sldId="275"/>
        </pc:sldMkLst>
        <pc:picChg chg="add mod">
          <ac:chgData name="Anne Hansen" userId="79c0fedb-d4af-4a03-8b2f-01ca42853b1f" providerId="ADAL" clId="{C07F6F76-CB42-42D3-A8B5-16F3A07A467B}" dt="2021-03-17T15:26:44.185" v="69" actId="12788"/>
          <ac:picMkLst>
            <pc:docMk/>
            <pc:sldMk cId="3796990258" sldId="275"/>
            <ac:picMk id="9" creationId="{10C7FD5C-59E1-4C91-B0CF-39B42FDA963E}"/>
          </ac:picMkLst>
        </pc:picChg>
        <pc:picChg chg="del">
          <ac:chgData name="Anne Hansen" userId="79c0fedb-d4af-4a03-8b2f-01ca42853b1f" providerId="ADAL" clId="{C07F6F76-CB42-42D3-A8B5-16F3A07A467B}" dt="2021-03-17T15:26:28.615" v="65" actId="478"/>
          <ac:picMkLst>
            <pc:docMk/>
            <pc:sldMk cId="3796990258" sldId="275"/>
            <ac:picMk id="12" creationId="{40B89F4C-6705-4840-AAA6-3B9F71506A5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4C500-DF46-485F-9A40-CDC02CF33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4AB11E8-6CE4-499E-BF92-BCED76971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E98AEE4-7942-439F-AE96-440DF1A1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19-03-2021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DC9B33-A16A-485B-8FAC-216BD0D5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D0BE68-61BC-4ECC-8327-4B995E44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233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73982-7E4F-42AB-A19D-A2CF40CEF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2AA2F4A-E28E-4229-98E5-145257227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9421945-EDD6-43DE-8769-EF6C7F52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19-03-2021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370D181-BB6D-4A68-A8DC-45FD59595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7B789D5-B0E7-4001-8BAF-B055A175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920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ED605B1-6E58-41E1-AC6F-9B605918BC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BDC0AA0-043F-48B5-AA9C-FBD644E98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53D5760-A098-4A11-8AD5-A83DF845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19-03-2021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C6AC447-A031-4D2A-9995-405247BD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4EF5D73-79B5-4424-8205-CF8B8B01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132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9CDA0F-DD2F-42A8-8269-AD9B7F2D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BBCF800-71AB-4157-B578-0226C42D3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B2E8095-C37A-4CB4-AF29-BF8FBA31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19-03-2021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88028F-A258-4C00-92E2-34A968068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E7086E6-50A7-4393-AF19-48E552CD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800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E44B0C-8415-4BE1-AC6E-7BE299E6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F8E243D-080D-40D6-AE78-3C1171413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9BCAF2E-4B83-4530-86DB-273F0F4A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19-03-2021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E701C14-A2C2-4EAB-8DDD-70F55DC2F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15C550F-9557-4F0B-A5DF-692F02D4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737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5450A-5875-4373-B912-FF9A935A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3A88AB-9522-47CB-8620-A8FD70490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FA3A308-AD03-4AEF-A1D7-4AFE258F3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FBDFEF3-3D62-4DB8-989F-B2D13B9AA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19-03-2021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859A307-D5E5-430F-9039-F7C104D3C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F70773C-B8FE-4A15-BFE0-0777D1D9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465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86414-1300-4DC4-BC4C-1DA38091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F194C8-638C-4897-9037-027A7ABE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066C461-B29B-42AD-AF9A-69653F24C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F467ED-EEF1-40AC-AD48-AEC7AE08C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CB8C0F0-F0C3-438E-A9BE-2A5A986D5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571176D-40D8-4B8E-9908-CE6EE5F3A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19-03-2021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60B18C0-84DC-4072-AF35-33460A39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F0ED10C-5CAA-430E-8158-198C213B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170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31CFE8-3A0B-4D70-8D08-7B63E6C1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E2DF28D-80A5-4944-80D5-80CA1B07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19-03-2021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965B0D8-B122-4675-B035-B344BA07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1C9CD5A-5D35-4DF4-8FD5-C899C607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35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3C8E890-A4A8-41A4-9279-8A352ED8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19-03-2021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FDB85E9-D52E-42BC-BC05-F8D12C23A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B83FE16-D89A-41C7-B980-82715F45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743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E5827D-9A0A-42E1-9EA9-23AC36B5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43DAB4-D230-4252-ACA5-608FDF0A9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18CA284-157B-4678-AD45-352FADA89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161BA91-4F69-4AB3-8A19-E263448A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19-03-2021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584CBFD-30D6-4CB3-B37C-B0B7FB27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A84A145-DFDC-4816-AF78-FCAD2B7CC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884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620FA-F9C4-44A5-B7DF-73EC61EF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0D32643-3D00-4851-A54A-F5C25A778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EC16529-A12B-49EC-9C60-EB7A892B4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5693E6D-55D1-4FF4-A718-116A269A3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19-03-2021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55B1CD2-407B-422A-B0C9-D23D96916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202A38-2167-42CF-970E-133E1893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628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4A6E2FE-031F-409E-95CD-F7770EADD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0F938B1-AA9A-4E09-B4C6-778D8E691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C80F764-A10D-4AFB-8A74-8E436A2CB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5F5CC-CDB9-4E3A-AB12-BD68EA62E4A9}" type="datetimeFigureOut">
              <a:rPr lang="da-DK" smtClean="0"/>
              <a:t>19-03-2021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AAE31A-439A-4C31-9207-F178A4B82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4401C09-F8CF-4F96-AF62-308C5327D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4436C-2A4B-4842-B11C-A4710FBEF2E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982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Silkeborg Gymnasium, som en del af K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425824" y="985228"/>
            <a:ext cx="1176617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4800" b="1">
                <a:solidFill>
                  <a:srgbClr val="234B5A"/>
                </a:solidFill>
              </a:rPr>
              <a:t>Byg et instrument</a:t>
            </a:r>
            <a:br>
              <a:rPr lang="da-DK" sz="4800" b="1">
                <a:solidFill>
                  <a:srgbClr val="234B5A"/>
                </a:solidFill>
              </a:rPr>
            </a:br>
            <a:r>
              <a:rPr lang="da-DK" sz="4800" b="1">
                <a:solidFill>
                  <a:srgbClr val="234B5A"/>
                </a:solidFill>
              </a:rPr>
              <a:t>OPSTART</a:t>
            </a:r>
          </a:p>
          <a:p>
            <a:pPr algn="ctr"/>
            <a:r>
              <a:rPr lang="da-DK" sz="2400"/>
              <a:t>Anvendt i 1. modul hvor eleverne præsenteres for forløbet og opgaven.</a:t>
            </a:r>
          </a:p>
          <a:p>
            <a:pPr algn="ctr"/>
            <a:r>
              <a:rPr lang="da-DK" sz="2400"/>
              <a:t>(det med rødt på slide 9 skrives på ved timens afslutning)</a:t>
            </a:r>
          </a:p>
          <a:p>
            <a:pPr algn="ctr"/>
            <a:endParaRPr lang="da-DK" sz="4800" b="1">
              <a:solidFill>
                <a:srgbClr val="234B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17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Silkeborg Gymnasium, som en del af K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838199" y="1012122"/>
            <a:ext cx="10735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3600" b="1">
                <a:solidFill>
                  <a:srgbClr val="234B5A"/>
                </a:solidFill>
              </a:rPr>
              <a:t>Afleveringer: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920DD83-5819-4CC8-AC08-47B3CA90E9D6}"/>
              </a:ext>
            </a:extLst>
          </p:cNvPr>
          <p:cNvSpPr txBox="1"/>
          <p:nvPr/>
        </p:nvSpPr>
        <p:spPr>
          <a:xfrm>
            <a:off x="838199" y="1775790"/>
            <a:ext cx="2931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/>
              <a:t>Se særskilte dokumenter… 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53F309CE-D4E0-42E6-8124-AE31FF627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525" y="1960456"/>
            <a:ext cx="2720954" cy="3617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17C3C530-4EC8-4ADE-9072-8B885A59B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2999" y="830338"/>
            <a:ext cx="2720954" cy="3633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14253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Silkeborg Gymnasium, som en del af K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838199" y="1012122"/>
            <a:ext cx="10735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a-DK" sz="3600" b="1">
                <a:solidFill>
                  <a:srgbClr val="234B5A"/>
                </a:solidFill>
              </a:rPr>
              <a:t>Så er det jeres tur…</a:t>
            </a:r>
          </a:p>
        </p:txBody>
      </p:sp>
    </p:spTree>
    <p:extLst>
      <p:ext uri="{BB962C8B-B14F-4D97-AF65-F5344CB8AC3E}">
        <p14:creationId xmlns:p14="http://schemas.microsoft.com/office/powerpoint/2010/main" val="3197958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Silkeborg Gymnasium, som en del af K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425824" y="985228"/>
            <a:ext cx="11766176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4800" b="1">
                <a:solidFill>
                  <a:srgbClr val="234B5A"/>
                </a:solidFill>
              </a:rPr>
              <a:t>Byg et instrument</a:t>
            </a:r>
            <a:br>
              <a:rPr lang="da-DK" sz="4800" b="1">
                <a:solidFill>
                  <a:srgbClr val="234B5A"/>
                </a:solidFill>
              </a:rPr>
            </a:br>
            <a:r>
              <a:rPr lang="da-DK" sz="3600" b="1">
                <a:solidFill>
                  <a:srgbClr val="234B5A"/>
                </a:solidFill>
              </a:rPr>
              <a:t>Opsamling og start på skitse</a:t>
            </a:r>
          </a:p>
          <a:p>
            <a:pPr algn="ctr">
              <a:spcBef>
                <a:spcPts val="1200"/>
              </a:spcBef>
            </a:pPr>
            <a:r>
              <a:rPr lang="da-DK" sz="2400"/>
              <a:t>Anvendt i 4. modul, hvor eleverne udveksler resultater og konklusioner fra forundersøgelserne og starter på skitsen af deres instrument.</a:t>
            </a:r>
          </a:p>
          <a:p>
            <a:pPr algn="ctr"/>
            <a:endParaRPr lang="da-DK" sz="4800" b="1">
              <a:solidFill>
                <a:srgbClr val="234B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76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Silkeborg Gymnasium, som en del af K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1479175" y="989711"/>
            <a:ext cx="9309847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4800" b="1">
                <a:solidFill>
                  <a:srgbClr val="234B5A"/>
                </a:solidFill>
              </a:rPr>
              <a:t>Byg et instrument</a:t>
            </a:r>
            <a:br>
              <a:rPr lang="da-DK" sz="4800" b="1">
                <a:solidFill>
                  <a:srgbClr val="234B5A"/>
                </a:solidFill>
              </a:rPr>
            </a:br>
            <a:r>
              <a:rPr lang="da-DK" sz="3600" b="1">
                <a:solidFill>
                  <a:srgbClr val="234B5A"/>
                </a:solidFill>
              </a:rPr>
              <a:t>Skitsefernisering</a:t>
            </a:r>
          </a:p>
          <a:p>
            <a:pPr algn="ctr">
              <a:spcBef>
                <a:spcPts val="1200"/>
              </a:spcBef>
            </a:pPr>
            <a:r>
              <a:rPr lang="da-DK" sz="2400"/>
              <a:t>Anvendt i 5. modul, hvor eleverne udveksler ideer til instrument, </a:t>
            </a:r>
            <a:r>
              <a:rPr lang="da-DK" sz="2400" err="1"/>
              <a:t>færdiggører</a:t>
            </a:r>
            <a:r>
              <a:rPr lang="da-DK" sz="2400"/>
              <a:t> deres skitser og starter på prototypen. </a:t>
            </a:r>
          </a:p>
          <a:p>
            <a:pPr algn="ctr"/>
            <a:endParaRPr lang="da-DK" sz="4800" b="1">
              <a:solidFill>
                <a:srgbClr val="234B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62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el 15">
            <a:extLst>
              <a:ext uri="{FF2B5EF4-FFF2-40B4-BE49-F238E27FC236}">
                <a16:creationId xmlns:a16="http://schemas.microsoft.com/office/drawing/2014/main" id="{3984D955-F97C-466E-BEE2-715DC8F4B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7090"/>
              </p:ext>
            </p:extLst>
          </p:nvPr>
        </p:nvGraphicFramePr>
        <p:xfrm>
          <a:off x="1068958" y="2046287"/>
          <a:ext cx="10273716" cy="3911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523">
                  <a:extLst>
                    <a:ext uri="{9D8B030D-6E8A-4147-A177-3AD203B41FA5}">
                      <a16:colId xmlns:a16="http://schemas.microsoft.com/office/drawing/2014/main" val="2409828896"/>
                    </a:ext>
                  </a:extLst>
                </a:gridCol>
                <a:gridCol w="2013769">
                  <a:extLst>
                    <a:ext uri="{9D8B030D-6E8A-4147-A177-3AD203B41FA5}">
                      <a16:colId xmlns:a16="http://schemas.microsoft.com/office/drawing/2014/main" val="1700871377"/>
                    </a:ext>
                  </a:extLst>
                </a:gridCol>
                <a:gridCol w="7611424">
                  <a:extLst>
                    <a:ext uri="{9D8B030D-6E8A-4147-A177-3AD203B41FA5}">
                      <a16:colId xmlns:a16="http://schemas.microsoft.com/office/drawing/2014/main" val="3350151916"/>
                    </a:ext>
                  </a:extLst>
                </a:gridCol>
              </a:tblGrid>
              <a:tr h="333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Modul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>
                    <a:solidFill>
                      <a:srgbClr val="234B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Tid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>
                    <a:solidFill>
                      <a:srgbClr val="234B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Indhold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>
                    <a:solidFill>
                      <a:srgbClr val="234B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564491"/>
                  </a:ext>
                </a:extLst>
              </a:tr>
              <a:tr h="482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-2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I de to moduler op til forløbet.  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Optakt: Grundlæggende om bølger og lyd som bølger. Sammenhæng mellem frekvens og tonehøjde samt amplitude og volumen (demoforsøg). </a:t>
                      </a:r>
                      <a:r>
                        <a:rPr lang="da-DK" sz="1200" err="1">
                          <a:effectLst/>
                          <a:latin typeface="+mn-lt"/>
                        </a:rPr>
                        <a:t>Egenfrekvenser</a:t>
                      </a:r>
                      <a:r>
                        <a:rPr lang="da-DK" sz="1200">
                          <a:effectLst/>
                          <a:latin typeface="+mn-lt"/>
                        </a:rPr>
                        <a:t> og resonans. Demonstration af resonans for bølger på en streng.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extLst>
                  <a:ext uri="{0D108BD9-81ED-4DB2-BD59-A6C34878D82A}">
                    <a16:rowId xmlns:a16="http://schemas.microsoft.com/office/drawing/2014/main" val="160779743"/>
                  </a:ext>
                </a:extLst>
              </a:tr>
              <a:tr h="482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1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Mandag 2/12 – 3. modul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(uge 49)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Lærer: Præsentation af forløb og opgave. Elever skal: Udfylde spørgeskema, finde ud af hvilke variabler der skal undersøges, fordele disse på grupperne, læse i ressourcerummet.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extLst>
                  <a:ext uri="{0D108BD9-81ED-4DB2-BD59-A6C34878D82A}">
                    <a16:rowId xmlns:a16="http://schemas.microsoft.com/office/drawing/2014/main" val="766631956"/>
                  </a:ext>
                </a:extLst>
              </a:tr>
              <a:tr h="710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2 + 3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Tirsdag 3/12 – 3. modul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Torsdag 5/12 – 4. modul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(uge 49)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Eksperimentelle forundersøgelser. Husk variabelkontrol. Fremgangsmåde nedskrives inkl. vurdering af fejlkilders og måleusikkerheders betydning for resultaterne. Data præsenteres med grafer, så andre grupper kan bruge dem. Læs videre i ressourcerummet. Start på logbog. Installér </a:t>
                      </a:r>
                      <a:r>
                        <a:rPr lang="da-DK" sz="1200" err="1">
                          <a:effectLst/>
                          <a:latin typeface="+mn-lt"/>
                        </a:rPr>
                        <a:t>LoggerPro</a:t>
                      </a:r>
                      <a:r>
                        <a:rPr lang="da-DK" sz="1200">
                          <a:effectLst/>
                          <a:latin typeface="+mn-lt"/>
                        </a:rPr>
                        <a:t>.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extLst>
                  <a:ext uri="{0D108BD9-81ED-4DB2-BD59-A6C34878D82A}">
                    <a16:rowId xmlns:a16="http://schemas.microsoft.com/office/drawing/2014/main" val="4227948914"/>
                  </a:ext>
                </a:extLst>
              </a:tr>
              <a:tr h="482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a-DK" sz="120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38031" marR="38031" marT="19015" marB="190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Søndag 8/12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(uge 49)</a:t>
                      </a:r>
                      <a:endParaRPr lang="da-DK" sz="120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Aflevering 2a (2 timer) – til deling af data på tværs af grupper. Se særskilt dokument.</a:t>
                      </a:r>
                      <a:endParaRPr lang="da-DK" sz="120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extLst>
                  <a:ext uri="{0D108BD9-81ED-4DB2-BD59-A6C34878D82A}">
                    <a16:rowId xmlns:a16="http://schemas.microsoft.com/office/drawing/2014/main" val="2426145910"/>
                  </a:ext>
                </a:extLst>
              </a:tr>
              <a:tr h="482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4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Mandag 9/12 – 4. modul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(uge 50)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Fælles opfølgning på de eksperimentelle forundersøgelser og deling af resultater og konklusioner. Start på skitse af instrument på baggrund af konklusioner fra forundersøgelserne. 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extLst>
                  <a:ext uri="{0D108BD9-81ED-4DB2-BD59-A6C34878D82A}">
                    <a16:rowId xmlns:a16="http://schemas.microsoft.com/office/drawing/2014/main" val="4092106115"/>
                  </a:ext>
                </a:extLst>
              </a:tr>
              <a:tr h="937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5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Onsdag 11/12 – 5. modul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(uge 50)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Skitesefernisering: Præsentation af skitser for klassen. Færdiggørelse af skitse (var der noget fra de andre grupper, I kunne bruge?) Design skal kunne begrundes fagligt. Er der andet, der skal undersøges eksperimentelt, for at I kan komme i gang? Husk at skrive i logbogen. Start på aflevering 2b og skriv løbende til. Evt. start på fremstilling af prototype / flere forundersøgelser.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extLst>
                  <a:ext uri="{0D108BD9-81ED-4DB2-BD59-A6C34878D82A}">
                    <a16:rowId xmlns:a16="http://schemas.microsoft.com/office/drawing/2014/main" val="334998693"/>
                  </a:ext>
                </a:extLst>
              </a:tr>
            </a:tbl>
          </a:graphicData>
        </a:graphic>
      </p:graphicFrame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Silkeborg Gymnasium, som en del af K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838199" y="1012122"/>
            <a:ext cx="10735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>
                <a:solidFill>
                  <a:srgbClr val="234B5A"/>
                </a:solidFill>
              </a:rPr>
              <a:t>Oversigt</a:t>
            </a: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FA1187FB-FB9D-4EDC-8D39-5D85276E5A47}"/>
              </a:ext>
            </a:extLst>
          </p:cNvPr>
          <p:cNvSpPr txBox="1">
            <a:spLocks/>
          </p:cNvSpPr>
          <p:nvPr/>
        </p:nvSpPr>
        <p:spPr>
          <a:xfrm>
            <a:off x="910389" y="1658453"/>
            <a:ext cx="10515600" cy="397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/>
              <a:t>9 lektioner inden jul og det færdige instrument. 2 afleveringer.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95FB28EE-4755-4016-94AC-A7F6B2759024}"/>
              </a:ext>
            </a:extLst>
          </p:cNvPr>
          <p:cNvSpPr txBox="1"/>
          <p:nvPr/>
        </p:nvSpPr>
        <p:spPr>
          <a:xfrm rot="20018229">
            <a:off x="737720" y="5616435"/>
            <a:ext cx="851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solidFill>
                  <a:srgbClr val="234B5A"/>
                </a:solidFill>
              </a:rPr>
              <a:t>I</a:t>
            </a:r>
            <a:r>
              <a:rPr lang="da-DK">
                <a:solidFill>
                  <a:srgbClr val="0070C0"/>
                </a:solidFill>
              </a:rPr>
              <a:t> </a:t>
            </a:r>
            <a:r>
              <a:rPr lang="da-DK">
                <a:solidFill>
                  <a:srgbClr val="234B5A"/>
                </a:solidFill>
              </a:rPr>
              <a:t>dag</a:t>
            </a:r>
          </a:p>
        </p:txBody>
      </p:sp>
    </p:spTree>
    <p:extLst>
      <p:ext uri="{BB962C8B-B14F-4D97-AF65-F5344CB8AC3E}">
        <p14:creationId xmlns:p14="http://schemas.microsoft.com/office/powerpoint/2010/main" val="2312498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Silkeborg Gymnasium, som en del af K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838199" y="1012122"/>
            <a:ext cx="10735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>
                <a:solidFill>
                  <a:srgbClr val="234B5A"/>
                </a:solidFill>
              </a:rPr>
              <a:t>Oversigt</a:t>
            </a: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FA1187FB-FB9D-4EDC-8D39-5D85276E5A47}"/>
              </a:ext>
            </a:extLst>
          </p:cNvPr>
          <p:cNvSpPr txBox="1">
            <a:spLocks/>
          </p:cNvSpPr>
          <p:nvPr/>
        </p:nvSpPr>
        <p:spPr>
          <a:xfrm>
            <a:off x="910389" y="1658453"/>
            <a:ext cx="10515600" cy="397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/>
              <a:t>9 lektioner inden jul og det færdige instrument. 2 afleveringer.</a:t>
            </a:r>
          </a:p>
        </p:txBody>
      </p:sp>
      <p:graphicFrame>
        <p:nvGraphicFramePr>
          <p:cNvPr id="15" name="Tabel 14">
            <a:extLst>
              <a:ext uri="{FF2B5EF4-FFF2-40B4-BE49-F238E27FC236}">
                <a16:creationId xmlns:a16="http://schemas.microsoft.com/office/drawing/2014/main" id="{ADF5D83C-D1AF-4167-AEE3-94FEA4196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152867"/>
              </p:ext>
            </p:extLst>
          </p:nvPr>
        </p:nvGraphicFramePr>
        <p:xfrm>
          <a:off x="1068958" y="2046287"/>
          <a:ext cx="10273715" cy="3911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917">
                  <a:extLst>
                    <a:ext uri="{9D8B030D-6E8A-4147-A177-3AD203B41FA5}">
                      <a16:colId xmlns:a16="http://schemas.microsoft.com/office/drawing/2014/main" val="2409828896"/>
                    </a:ext>
                  </a:extLst>
                </a:gridCol>
                <a:gridCol w="1865193">
                  <a:extLst>
                    <a:ext uri="{9D8B030D-6E8A-4147-A177-3AD203B41FA5}">
                      <a16:colId xmlns:a16="http://schemas.microsoft.com/office/drawing/2014/main" val="1700871377"/>
                    </a:ext>
                  </a:extLst>
                </a:gridCol>
                <a:gridCol w="7808605">
                  <a:extLst>
                    <a:ext uri="{9D8B030D-6E8A-4147-A177-3AD203B41FA5}">
                      <a16:colId xmlns:a16="http://schemas.microsoft.com/office/drawing/2014/main" val="3350151916"/>
                    </a:ext>
                  </a:extLst>
                </a:gridCol>
              </a:tblGrid>
              <a:tr h="255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>
                          <a:effectLst/>
                        </a:rPr>
                        <a:t>Modul</a:t>
                      </a:r>
                      <a:endParaRPr lang="da-DK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88" marR="44188" marT="22094" marB="22094" anchor="ctr">
                    <a:solidFill>
                      <a:srgbClr val="234B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>
                          <a:effectLst/>
                        </a:rPr>
                        <a:t>Tid</a:t>
                      </a:r>
                      <a:endParaRPr lang="da-DK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88" marR="44188" marT="22094" marB="22094" anchor="ctr">
                    <a:solidFill>
                      <a:srgbClr val="234B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>
                          <a:effectLst/>
                        </a:rPr>
                        <a:t>Indhold</a:t>
                      </a:r>
                      <a:endParaRPr lang="da-DK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88" marR="44188" marT="22094" marB="22094" anchor="ctr">
                    <a:solidFill>
                      <a:srgbClr val="234B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564491"/>
                  </a:ext>
                </a:extLst>
              </a:tr>
              <a:tr h="895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6 + 7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Torsdag 12/12 – 2. + 3. modul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(uge 50)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Lav prototype. Løbende test og forbedring af design. Hvordan skal instrumentet stemmes, så det kan spille jeres melodi? Husk at skrive ned undervejs i jeres aflevering. Husk Logbogen. Optag og tolk et frekvensspektrum. Mål hvilke toner jeres instrument kan spille (find en app til jeres telefon, fx en guitartuner). 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410443262"/>
                  </a:ext>
                </a:extLst>
              </a:tr>
              <a:tr h="461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8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Mandag 16/12 – 1. modul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(uge 51)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Skrivelektion / arbejde med prototype.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915303987"/>
                  </a:ext>
                </a:extLst>
              </a:tr>
              <a:tr h="461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a-DK" sz="1200"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FF0000"/>
                          </a:solidFill>
                          <a:effectLst/>
                        </a:rPr>
                        <a:t>Onsdag 18/12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FF0000"/>
                          </a:solidFill>
                          <a:effectLst/>
                        </a:rPr>
                        <a:t>(uge 51)</a:t>
                      </a:r>
                      <a:endParaRPr lang="da-DK" sz="120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FF0000"/>
                          </a:solidFill>
                          <a:effectLst/>
                        </a:rPr>
                        <a:t>Studiemodulet kan bruges til at gøre aflevering færdig.</a:t>
                      </a:r>
                      <a:endParaRPr lang="da-DK" sz="120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781949984"/>
                  </a:ext>
                </a:extLst>
              </a:tr>
              <a:tr h="461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a-DK" sz="1200"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FF0000"/>
                          </a:solidFill>
                          <a:effectLst/>
                        </a:rPr>
                        <a:t>Onsdag 18/12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FF0000"/>
                          </a:solidFill>
                          <a:effectLst/>
                        </a:rPr>
                        <a:t>(uge 51)</a:t>
                      </a:r>
                      <a:endParaRPr lang="da-DK" sz="120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FF0000"/>
                          </a:solidFill>
                          <a:effectLst/>
                        </a:rPr>
                        <a:t>Aflevering 2b (3 timer) – endelig aflevering. Se særskilt dokument.</a:t>
                      </a:r>
                      <a:endParaRPr lang="da-DK" sz="120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43864411"/>
                  </a:ext>
                </a:extLst>
              </a:tr>
              <a:tr h="895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9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Torsdag 19/12 – 1. modul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(uge 51)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Demonstration og forklaring af instrument:  Gør jeres instrument klar til koncert. Forbered en kort præsentation af jeres instrument (max 6 min per gruppe). Spil jeres melodi for klassen og forklar jeres design - hvilke ændringer har I lavet i designet undervejs og hvorfor? Udfyld afsluttende spørgeskema (gøres i timen). 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4136893730"/>
                  </a:ext>
                </a:extLst>
              </a:tr>
              <a:tr h="461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a-DK" sz="1200"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Efter jul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Fælles opsamling: Hvad har vi lært? Hvilke begreber, formler og fænomener skal vi kunne forklare? Hvad skal vi kunne fra ressourcerummet? 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092997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485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Silkeborg Gymnasium, som en del af K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32084" y="1012122"/>
            <a:ext cx="121599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>
                <a:solidFill>
                  <a:srgbClr val="234B5A"/>
                </a:solidFill>
              </a:rPr>
              <a:t>Engineering - hvordan?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10C7FD5C-59E1-4C91-B0CF-39B42FDA963E}"/>
              </a:ext>
            </a:extLst>
          </p:cNvPr>
          <p:cNvPicPr/>
          <p:nvPr/>
        </p:nvPicPr>
        <p:blipFill rotWithShape="1">
          <a:blip r:embed="rId4"/>
          <a:srcRect l="13280" t="21153" r="63076" b="27304"/>
          <a:stretch/>
        </p:blipFill>
        <p:spPr bwMode="auto">
          <a:xfrm>
            <a:off x="2708578" y="1648459"/>
            <a:ext cx="6774844" cy="4439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6990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Silkeborg Gymnasium, som en del af K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-1" y="1012122"/>
            <a:ext cx="12192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>
                <a:solidFill>
                  <a:srgbClr val="234B5A"/>
                </a:solidFill>
              </a:rPr>
              <a:t>Præsenter jeres designskitse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4C5BEFBE-23CE-4E0F-96C3-B15B521174F0}"/>
              </a:ext>
            </a:extLst>
          </p:cNvPr>
          <p:cNvSpPr txBox="1"/>
          <p:nvPr/>
        </p:nvSpPr>
        <p:spPr>
          <a:xfrm>
            <a:off x="2487013" y="1792776"/>
            <a:ext cx="73521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da-DK"/>
              <a:t>Forklar, hvilke tanker I har gjort jer, og hvordan I vil frembringe forskellige toner på jeres instrument.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0877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Silkeborg Gymnasium, som en del af K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ladsholder til indhold 3">
            <a:extLst>
              <a:ext uri="{FF2B5EF4-FFF2-40B4-BE49-F238E27FC236}">
                <a16:creationId xmlns:a16="http://schemas.microsoft.com/office/drawing/2014/main" id="{F89361C2-9187-4DD7-9511-C71F77A601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t="5268" r="-18" b="488"/>
          <a:stretch/>
        </p:blipFill>
        <p:spPr>
          <a:xfrm>
            <a:off x="3175243" y="1419728"/>
            <a:ext cx="5480089" cy="387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58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Silkeborg Gymnasium, som en del af K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ladsholder til indhold 3">
            <a:extLst>
              <a:ext uri="{FF2B5EF4-FFF2-40B4-BE49-F238E27FC236}">
                <a16:creationId xmlns:a16="http://schemas.microsoft.com/office/drawing/2014/main" id="{BC89A433-26FB-40C6-A02F-DECD064B06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" t="12911" r="-96" b="4435"/>
          <a:stretch/>
        </p:blipFill>
        <p:spPr>
          <a:xfrm>
            <a:off x="3823725" y="978569"/>
            <a:ext cx="4177275" cy="461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7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Silkeborg Gymnasium, som en del af K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0" y="985228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>
                <a:solidFill>
                  <a:srgbClr val="234B5A"/>
                </a:solidFill>
              </a:rPr>
              <a:t>Opgave: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62E39F49-A781-47EF-87CD-39D7A31213FF}"/>
              </a:ext>
            </a:extLst>
          </p:cNvPr>
          <p:cNvSpPr txBox="1"/>
          <p:nvPr/>
        </p:nvSpPr>
        <p:spPr>
          <a:xfrm>
            <a:off x="2971799" y="1983545"/>
            <a:ext cx="6172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a-DK" sz="2400"/>
              <a:t>I skal bygge et strengeinstrument, </a:t>
            </a:r>
          </a:p>
          <a:p>
            <a:pPr marL="0" indent="0" algn="ctr">
              <a:buNone/>
            </a:pPr>
            <a:r>
              <a:rPr lang="da-DK" sz="2400"/>
              <a:t>der kan spille en simpel melodi</a:t>
            </a:r>
          </a:p>
          <a:p>
            <a:pPr marL="0" indent="0" algn="ctr">
              <a:buNone/>
            </a:pPr>
            <a:endParaRPr lang="da-DK" sz="2400"/>
          </a:p>
          <a:p>
            <a:pPr marL="0" indent="0" algn="ctr">
              <a:buNone/>
            </a:pPr>
            <a:r>
              <a:rPr lang="da-DK" sz="1800"/>
              <a:t>I skal begrunde jeres design og forklare fysikken bag instrumentets virkemåde og tonernes frembringelse. </a:t>
            </a:r>
          </a:p>
        </p:txBody>
      </p:sp>
    </p:spTree>
    <p:extLst>
      <p:ext uri="{BB962C8B-B14F-4D97-AF65-F5344CB8AC3E}">
        <p14:creationId xmlns:p14="http://schemas.microsoft.com/office/powerpoint/2010/main" val="2270662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Silkeborg Gymnasium, som en del af K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ladsholder til indhold 3">
            <a:extLst>
              <a:ext uri="{FF2B5EF4-FFF2-40B4-BE49-F238E27FC236}">
                <a16:creationId xmlns:a16="http://schemas.microsoft.com/office/drawing/2014/main" id="{C1D6434A-74EF-49A3-9B75-A06FC4525B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2769" b="2004"/>
          <a:stretch/>
        </p:blipFill>
        <p:spPr>
          <a:xfrm>
            <a:off x="3917554" y="492932"/>
            <a:ext cx="4002385" cy="524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7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Silkeborg Gymnasium, som en del af K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 descr="Et billede, der indeholder tekst, whiteboard&#10;&#10;Automatisk genereret beskrivelse">
            <a:extLst>
              <a:ext uri="{FF2B5EF4-FFF2-40B4-BE49-F238E27FC236}">
                <a16:creationId xmlns:a16="http://schemas.microsoft.com/office/drawing/2014/main" id="{A5B6C1C1-6971-4C64-9EF0-006A847E342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t="3156" r="13448" b="2825"/>
          <a:stretch/>
        </p:blipFill>
        <p:spPr>
          <a:xfrm rot="5400000">
            <a:off x="3588329" y="490007"/>
            <a:ext cx="4821380" cy="524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31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Silkeborg Gymnasium, som en del af K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ladsholder til indhold 3">
            <a:extLst>
              <a:ext uri="{FF2B5EF4-FFF2-40B4-BE49-F238E27FC236}">
                <a16:creationId xmlns:a16="http://schemas.microsoft.com/office/drawing/2014/main" id="{00145BA0-E622-4D5D-84A3-8F68AE0E2D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3" b="13371"/>
          <a:stretch/>
        </p:blipFill>
        <p:spPr>
          <a:xfrm>
            <a:off x="3663699" y="702445"/>
            <a:ext cx="4347400" cy="482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01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Silkeborg Gymnasium, som en del af K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ladsholder til indhold 3">
            <a:extLst>
              <a:ext uri="{FF2B5EF4-FFF2-40B4-BE49-F238E27FC236}">
                <a16:creationId xmlns:a16="http://schemas.microsoft.com/office/drawing/2014/main" id="{062C0186-D3DE-4B2D-B694-620E78D36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5957" y="100578"/>
            <a:ext cx="4418414" cy="602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7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Silkeborg Gymnasium, som en del af K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ladsholder til indhold 3">
            <a:extLst>
              <a:ext uri="{FF2B5EF4-FFF2-40B4-BE49-F238E27FC236}">
                <a16:creationId xmlns:a16="http://schemas.microsoft.com/office/drawing/2014/main" id="{0D1B432F-A99B-4BA9-8BD2-75A05694B2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8" b="10674"/>
          <a:stretch/>
        </p:blipFill>
        <p:spPr>
          <a:xfrm>
            <a:off x="3580831" y="622957"/>
            <a:ext cx="4513136" cy="494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4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Silkeborg Gymnasium, som en del af K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0" y="1012122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>
                <a:solidFill>
                  <a:srgbClr val="234B5A"/>
                </a:solidFill>
              </a:rPr>
              <a:t>Produkt: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4C5BEFBE-23CE-4E0F-96C3-B15B521174F0}"/>
              </a:ext>
            </a:extLst>
          </p:cNvPr>
          <p:cNvSpPr txBox="1"/>
          <p:nvPr/>
        </p:nvSpPr>
        <p:spPr>
          <a:xfrm>
            <a:off x="1555375" y="1781352"/>
            <a:ext cx="917679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4000" indent="-324000">
              <a:spcAft>
                <a:spcPts val="1200"/>
              </a:spcAft>
              <a:buFont typeface="+mj-lt"/>
              <a:buAutoNum type="arabicPeriod"/>
            </a:pPr>
            <a:r>
              <a:rPr lang="da-DK" i="1">
                <a:solidFill>
                  <a:srgbClr val="FF0000"/>
                </a:solidFill>
              </a:rPr>
              <a:t>Et instrument, </a:t>
            </a:r>
            <a:r>
              <a:rPr lang="da-DK"/>
              <a:t>der kan spille en simpel melodi (som I selv vælger)</a:t>
            </a:r>
          </a:p>
          <a:p>
            <a:pPr marL="324000" indent="-324000">
              <a:spcAft>
                <a:spcPts val="1200"/>
              </a:spcAft>
              <a:buFont typeface="+mj-lt"/>
              <a:buAutoNum type="arabicPeriod"/>
            </a:pPr>
            <a:r>
              <a:rPr lang="da-DK" i="1">
                <a:solidFill>
                  <a:srgbClr val="FF0000"/>
                </a:solidFill>
              </a:rPr>
              <a:t>Demonstration</a:t>
            </a:r>
            <a:r>
              <a:rPr lang="da-DK"/>
              <a:t> og </a:t>
            </a:r>
            <a:r>
              <a:rPr lang="da-DK" i="1">
                <a:solidFill>
                  <a:srgbClr val="FF0000"/>
                </a:solidFill>
              </a:rPr>
              <a:t>fremlæggelse</a:t>
            </a:r>
            <a:r>
              <a:rPr lang="da-DK"/>
              <a:t> for klassen (6 min. pr. gruppe): Spil jeres melodi for klassen og forklar jeres design – hvilke valg har I gjort og hvorfor? Hvilke ændringer har I lavet i designet undervejs og hvorfor?</a:t>
            </a:r>
          </a:p>
          <a:p>
            <a:pPr marL="324000" indent="-324000">
              <a:spcAft>
                <a:spcPts val="1200"/>
              </a:spcAft>
              <a:buFont typeface="+mj-lt"/>
              <a:buAutoNum type="arabicPeriod"/>
            </a:pPr>
            <a:r>
              <a:rPr lang="da-DK" i="1">
                <a:solidFill>
                  <a:srgbClr val="FF0000"/>
                </a:solidFill>
              </a:rPr>
              <a:t>Aflevering 2a og 2b: </a:t>
            </a:r>
            <a:r>
              <a:rPr lang="da-DK"/>
              <a:t>Her går I </a:t>
            </a:r>
            <a:r>
              <a:rPr lang="da-DK" err="1"/>
              <a:t>i</a:t>
            </a:r>
            <a:r>
              <a:rPr lang="da-DK"/>
              <a:t> dybden med at begrunde jeres design og forklare fysikken bag. </a:t>
            </a:r>
          </a:p>
          <a:p>
            <a:pPr marL="900000" lvl="2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/>
              <a:t>2a: Søndag 8/12</a:t>
            </a:r>
          </a:p>
          <a:p>
            <a:pPr marL="900000" lvl="2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/>
              <a:t>2b: Onsdag 18/12</a:t>
            </a:r>
          </a:p>
        </p:txBody>
      </p:sp>
    </p:spTree>
    <p:extLst>
      <p:ext uri="{BB962C8B-B14F-4D97-AF65-F5344CB8AC3E}">
        <p14:creationId xmlns:p14="http://schemas.microsoft.com/office/powerpoint/2010/main" val="1926120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Silkeborg Gymnasium, som en del af K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32084" y="1012122"/>
            <a:ext cx="121599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>
                <a:solidFill>
                  <a:srgbClr val="234B5A"/>
                </a:solidFill>
              </a:rPr>
              <a:t>Engineering - hvordan?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096550EA-DAA3-4813-8970-9C37E1B6031F}"/>
              </a:ext>
            </a:extLst>
          </p:cNvPr>
          <p:cNvPicPr/>
          <p:nvPr/>
        </p:nvPicPr>
        <p:blipFill rotWithShape="1">
          <a:blip r:embed="rId4"/>
          <a:srcRect l="13280" t="21153" r="63076" b="27304"/>
          <a:stretch/>
        </p:blipFill>
        <p:spPr bwMode="auto">
          <a:xfrm>
            <a:off x="2262910" y="1648459"/>
            <a:ext cx="7666181" cy="4309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1466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el 15">
            <a:extLst>
              <a:ext uri="{FF2B5EF4-FFF2-40B4-BE49-F238E27FC236}">
                <a16:creationId xmlns:a16="http://schemas.microsoft.com/office/drawing/2014/main" id="{3984D955-F97C-466E-BEE2-715DC8F4B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939193"/>
              </p:ext>
            </p:extLst>
          </p:nvPr>
        </p:nvGraphicFramePr>
        <p:xfrm>
          <a:off x="1068958" y="2046287"/>
          <a:ext cx="10273716" cy="3911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523">
                  <a:extLst>
                    <a:ext uri="{9D8B030D-6E8A-4147-A177-3AD203B41FA5}">
                      <a16:colId xmlns:a16="http://schemas.microsoft.com/office/drawing/2014/main" val="2409828896"/>
                    </a:ext>
                  </a:extLst>
                </a:gridCol>
                <a:gridCol w="2013769">
                  <a:extLst>
                    <a:ext uri="{9D8B030D-6E8A-4147-A177-3AD203B41FA5}">
                      <a16:colId xmlns:a16="http://schemas.microsoft.com/office/drawing/2014/main" val="1700871377"/>
                    </a:ext>
                  </a:extLst>
                </a:gridCol>
                <a:gridCol w="7611424">
                  <a:extLst>
                    <a:ext uri="{9D8B030D-6E8A-4147-A177-3AD203B41FA5}">
                      <a16:colId xmlns:a16="http://schemas.microsoft.com/office/drawing/2014/main" val="3350151916"/>
                    </a:ext>
                  </a:extLst>
                </a:gridCol>
              </a:tblGrid>
              <a:tr h="333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Modul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>
                    <a:solidFill>
                      <a:srgbClr val="234B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Tid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>
                    <a:solidFill>
                      <a:srgbClr val="234B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Indhold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>
                    <a:solidFill>
                      <a:srgbClr val="234B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564491"/>
                  </a:ext>
                </a:extLst>
              </a:tr>
              <a:tr h="482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-2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I de to moduler op til forløbet.  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Optakt: Grundlæggende om bølger og lyd som bølger. Sammenhæng mellem frekvens og tonehøjde samt amplitude og volumen (demoforsøg). </a:t>
                      </a:r>
                      <a:r>
                        <a:rPr lang="da-DK" sz="1200" err="1">
                          <a:effectLst/>
                          <a:latin typeface="+mn-lt"/>
                        </a:rPr>
                        <a:t>Egenfrekvenser</a:t>
                      </a:r>
                      <a:r>
                        <a:rPr lang="da-DK" sz="1200">
                          <a:effectLst/>
                          <a:latin typeface="+mn-lt"/>
                        </a:rPr>
                        <a:t> og resonans. Demonstration af resonans for bølger på en streng.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extLst>
                  <a:ext uri="{0D108BD9-81ED-4DB2-BD59-A6C34878D82A}">
                    <a16:rowId xmlns:a16="http://schemas.microsoft.com/office/drawing/2014/main" val="160779743"/>
                  </a:ext>
                </a:extLst>
              </a:tr>
              <a:tr h="482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1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Mandag 2/12 – 3. modul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(uge 49)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Lærer: Præsentation af forløb og opgave. Elever skal: Udfylde spørgeskema, finde ud af hvilke variabler der skal undersøges, fordele disse på grupperne samt læse i ressourcerummet.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extLst>
                  <a:ext uri="{0D108BD9-81ED-4DB2-BD59-A6C34878D82A}">
                    <a16:rowId xmlns:a16="http://schemas.microsoft.com/office/drawing/2014/main" val="766631956"/>
                  </a:ext>
                </a:extLst>
              </a:tr>
              <a:tr h="710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2 + 3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Tirsdag 3/12 – 3. modul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Torsdag 5/12 – 4. modul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(uge 49)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Eksperimentelle forundersøgelser. Husk variabelkontrol. Fremgangsmåde nedskrives inkl. vurdering af fejlkilders og måleusikkerheders betydning for resultaterne. Data præsenteres med grafer, så andre grupper kan bruge dem. Læs videre i ressourcerummet. Start på logbog. Installér </a:t>
                      </a:r>
                      <a:r>
                        <a:rPr lang="da-DK" sz="1200" err="1">
                          <a:effectLst/>
                          <a:latin typeface="+mn-lt"/>
                        </a:rPr>
                        <a:t>LoggerPro</a:t>
                      </a:r>
                      <a:r>
                        <a:rPr lang="da-DK" sz="1200">
                          <a:effectLst/>
                          <a:latin typeface="+mn-lt"/>
                        </a:rPr>
                        <a:t>.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extLst>
                  <a:ext uri="{0D108BD9-81ED-4DB2-BD59-A6C34878D82A}">
                    <a16:rowId xmlns:a16="http://schemas.microsoft.com/office/drawing/2014/main" val="4227948914"/>
                  </a:ext>
                </a:extLst>
              </a:tr>
              <a:tr h="482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a-DK" sz="120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38031" marR="38031" marT="19015" marB="190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Søndag 8/12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(uge 49)</a:t>
                      </a:r>
                      <a:endParaRPr lang="da-DK" sz="120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Aflevering 2a (2 timer) – til deling af data på tværs af grupper. Se særskilt dokument.</a:t>
                      </a:r>
                      <a:endParaRPr lang="da-DK" sz="120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extLst>
                  <a:ext uri="{0D108BD9-81ED-4DB2-BD59-A6C34878D82A}">
                    <a16:rowId xmlns:a16="http://schemas.microsoft.com/office/drawing/2014/main" val="2426145910"/>
                  </a:ext>
                </a:extLst>
              </a:tr>
              <a:tr h="482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4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Mandag 9/12 – 4. modul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(uge 50)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Fælles opfølgning på de eksperimentelle forundersøgelser samt deling af resultater og konklusioner. Start på skitse af instrument på baggrund af konklusioner fra forundersøgelserne. 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extLst>
                  <a:ext uri="{0D108BD9-81ED-4DB2-BD59-A6C34878D82A}">
                    <a16:rowId xmlns:a16="http://schemas.microsoft.com/office/drawing/2014/main" val="4092106115"/>
                  </a:ext>
                </a:extLst>
              </a:tr>
              <a:tr h="937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5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Onsdag 11/12 – 5. modul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(uge 50)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  <a:latin typeface="+mn-lt"/>
                        </a:rPr>
                        <a:t>Skitesefernisering: Præsentation af skitser for klassen. Færdiggørelse af skitse (var der noget fra de andre grupper, I kunne bruge?) Design skal kunne begrundes fagligt. Er der andet, der skal undersøges eksperimentelt, for at I kan komme i gang? Husk at skrive i logbogen. Start på aflevering 2b og skriv løbende til. Evt. start på fremstilling af prototype / flere forundersøgelser.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31" marR="38031" marT="19015" marB="19015" anchor="ctr"/>
                </a:tc>
                <a:extLst>
                  <a:ext uri="{0D108BD9-81ED-4DB2-BD59-A6C34878D82A}">
                    <a16:rowId xmlns:a16="http://schemas.microsoft.com/office/drawing/2014/main" val="334998693"/>
                  </a:ext>
                </a:extLst>
              </a:tr>
            </a:tbl>
          </a:graphicData>
        </a:graphic>
      </p:graphicFrame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Silkeborg Gymnasium, som en del af K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838199" y="1012122"/>
            <a:ext cx="10735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>
                <a:solidFill>
                  <a:srgbClr val="234B5A"/>
                </a:solidFill>
              </a:rPr>
              <a:t>Oversigt</a:t>
            </a: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FA1187FB-FB9D-4EDC-8D39-5D85276E5A47}"/>
              </a:ext>
            </a:extLst>
          </p:cNvPr>
          <p:cNvSpPr txBox="1">
            <a:spLocks/>
          </p:cNvSpPr>
          <p:nvPr/>
        </p:nvSpPr>
        <p:spPr>
          <a:xfrm>
            <a:off x="910389" y="1658453"/>
            <a:ext cx="10515600" cy="397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/>
              <a:t>9 lektioner inden jul og det færdige instrument. 2 afleveringer.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95FB28EE-4755-4016-94AC-A7F6B2759024}"/>
              </a:ext>
            </a:extLst>
          </p:cNvPr>
          <p:cNvSpPr txBox="1"/>
          <p:nvPr/>
        </p:nvSpPr>
        <p:spPr>
          <a:xfrm rot="20018229">
            <a:off x="704457" y="3113367"/>
            <a:ext cx="851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solidFill>
                  <a:srgbClr val="234B5A"/>
                </a:solidFill>
              </a:rPr>
              <a:t>I</a:t>
            </a:r>
            <a:r>
              <a:rPr lang="da-DK">
                <a:solidFill>
                  <a:srgbClr val="0070C0"/>
                </a:solidFill>
              </a:rPr>
              <a:t> </a:t>
            </a:r>
            <a:r>
              <a:rPr lang="da-DK">
                <a:solidFill>
                  <a:srgbClr val="234B5A"/>
                </a:solidFill>
              </a:rPr>
              <a:t>dag</a:t>
            </a:r>
          </a:p>
        </p:txBody>
      </p:sp>
    </p:spTree>
    <p:extLst>
      <p:ext uri="{BB962C8B-B14F-4D97-AF65-F5344CB8AC3E}">
        <p14:creationId xmlns:p14="http://schemas.microsoft.com/office/powerpoint/2010/main" val="98272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Silkeborg Gymnasium, som en del af K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838199" y="1012122"/>
            <a:ext cx="10735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>
                <a:solidFill>
                  <a:srgbClr val="234B5A"/>
                </a:solidFill>
              </a:rPr>
              <a:t>Oversigt</a:t>
            </a: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FA1187FB-FB9D-4EDC-8D39-5D85276E5A47}"/>
              </a:ext>
            </a:extLst>
          </p:cNvPr>
          <p:cNvSpPr txBox="1">
            <a:spLocks/>
          </p:cNvSpPr>
          <p:nvPr/>
        </p:nvSpPr>
        <p:spPr>
          <a:xfrm>
            <a:off x="910389" y="1658453"/>
            <a:ext cx="10515600" cy="397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/>
              <a:t>9 lektioner inden jul og det færdige instrument. 2 afleveringer.</a:t>
            </a:r>
          </a:p>
        </p:txBody>
      </p:sp>
      <p:graphicFrame>
        <p:nvGraphicFramePr>
          <p:cNvPr id="15" name="Tabel 14">
            <a:extLst>
              <a:ext uri="{FF2B5EF4-FFF2-40B4-BE49-F238E27FC236}">
                <a16:creationId xmlns:a16="http://schemas.microsoft.com/office/drawing/2014/main" id="{ADF5D83C-D1AF-4167-AEE3-94FEA4196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752758"/>
              </p:ext>
            </p:extLst>
          </p:nvPr>
        </p:nvGraphicFramePr>
        <p:xfrm>
          <a:off x="1068958" y="2046287"/>
          <a:ext cx="10273715" cy="3911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917">
                  <a:extLst>
                    <a:ext uri="{9D8B030D-6E8A-4147-A177-3AD203B41FA5}">
                      <a16:colId xmlns:a16="http://schemas.microsoft.com/office/drawing/2014/main" val="2409828896"/>
                    </a:ext>
                  </a:extLst>
                </a:gridCol>
                <a:gridCol w="1865193">
                  <a:extLst>
                    <a:ext uri="{9D8B030D-6E8A-4147-A177-3AD203B41FA5}">
                      <a16:colId xmlns:a16="http://schemas.microsoft.com/office/drawing/2014/main" val="1700871377"/>
                    </a:ext>
                  </a:extLst>
                </a:gridCol>
                <a:gridCol w="7808605">
                  <a:extLst>
                    <a:ext uri="{9D8B030D-6E8A-4147-A177-3AD203B41FA5}">
                      <a16:colId xmlns:a16="http://schemas.microsoft.com/office/drawing/2014/main" val="3350151916"/>
                    </a:ext>
                  </a:extLst>
                </a:gridCol>
              </a:tblGrid>
              <a:tr h="255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>
                          <a:effectLst/>
                        </a:rPr>
                        <a:t>Modul</a:t>
                      </a:r>
                      <a:endParaRPr lang="da-DK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88" marR="44188" marT="22094" marB="22094" anchor="ctr">
                    <a:solidFill>
                      <a:srgbClr val="234B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>
                          <a:effectLst/>
                        </a:rPr>
                        <a:t>Tid</a:t>
                      </a:r>
                      <a:endParaRPr lang="da-DK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88" marR="44188" marT="22094" marB="22094" anchor="ctr">
                    <a:solidFill>
                      <a:srgbClr val="234B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400">
                          <a:effectLst/>
                        </a:rPr>
                        <a:t>Indhold</a:t>
                      </a:r>
                      <a:endParaRPr lang="da-DK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88" marR="44188" marT="22094" marB="22094" anchor="ctr">
                    <a:solidFill>
                      <a:srgbClr val="234B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564491"/>
                  </a:ext>
                </a:extLst>
              </a:tr>
              <a:tr h="895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6 + 7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Torsdag 12/12 – 2. + 3. modul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(uge 50)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Lav prototype. Løbende test og forbedring af design. Hvordan skal instrumentet stemmes, så det kan spille jeres melodi? Husk at skrive ned undervejs i jeres aflevering. Husk Logbogen. Optag og tolk et frekvensspektrum. Mål, hvilke toner jeres instrument kan spille (find en app til jeres telefon, fx en guitartuner). 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410443262"/>
                  </a:ext>
                </a:extLst>
              </a:tr>
              <a:tr h="461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8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Mandag 16/12 – 1. modul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(uge 51)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Skrivelektion / arbejde med prototype.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915303987"/>
                  </a:ext>
                </a:extLst>
              </a:tr>
              <a:tr h="461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a-DK" sz="1200"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FF0000"/>
                          </a:solidFill>
                          <a:effectLst/>
                        </a:rPr>
                        <a:t>Onsdag 18/12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FF0000"/>
                          </a:solidFill>
                          <a:effectLst/>
                        </a:rPr>
                        <a:t>(uge 51)</a:t>
                      </a:r>
                      <a:endParaRPr lang="da-DK" sz="120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FF0000"/>
                          </a:solidFill>
                          <a:effectLst/>
                        </a:rPr>
                        <a:t>Studiemodulet kan bruges til at gøre aflevering færdig.</a:t>
                      </a:r>
                      <a:endParaRPr lang="da-DK" sz="120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781949984"/>
                  </a:ext>
                </a:extLst>
              </a:tr>
              <a:tr h="461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a-DK" sz="1200"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FF0000"/>
                          </a:solidFill>
                          <a:effectLst/>
                        </a:rPr>
                        <a:t>Onsdag 18/12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FF0000"/>
                          </a:solidFill>
                          <a:effectLst/>
                        </a:rPr>
                        <a:t>(uge 51)</a:t>
                      </a:r>
                      <a:endParaRPr lang="da-DK" sz="120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FF0000"/>
                          </a:solidFill>
                          <a:effectLst/>
                        </a:rPr>
                        <a:t>Aflevering 2b (3 timer) – endelig aflevering. Se særskilt dokument.</a:t>
                      </a:r>
                      <a:endParaRPr lang="da-DK" sz="120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43864411"/>
                  </a:ext>
                </a:extLst>
              </a:tr>
              <a:tr h="895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9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Torsdag 19/12 – 1. modul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(uge 51)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Demonstration og forklaring af instrument:  Gør jeres instrument klar til koncert. Forbered en kort præsentation af jeres instrument (max 6 min per gruppe). Spil jeres melodi for klassen og forklar jeres design - hvilke ændringer har I lavet i designet undervejs og hvorfor? Udfylde afsluttende spørgeskema (gøres i timen). 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4136893730"/>
                  </a:ext>
                </a:extLst>
              </a:tr>
              <a:tr h="461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a-DK" sz="1200"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Efter jul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Fælles opsamling: Hvad har vi lært? Hvilke begreber, formler og fænomener skal vi kunne forklare? Hvad skal vi kunne fra ressourcerummet? </a:t>
                      </a:r>
                      <a:endParaRPr lang="da-DK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3092997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432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Silkeborg Gymnasium, som en del af K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0" y="1012122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>
                <a:solidFill>
                  <a:srgbClr val="234B5A"/>
                </a:solidFill>
              </a:rPr>
              <a:t>Grupper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B8552D03-0DCD-4434-A654-82EB36318C39}"/>
              </a:ext>
            </a:extLst>
          </p:cNvPr>
          <p:cNvSpPr txBox="1"/>
          <p:nvPr/>
        </p:nvSpPr>
        <p:spPr>
          <a:xfrm>
            <a:off x="3755858" y="1859339"/>
            <a:ext cx="61722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i="1">
                <a:solidFill>
                  <a:srgbClr val="FF0000"/>
                </a:solidFill>
              </a:rPr>
              <a:t>… og hvilken variabel der varieres ved strengen…</a:t>
            </a:r>
          </a:p>
          <a:p>
            <a:pPr marL="0" indent="0">
              <a:buNone/>
            </a:pPr>
            <a:endParaRPr lang="da-DK"/>
          </a:p>
          <a:p>
            <a:pPr marL="1260000" indent="-180000">
              <a:buFont typeface="Arial" panose="020B0604020202020204" pitchFamily="34" charset="0"/>
              <a:buChar char="•"/>
            </a:pPr>
            <a:r>
              <a:rPr lang="da-DK"/>
              <a:t>3 elever </a:t>
            </a:r>
            <a:r>
              <a:rPr lang="da-DK">
                <a:solidFill>
                  <a:srgbClr val="FF0000"/>
                </a:solidFill>
              </a:rPr>
              <a:t>– </a:t>
            </a:r>
            <a:r>
              <a:rPr lang="da-DK" i="1">
                <a:solidFill>
                  <a:srgbClr val="FF0000"/>
                </a:solidFill>
              </a:rPr>
              <a:t>Længde</a:t>
            </a:r>
            <a:r>
              <a:rPr lang="da-DK">
                <a:solidFill>
                  <a:srgbClr val="FF0000"/>
                </a:solidFill>
              </a:rPr>
              <a:t> </a:t>
            </a:r>
          </a:p>
          <a:p>
            <a:pPr marL="1260000" indent="-180000">
              <a:buFont typeface="Arial" panose="020B0604020202020204" pitchFamily="34" charset="0"/>
              <a:buChar char="•"/>
            </a:pPr>
            <a:r>
              <a:rPr lang="da-DK"/>
              <a:t>3 elever </a:t>
            </a:r>
            <a:r>
              <a:rPr lang="da-DK">
                <a:solidFill>
                  <a:srgbClr val="FF0000"/>
                </a:solidFill>
              </a:rPr>
              <a:t>– </a:t>
            </a:r>
            <a:r>
              <a:rPr lang="da-DK" i="1">
                <a:solidFill>
                  <a:srgbClr val="FF0000"/>
                </a:solidFill>
              </a:rPr>
              <a:t>Opspænding</a:t>
            </a:r>
          </a:p>
          <a:p>
            <a:pPr marL="1260000" indent="-180000">
              <a:buFont typeface="Arial" panose="020B0604020202020204" pitchFamily="34" charset="0"/>
              <a:buChar char="•"/>
            </a:pPr>
            <a:r>
              <a:rPr lang="da-DK"/>
              <a:t>3 elever </a:t>
            </a:r>
            <a:r>
              <a:rPr lang="da-DK">
                <a:solidFill>
                  <a:srgbClr val="FF0000"/>
                </a:solidFill>
              </a:rPr>
              <a:t>– </a:t>
            </a:r>
            <a:r>
              <a:rPr lang="da-DK" i="1">
                <a:solidFill>
                  <a:srgbClr val="FF0000"/>
                </a:solidFill>
              </a:rPr>
              <a:t>Tykkelse</a:t>
            </a:r>
          </a:p>
          <a:p>
            <a:pPr marL="1260000" indent="-180000">
              <a:buFont typeface="Arial" panose="020B0604020202020204" pitchFamily="34" charset="0"/>
              <a:buChar char="•"/>
            </a:pPr>
            <a:r>
              <a:rPr lang="da-DK"/>
              <a:t>3 elever </a:t>
            </a:r>
            <a:r>
              <a:rPr lang="da-DK">
                <a:solidFill>
                  <a:srgbClr val="FF0000"/>
                </a:solidFill>
              </a:rPr>
              <a:t>– </a:t>
            </a:r>
            <a:r>
              <a:rPr lang="da-DK" i="1">
                <a:solidFill>
                  <a:srgbClr val="FF0000"/>
                </a:solidFill>
              </a:rPr>
              <a:t>Materiale</a:t>
            </a:r>
          </a:p>
          <a:p>
            <a:pPr marL="1260000" indent="-180000">
              <a:buFont typeface="Arial" panose="020B0604020202020204" pitchFamily="34" charset="0"/>
              <a:buChar char="•"/>
            </a:pPr>
            <a:r>
              <a:rPr lang="da-DK"/>
              <a:t>3 elever </a:t>
            </a:r>
            <a:r>
              <a:rPr lang="da-DK">
                <a:solidFill>
                  <a:srgbClr val="FF0000"/>
                </a:solidFill>
              </a:rPr>
              <a:t>– </a:t>
            </a:r>
            <a:r>
              <a:rPr lang="da-DK" i="1">
                <a:solidFill>
                  <a:srgbClr val="FF0000"/>
                </a:solidFill>
              </a:rPr>
              <a:t>Tykkelse</a:t>
            </a:r>
          </a:p>
          <a:p>
            <a:pPr marL="1260000" indent="-180000">
              <a:buFont typeface="Arial" panose="020B0604020202020204" pitchFamily="34" charset="0"/>
              <a:buChar char="•"/>
            </a:pPr>
            <a:r>
              <a:rPr lang="da-DK"/>
              <a:t>3 elever </a:t>
            </a:r>
            <a:r>
              <a:rPr lang="da-DK">
                <a:solidFill>
                  <a:srgbClr val="FF0000"/>
                </a:solidFill>
              </a:rPr>
              <a:t>– </a:t>
            </a:r>
            <a:r>
              <a:rPr lang="da-DK" i="1">
                <a:solidFill>
                  <a:srgbClr val="FF0000"/>
                </a:solidFill>
              </a:rPr>
              <a:t>Længde</a:t>
            </a:r>
          </a:p>
          <a:p>
            <a:pPr marL="1260000" indent="-180000">
              <a:buFont typeface="Arial" panose="020B0604020202020204" pitchFamily="34" charset="0"/>
              <a:buChar char="•"/>
            </a:pPr>
            <a:r>
              <a:rPr lang="da-DK"/>
              <a:t>3 elever </a:t>
            </a:r>
            <a:r>
              <a:rPr lang="da-DK">
                <a:solidFill>
                  <a:srgbClr val="FF0000"/>
                </a:solidFill>
              </a:rPr>
              <a:t>– </a:t>
            </a:r>
            <a:r>
              <a:rPr lang="da-DK" i="1">
                <a:solidFill>
                  <a:srgbClr val="FF0000"/>
                </a:solidFill>
              </a:rPr>
              <a:t>Opspænding</a:t>
            </a:r>
          </a:p>
          <a:p>
            <a:pPr marL="1260000" indent="-180000">
              <a:buFont typeface="Arial" panose="020B0604020202020204" pitchFamily="34" charset="0"/>
              <a:buChar char="•"/>
            </a:pPr>
            <a:r>
              <a:rPr lang="da-DK"/>
              <a:t>2 elever </a:t>
            </a:r>
            <a:r>
              <a:rPr lang="da-DK">
                <a:solidFill>
                  <a:srgbClr val="FF0000"/>
                </a:solidFill>
              </a:rPr>
              <a:t>– </a:t>
            </a:r>
            <a:r>
              <a:rPr lang="da-DK" i="1">
                <a:solidFill>
                  <a:srgbClr val="FF0000"/>
                </a:solidFill>
              </a:rPr>
              <a:t>Længde</a:t>
            </a:r>
          </a:p>
          <a:p>
            <a:pPr marL="1260000" indent="-180000">
              <a:buFont typeface="Arial" panose="020B0604020202020204" pitchFamily="34" charset="0"/>
              <a:buChar char="•"/>
            </a:pPr>
            <a:r>
              <a:rPr lang="da-DK"/>
              <a:t>3 elever </a:t>
            </a:r>
            <a:r>
              <a:rPr lang="da-DK">
                <a:solidFill>
                  <a:srgbClr val="FF0000"/>
                </a:solidFill>
              </a:rPr>
              <a:t>–</a:t>
            </a:r>
            <a:r>
              <a:rPr lang="da-DK" i="1">
                <a:solidFill>
                  <a:srgbClr val="FF0000"/>
                </a:solidFill>
              </a:rPr>
              <a:t> Materiale </a:t>
            </a:r>
          </a:p>
        </p:txBody>
      </p:sp>
    </p:spTree>
    <p:extLst>
      <p:ext uri="{BB962C8B-B14F-4D97-AF65-F5344CB8AC3E}">
        <p14:creationId xmlns:p14="http://schemas.microsoft.com/office/powerpoint/2010/main" val="2606051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Silkeborg Gymnasium, som en del af K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838199" y="1012122"/>
            <a:ext cx="10735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3600" b="1">
                <a:solidFill>
                  <a:srgbClr val="234B5A"/>
                </a:solidFill>
              </a:rPr>
              <a:t>Ressourcerum</a:t>
            </a: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64B73193-064A-445D-9483-56D087256DF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0051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 algn="l">
              <a:buFont typeface="Arial" panose="020B0604020202020204" pitchFamily="34" charset="0"/>
              <a:buChar char="•"/>
            </a:pPr>
            <a:r>
              <a:rPr lang="da-DK" sz="1800"/>
              <a:t>Se dokument på Lectio (2/12 – 3. modul)</a:t>
            </a:r>
          </a:p>
          <a:p>
            <a:pPr marL="180000" indent="-180000" algn="l">
              <a:buFont typeface="Arial" panose="020B0604020202020204" pitchFamily="34" charset="0"/>
              <a:buChar char="•"/>
            </a:pPr>
            <a:r>
              <a:rPr lang="da-DK" sz="1800"/>
              <a:t>Skal læses i løbet af forløbet – Meget – men ikke det hele – bliver opgivet til eksamen. Kan gøres som lektie.</a:t>
            </a:r>
          </a:p>
          <a:p>
            <a:pPr marL="180000" indent="-180000" algn="l">
              <a:buFont typeface="Arial" panose="020B0604020202020204" pitchFamily="34" charset="0"/>
              <a:buChar char="•"/>
            </a:pPr>
            <a:r>
              <a:rPr lang="da-DK" sz="1800"/>
              <a:t>I må gerne bruge andre ressourcer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4CB88896-CB23-4A4D-96B3-15FA1835A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62584">
            <a:off x="6468144" y="654975"/>
            <a:ext cx="3560402" cy="50011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42578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Silkeborg Gymnasium, som en del af K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838199" y="1012122"/>
            <a:ext cx="10735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3600" b="1">
                <a:solidFill>
                  <a:srgbClr val="234B5A"/>
                </a:solidFill>
              </a:rPr>
              <a:t>Logbog og lektier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86DCA069-75C4-4314-AB4B-7E1F5929BEBF}"/>
              </a:ext>
            </a:extLst>
          </p:cNvPr>
          <p:cNvSpPr txBox="1">
            <a:spLocks/>
          </p:cNvSpPr>
          <p:nvPr/>
        </p:nvSpPr>
        <p:spPr>
          <a:xfrm>
            <a:off x="838199" y="1829552"/>
            <a:ext cx="6849980" cy="4790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 algn="l">
              <a:buFont typeface="Arial" panose="020B0604020202020204" pitchFamily="34" charset="0"/>
              <a:buChar char="•"/>
            </a:pPr>
            <a:r>
              <a:rPr lang="da-DK" sz="1800"/>
              <a:t>I giver jer selv lektier for fra gang til gang. Hver lektion slutter med, at I gør status og skriver ned (logbog): </a:t>
            </a:r>
          </a:p>
          <a:p>
            <a:pPr marL="720000" lvl="1" indent="-180000" algn="l">
              <a:buFont typeface="+mj-lt"/>
              <a:buAutoNum type="arabicPeriod"/>
            </a:pPr>
            <a:r>
              <a:rPr lang="da-DK" sz="1800"/>
              <a:t>Hvad har I arbejdet med fagligt? Hvad er I nået frem til? Hvilke beslutninger blev taget?</a:t>
            </a:r>
          </a:p>
          <a:p>
            <a:pPr marL="720000" lvl="1" indent="-180000" algn="l">
              <a:buFont typeface="+mj-lt"/>
              <a:buAutoNum type="arabicPeriod"/>
            </a:pPr>
            <a:r>
              <a:rPr lang="da-DK" sz="1800"/>
              <a:t>Hvad skal I </a:t>
            </a:r>
            <a:r>
              <a:rPr lang="da-DK" sz="1800" err="1"/>
              <a:t>i</a:t>
            </a:r>
            <a:r>
              <a:rPr lang="da-DK" sz="1800"/>
              <a:t> næste lektion? Har I den viden og de materialer, der er behov for?</a:t>
            </a:r>
          </a:p>
          <a:p>
            <a:pPr marL="720000" lvl="1" indent="-180000" algn="l">
              <a:buFont typeface="+mj-lt"/>
              <a:buAutoNum type="arabicPeriod"/>
            </a:pPr>
            <a:r>
              <a:rPr lang="da-DK" sz="1800"/>
              <a:t>Hvem gør hvad, til I ses igen? Giv hinanden lektier for og følg op på dem. Hvilke aftaler har I lavet? Er der brug for lærerhjælp?</a:t>
            </a:r>
          </a:p>
          <a:p>
            <a:pPr marL="180000" indent="-180000" algn="l">
              <a:buFont typeface="Arial" panose="020B0604020202020204" pitchFamily="34" charset="0"/>
              <a:buChar char="•"/>
            </a:pPr>
            <a:r>
              <a:rPr lang="da-DK" sz="1800"/>
              <a:t>Lektier til hinanden kunne fx være:</a:t>
            </a:r>
          </a:p>
          <a:p>
            <a:pPr marL="720000" lvl="1" indent="-180000" algn="l">
              <a:buFont typeface="Arial" panose="020B0604020202020204" pitchFamily="34" charset="0"/>
              <a:buChar char="•"/>
            </a:pPr>
            <a:r>
              <a:rPr lang="da-DK" sz="1800"/>
              <a:t>Indkøb af materialer</a:t>
            </a:r>
          </a:p>
          <a:p>
            <a:pPr marL="720000" lvl="1" indent="-180000" algn="l">
              <a:buFont typeface="Arial" panose="020B0604020202020204" pitchFamily="34" charset="0"/>
              <a:buChar char="•"/>
            </a:pPr>
            <a:r>
              <a:rPr lang="da-DK" sz="1800"/>
              <a:t>Læse i de udleverede materialer i ressourcerummet</a:t>
            </a:r>
          </a:p>
          <a:p>
            <a:pPr marL="720000" lvl="1" indent="-180000" algn="l">
              <a:buFont typeface="Arial" panose="020B0604020202020204" pitchFamily="34" charset="0"/>
              <a:buChar char="•"/>
            </a:pPr>
            <a:r>
              <a:rPr lang="da-DK" sz="1800"/>
              <a:t>Lave en beregning som I har brug for</a:t>
            </a:r>
          </a:p>
          <a:p>
            <a:pPr marL="720000" lvl="1" indent="-180000" algn="l">
              <a:buFont typeface="Arial" panose="020B0604020202020204" pitchFamily="34" charset="0"/>
              <a:buChar char="•"/>
            </a:pPr>
            <a:r>
              <a:rPr lang="da-DK" sz="1800"/>
              <a:t>…</a:t>
            </a:r>
          </a:p>
          <a:p>
            <a:pPr marL="180000" indent="-180000" algn="l">
              <a:buFont typeface="Arial" panose="020B0604020202020204" pitchFamily="34" charset="0"/>
              <a:buChar char="•"/>
            </a:pPr>
            <a:r>
              <a:rPr lang="da-DK" sz="1800"/>
              <a:t>Se logbog skabelon. Denne afleveres som bilag til aflevering 2b. 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52526B4B-2A04-41A4-BCB8-219EBC342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8107">
            <a:off x="8029074" y="827696"/>
            <a:ext cx="3291043" cy="4424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75186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24A62435C14A4286DB020D2DE62476" ma:contentTypeVersion="12" ma:contentTypeDescription="Create a new document." ma:contentTypeScope="" ma:versionID="65446a7976d2f3da2107800d1243c329">
  <xsd:schema xmlns:xsd="http://www.w3.org/2001/XMLSchema" xmlns:xs="http://www.w3.org/2001/XMLSchema" xmlns:p="http://schemas.microsoft.com/office/2006/metadata/properties" xmlns:ns2="c9556b18-80b3-495f-bf06-e7a3be1966d2" xmlns:ns3="a182a518-1075-4414-b33f-9ae5c587f5b3" targetNamespace="http://schemas.microsoft.com/office/2006/metadata/properties" ma:root="true" ma:fieldsID="006eb01d2e7310ee94e1cd2fbcd68669" ns2:_="" ns3:_="">
    <xsd:import namespace="c9556b18-80b3-495f-bf06-e7a3be1966d2"/>
    <xsd:import namespace="a182a518-1075-4414-b33f-9ae5c587f5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56b18-80b3-495f-bf06-e7a3be1966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2a518-1075-4414-b33f-9ae5c587f5b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03F502-0ED8-4DC9-94F7-C60DA14D3CB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FC0B768-8AAE-44DF-9CA4-502B935FA3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D79F37-55FA-49EB-AF2A-1BDC7F8BF8D5}">
  <ds:schemaRefs>
    <ds:schemaRef ds:uri="a182a518-1075-4414-b33f-9ae5c587f5b3"/>
    <ds:schemaRef ds:uri="c9556b18-80b3-495f-bf06-e7a3be1966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Artcome - Grethe Kofoed</dc:creator>
  <cp:revision>1</cp:revision>
  <dcterms:created xsi:type="dcterms:W3CDTF">2021-03-15T11:20:20Z</dcterms:created>
  <dcterms:modified xsi:type="dcterms:W3CDTF">2021-03-19T08:13:49Z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0x010100B824A62435C14A4286DB020D2DE62476</vt:lpwstr>
  </property>
</Properties>
</file>