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80" r:id="rId6"/>
    <p:sldId id="28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" initials="A" lastIdx="5" clrIdx="0">
    <p:extLst>
      <p:ext uri="{19B8F6BF-5375-455C-9EA6-DF929625EA0E}">
        <p15:presenceInfo xmlns:p15="http://schemas.microsoft.com/office/powerpoint/2012/main" userId="S::ahn@ida.dk::79c0fedb-d4af-4a03-8b2f-01ca42853b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6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" userId="79c0fedb-d4af-4a03-8b2f-01ca42853b1f" providerId="ADAL" clId="{A28B5F14-7CCF-4F27-874E-618F15159C3D}"/>
    <pc:docChg chg="modSld">
      <pc:chgData name="Anne" userId="79c0fedb-d4af-4a03-8b2f-01ca42853b1f" providerId="ADAL" clId="{A28B5F14-7CCF-4F27-874E-618F15159C3D}" dt="2021-03-19T09:38:04.298" v="16" actId="20577"/>
      <pc:docMkLst>
        <pc:docMk/>
      </pc:docMkLst>
      <pc:sldChg chg="modSp mod">
        <pc:chgData name="Anne" userId="79c0fedb-d4af-4a03-8b2f-01ca42853b1f" providerId="ADAL" clId="{A28B5F14-7CCF-4F27-874E-618F15159C3D}" dt="2021-03-19T09:38:04.298" v="16" actId="20577"/>
        <pc:sldMkLst>
          <pc:docMk/>
          <pc:sldMk cId="1429996587" sldId="280"/>
        </pc:sldMkLst>
        <pc:spChg chg="mod">
          <ac:chgData name="Anne" userId="79c0fedb-d4af-4a03-8b2f-01ca42853b1f" providerId="ADAL" clId="{A28B5F14-7CCF-4F27-874E-618F15159C3D}" dt="2021-03-19T09:38:04.298" v="16" actId="20577"/>
          <ac:spMkLst>
            <pc:docMk/>
            <pc:sldMk cId="1429996587" sldId="280"/>
            <ac:spMk id="10" creationId="{3B683D4A-BC80-46DE-92F7-CC723D9AA41A}"/>
          </ac:spMkLst>
        </pc:spChg>
      </pc:sldChg>
      <pc:sldChg chg="modSp mod modCm">
        <pc:chgData name="Anne" userId="79c0fedb-d4af-4a03-8b2f-01ca42853b1f" providerId="ADAL" clId="{A28B5F14-7CCF-4F27-874E-618F15159C3D}" dt="2021-03-19T09:37:53.580" v="10" actId="20577"/>
        <pc:sldMkLst>
          <pc:docMk/>
          <pc:sldMk cId="140942754" sldId="284"/>
        </pc:sldMkLst>
        <pc:spChg chg="mod">
          <ac:chgData name="Anne" userId="79c0fedb-d4af-4a03-8b2f-01ca42853b1f" providerId="ADAL" clId="{A28B5F14-7CCF-4F27-874E-618F15159C3D}" dt="2021-03-19T09:37:53.580" v="10" actId="20577"/>
          <ac:spMkLst>
            <pc:docMk/>
            <pc:sldMk cId="140942754" sldId="284"/>
            <ac:spMk id="10" creationId="{3B683D4A-BC80-46DE-92F7-CC723D9AA41A}"/>
          </ac:spMkLst>
        </pc:spChg>
      </pc:sldChg>
    </pc:docChg>
  </pc:docChgLst>
  <pc:docChgLst>
    <pc:chgData name="Anne Hansen" userId="79c0fedb-d4af-4a03-8b2f-01ca42853b1f" providerId="ADAL" clId="{A28B5F14-7CCF-4F27-874E-618F15159C3D}"/>
    <pc:docChg chg="custSel modSld">
      <pc:chgData name="Anne Hansen" userId="79c0fedb-d4af-4a03-8b2f-01ca42853b1f" providerId="ADAL" clId="{A28B5F14-7CCF-4F27-874E-618F15159C3D}" dt="2021-03-19T11:35:13.388" v="14" actId="1592"/>
      <pc:docMkLst>
        <pc:docMk/>
      </pc:docMkLst>
      <pc:sldChg chg="addSp delSp modSp mod delCm modCm">
        <pc:chgData name="Anne Hansen" userId="79c0fedb-d4af-4a03-8b2f-01ca42853b1f" providerId="ADAL" clId="{A28B5F14-7CCF-4F27-874E-618F15159C3D}" dt="2021-03-19T11:35:13.388" v="14" actId="1592"/>
        <pc:sldMkLst>
          <pc:docMk/>
          <pc:sldMk cId="3068494246" sldId="266"/>
        </pc:sldMkLst>
        <pc:picChg chg="del">
          <ac:chgData name="Anne Hansen" userId="79c0fedb-d4af-4a03-8b2f-01ca42853b1f" providerId="ADAL" clId="{A28B5F14-7CCF-4F27-874E-618F15159C3D}" dt="2021-03-19T11:34:56.550" v="8" actId="478"/>
          <ac:picMkLst>
            <pc:docMk/>
            <pc:sldMk cId="3068494246" sldId="266"/>
            <ac:picMk id="8" creationId="{62C84128-CDB7-4D00-89B1-27FC8D7CF368}"/>
          </ac:picMkLst>
        </pc:picChg>
        <pc:picChg chg="add mod">
          <ac:chgData name="Anne Hansen" userId="79c0fedb-d4af-4a03-8b2f-01ca42853b1f" providerId="ADAL" clId="{A28B5F14-7CCF-4F27-874E-618F15159C3D}" dt="2021-03-19T11:35:03.595" v="12" actId="1038"/>
          <ac:picMkLst>
            <pc:docMk/>
            <pc:sldMk cId="3068494246" sldId="266"/>
            <ac:picMk id="15" creationId="{886D66ED-C20C-4F7D-A853-F5EE2D3C1229}"/>
          </ac:picMkLst>
        </pc:picChg>
      </pc:sldChg>
      <pc:sldChg chg="addSp delSp modSp mod">
        <pc:chgData name="Anne Hansen" userId="79c0fedb-d4af-4a03-8b2f-01ca42853b1f" providerId="ADAL" clId="{A28B5F14-7CCF-4F27-874E-618F15159C3D}" dt="2021-03-19T11:34:02.374" v="1"/>
        <pc:sldMkLst>
          <pc:docMk/>
          <pc:sldMk cId="1429996587" sldId="280"/>
        </pc:sldMkLst>
        <pc:picChg chg="del">
          <ac:chgData name="Anne Hansen" userId="79c0fedb-d4af-4a03-8b2f-01ca42853b1f" providerId="ADAL" clId="{A28B5F14-7CCF-4F27-874E-618F15159C3D}" dt="2021-03-19T11:34:02.026" v="0" actId="478"/>
          <ac:picMkLst>
            <pc:docMk/>
            <pc:sldMk cId="1429996587" sldId="280"/>
            <ac:picMk id="3" creationId="{24E05D87-7251-4AC1-B291-1F3069E71D9C}"/>
          </ac:picMkLst>
        </pc:picChg>
        <pc:picChg chg="add mod">
          <ac:chgData name="Anne Hansen" userId="79c0fedb-d4af-4a03-8b2f-01ca42853b1f" providerId="ADAL" clId="{A28B5F14-7CCF-4F27-874E-618F15159C3D}" dt="2021-03-19T11:34:02.374" v="1"/>
          <ac:picMkLst>
            <pc:docMk/>
            <pc:sldMk cId="1429996587" sldId="280"/>
            <ac:picMk id="12" creationId="{E06FBA8E-BDC2-4EA2-AF25-995A63692635}"/>
          </ac:picMkLst>
        </pc:picChg>
      </pc:sldChg>
      <pc:sldChg chg="addSp delSp modSp mod delCm">
        <pc:chgData name="Anne Hansen" userId="79c0fedb-d4af-4a03-8b2f-01ca42853b1f" providerId="ADAL" clId="{A28B5F14-7CCF-4F27-874E-618F15159C3D}" dt="2021-03-19T11:34:37.582" v="7" actId="1076"/>
        <pc:sldMkLst>
          <pc:docMk/>
          <pc:sldMk cId="140942754" sldId="284"/>
        </pc:sldMkLst>
        <pc:picChg chg="del">
          <ac:chgData name="Anne Hansen" userId="79c0fedb-d4af-4a03-8b2f-01ca42853b1f" providerId="ADAL" clId="{A28B5F14-7CCF-4F27-874E-618F15159C3D}" dt="2021-03-19T11:34:09.324" v="2" actId="478"/>
          <ac:picMkLst>
            <pc:docMk/>
            <pc:sldMk cId="140942754" sldId="284"/>
            <ac:picMk id="5" creationId="{432C8A44-C809-4ABE-B062-C2D7949F5C49}"/>
          </ac:picMkLst>
        </pc:picChg>
        <pc:picChg chg="add mod">
          <ac:chgData name="Anne Hansen" userId="79c0fedb-d4af-4a03-8b2f-01ca42853b1f" providerId="ADAL" clId="{A28B5F14-7CCF-4F27-874E-618F15159C3D}" dt="2021-03-19T11:34:37.582" v="7" actId="1076"/>
          <ac:picMkLst>
            <pc:docMk/>
            <pc:sldMk cId="140942754" sldId="284"/>
            <ac:picMk id="12" creationId="{BA34BF20-0DB2-4EE7-B511-0FEC209C649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4C500-DF46-485F-9A40-CDC02CF33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4AB11E8-6CE4-499E-BF92-BCED76971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98AEE4-7942-439F-AE96-440DF1A1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22-03-2021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DC9B33-A16A-485B-8FAC-216BD0D5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D0BE68-61BC-4ECC-8327-4B995E44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233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73982-7E4F-42AB-A19D-A2CF40CE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AA2F4A-E28E-4229-98E5-145257227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421945-EDD6-43DE-8769-EF6C7F52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22-03-2021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70D181-BB6D-4A68-A8DC-45FD5959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B789D5-B0E7-4001-8BAF-B055A175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20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ED605B1-6E58-41E1-AC6F-9B605918B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BDC0AA0-043F-48B5-AA9C-FBD644E98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3D5760-A098-4A11-8AD5-A83DF845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22-03-2021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6AC447-A031-4D2A-9995-405247BD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EF5D73-79B5-4424-8205-CF8B8B01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132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CDA0F-DD2F-42A8-8269-AD9B7F2D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BCF800-71AB-4157-B578-0226C42D3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2E8095-C37A-4CB4-AF29-BF8FBA31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22-03-2021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88028F-A258-4C00-92E2-34A96806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7086E6-50A7-4393-AF19-48E552CD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800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44B0C-8415-4BE1-AC6E-7BE299E6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8E243D-080D-40D6-AE78-3C1171413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BCAF2E-4B83-4530-86DB-273F0F4A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22-03-2021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701C14-A2C2-4EAB-8DDD-70F55DC2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5C550F-9557-4F0B-A5DF-692F02D4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3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5450A-5875-4373-B912-FF9A935A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3A88AB-9522-47CB-8620-A8FD70490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A3A308-AD03-4AEF-A1D7-4AFE258F3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BDFEF3-3D62-4DB8-989F-B2D13B9A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22-03-2021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859A307-D5E5-430F-9039-F7C104D3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F70773C-B8FE-4A15-BFE0-0777D1D9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465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86414-1300-4DC4-BC4C-1DA38091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F194C8-638C-4897-9037-027A7ABE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066C461-B29B-42AD-AF9A-69653F24C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F467ED-EEF1-40AC-AD48-AEC7AE08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CB8C0F0-F0C3-438E-A9BE-2A5A986D5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571176D-40D8-4B8E-9908-CE6EE5F3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22-03-2021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60B18C0-84DC-4072-AF35-33460A39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F0ED10C-5CAA-430E-8158-198C213B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70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1CFE8-3A0B-4D70-8D08-7B63E6C1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E2DF28D-80A5-4944-80D5-80CA1B07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22-03-2021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965B0D8-B122-4675-B035-B344BA07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1C9CD5A-5D35-4DF4-8FD5-C899C607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5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3C8E890-A4A8-41A4-9279-8A352ED8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22-03-2021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FDB85E9-D52E-42BC-BC05-F8D12C23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B83FE16-D89A-41C7-B980-82715F45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743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5827D-9A0A-42E1-9EA9-23AC36B5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43DAB4-D230-4252-ACA5-608FDF0A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8CA284-157B-4678-AD45-352FADA89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61BA91-4F69-4AB3-8A19-E263448A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22-03-2021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584CBFD-30D6-4CB3-B37C-B0B7FB27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A84A145-DFDC-4816-AF78-FCAD2B7C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8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620FA-F9C4-44A5-B7DF-73EC61EF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0D32643-3D00-4851-A54A-F5C25A778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EC16529-A12B-49EC-9C60-EB7A892B4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693E6D-55D1-4FF4-A718-116A269A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22-03-2021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55B1CD2-407B-422A-B0C9-D23D9691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202A38-2167-42CF-970E-133E189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628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4A6E2FE-031F-409E-95CD-F7770EAD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F938B1-AA9A-4E09-B4C6-778D8E69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80F764-A10D-4AFB-8A74-8E436A2CB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5F5CC-CDB9-4E3A-AB12-BD68EA62E4A9}" type="datetimeFigureOut">
              <a:rPr lang="da-DK" smtClean="0"/>
              <a:t>22-03-2021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AAE31A-439A-4C31-9207-F178A4B82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401C09-F8CF-4F96-AF62-308C5327D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82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BD08800-F809-4B10-9E31-D1845F6BC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14973" r="1594" b="10549"/>
          <a:stretch/>
        </p:blipFill>
        <p:spPr>
          <a:xfrm>
            <a:off x="182479" y="186000"/>
            <a:ext cx="11827042" cy="5549569"/>
          </a:xfrm>
          <a:prstGeom prst="rect">
            <a:avLst/>
          </a:prstGeom>
        </p:spPr>
      </p:pic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4462" y="6353330"/>
            <a:ext cx="660899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-164432" y="83091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</a:rPr>
              <a:t>Emulsioner</a:t>
            </a:r>
          </a:p>
        </p:txBody>
      </p:sp>
    </p:spTree>
    <p:extLst>
      <p:ext uri="{BB962C8B-B14F-4D97-AF65-F5344CB8AC3E}">
        <p14:creationId xmlns:p14="http://schemas.microsoft.com/office/powerpoint/2010/main" val="98272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4462" y="6353330"/>
            <a:ext cx="660899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101212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Olie i vand  -  O/V-emulsion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E06FBA8E-BDC2-4EA2-AF25-995A63692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9" y="1826255"/>
            <a:ext cx="10299186" cy="416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9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4462" y="6353330"/>
            <a:ext cx="660899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1012122"/>
            <a:ext cx="12191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Olie i vand -  V/O-emulsion</a:t>
            </a:r>
          </a:p>
          <a:p>
            <a:pPr indent="-180000" algn="ctr">
              <a:buFont typeface="Arial" panose="020B0604020202020204" pitchFamily="34" charset="0"/>
              <a:buChar char="•"/>
            </a:pPr>
            <a:r>
              <a:rPr lang="da-DK" dirty="0"/>
              <a:t>Hvilke stoffer kender vi? </a:t>
            </a:r>
          </a:p>
          <a:p>
            <a:pPr algn="ctr"/>
            <a:endParaRPr lang="da-DK" sz="3600" b="1" dirty="0">
              <a:solidFill>
                <a:srgbClr val="234B5A"/>
              </a:solidFill>
            </a:endParaRPr>
          </a:p>
        </p:txBody>
      </p:sp>
      <p:pic>
        <p:nvPicPr>
          <p:cNvPr id="12" name="Billede 11" descr="Et billede, der indeholder fartøj, køkkenapparat&#10;&#10;Automatisk genereret beskrivelse">
            <a:extLst>
              <a:ext uri="{FF2B5EF4-FFF2-40B4-BE49-F238E27FC236}">
                <a16:creationId xmlns:a16="http://schemas.microsoft.com/office/drawing/2014/main" id="{BA34BF20-0DB2-4EE7-B511-0FEC209C64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/>
          <a:stretch/>
        </p:blipFill>
        <p:spPr>
          <a:xfrm>
            <a:off x="1093523" y="2146413"/>
            <a:ext cx="10309753" cy="39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4462" y="6353330"/>
            <a:ext cx="660899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40341" y="1012122"/>
            <a:ext cx="12111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Hvad gør et stof til en god emulgator?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2548433-AD02-4C6C-BEA9-75EFA16BF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8" b="20773"/>
          <a:stretch/>
        </p:blipFill>
        <p:spPr>
          <a:xfrm>
            <a:off x="3937684" y="2133923"/>
            <a:ext cx="2030505" cy="203291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855F134-D50D-4ED1-8533-01D300EE11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0" b="35539"/>
          <a:stretch/>
        </p:blipFill>
        <p:spPr>
          <a:xfrm>
            <a:off x="1468735" y="1907841"/>
            <a:ext cx="1858540" cy="216661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532311B-1D36-4D18-B244-8A2E9111F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18" y="2385781"/>
            <a:ext cx="4224698" cy="2810393"/>
          </a:xfrm>
          <a:prstGeom prst="rect">
            <a:avLst/>
          </a:prstGeom>
        </p:spPr>
      </p:pic>
      <p:pic>
        <p:nvPicPr>
          <p:cNvPr id="14" name="Picture 4" descr="Image result for soap molecule">
            <a:extLst>
              <a:ext uri="{FF2B5EF4-FFF2-40B4-BE49-F238E27FC236}">
                <a16:creationId xmlns:a16="http://schemas.microsoft.com/office/drawing/2014/main" id="{47D1BB81-CD96-4BD8-A81E-C7F8D4E8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23" y="4321910"/>
            <a:ext cx="5538245" cy="14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21DB9EB-1C67-467F-9EF4-5FF2EB0E1090}"/>
              </a:ext>
            </a:extLst>
          </p:cNvPr>
          <p:cNvSpPr txBox="1"/>
          <p:nvPr/>
        </p:nvSpPr>
        <p:spPr>
          <a:xfrm>
            <a:off x="4398946" y="2919545"/>
            <a:ext cx="11079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200" i="1" dirty="0">
                <a:solidFill>
                  <a:srgbClr val="FF0000"/>
                </a:solidFill>
              </a:rPr>
              <a:t>Vandskyende =</a:t>
            </a:r>
          </a:p>
          <a:p>
            <a:pPr algn="ctr"/>
            <a:r>
              <a:rPr lang="da-DK" sz="1200" i="1" dirty="0">
                <a:solidFill>
                  <a:srgbClr val="FF0000"/>
                </a:solidFill>
              </a:rPr>
              <a:t>hydrofob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B2FFC8CB-82A8-45EA-8AA9-E9119FEC8DF2}"/>
              </a:ext>
            </a:extLst>
          </p:cNvPr>
          <p:cNvSpPr txBox="1"/>
          <p:nvPr/>
        </p:nvSpPr>
        <p:spPr>
          <a:xfrm>
            <a:off x="4952935" y="1912765"/>
            <a:ext cx="2081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i="1" dirty="0"/>
              <a:t>Vandelskende = hydrofil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26B734C-90CB-45D1-B77F-D5BE90D35EA7}"/>
              </a:ext>
            </a:extLst>
          </p:cNvPr>
          <p:cNvSpPr txBox="1"/>
          <p:nvPr/>
        </p:nvSpPr>
        <p:spPr>
          <a:xfrm>
            <a:off x="9047959" y="4321910"/>
            <a:ext cx="2081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i="1" dirty="0" err="1"/>
              <a:t>Lecithin</a:t>
            </a:r>
            <a:endParaRPr lang="da-DK" sz="1200" i="1" dirty="0"/>
          </a:p>
        </p:txBody>
      </p:sp>
    </p:spTree>
    <p:extLst>
      <p:ext uri="{BB962C8B-B14F-4D97-AF65-F5344CB8AC3E}">
        <p14:creationId xmlns:p14="http://schemas.microsoft.com/office/powerpoint/2010/main" val="420136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4462" y="6353330"/>
            <a:ext cx="660899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101212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Hvordan genkender man en emulsion?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2791325" y="1963074"/>
            <a:ext cx="6769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dirty="0"/>
              <a:t>Emulsioner er uklare, da de små kolloider/partikler i emulsionen spreder lyset og gør væsken ugennemsigtig .</a:t>
            </a:r>
          </a:p>
          <a:p>
            <a:pPr marL="0" indent="0">
              <a:buNone/>
            </a:pPr>
            <a:r>
              <a:rPr lang="da-DK" dirty="0"/>
              <a:t>Lysspredningen kan bruges til at måle størrelsen af partiklerne i emulsionen, men det er langt over gymnasiepensum </a:t>
            </a:r>
            <a:r>
              <a:rPr lang="da-DK" dirty="0">
                <a:sym typeface="Wingdings" pitchFamily="2" charset="2"/>
              </a:rPr>
              <a:t> </a:t>
            </a:r>
            <a:endParaRPr lang="da-DK" dirty="0"/>
          </a:p>
        </p:txBody>
      </p:sp>
      <p:pic>
        <p:nvPicPr>
          <p:cNvPr id="3" name="Billede 2" descr="Et billede, der indeholder himmel, kop, drikkevarer, glas&#10;&#10;Automatisk genereret beskrivelse">
            <a:extLst>
              <a:ext uri="{FF2B5EF4-FFF2-40B4-BE49-F238E27FC236}">
                <a16:creationId xmlns:a16="http://schemas.microsoft.com/office/drawing/2014/main" id="{82AC7BC0-1001-4A32-A969-0654E701F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2" y="3438155"/>
            <a:ext cx="3551550" cy="2367700"/>
          </a:xfrm>
          <a:prstGeom prst="rect">
            <a:avLst/>
          </a:prstGeom>
        </p:spPr>
      </p:pic>
      <p:pic>
        <p:nvPicPr>
          <p:cNvPr id="6" name="Billede 5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0D1A0A13-FAD3-4BA5-B2D1-E72AE9A46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26" y="3432210"/>
            <a:ext cx="3551748" cy="2367695"/>
          </a:xfrm>
          <a:prstGeom prst="rect">
            <a:avLst/>
          </a:prstGeom>
        </p:spPr>
      </p:pic>
      <p:pic>
        <p:nvPicPr>
          <p:cNvPr id="15" name="Billede 14" descr="Et billede, der indeholder mad&#10;&#10;Automatisk genereret beskrivelse">
            <a:extLst>
              <a:ext uri="{FF2B5EF4-FFF2-40B4-BE49-F238E27FC236}">
                <a16:creationId xmlns:a16="http://schemas.microsoft.com/office/drawing/2014/main" id="{886D66ED-C20C-4F7D-A853-F5EE2D3C1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28" y="3429000"/>
            <a:ext cx="3565274" cy="23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9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4462" y="6353330"/>
            <a:ext cx="660899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0" y="106440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2400" dirty="0"/>
              <a:t>Små partikler spreder lyset i store vinkler</a:t>
            </a:r>
          </a:p>
          <a:p>
            <a:pPr marL="0" indent="0" algn="ctr">
              <a:buNone/>
            </a:pPr>
            <a:r>
              <a:rPr lang="da-DK" sz="2400" dirty="0"/>
              <a:t>Store partikler spreder lyset i små vinkler</a:t>
            </a:r>
          </a:p>
        </p:txBody>
      </p:sp>
      <p:pic>
        <p:nvPicPr>
          <p:cNvPr id="12" name="Picture 2" descr="Image result for static light scattering particle size">
            <a:extLst>
              <a:ext uri="{FF2B5EF4-FFF2-40B4-BE49-F238E27FC236}">
                <a16:creationId xmlns:a16="http://schemas.microsoft.com/office/drawing/2014/main" id="{9506B631-60AC-4550-9635-6C5C67E4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97" y="2350209"/>
            <a:ext cx="7363328" cy="258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4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4462" y="6353330"/>
            <a:ext cx="660899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-36095" y="1012122"/>
            <a:ext cx="12228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Er ølskum en emulsion?</a:t>
            </a:r>
          </a:p>
        </p:txBody>
      </p:sp>
      <p:pic>
        <p:nvPicPr>
          <p:cNvPr id="3" name="Billede 2" descr="Et billede, der indeholder kop, kaffe, mad, drikkevarer&#10;&#10;Automatisk genereret beskrivelse">
            <a:extLst>
              <a:ext uri="{FF2B5EF4-FFF2-40B4-BE49-F238E27FC236}">
                <a16:creationId xmlns:a16="http://schemas.microsoft.com/office/drawing/2014/main" id="{2CAA25FE-3F77-492C-B825-E9E4DB3CE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79" y="1808103"/>
            <a:ext cx="5715000" cy="38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0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24A62435C14A4286DB020D2DE62476" ma:contentTypeVersion="12" ma:contentTypeDescription="Opret et nyt dokument." ma:contentTypeScope="" ma:versionID="f506775eee18c1f1304e1970f4aae48b">
  <xsd:schema xmlns:xsd="http://www.w3.org/2001/XMLSchema" xmlns:xs="http://www.w3.org/2001/XMLSchema" xmlns:p="http://schemas.microsoft.com/office/2006/metadata/properties" xmlns:ns2="c9556b18-80b3-495f-bf06-e7a3be1966d2" xmlns:ns3="a182a518-1075-4414-b33f-9ae5c587f5b3" targetNamespace="http://schemas.microsoft.com/office/2006/metadata/properties" ma:root="true" ma:fieldsID="ea0a41377d46a42ca19c3bc538ca97ab" ns2:_="" ns3:_="">
    <xsd:import namespace="c9556b18-80b3-495f-bf06-e7a3be1966d2"/>
    <xsd:import namespace="a182a518-1075-4414-b33f-9ae5c587f5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56b18-80b3-495f-bf06-e7a3be196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2a518-1075-4414-b33f-9ae5c587f5b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C010B3-9EE4-48DE-81C9-B0BD99E6AD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8E5438-32A3-4AF2-A000-5A3E8073CBDB}"/>
</file>

<file path=customXml/itemProps3.xml><?xml version="1.0" encoding="utf-8"?>
<ds:datastoreItem xmlns:ds="http://schemas.openxmlformats.org/officeDocument/2006/customXml" ds:itemID="{95F2951F-20E7-49F1-9BB1-9985B9423F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211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Artcome - Grethe Kofoed</dc:creator>
  <cp:lastModifiedBy>Artcome - Grethe Kofoed</cp:lastModifiedBy>
  <cp:revision>35</cp:revision>
  <dcterms:created xsi:type="dcterms:W3CDTF">2021-03-15T11:20:20Z</dcterms:created>
  <dcterms:modified xsi:type="dcterms:W3CDTF">2021-03-22T14:18:04Z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0x010100B824A62435C14A4286DB020D2DE62476</vt:lpwstr>
  </property>
</Properties>
</file>