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959" r:id="rId4"/>
    <p:sldMasterId id="2147483703" r:id="rId5"/>
    <p:sldMasterId id="2147483942" r:id="rId6"/>
  </p:sldMasterIdLst>
  <p:notesMasterIdLst>
    <p:notesMasterId r:id="rId24"/>
  </p:notesMasterIdLst>
  <p:handoutMasterIdLst>
    <p:handoutMasterId r:id="rId25"/>
  </p:handoutMasterIdLst>
  <p:sldIdLst>
    <p:sldId id="2145707034" r:id="rId7"/>
    <p:sldId id="2145707061" r:id="rId8"/>
    <p:sldId id="266" r:id="rId9"/>
    <p:sldId id="2145707065" r:id="rId10"/>
    <p:sldId id="2145707054" r:id="rId11"/>
    <p:sldId id="300" r:id="rId12"/>
    <p:sldId id="2145707075" r:id="rId13"/>
    <p:sldId id="2145707066" r:id="rId14"/>
    <p:sldId id="2145707073" r:id="rId15"/>
    <p:sldId id="2145707072" r:id="rId16"/>
    <p:sldId id="2145707068" r:id="rId17"/>
    <p:sldId id="2145707069" r:id="rId18"/>
    <p:sldId id="2145707077" r:id="rId19"/>
    <p:sldId id="2145707076" r:id="rId20"/>
    <p:sldId id="2145707071" r:id="rId21"/>
    <p:sldId id="375" r:id="rId22"/>
    <p:sldId id="2145707050" r:id="rId23"/>
  </p:sldIdLst>
  <p:sldSz cx="12192000" cy="6858000"/>
  <p:notesSz cx="6705600" cy="9842500"/>
  <p:embeddedFontLst>
    <p:embeddedFont>
      <p:font typeface="BetonEF-Bold" panose="02000503040000020003" pitchFamily="50" charset="0"/>
      <p:regular r:id="rId26"/>
      <p:bold r:id="rId27"/>
    </p:embeddedFont>
    <p:embeddedFont>
      <p:font typeface="Rockwell" panose="02060603020205020403" pitchFamily="18" charset="0"/>
      <p:regular r:id="rId28"/>
      <p:bold r:id="rId29"/>
      <p:italic r:id="rId30"/>
      <p:boldItalic r:id="rId31"/>
    </p:embeddedFont>
    <p:embeddedFont>
      <p:font typeface="Work Sans" pitchFamily="2" charset="0"/>
      <p:regular r:id="rId32"/>
      <p:bold r:id="rId33"/>
      <p:italic r:id="rId34"/>
      <p:boldItalic r:id="rId35"/>
    </p:embeddedFont>
  </p:embeddedFont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00">
          <p15:clr>
            <a:srgbClr val="A4A3A4"/>
          </p15:clr>
        </p15:guide>
        <p15:guide id="2" pos="2112">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037F57-4D03-EACA-A1F0-B255BE3E63AE}" name="David Russel" initials="DR" userId="S::daru@ida.dk::99469b3f-e1d4-409d-aa44-2a8418279fcc" providerId="AD"/>
  <p188:author id="{BEE736D4-FE1A-3550-0075-AD26250D0FD6}" name="Nina Ahnstrøm" initials="NA" userId="S::niah@ida.dk::09669543-dc8d-4c2d-b804-47fea416e5c0" providerId="AD"/>
  <p188:author id="{7F49FAF1-ED4C-A22C-AFB8-200B6277C936}" name="Sara Rosendal" initials="SR" userId="S::sro@ida.dk::7407fd49-cfc4-4da2-bdce-f3ef2678b60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4B5A"/>
    <a:srgbClr val="FFF10B"/>
    <a:srgbClr val="587F8A"/>
    <a:srgbClr val="BCCF00"/>
    <a:srgbClr val="E1E500"/>
    <a:srgbClr val="0C0B0B"/>
    <a:srgbClr val="F5E6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8DBCF4-DF43-46FB-BADE-BD8B9C7E7108}" v="1" dt="2026-09-14T11:21:55.4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840" autoAdjust="0"/>
  </p:normalViewPr>
  <p:slideViewPr>
    <p:cSldViewPr snapToGrid="0">
      <p:cViewPr varScale="1">
        <p:scale>
          <a:sx n="60" d="100"/>
          <a:sy n="60" d="100"/>
        </p:scale>
        <p:origin x="856" y="64"/>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3100"/>
        <p:guide pos="21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1.fntdata"/><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font" Target="fonts/font9.fntdata"/><Relationship Id="rId42"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4.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font" Target="fonts/font3.fntdata"/><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Russel" userId="99469b3f-e1d4-409d-aa44-2a8418279fcc" providerId="ADAL" clId="{858338F7-7BC9-48E6-A67F-76F74E820F08}"/>
    <pc:docChg chg="custSel modSld">
      <pc:chgData name="David Russel" userId="99469b3f-e1d4-409d-aa44-2a8418279fcc" providerId="ADAL" clId="{858338F7-7BC9-48E6-A67F-76F74E820F08}" dt="2026-09-14T11:22:07.546" v="294" actId="14100"/>
      <pc:docMkLst>
        <pc:docMk/>
      </pc:docMkLst>
      <pc:sldChg chg="addSp delSp modSp mod delAnim modAnim modNotesTx">
        <pc:chgData name="David Russel" userId="99469b3f-e1d4-409d-aa44-2a8418279fcc" providerId="ADAL" clId="{858338F7-7BC9-48E6-A67F-76F74E820F08}" dt="2026-09-14T11:22:07.546" v="294" actId="14100"/>
        <pc:sldMkLst>
          <pc:docMk/>
          <pc:sldMk cId="3274866383" sldId="2145707065"/>
        </pc:sldMkLst>
        <pc:spChg chg="add del mod">
          <ac:chgData name="David Russel" userId="99469b3f-e1d4-409d-aa44-2a8418279fcc" providerId="ADAL" clId="{858338F7-7BC9-48E6-A67F-76F74E820F08}" dt="2026-09-14T11:21:55.462" v="291"/>
          <ac:spMkLst>
            <pc:docMk/>
            <pc:sldMk cId="3274866383" sldId="2145707065"/>
            <ac:spMk id="3" creationId="{E11F34A5-6CCD-F3AC-8590-57F655BDCA02}"/>
          </ac:spMkLst>
        </pc:spChg>
        <pc:picChg chg="add mod">
          <ac:chgData name="David Russel" userId="99469b3f-e1d4-409d-aa44-2a8418279fcc" providerId="ADAL" clId="{858338F7-7BC9-48E6-A67F-76F74E820F08}" dt="2026-09-14T11:22:07.546" v="294" actId="14100"/>
          <ac:picMkLst>
            <pc:docMk/>
            <pc:sldMk cId="3274866383" sldId="2145707065"/>
            <ac:picMk id="4" creationId="{67214B51-B4D0-615F-8852-909511EC81C1}"/>
          </ac:picMkLst>
        </pc:picChg>
        <pc:picChg chg="add del mod">
          <ac:chgData name="David Russel" userId="99469b3f-e1d4-409d-aa44-2a8418279fcc" providerId="ADAL" clId="{858338F7-7BC9-48E6-A67F-76F74E820F08}" dt="2026-09-14T11:21:39.574" v="290" actId="478"/>
          <ac:picMkLst>
            <pc:docMk/>
            <pc:sldMk cId="3274866383" sldId="2145707065"/>
            <ac:picMk id="6" creationId="{6002BCA1-476D-3FE4-2F94-5734A96B73D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05125" cy="492125"/>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sz="quarter" idx="1"/>
          </p:nvPr>
        </p:nvSpPr>
        <p:spPr>
          <a:xfrm>
            <a:off x="3798888" y="0"/>
            <a:ext cx="2905125" cy="492125"/>
          </a:xfrm>
          <a:prstGeom prst="rect">
            <a:avLst/>
          </a:prstGeom>
        </p:spPr>
        <p:txBody>
          <a:bodyPr vert="horz" lIns="91440" tIns="45720" rIns="91440" bIns="45720" rtlCol="0"/>
          <a:lstStyle>
            <a:lvl1pPr algn="r">
              <a:defRPr sz="1200"/>
            </a:lvl1pPr>
          </a:lstStyle>
          <a:p>
            <a:fld id="{36D9E1F0-0922-4A6F-9E1D-8352DAFCFDBB}" type="datetimeFigureOut">
              <a:rPr lang="da-DK" smtClean="0"/>
              <a:t>14-09-2026</a:t>
            </a:fld>
            <a:endParaRPr lang="da-DK"/>
          </a:p>
        </p:txBody>
      </p:sp>
      <p:sp>
        <p:nvSpPr>
          <p:cNvPr id="4" name="Pladsholder til sidefod 3"/>
          <p:cNvSpPr>
            <a:spLocks noGrp="1"/>
          </p:cNvSpPr>
          <p:nvPr>
            <p:ph type="ftr" sz="quarter" idx="2"/>
          </p:nvPr>
        </p:nvSpPr>
        <p:spPr>
          <a:xfrm>
            <a:off x="0" y="9348788"/>
            <a:ext cx="2905125" cy="492125"/>
          </a:xfrm>
          <a:prstGeom prst="rect">
            <a:avLst/>
          </a:prstGeom>
        </p:spPr>
        <p:txBody>
          <a:bodyPr vert="horz" lIns="91440" tIns="45720" rIns="91440" bIns="45720" rtlCol="0" anchor="b"/>
          <a:lstStyle>
            <a:lvl1pPr algn="l">
              <a:defRPr sz="1200"/>
            </a:lvl1pPr>
          </a:lstStyle>
          <a:p>
            <a:endParaRPr lang="da-DK"/>
          </a:p>
        </p:txBody>
      </p:sp>
      <p:sp>
        <p:nvSpPr>
          <p:cNvPr id="5" name="Pladsholder til diasnummer 4"/>
          <p:cNvSpPr>
            <a:spLocks noGrp="1"/>
          </p:cNvSpPr>
          <p:nvPr>
            <p:ph type="sldNum" sz="quarter" idx="3"/>
          </p:nvPr>
        </p:nvSpPr>
        <p:spPr>
          <a:xfrm>
            <a:off x="3798888" y="9348788"/>
            <a:ext cx="2905125" cy="492125"/>
          </a:xfrm>
          <a:prstGeom prst="rect">
            <a:avLst/>
          </a:prstGeom>
        </p:spPr>
        <p:txBody>
          <a:bodyPr vert="horz" lIns="91440" tIns="45720" rIns="91440" bIns="45720" rtlCol="0" anchor="b"/>
          <a:lstStyle>
            <a:lvl1pPr algn="r">
              <a:defRPr sz="1200"/>
            </a:lvl1pPr>
          </a:lstStyle>
          <a:p>
            <a:fld id="{70DF9BAE-3C21-4F8D-98BB-35FA7CBF2D55}" type="slidenum">
              <a:rPr lang="da-DK" smtClean="0"/>
              <a:t>‹nr.›</a:t>
            </a:fld>
            <a:endParaRPr lang="da-DK"/>
          </a:p>
        </p:txBody>
      </p:sp>
    </p:spTree>
    <p:extLst>
      <p:ext uri="{BB962C8B-B14F-4D97-AF65-F5344CB8AC3E}">
        <p14:creationId xmlns:p14="http://schemas.microsoft.com/office/powerpoint/2010/main" val="31991096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05125" cy="493713"/>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798888" y="0"/>
            <a:ext cx="2905125" cy="493713"/>
          </a:xfrm>
          <a:prstGeom prst="rect">
            <a:avLst/>
          </a:prstGeom>
        </p:spPr>
        <p:txBody>
          <a:bodyPr vert="horz" lIns="91440" tIns="45720" rIns="91440" bIns="45720" rtlCol="0"/>
          <a:lstStyle>
            <a:lvl1pPr algn="r">
              <a:defRPr sz="1200"/>
            </a:lvl1pPr>
          </a:lstStyle>
          <a:p>
            <a:fld id="{2AA0685A-44E9-450F-A33D-20B6AAEC42FA}" type="datetimeFigureOut">
              <a:rPr lang="da-DK" smtClean="0"/>
              <a:t>14-09-2026</a:t>
            </a:fld>
            <a:endParaRPr lang="da-DK"/>
          </a:p>
        </p:txBody>
      </p:sp>
      <p:sp>
        <p:nvSpPr>
          <p:cNvPr id="4" name="Pladsholder til slidebillede 3"/>
          <p:cNvSpPr>
            <a:spLocks noGrp="1" noRot="1" noChangeAspect="1"/>
          </p:cNvSpPr>
          <p:nvPr>
            <p:ph type="sldImg" idx="2"/>
          </p:nvPr>
        </p:nvSpPr>
        <p:spPr>
          <a:xfrm>
            <a:off x="400050" y="1230313"/>
            <a:ext cx="5905500" cy="3322637"/>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69925" y="4737100"/>
            <a:ext cx="5365750" cy="3875088"/>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348788"/>
            <a:ext cx="2905125" cy="493712"/>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798888" y="9348788"/>
            <a:ext cx="2905125" cy="493712"/>
          </a:xfrm>
          <a:prstGeom prst="rect">
            <a:avLst/>
          </a:prstGeom>
        </p:spPr>
        <p:txBody>
          <a:bodyPr vert="horz" lIns="91440" tIns="45720" rIns="91440" bIns="45720" rtlCol="0" anchor="b"/>
          <a:lstStyle>
            <a:lvl1pPr algn="r">
              <a:defRPr sz="1200"/>
            </a:lvl1pPr>
          </a:lstStyle>
          <a:p>
            <a:fld id="{3BD419F3-6B28-424A-92AC-0B6A1287DF94}" type="slidenum">
              <a:rPr lang="da-DK" smtClean="0"/>
              <a:t>‹nr.›</a:t>
            </a:fld>
            <a:endParaRPr lang="da-DK"/>
          </a:p>
        </p:txBody>
      </p:sp>
    </p:spTree>
    <p:extLst>
      <p:ext uri="{BB962C8B-B14F-4D97-AF65-F5344CB8AC3E}">
        <p14:creationId xmlns:p14="http://schemas.microsoft.com/office/powerpoint/2010/main" val="908472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engineerthefuture.dk/undervisning/engineering-i-skolen/engineering-forloeb-til-grundskolen/mellemtrin-boevlet-bagage-2026/"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Brug dette slideshow til at rammesætte Engineering Day 2026. </a:t>
            </a:r>
          </a:p>
          <a:p>
            <a:endParaRPr lang="da-DK" dirty="0"/>
          </a:p>
          <a:p>
            <a:r>
              <a:rPr lang="da-DK" dirty="0"/>
              <a:t>Videoer kan afspilles direkte fra slideshowet, og hvis der opstår problemer, vil du kunne finde links her i noterne.</a:t>
            </a:r>
          </a:p>
          <a:p>
            <a:r>
              <a:rPr lang="da-DK" dirty="0"/>
              <a:t>Brug slideshowet som det er eller tilpas det som du synes.</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Alt hvad du skal bruge, kan findes her: </a:t>
            </a:r>
            <a:r>
              <a:rPr lang="da-DK" dirty="0">
                <a:hlinkClick r:id="rId3"/>
              </a:rPr>
              <a:t>Mellemtrin: Bøvlet bagage</a:t>
            </a:r>
            <a:endParaRPr lang="da-DK" dirty="0"/>
          </a:p>
        </p:txBody>
      </p:sp>
      <p:sp>
        <p:nvSpPr>
          <p:cNvPr id="4" name="Pladsholder til slidenummer 3"/>
          <p:cNvSpPr>
            <a:spLocks noGrp="1"/>
          </p:cNvSpPr>
          <p:nvPr>
            <p:ph type="sldNum" sz="quarter" idx="5"/>
          </p:nvPr>
        </p:nvSpPr>
        <p:spPr/>
        <p:txBody>
          <a:bodyPr/>
          <a:lstStyle/>
          <a:p>
            <a:fld id="{3BD419F3-6B28-424A-92AC-0B6A1287DF94}" type="slidenum">
              <a:rPr lang="da-DK" smtClean="0"/>
              <a:t>1</a:t>
            </a:fld>
            <a:endParaRPr lang="da-DK"/>
          </a:p>
        </p:txBody>
      </p:sp>
    </p:spTree>
    <p:extLst>
      <p:ext uri="{BB962C8B-B14F-4D97-AF65-F5344CB8AC3E}">
        <p14:creationId xmlns:p14="http://schemas.microsoft.com/office/powerpoint/2010/main" val="1541874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Saml op på inspirationsfilmen ved at tale med eleverne om engineering-udfordringen og de krav, der bliver stillet. Det kan være relevant at tale om, hvad ordet ‘prototype’ betyder; fx en model, den første udgave af noget man bygger, en udgave der ikke behøver at virke til at starte med.</a:t>
            </a:r>
          </a:p>
          <a:p>
            <a:r>
              <a:rPr lang="da-DK"/>
              <a:t>Præsenter evt. eleverne for de materialer, de har til rådighed til deres konstruktion. </a:t>
            </a:r>
          </a:p>
          <a:p>
            <a:endParaRPr lang="da-DK"/>
          </a:p>
        </p:txBody>
      </p:sp>
      <p:sp>
        <p:nvSpPr>
          <p:cNvPr id="4" name="Pladsholder til slidenummer 3"/>
          <p:cNvSpPr>
            <a:spLocks noGrp="1"/>
          </p:cNvSpPr>
          <p:nvPr>
            <p:ph type="sldNum" sz="quarter" idx="5"/>
          </p:nvPr>
        </p:nvSpPr>
        <p:spPr/>
        <p:txBody>
          <a:bodyPr/>
          <a:lstStyle/>
          <a:p>
            <a:fld id="{3BD419F3-6B28-424A-92AC-0B6A1287DF94}" type="slidenum">
              <a:rPr lang="da-DK" smtClean="0"/>
              <a:t>3</a:t>
            </a:fld>
            <a:endParaRPr lang="da-DK"/>
          </a:p>
        </p:txBody>
      </p:sp>
    </p:spTree>
    <p:extLst>
      <p:ext uri="{BB962C8B-B14F-4D97-AF65-F5344CB8AC3E}">
        <p14:creationId xmlns:p14="http://schemas.microsoft.com/office/powerpoint/2010/main" val="152831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Filmen kan også ses på YouTube https://youtu.be/QzR6cxDI7Wc</a:t>
            </a:r>
          </a:p>
        </p:txBody>
      </p:sp>
      <p:sp>
        <p:nvSpPr>
          <p:cNvPr id="4" name="Pladsholder til slidenummer 3"/>
          <p:cNvSpPr>
            <a:spLocks noGrp="1"/>
          </p:cNvSpPr>
          <p:nvPr>
            <p:ph type="sldNum" sz="quarter" idx="5"/>
          </p:nvPr>
        </p:nvSpPr>
        <p:spPr/>
        <p:txBody>
          <a:bodyPr/>
          <a:lstStyle/>
          <a:p>
            <a:fld id="{3BD419F3-6B28-424A-92AC-0B6A1287DF94}" type="slidenum">
              <a:rPr lang="da-DK" smtClean="0"/>
              <a:t>4</a:t>
            </a:fld>
            <a:endParaRPr lang="da-DK"/>
          </a:p>
        </p:txBody>
      </p:sp>
    </p:spTree>
    <p:extLst>
      <p:ext uri="{BB962C8B-B14F-4D97-AF65-F5344CB8AC3E}">
        <p14:creationId xmlns:p14="http://schemas.microsoft.com/office/powerpoint/2010/main" val="2540325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3BD419F3-6B28-424A-92AC-0B6A1287DF94}" type="slidenum">
              <a:rPr lang="da-DK" smtClean="0"/>
              <a:t>5</a:t>
            </a:fld>
            <a:endParaRPr lang="da-DK"/>
          </a:p>
        </p:txBody>
      </p:sp>
    </p:spTree>
    <p:extLst>
      <p:ext uri="{BB962C8B-B14F-4D97-AF65-F5344CB8AC3E}">
        <p14:creationId xmlns:p14="http://schemas.microsoft.com/office/powerpoint/2010/main" val="2189214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FBCBB-174F-3186-D9A9-F75819E01D7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96875F5-5497-7973-695D-EF4ECCFCBCE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6B17F93-CB51-D3FD-DD5D-BC293D49E2BD}"/>
              </a:ext>
            </a:extLst>
          </p:cNvPr>
          <p:cNvSpPr>
            <a:spLocks noGrp="1"/>
          </p:cNvSpPr>
          <p:nvPr>
            <p:ph type="body" idx="1"/>
          </p:nvPr>
        </p:nvSpPr>
        <p:spPr/>
        <p:txBody>
          <a:bodyPr/>
          <a:lstStyle/>
          <a:p>
            <a:r>
              <a:rPr lang="da-DK"/>
              <a:t>For at alle elever er klar over, hvilke krav der stilles til dem, præsenteres eleverne for, hvilke overvejelser de forventes at gøre sig til delprocessen ‘Præsentere’. </a:t>
            </a:r>
          </a:p>
          <a:p>
            <a:r>
              <a:rPr lang="da-DK"/>
              <a:t>Præsenter også rammerne for eleverne fx hvem skal de præsentere for osv. </a:t>
            </a:r>
          </a:p>
        </p:txBody>
      </p:sp>
      <p:sp>
        <p:nvSpPr>
          <p:cNvPr id="4" name="Pladsholder til slidenummer 3">
            <a:extLst>
              <a:ext uri="{FF2B5EF4-FFF2-40B4-BE49-F238E27FC236}">
                <a16:creationId xmlns:a16="http://schemas.microsoft.com/office/drawing/2014/main" id="{2F1B28AA-2DE8-76C0-9DF8-3BAB78C86B92}"/>
              </a:ext>
            </a:extLst>
          </p:cNvPr>
          <p:cNvSpPr>
            <a:spLocks noGrp="1"/>
          </p:cNvSpPr>
          <p:nvPr>
            <p:ph type="sldNum" sz="quarter" idx="5"/>
          </p:nvPr>
        </p:nvSpPr>
        <p:spPr/>
        <p:txBody>
          <a:bodyPr/>
          <a:lstStyle/>
          <a:p>
            <a:fld id="{3BD419F3-6B28-424A-92AC-0B6A1287DF94}" type="slidenum">
              <a:rPr lang="da-DK" smtClean="0"/>
              <a:t>7</a:t>
            </a:fld>
            <a:endParaRPr lang="da-DK"/>
          </a:p>
        </p:txBody>
      </p:sp>
    </p:spTree>
    <p:extLst>
      <p:ext uri="{BB962C8B-B14F-4D97-AF65-F5344CB8AC3E}">
        <p14:creationId xmlns:p14="http://schemas.microsoft.com/office/powerpoint/2010/main" val="2222794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Tal med eleverne om, at de nu skal i gang med delprocessen ‘Undersøge’.</a:t>
            </a:r>
          </a:p>
          <a:p>
            <a:endParaRPr lang="da-DK" dirty="0"/>
          </a:p>
          <a:p>
            <a:r>
              <a:rPr lang="da-DK" dirty="0"/>
              <a:t>Brug sliden til at gennemgå elevarket inden eleverne går i gang med analysen i deres grupper.</a:t>
            </a:r>
          </a:p>
          <a:p>
            <a:endParaRPr lang="da-DK" dirty="0"/>
          </a:p>
        </p:txBody>
      </p:sp>
      <p:sp>
        <p:nvSpPr>
          <p:cNvPr id="4" name="Pladsholder til slidenummer 3"/>
          <p:cNvSpPr>
            <a:spLocks noGrp="1"/>
          </p:cNvSpPr>
          <p:nvPr>
            <p:ph type="sldNum" sz="quarter" idx="5"/>
          </p:nvPr>
        </p:nvSpPr>
        <p:spPr/>
        <p:txBody>
          <a:bodyPr/>
          <a:lstStyle/>
          <a:p>
            <a:fld id="{3BD419F3-6B28-424A-92AC-0B6A1287DF94}" type="slidenum">
              <a:rPr lang="da-DK" smtClean="0"/>
              <a:t>8</a:t>
            </a:fld>
            <a:endParaRPr lang="da-DK"/>
          </a:p>
        </p:txBody>
      </p:sp>
    </p:spTree>
    <p:extLst>
      <p:ext uri="{BB962C8B-B14F-4D97-AF65-F5344CB8AC3E}">
        <p14:creationId xmlns:p14="http://schemas.microsoft.com/office/powerpoint/2010/main" val="2697758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79ED3-A6E4-BFAC-AD33-DC7A4A2268D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F1810E1-4A9B-0CE6-CD3A-3169AB804AD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D23535D-C49F-1C14-8E8E-6D2D34AC4B86}"/>
              </a:ext>
            </a:extLst>
          </p:cNvPr>
          <p:cNvSpPr>
            <a:spLocks noGrp="1"/>
          </p:cNvSpPr>
          <p:nvPr>
            <p:ph type="body" idx="1"/>
          </p:nvPr>
        </p:nvSpPr>
        <p:spPr/>
        <p:txBody>
          <a:bodyPr/>
          <a:lstStyle/>
          <a:p>
            <a:r>
              <a:rPr lang="da-DK"/>
              <a:t>Denne aktivitet skal samle op på elevernes analyser.</a:t>
            </a:r>
          </a:p>
        </p:txBody>
      </p:sp>
      <p:sp>
        <p:nvSpPr>
          <p:cNvPr id="4" name="Pladsholder til slidenummer 3">
            <a:extLst>
              <a:ext uri="{FF2B5EF4-FFF2-40B4-BE49-F238E27FC236}">
                <a16:creationId xmlns:a16="http://schemas.microsoft.com/office/drawing/2014/main" id="{80099DE3-B19A-D5C1-9F0C-8BB412A4EC15}"/>
              </a:ext>
            </a:extLst>
          </p:cNvPr>
          <p:cNvSpPr>
            <a:spLocks noGrp="1"/>
          </p:cNvSpPr>
          <p:nvPr>
            <p:ph type="sldNum" sz="quarter" idx="5"/>
          </p:nvPr>
        </p:nvSpPr>
        <p:spPr/>
        <p:txBody>
          <a:bodyPr/>
          <a:lstStyle/>
          <a:p>
            <a:fld id="{3BD419F3-6B28-424A-92AC-0B6A1287DF94}" type="slidenum">
              <a:rPr lang="da-DK" smtClean="0"/>
              <a:t>9</a:t>
            </a:fld>
            <a:endParaRPr lang="da-DK"/>
          </a:p>
        </p:txBody>
      </p:sp>
    </p:spTree>
    <p:extLst>
      <p:ext uri="{BB962C8B-B14F-4D97-AF65-F5344CB8AC3E}">
        <p14:creationId xmlns:p14="http://schemas.microsoft.com/office/powerpoint/2010/main" val="811340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1810C-9642-7555-D0F1-24C19EA1752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E45C9B4-08D0-767C-F3E1-392027D7182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D71A052-9EC2-369A-440D-47AD58FD1CE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a:t>Tal med eleverne om, at de nu skal i gang med at undersøge hvad de selv har af transportbehov i løbet af en uge.</a:t>
            </a:r>
          </a:p>
          <a:p>
            <a:endParaRPr lang="da-DK"/>
          </a:p>
        </p:txBody>
      </p:sp>
      <p:sp>
        <p:nvSpPr>
          <p:cNvPr id="4" name="Pladsholder til slidenummer 3">
            <a:extLst>
              <a:ext uri="{FF2B5EF4-FFF2-40B4-BE49-F238E27FC236}">
                <a16:creationId xmlns:a16="http://schemas.microsoft.com/office/drawing/2014/main" id="{7E56E63B-72D5-A2A5-1F34-39F27CE363B0}"/>
              </a:ext>
            </a:extLst>
          </p:cNvPr>
          <p:cNvSpPr>
            <a:spLocks noGrp="1"/>
          </p:cNvSpPr>
          <p:nvPr>
            <p:ph type="sldNum" sz="quarter" idx="5"/>
          </p:nvPr>
        </p:nvSpPr>
        <p:spPr/>
        <p:txBody>
          <a:bodyPr/>
          <a:lstStyle/>
          <a:p>
            <a:fld id="{3BD419F3-6B28-424A-92AC-0B6A1287DF94}" type="slidenum">
              <a:rPr lang="da-DK" smtClean="0"/>
              <a:t>10</a:t>
            </a:fld>
            <a:endParaRPr lang="da-DK"/>
          </a:p>
        </p:txBody>
      </p:sp>
    </p:spTree>
    <p:extLst>
      <p:ext uri="{BB962C8B-B14F-4D97-AF65-F5344CB8AC3E}">
        <p14:creationId xmlns:p14="http://schemas.microsoft.com/office/powerpoint/2010/main" val="4266298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a:t>For at vende elevernes fokus tilbage på engineering-udfordringen, præsenteres udfordring og krav igen. Her tales også om hvordan elevernes nye viden fra undersøgelserne kan inddrages i udviklingen af deres egen prototype. </a:t>
            </a:r>
          </a:p>
          <a:p>
            <a:endParaRPr lang="da-DK"/>
          </a:p>
        </p:txBody>
      </p:sp>
      <p:sp>
        <p:nvSpPr>
          <p:cNvPr id="4" name="Pladsholder til slidenummer 3"/>
          <p:cNvSpPr>
            <a:spLocks noGrp="1"/>
          </p:cNvSpPr>
          <p:nvPr>
            <p:ph type="sldNum" sz="quarter" idx="5"/>
          </p:nvPr>
        </p:nvSpPr>
        <p:spPr/>
        <p:txBody>
          <a:bodyPr/>
          <a:lstStyle/>
          <a:p>
            <a:fld id="{3BD419F3-6B28-424A-92AC-0B6A1287DF94}" type="slidenum">
              <a:rPr lang="da-DK" smtClean="0"/>
              <a:t>11</a:t>
            </a:fld>
            <a:endParaRPr lang="da-DK"/>
          </a:p>
        </p:txBody>
      </p:sp>
    </p:spTree>
    <p:extLst>
      <p:ext uri="{BB962C8B-B14F-4D97-AF65-F5344CB8AC3E}">
        <p14:creationId xmlns:p14="http://schemas.microsoft.com/office/powerpoint/2010/main" val="769152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25464">
              <a:defRPr/>
            </a:pPr>
            <a:endParaRPr lang="da-DK" dirty="0"/>
          </a:p>
          <a:p>
            <a:pPr defTabSz="925464">
              <a:defRPr/>
            </a:pPr>
            <a:endParaRPr lang="da-DK" dirty="0"/>
          </a:p>
          <a:p>
            <a:endParaRPr lang="da-DK" dirty="0"/>
          </a:p>
        </p:txBody>
      </p:sp>
      <p:sp>
        <p:nvSpPr>
          <p:cNvPr id="4" name="Pladsholder til slidenummer 3"/>
          <p:cNvSpPr>
            <a:spLocks noGrp="1"/>
          </p:cNvSpPr>
          <p:nvPr>
            <p:ph type="sldNum" sz="quarter" idx="5"/>
          </p:nvPr>
        </p:nvSpPr>
        <p:spPr/>
        <p:txBody>
          <a:bodyPr/>
          <a:lstStyle/>
          <a:p>
            <a:fld id="{3BD419F3-6B28-424A-92AC-0B6A1287DF94}" type="slidenum">
              <a:rPr lang="da-DK" smtClean="0"/>
              <a:t>15</a:t>
            </a:fld>
            <a:endParaRPr lang="da-DK"/>
          </a:p>
        </p:txBody>
      </p:sp>
    </p:spTree>
    <p:extLst>
      <p:ext uri="{BB962C8B-B14F-4D97-AF65-F5344CB8AC3E}">
        <p14:creationId xmlns:p14="http://schemas.microsoft.com/office/powerpoint/2010/main" val="3746107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3BD419F3-6B28-424A-92AC-0B6A1287DF94}" type="slidenum">
              <a:rPr lang="da-DK" smtClean="0"/>
              <a:t>16</a:t>
            </a:fld>
            <a:endParaRPr lang="da-DK"/>
          </a:p>
        </p:txBody>
      </p:sp>
    </p:spTree>
    <p:extLst>
      <p:ext uri="{BB962C8B-B14F-4D97-AF65-F5344CB8AC3E}">
        <p14:creationId xmlns:p14="http://schemas.microsoft.com/office/powerpoint/2010/main" val="371804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D419F3-6B28-424A-92AC-0B6A1287DF9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85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Overskrift">
    <p:spTree>
      <p:nvGrpSpPr>
        <p:cNvPr id="1" name=""/>
        <p:cNvGrpSpPr/>
        <p:nvPr/>
      </p:nvGrpSpPr>
      <p:grpSpPr>
        <a:xfrm>
          <a:off x="0" y="0"/>
          <a:ext cx="0" cy="0"/>
          <a:chOff x="0" y="0"/>
          <a:chExt cx="0" cy="0"/>
        </a:xfrm>
      </p:grpSpPr>
      <p:sp>
        <p:nvSpPr>
          <p:cNvPr id="4" name="Pladsholder til tekst 4"/>
          <p:cNvSpPr>
            <a:spLocks noGrp="1"/>
          </p:cNvSpPr>
          <p:nvPr>
            <p:ph type="body" sz="quarter" idx="10"/>
          </p:nvPr>
        </p:nvSpPr>
        <p:spPr>
          <a:xfrm>
            <a:off x="1295467" y="2636912"/>
            <a:ext cx="9505056" cy="1223962"/>
          </a:xfrm>
          <a:prstGeom prst="rect">
            <a:avLst/>
          </a:prstGeom>
        </p:spPr>
        <p:txBody>
          <a:bodyPr/>
          <a:lstStyle>
            <a:lvl1pPr marL="0" indent="0" algn="ctr">
              <a:buNone/>
              <a:defRPr sz="4400" b="0">
                <a:solidFill>
                  <a:srgbClr val="FFF10B"/>
                </a:solidFill>
                <a:latin typeface="BetonEF-Bold" panose="02000503040000020003" pitchFamily="50" charset="0"/>
              </a:defRPr>
            </a:lvl1pPr>
          </a:lstStyle>
          <a:p>
            <a:pPr lvl="0"/>
            <a:endParaRPr lang="da-DK"/>
          </a:p>
        </p:txBody>
      </p:sp>
    </p:spTree>
    <p:extLst>
      <p:ext uri="{BB962C8B-B14F-4D97-AF65-F5344CB8AC3E}">
        <p14:creationId xmlns:p14="http://schemas.microsoft.com/office/powerpoint/2010/main" val="2427671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6_EIS-14">
    <p:spTree>
      <p:nvGrpSpPr>
        <p:cNvPr id="1" name=""/>
        <p:cNvGrpSpPr/>
        <p:nvPr/>
      </p:nvGrpSpPr>
      <p:grpSpPr>
        <a:xfrm>
          <a:off x="0" y="0"/>
          <a:ext cx="0" cy="0"/>
          <a:chOff x="0" y="0"/>
          <a:chExt cx="0" cy="0"/>
        </a:xfrm>
      </p:grpSpPr>
      <p:sp>
        <p:nvSpPr>
          <p:cNvPr id="8" name="Pladsholder til tekst 4">
            <a:extLst>
              <a:ext uri="{FF2B5EF4-FFF2-40B4-BE49-F238E27FC236}">
                <a16:creationId xmlns:a16="http://schemas.microsoft.com/office/drawing/2014/main" id="{5E728DC3-1E09-405E-98A8-A240C3AAD406}"/>
              </a:ext>
            </a:extLst>
          </p:cNvPr>
          <p:cNvSpPr>
            <a:spLocks noGrp="1"/>
          </p:cNvSpPr>
          <p:nvPr>
            <p:ph type="body" sz="quarter" idx="10"/>
          </p:nvPr>
        </p:nvSpPr>
        <p:spPr>
          <a:xfrm>
            <a:off x="318782" y="393143"/>
            <a:ext cx="11474656" cy="936104"/>
          </a:xfrm>
          <a:prstGeom prst="rect">
            <a:avLst/>
          </a:prstGeom>
        </p:spPr>
        <p:txBody>
          <a:bodyPr/>
          <a:lstStyle>
            <a:lvl1pPr marL="0" indent="0">
              <a:buNone/>
              <a:defRPr sz="4400" b="0">
                <a:solidFill>
                  <a:srgbClr val="234B5A"/>
                </a:solidFill>
                <a:latin typeface="BetonEF-Bold" panose="02000503040000020003" pitchFamily="50" charset="0"/>
              </a:defRPr>
            </a:lvl1pPr>
          </a:lstStyle>
          <a:p>
            <a:pPr lvl="0"/>
            <a:endParaRPr lang="da-DK"/>
          </a:p>
        </p:txBody>
      </p:sp>
      <p:sp>
        <p:nvSpPr>
          <p:cNvPr id="9" name="Pladsholder til indhold 3">
            <a:extLst>
              <a:ext uri="{FF2B5EF4-FFF2-40B4-BE49-F238E27FC236}">
                <a16:creationId xmlns:a16="http://schemas.microsoft.com/office/drawing/2014/main" id="{3D69F850-CC4F-469D-9809-421FBD9E2923}"/>
              </a:ext>
            </a:extLst>
          </p:cNvPr>
          <p:cNvSpPr>
            <a:spLocks noGrp="1"/>
          </p:cNvSpPr>
          <p:nvPr>
            <p:ph sz="half" idx="2"/>
          </p:nvPr>
        </p:nvSpPr>
        <p:spPr>
          <a:xfrm>
            <a:off x="318782" y="1567242"/>
            <a:ext cx="11493061" cy="4137323"/>
          </a:xfrm>
          <a:prstGeom prst="rect">
            <a:avLst/>
          </a:prstGeom>
        </p:spPr>
        <p:txBody>
          <a:bodyPr/>
          <a:lstStyle>
            <a:lvl1pPr marL="0" indent="0">
              <a:buNone/>
              <a:defRPr sz="1400">
                <a:solidFill>
                  <a:schemeClr val="tx1"/>
                </a:solidFill>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a:p>
        </p:txBody>
      </p:sp>
    </p:spTree>
    <p:extLst>
      <p:ext uri="{BB962C8B-B14F-4D97-AF65-F5344CB8AC3E}">
        <p14:creationId xmlns:p14="http://schemas.microsoft.com/office/powerpoint/2010/main" val="2249972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Overskrift og et objekt">
    <p:spTree>
      <p:nvGrpSpPr>
        <p:cNvPr id="1" name=""/>
        <p:cNvGrpSpPr/>
        <p:nvPr/>
      </p:nvGrpSpPr>
      <p:grpSpPr>
        <a:xfrm>
          <a:off x="0" y="0"/>
          <a:ext cx="0" cy="0"/>
          <a:chOff x="0" y="0"/>
          <a:chExt cx="0" cy="0"/>
        </a:xfrm>
      </p:grpSpPr>
      <p:sp>
        <p:nvSpPr>
          <p:cNvPr id="3" name="Pladsholder til indhold 2"/>
          <p:cNvSpPr>
            <a:spLocks noGrp="1"/>
          </p:cNvSpPr>
          <p:nvPr>
            <p:ph sz="half" idx="1"/>
          </p:nvPr>
        </p:nvSpPr>
        <p:spPr>
          <a:xfrm>
            <a:off x="609600" y="1600202"/>
            <a:ext cx="10670976" cy="4139291"/>
          </a:xfrm>
          <a:prstGeom prst="rect">
            <a:avLst/>
          </a:prstGeom>
        </p:spPr>
        <p:txBody>
          <a:bodyPr/>
          <a:lstStyle>
            <a:lvl1pPr>
              <a:defRPr sz="1400">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a:p>
        </p:txBody>
      </p:sp>
      <p:sp>
        <p:nvSpPr>
          <p:cNvPr id="5" name="Pladsholder til tekst 4"/>
          <p:cNvSpPr txBox="1">
            <a:spLocks/>
          </p:cNvSpPr>
          <p:nvPr userDrawn="1"/>
        </p:nvSpPr>
        <p:spPr>
          <a:xfrm>
            <a:off x="623392" y="433676"/>
            <a:ext cx="10945216" cy="1223962"/>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4400" b="1" kern="1200">
                <a:solidFill>
                  <a:srgbClr val="FFF10B"/>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da-DK" sz="4400">
              <a:latin typeface="Rockwell" panose="02060603020205020403" pitchFamily="18" charset="0"/>
            </a:endParaRPr>
          </a:p>
        </p:txBody>
      </p:sp>
      <p:sp>
        <p:nvSpPr>
          <p:cNvPr id="6" name="Pladsholder til tekst 4"/>
          <p:cNvSpPr>
            <a:spLocks noGrp="1"/>
          </p:cNvSpPr>
          <p:nvPr>
            <p:ph type="body" sz="quarter" idx="10"/>
          </p:nvPr>
        </p:nvSpPr>
        <p:spPr>
          <a:xfrm>
            <a:off x="623392" y="393143"/>
            <a:ext cx="11233248" cy="936104"/>
          </a:xfrm>
          <a:prstGeom prst="rect">
            <a:avLst/>
          </a:prstGeom>
        </p:spPr>
        <p:txBody>
          <a:bodyPr/>
          <a:lstStyle>
            <a:lvl1pPr marL="0" indent="0">
              <a:buNone/>
              <a:defRPr sz="4400" b="0">
                <a:solidFill>
                  <a:srgbClr val="587F8A"/>
                </a:solidFill>
                <a:latin typeface="BetonEF-Bold" panose="02000503040000020003" pitchFamily="50" charset="0"/>
              </a:defRPr>
            </a:lvl1pPr>
          </a:lstStyle>
          <a:p>
            <a:pPr lvl="0"/>
            <a:endParaRPr lang="da-DK"/>
          </a:p>
        </p:txBody>
      </p:sp>
    </p:spTree>
    <p:extLst>
      <p:ext uri="{BB962C8B-B14F-4D97-AF65-F5344CB8AC3E}">
        <p14:creationId xmlns:p14="http://schemas.microsoft.com/office/powerpoint/2010/main" val="2283923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37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EIS-13">
    <p:spTree>
      <p:nvGrpSpPr>
        <p:cNvPr id="1" name=""/>
        <p:cNvGrpSpPr/>
        <p:nvPr/>
      </p:nvGrpSpPr>
      <p:grpSpPr>
        <a:xfrm>
          <a:off x="0" y="0"/>
          <a:ext cx="0" cy="0"/>
          <a:chOff x="0" y="0"/>
          <a:chExt cx="0" cy="0"/>
        </a:xfrm>
      </p:grpSpPr>
      <p:sp>
        <p:nvSpPr>
          <p:cNvPr id="8" name="Pladsholder til tekst 4">
            <a:extLst>
              <a:ext uri="{FF2B5EF4-FFF2-40B4-BE49-F238E27FC236}">
                <a16:creationId xmlns:a16="http://schemas.microsoft.com/office/drawing/2014/main" id="{6617149C-4C96-4221-9FD8-E1BF688CB902}"/>
              </a:ext>
            </a:extLst>
          </p:cNvPr>
          <p:cNvSpPr>
            <a:spLocks noGrp="1"/>
          </p:cNvSpPr>
          <p:nvPr>
            <p:ph type="body" sz="quarter" idx="10"/>
          </p:nvPr>
        </p:nvSpPr>
        <p:spPr>
          <a:xfrm>
            <a:off x="4591662" y="393143"/>
            <a:ext cx="7201776" cy="936104"/>
          </a:xfrm>
          <a:prstGeom prst="rect">
            <a:avLst/>
          </a:prstGeom>
        </p:spPr>
        <p:txBody>
          <a:bodyPr/>
          <a:lstStyle>
            <a:lvl1pPr marL="0" indent="0">
              <a:buNone/>
              <a:defRPr sz="4400" b="0">
                <a:solidFill>
                  <a:srgbClr val="234B5A"/>
                </a:solidFill>
                <a:latin typeface="BetonEF-Bold" panose="02000503040000020003" pitchFamily="50" charset="0"/>
              </a:defRPr>
            </a:lvl1pPr>
          </a:lstStyle>
          <a:p>
            <a:pPr lvl="0"/>
            <a:endParaRPr lang="da-DK"/>
          </a:p>
        </p:txBody>
      </p:sp>
      <p:pic>
        <p:nvPicPr>
          <p:cNvPr id="3" name="Billede 2">
            <a:extLst>
              <a:ext uri="{FF2B5EF4-FFF2-40B4-BE49-F238E27FC236}">
                <a16:creationId xmlns:a16="http://schemas.microsoft.com/office/drawing/2014/main" id="{45311BEB-D61A-4B17-832C-7CFD5252D53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0"/>
            <a:ext cx="3755571" cy="6454066"/>
          </a:xfrm>
          <a:prstGeom prst="rect">
            <a:avLst/>
          </a:prstGeom>
        </p:spPr>
      </p:pic>
      <p:sp>
        <p:nvSpPr>
          <p:cNvPr id="15" name="Pladsholder til indhold 3">
            <a:extLst>
              <a:ext uri="{FF2B5EF4-FFF2-40B4-BE49-F238E27FC236}">
                <a16:creationId xmlns:a16="http://schemas.microsoft.com/office/drawing/2014/main" id="{26B1280D-BCE2-48DC-8AD1-F4A6779B6A21}"/>
              </a:ext>
            </a:extLst>
          </p:cNvPr>
          <p:cNvSpPr>
            <a:spLocks noGrp="1"/>
          </p:cNvSpPr>
          <p:nvPr>
            <p:ph sz="half" idx="2"/>
          </p:nvPr>
        </p:nvSpPr>
        <p:spPr>
          <a:xfrm>
            <a:off x="4591662" y="1567242"/>
            <a:ext cx="7220181" cy="4137323"/>
          </a:xfrm>
          <a:prstGeom prst="rect">
            <a:avLst/>
          </a:prstGeom>
        </p:spPr>
        <p:txBody>
          <a:bodyPr/>
          <a:lstStyle>
            <a:lvl1pPr marL="0" indent="0">
              <a:buNone/>
              <a:defRPr sz="1400">
                <a:solidFill>
                  <a:schemeClr val="tx1"/>
                </a:solidFill>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a:p>
        </p:txBody>
      </p:sp>
    </p:spTree>
    <p:extLst>
      <p:ext uri="{BB962C8B-B14F-4D97-AF65-F5344CB8AC3E}">
        <p14:creationId xmlns:p14="http://schemas.microsoft.com/office/powerpoint/2010/main" val="3226599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DP-Model">
    <p:spTree>
      <p:nvGrpSpPr>
        <p:cNvPr id="1" name=""/>
        <p:cNvGrpSpPr/>
        <p:nvPr/>
      </p:nvGrpSpPr>
      <p:grpSpPr>
        <a:xfrm>
          <a:off x="0" y="0"/>
          <a:ext cx="0" cy="0"/>
          <a:chOff x="0" y="0"/>
          <a:chExt cx="0" cy="0"/>
        </a:xfrm>
      </p:grpSpPr>
      <p:sp>
        <p:nvSpPr>
          <p:cNvPr id="5" name="Pladsholder til tekst 4"/>
          <p:cNvSpPr txBox="1">
            <a:spLocks/>
          </p:cNvSpPr>
          <p:nvPr userDrawn="1"/>
        </p:nvSpPr>
        <p:spPr>
          <a:xfrm>
            <a:off x="623392" y="433676"/>
            <a:ext cx="10945216" cy="1223962"/>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4400" b="1" kern="1200">
                <a:solidFill>
                  <a:srgbClr val="FFF10B"/>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da-DK" sz="4400">
              <a:latin typeface="Rockwell" panose="02060603020205020403" pitchFamily="18" charset="0"/>
            </a:endParaRPr>
          </a:p>
        </p:txBody>
      </p:sp>
      <p:sp>
        <p:nvSpPr>
          <p:cNvPr id="6" name="Pladsholder til tekst 4"/>
          <p:cNvSpPr>
            <a:spLocks noGrp="1"/>
          </p:cNvSpPr>
          <p:nvPr>
            <p:ph type="body" sz="quarter" idx="10" hasCustomPrompt="1"/>
          </p:nvPr>
        </p:nvSpPr>
        <p:spPr>
          <a:xfrm>
            <a:off x="2529139" y="433676"/>
            <a:ext cx="7133720" cy="936104"/>
          </a:xfrm>
          <a:prstGeom prst="rect">
            <a:avLst/>
          </a:prstGeom>
        </p:spPr>
        <p:txBody>
          <a:bodyPr/>
          <a:lstStyle>
            <a:lvl1pPr marL="0" indent="0" algn="ctr">
              <a:buNone/>
              <a:defRPr sz="4400" b="0">
                <a:solidFill>
                  <a:srgbClr val="234B5A"/>
                </a:solidFill>
                <a:latin typeface="BetonEF-Bold" panose="02000503040000020003" pitchFamily="50" charset="0"/>
              </a:defRPr>
            </a:lvl1pPr>
          </a:lstStyle>
          <a:p>
            <a:pPr marL="0" marR="0" lvl="0" indent="0" algn="l" defTabSz="457200" rtl="0" eaLnBrk="1" fontAlgn="auto" latinLnBrk="0" hangingPunct="1">
              <a:lnSpc>
                <a:spcPct val="100000"/>
              </a:lnSpc>
              <a:spcBef>
                <a:spcPct val="20000"/>
              </a:spcBef>
              <a:spcAft>
                <a:spcPts val="0"/>
              </a:spcAft>
              <a:buClrTx/>
              <a:buSzTx/>
              <a:buFontTx/>
              <a:buNone/>
              <a:tabLst/>
              <a:defRPr/>
            </a:pPr>
            <a:r>
              <a:rPr lang="da-DK"/>
              <a:t>Engineering designprocessen</a:t>
            </a:r>
          </a:p>
        </p:txBody>
      </p:sp>
      <p:pic>
        <p:nvPicPr>
          <p:cNvPr id="3" name="Billede 2" descr="Et billede, der indeholder tekst, cirkel, Font/skrifttype, skærmbillede&#10;&#10;Automatisk genereret beskrivelse">
            <a:extLst>
              <a:ext uri="{FF2B5EF4-FFF2-40B4-BE49-F238E27FC236}">
                <a16:creationId xmlns:a16="http://schemas.microsoft.com/office/drawing/2014/main" id="{2CFA2765-A18E-A8CD-67FB-1F302367B9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8793" y="1045657"/>
            <a:ext cx="7914413" cy="4957120"/>
          </a:xfrm>
          <a:prstGeom prst="rect">
            <a:avLst/>
          </a:prstGeom>
        </p:spPr>
      </p:pic>
    </p:spTree>
    <p:extLst>
      <p:ext uri="{BB962C8B-B14F-4D97-AF65-F5344CB8AC3E}">
        <p14:creationId xmlns:p14="http://schemas.microsoft.com/office/powerpoint/2010/main" val="4064962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Overskrift og et objekt">
    <p:spTree>
      <p:nvGrpSpPr>
        <p:cNvPr id="1" name=""/>
        <p:cNvGrpSpPr/>
        <p:nvPr/>
      </p:nvGrpSpPr>
      <p:grpSpPr>
        <a:xfrm>
          <a:off x="0" y="0"/>
          <a:ext cx="0" cy="0"/>
          <a:chOff x="0" y="0"/>
          <a:chExt cx="0" cy="0"/>
        </a:xfrm>
      </p:grpSpPr>
      <p:sp>
        <p:nvSpPr>
          <p:cNvPr id="3" name="Pladsholder til indhold 2"/>
          <p:cNvSpPr>
            <a:spLocks noGrp="1"/>
          </p:cNvSpPr>
          <p:nvPr>
            <p:ph sz="half" idx="1"/>
          </p:nvPr>
        </p:nvSpPr>
        <p:spPr>
          <a:xfrm>
            <a:off x="609600" y="1600202"/>
            <a:ext cx="10670976" cy="4139291"/>
          </a:xfrm>
          <a:prstGeom prst="rect">
            <a:avLst/>
          </a:prstGeom>
        </p:spPr>
        <p:txBody>
          <a:bodyPr/>
          <a:lstStyle>
            <a:lvl1pPr>
              <a:defRPr sz="1400">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dirty="0"/>
          </a:p>
        </p:txBody>
      </p:sp>
      <p:sp>
        <p:nvSpPr>
          <p:cNvPr id="5" name="Pladsholder til tekst 4"/>
          <p:cNvSpPr txBox="1">
            <a:spLocks/>
          </p:cNvSpPr>
          <p:nvPr userDrawn="1"/>
        </p:nvSpPr>
        <p:spPr>
          <a:xfrm>
            <a:off x="623392" y="433676"/>
            <a:ext cx="10945216" cy="1223962"/>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4400" b="1" kern="1200">
                <a:solidFill>
                  <a:srgbClr val="FFF10B"/>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da-DK" sz="4400">
              <a:latin typeface="Rockwell" panose="02060603020205020403" pitchFamily="18" charset="0"/>
            </a:endParaRPr>
          </a:p>
        </p:txBody>
      </p:sp>
      <p:sp>
        <p:nvSpPr>
          <p:cNvPr id="6" name="Pladsholder til tekst 4"/>
          <p:cNvSpPr>
            <a:spLocks noGrp="1"/>
          </p:cNvSpPr>
          <p:nvPr>
            <p:ph type="body" sz="quarter" idx="10"/>
          </p:nvPr>
        </p:nvSpPr>
        <p:spPr>
          <a:xfrm>
            <a:off x="623392" y="393143"/>
            <a:ext cx="11233248" cy="936104"/>
          </a:xfrm>
          <a:prstGeom prst="rect">
            <a:avLst/>
          </a:prstGeom>
        </p:spPr>
        <p:txBody>
          <a:bodyPr/>
          <a:lstStyle>
            <a:lvl1pPr marL="0" indent="0">
              <a:buNone/>
              <a:defRPr sz="4400" b="0">
                <a:solidFill>
                  <a:srgbClr val="587F8A"/>
                </a:solidFill>
                <a:latin typeface="BetonEF-Bold" panose="02000503040000020003" pitchFamily="50" charset="0"/>
              </a:defRPr>
            </a:lvl1pPr>
          </a:lstStyle>
          <a:p>
            <a:pPr lvl="0"/>
            <a:endParaRPr lang="da-DK"/>
          </a:p>
        </p:txBody>
      </p:sp>
    </p:spTree>
    <p:extLst>
      <p:ext uri="{BB962C8B-B14F-4D97-AF65-F5344CB8AC3E}">
        <p14:creationId xmlns:p14="http://schemas.microsoft.com/office/powerpoint/2010/main" val="3394422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8473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verskrift">
    <p:spTree>
      <p:nvGrpSpPr>
        <p:cNvPr id="1" name=""/>
        <p:cNvGrpSpPr/>
        <p:nvPr/>
      </p:nvGrpSpPr>
      <p:grpSpPr>
        <a:xfrm>
          <a:off x="0" y="0"/>
          <a:ext cx="0" cy="0"/>
          <a:chOff x="0" y="0"/>
          <a:chExt cx="0" cy="0"/>
        </a:xfrm>
      </p:grpSpPr>
      <p:sp>
        <p:nvSpPr>
          <p:cNvPr id="4" name="Pladsholder til tekst 4"/>
          <p:cNvSpPr>
            <a:spLocks noGrp="1"/>
          </p:cNvSpPr>
          <p:nvPr>
            <p:ph type="body" sz="quarter" idx="10"/>
          </p:nvPr>
        </p:nvSpPr>
        <p:spPr>
          <a:xfrm>
            <a:off x="1295467" y="2636912"/>
            <a:ext cx="9505056" cy="1223962"/>
          </a:xfrm>
          <a:prstGeom prst="rect">
            <a:avLst/>
          </a:prstGeom>
        </p:spPr>
        <p:txBody>
          <a:bodyPr/>
          <a:lstStyle>
            <a:lvl1pPr marL="0" indent="0" algn="ctr">
              <a:buNone/>
              <a:defRPr sz="4400" b="0">
                <a:solidFill>
                  <a:srgbClr val="FFF10B"/>
                </a:solidFill>
                <a:latin typeface="BetonEF-Bold" panose="02000503040000020003" pitchFamily="50" charset="0"/>
              </a:defRPr>
            </a:lvl1pPr>
          </a:lstStyle>
          <a:p>
            <a:pPr lvl="0"/>
            <a:endParaRPr lang="da-DK"/>
          </a:p>
        </p:txBody>
      </p:sp>
    </p:spTree>
    <p:extLst>
      <p:ext uri="{BB962C8B-B14F-4D97-AF65-F5344CB8AC3E}">
        <p14:creationId xmlns:p14="http://schemas.microsoft.com/office/powerpoint/2010/main" val="3157644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verskrift og to objekter">
    <p:spTree>
      <p:nvGrpSpPr>
        <p:cNvPr id="1" name=""/>
        <p:cNvGrpSpPr/>
        <p:nvPr/>
      </p:nvGrpSpPr>
      <p:grpSpPr>
        <a:xfrm>
          <a:off x="0" y="0"/>
          <a:ext cx="0" cy="0"/>
          <a:chOff x="0" y="0"/>
          <a:chExt cx="0" cy="0"/>
        </a:xfrm>
      </p:grpSpPr>
      <p:sp>
        <p:nvSpPr>
          <p:cNvPr id="3" name="Pladsholder til indhold 2"/>
          <p:cNvSpPr>
            <a:spLocks noGrp="1"/>
          </p:cNvSpPr>
          <p:nvPr>
            <p:ph sz="half" idx="1"/>
          </p:nvPr>
        </p:nvSpPr>
        <p:spPr>
          <a:xfrm>
            <a:off x="609600" y="1600201"/>
            <a:ext cx="5384800" cy="4525963"/>
          </a:xfrm>
          <a:prstGeom prst="rect">
            <a:avLst/>
          </a:prstGeom>
        </p:spPr>
        <p:txBody>
          <a:bodyPr/>
          <a:lstStyle>
            <a:lvl1pPr>
              <a:defRPr sz="1400">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a:p>
        </p:txBody>
      </p:sp>
      <p:sp>
        <p:nvSpPr>
          <p:cNvPr id="4" name="Pladsholder til indhold 3"/>
          <p:cNvSpPr>
            <a:spLocks noGrp="1"/>
          </p:cNvSpPr>
          <p:nvPr>
            <p:ph sz="half" idx="2"/>
          </p:nvPr>
        </p:nvSpPr>
        <p:spPr>
          <a:xfrm>
            <a:off x="6197600" y="1600201"/>
            <a:ext cx="5384800" cy="4525963"/>
          </a:xfrm>
          <a:prstGeom prst="rect">
            <a:avLst/>
          </a:prstGeom>
        </p:spPr>
        <p:txBody>
          <a:bodyPr/>
          <a:lstStyle>
            <a:lvl1pPr>
              <a:defRPr sz="1400">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dirty="0"/>
          </a:p>
        </p:txBody>
      </p:sp>
      <p:sp>
        <p:nvSpPr>
          <p:cNvPr id="5" name="Pladsholder til tekst 4"/>
          <p:cNvSpPr txBox="1">
            <a:spLocks/>
          </p:cNvSpPr>
          <p:nvPr userDrawn="1"/>
        </p:nvSpPr>
        <p:spPr>
          <a:xfrm>
            <a:off x="623392" y="433676"/>
            <a:ext cx="10945216" cy="1223962"/>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4400" b="1" kern="1200">
                <a:solidFill>
                  <a:srgbClr val="FFF10B"/>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da-DK" sz="4400">
              <a:latin typeface="Rockwell" panose="02060603020205020403" pitchFamily="18" charset="0"/>
            </a:endParaRPr>
          </a:p>
        </p:txBody>
      </p:sp>
      <p:sp>
        <p:nvSpPr>
          <p:cNvPr id="6" name="Pladsholder til tekst 4"/>
          <p:cNvSpPr>
            <a:spLocks noGrp="1"/>
          </p:cNvSpPr>
          <p:nvPr>
            <p:ph type="body" sz="quarter" idx="10"/>
          </p:nvPr>
        </p:nvSpPr>
        <p:spPr>
          <a:xfrm>
            <a:off x="623392" y="393143"/>
            <a:ext cx="11233248" cy="936104"/>
          </a:xfrm>
          <a:prstGeom prst="rect">
            <a:avLst/>
          </a:prstGeom>
        </p:spPr>
        <p:txBody>
          <a:bodyPr/>
          <a:lstStyle>
            <a:lvl1pPr marL="0" indent="0">
              <a:buNone/>
              <a:defRPr sz="4400" b="0">
                <a:solidFill>
                  <a:srgbClr val="FFF10B"/>
                </a:solidFill>
                <a:latin typeface="BetonEF-Bold" panose="02000503040000020003" pitchFamily="50" charset="0"/>
              </a:defRPr>
            </a:lvl1pPr>
          </a:lstStyle>
          <a:p>
            <a:pPr lvl="0"/>
            <a:endParaRPr lang="da-DK"/>
          </a:p>
        </p:txBody>
      </p:sp>
    </p:spTree>
    <p:extLst>
      <p:ext uri="{BB962C8B-B14F-4D97-AF65-F5344CB8AC3E}">
        <p14:creationId xmlns:p14="http://schemas.microsoft.com/office/powerpoint/2010/main" val="3806872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verskrift og et objekt">
    <p:bg>
      <p:bgPr>
        <a:solidFill>
          <a:srgbClr val="234B5A"/>
        </a:solidFill>
        <a:effectLst/>
      </p:bgPr>
    </p:bg>
    <p:spTree>
      <p:nvGrpSpPr>
        <p:cNvPr id="1" name=""/>
        <p:cNvGrpSpPr/>
        <p:nvPr/>
      </p:nvGrpSpPr>
      <p:grpSpPr>
        <a:xfrm>
          <a:off x="0" y="0"/>
          <a:ext cx="0" cy="0"/>
          <a:chOff x="0" y="0"/>
          <a:chExt cx="0" cy="0"/>
        </a:xfrm>
      </p:grpSpPr>
      <p:sp>
        <p:nvSpPr>
          <p:cNvPr id="3" name="Pladsholder til indhold 2"/>
          <p:cNvSpPr>
            <a:spLocks noGrp="1"/>
          </p:cNvSpPr>
          <p:nvPr>
            <p:ph sz="half" idx="1"/>
          </p:nvPr>
        </p:nvSpPr>
        <p:spPr>
          <a:xfrm>
            <a:off x="609600" y="1600201"/>
            <a:ext cx="10670976" cy="4525963"/>
          </a:xfrm>
          <a:prstGeom prst="rect">
            <a:avLst/>
          </a:prstGeom>
        </p:spPr>
        <p:txBody>
          <a:bodyPr/>
          <a:lstStyle>
            <a:lvl1pPr>
              <a:defRPr sz="1400">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a:p>
        </p:txBody>
      </p:sp>
      <p:sp>
        <p:nvSpPr>
          <p:cNvPr id="5" name="Pladsholder til tekst 4"/>
          <p:cNvSpPr txBox="1">
            <a:spLocks/>
          </p:cNvSpPr>
          <p:nvPr userDrawn="1"/>
        </p:nvSpPr>
        <p:spPr>
          <a:xfrm>
            <a:off x="623392" y="433676"/>
            <a:ext cx="10945216" cy="1223962"/>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4400" b="1" kern="1200">
                <a:solidFill>
                  <a:srgbClr val="FFF10B"/>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da-DK" sz="4400">
              <a:latin typeface="Rockwell" panose="02060603020205020403" pitchFamily="18" charset="0"/>
            </a:endParaRPr>
          </a:p>
        </p:txBody>
      </p:sp>
      <p:sp>
        <p:nvSpPr>
          <p:cNvPr id="6" name="Pladsholder til tekst 4"/>
          <p:cNvSpPr>
            <a:spLocks noGrp="1"/>
          </p:cNvSpPr>
          <p:nvPr>
            <p:ph type="body" sz="quarter" idx="10"/>
          </p:nvPr>
        </p:nvSpPr>
        <p:spPr>
          <a:xfrm>
            <a:off x="623392" y="393143"/>
            <a:ext cx="11233248" cy="936104"/>
          </a:xfrm>
          <a:prstGeom prst="rect">
            <a:avLst/>
          </a:prstGeom>
        </p:spPr>
        <p:txBody>
          <a:bodyPr/>
          <a:lstStyle>
            <a:lvl1pPr marL="0" indent="0">
              <a:buNone/>
              <a:defRPr sz="4400" b="0">
                <a:solidFill>
                  <a:srgbClr val="FFF10B"/>
                </a:solidFill>
                <a:latin typeface="BetonEF-Bold" panose="02000503040000020003" pitchFamily="50" charset="0"/>
              </a:defRPr>
            </a:lvl1pPr>
          </a:lstStyle>
          <a:p>
            <a:pPr lvl="0"/>
            <a:endParaRPr lang="da-DK"/>
          </a:p>
        </p:txBody>
      </p:sp>
    </p:spTree>
    <p:extLst>
      <p:ext uri="{BB962C8B-B14F-4D97-AF65-F5344CB8AC3E}">
        <p14:creationId xmlns:p14="http://schemas.microsoft.com/office/powerpoint/2010/main" val="274576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ideo på fuld side">
    <p:spTree>
      <p:nvGrpSpPr>
        <p:cNvPr id="1" name=""/>
        <p:cNvGrpSpPr/>
        <p:nvPr/>
      </p:nvGrpSpPr>
      <p:grpSpPr>
        <a:xfrm>
          <a:off x="0" y="0"/>
          <a:ext cx="0" cy="0"/>
          <a:chOff x="0" y="0"/>
          <a:chExt cx="0" cy="0"/>
        </a:xfrm>
      </p:grpSpPr>
      <p:sp>
        <p:nvSpPr>
          <p:cNvPr id="3" name="Pladsholder til indhold 2"/>
          <p:cNvSpPr>
            <a:spLocks noGrp="1"/>
          </p:cNvSpPr>
          <p:nvPr>
            <p:ph sz="half" idx="1"/>
          </p:nvPr>
        </p:nvSpPr>
        <p:spPr>
          <a:xfrm>
            <a:off x="0" y="0"/>
            <a:ext cx="12192000" cy="6021288"/>
          </a:xfrm>
          <a:prstGeom prst="rect">
            <a:avLst/>
          </a:prstGeom>
        </p:spPr>
        <p:txBody>
          <a:bodyPr/>
          <a:lstStyle>
            <a:lvl1pPr>
              <a:defRPr sz="1400">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dirty="0"/>
          </a:p>
        </p:txBody>
      </p:sp>
    </p:spTree>
    <p:extLst>
      <p:ext uri="{BB962C8B-B14F-4D97-AF65-F5344CB8AC3E}">
        <p14:creationId xmlns:p14="http://schemas.microsoft.com/office/powerpoint/2010/main" val="15274599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EIS-14">
    <p:spTree>
      <p:nvGrpSpPr>
        <p:cNvPr id="1" name=""/>
        <p:cNvGrpSpPr/>
        <p:nvPr/>
      </p:nvGrpSpPr>
      <p:grpSpPr>
        <a:xfrm>
          <a:off x="0" y="0"/>
          <a:ext cx="0" cy="0"/>
          <a:chOff x="0" y="0"/>
          <a:chExt cx="0" cy="0"/>
        </a:xfrm>
      </p:grpSpPr>
      <p:sp>
        <p:nvSpPr>
          <p:cNvPr id="8" name="Pladsholder til tekst 4">
            <a:extLst>
              <a:ext uri="{FF2B5EF4-FFF2-40B4-BE49-F238E27FC236}">
                <a16:creationId xmlns:a16="http://schemas.microsoft.com/office/drawing/2014/main" id="{5E728DC3-1E09-405E-98A8-A240C3AAD406}"/>
              </a:ext>
            </a:extLst>
          </p:cNvPr>
          <p:cNvSpPr>
            <a:spLocks noGrp="1"/>
          </p:cNvSpPr>
          <p:nvPr>
            <p:ph type="body" sz="quarter" idx="10"/>
          </p:nvPr>
        </p:nvSpPr>
        <p:spPr>
          <a:xfrm>
            <a:off x="318782" y="393143"/>
            <a:ext cx="11474656" cy="936104"/>
          </a:xfrm>
          <a:prstGeom prst="rect">
            <a:avLst/>
          </a:prstGeom>
        </p:spPr>
        <p:txBody>
          <a:bodyPr/>
          <a:lstStyle>
            <a:lvl1pPr marL="0" indent="0">
              <a:buNone/>
              <a:defRPr sz="4400" b="0">
                <a:solidFill>
                  <a:srgbClr val="234B5A"/>
                </a:solidFill>
                <a:latin typeface="BetonEF-Bold" panose="02000503040000020003" pitchFamily="50" charset="0"/>
              </a:defRPr>
            </a:lvl1pPr>
          </a:lstStyle>
          <a:p>
            <a:pPr lvl="0"/>
            <a:endParaRPr lang="da-DK"/>
          </a:p>
        </p:txBody>
      </p:sp>
      <p:sp>
        <p:nvSpPr>
          <p:cNvPr id="9" name="Pladsholder til indhold 3">
            <a:extLst>
              <a:ext uri="{FF2B5EF4-FFF2-40B4-BE49-F238E27FC236}">
                <a16:creationId xmlns:a16="http://schemas.microsoft.com/office/drawing/2014/main" id="{3D69F850-CC4F-469D-9809-421FBD9E2923}"/>
              </a:ext>
            </a:extLst>
          </p:cNvPr>
          <p:cNvSpPr>
            <a:spLocks noGrp="1"/>
          </p:cNvSpPr>
          <p:nvPr>
            <p:ph sz="half" idx="2"/>
          </p:nvPr>
        </p:nvSpPr>
        <p:spPr>
          <a:xfrm>
            <a:off x="318782" y="1567242"/>
            <a:ext cx="11493061" cy="4137323"/>
          </a:xfrm>
          <a:prstGeom prst="rect">
            <a:avLst/>
          </a:prstGeom>
        </p:spPr>
        <p:txBody>
          <a:bodyPr/>
          <a:lstStyle>
            <a:lvl1pPr marL="0" indent="0">
              <a:buNone/>
              <a:defRPr sz="1400">
                <a:solidFill>
                  <a:schemeClr val="tx1"/>
                </a:solidFill>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a:p>
        </p:txBody>
      </p:sp>
    </p:spTree>
    <p:extLst>
      <p:ext uri="{BB962C8B-B14F-4D97-AF65-F5344CB8AC3E}">
        <p14:creationId xmlns:p14="http://schemas.microsoft.com/office/powerpoint/2010/main" val="30553936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0.xml"/><Relationship Id="rId7"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188B5319-1C70-E8AF-37ED-3AF5973257E5}"/>
              </a:ext>
            </a:extLst>
          </p:cNvPr>
          <p:cNvSpPr/>
          <p:nvPr userDrawn="1"/>
        </p:nvSpPr>
        <p:spPr>
          <a:xfrm>
            <a:off x="0" y="6453965"/>
            <a:ext cx="12192000" cy="404035"/>
          </a:xfrm>
          <a:prstGeom prst="rect">
            <a:avLst/>
          </a:prstGeom>
          <a:solidFill>
            <a:srgbClr val="234B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a:extLst>
              <a:ext uri="{FF2B5EF4-FFF2-40B4-BE49-F238E27FC236}">
                <a16:creationId xmlns:a16="http://schemas.microsoft.com/office/drawing/2014/main" id="{02B2B768-F9B5-B3E8-4AA8-5136DA53F29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870551" y="6555690"/>
            <a:ext cx="1728000" cy="200808"/>
          </a:xfrm>
          <a:prstGeom prst="rect">
            <a:avLst/>
          </a:prstGeom>
        </p:spPr>
      </p:pic>
    </p:spTree>
    <p:extLst>
      <p:ext uri="{BB962C8B-B14F-4D97-AF65-F5344CB8AC3E}">
        <p14:creationId xmlns:p14="http://schemas.microsoft.com/office/powerpoint/2010/main" val="134352355"/>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5"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A561FA99-C678-4480-1C6B-D66C3670CA77}"/>
              </a:ext>
            </a:extLst>
          </p:cNvPr>
          <p:cNvSpPr/>
          <p:nvPr userDrawn="1"/>
        </p:nvSpPr>
        <p:spPr>
          <a:xfrm>
            <a:off x="0" y="6453965"/>
            <a:ext cx="12192000" cy="404035"/>
          </a:xfrm>
          <a:prstGeom prst="rect">
            <a:avLst/>
          </a:prstGeom>
          <a:solidFill>
            <a:srgbClr val="234B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3" name="Billede 2">
            <a:extLst>
              <a:ext uri="{FF2B5EF4-FFF2-40B4-BE49-F238E27FC236}">
                <a16:creationId xmlns:a16="http://schemas.microsoft.com/office/drawing/2014/main" id="{F8DD027E-65A8-8324-D2EA-4DE14280A55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870551" y="6555690"/>
            <a:ext cx="1728000" cy="200808"/>
          </a:xfrm>
          <a:prstGeom prst="rect">
            <a:avLst/>
          </a:prstGeom>
        </p:spPr>
      </p:pic>
      <p:sp>
        <p:nvSpPr>
          <p:cNvPr id="4" name="Tekstfelt 3">
            <a:extLst>
              <a:ext uri="{FF2B5EF4-FFF2-40B4-BE49-F238E27FC236}">
                <a16:creationId xmlns:a16="http://schemas.microsoft.com/office/drawing/2014/main" id="{58896DD2-198E-5AAD-F1E3-73D2874B1E60}"/>
              </a:ext>
            </a:extLst>
          </p:cNvPr>
          <p:cNvSpPr txBox="1"/>
          <p:nvPr userDrawn="1"/>
        </p:nvSpPr>
        <p:spPr>
          <a:xfrm>
            <a:off x="593449" y="6479010"/>
            <a:ext cx="2628900" cy="353943"/>
          </a:xfrm>
          <a:prstGeom prst="rect">
            <a:avLst/>
          </a:prstGeom>
          <a:noFill/>
        </p:spPr>
        <p:txBody>
          <a:bodyPr wrap="square" rtlCol="0">
            <a:spAutoFit/>
          </a:bodyPr>
          <a:lstStyle/>
          <a:p>
            <a:r>
              <a:rPr lang="da-DK" sz="1700">
                <a:solidFill>
                  <a:schemeClr val="bg1"/>
                </a:solidFill>
                <a:latin typeface="BetonEF-Bold" panose="02000503040000020003" pitchFamily="50" charset="0"/>
              </a:rPr>
              <a:t>Engineering i skolen</a:t>
            </a:r>
          </a:p>
        </p:txBody>
      </p:sp>
    </p:spTree>
    <p:extLst>
      <p:ext uri="{BB962C8B-B14F-4D97-AF65-F5344CB8AC3E}">
        <p14:creationId xmlns:p14="http://schemas.microsoft.com/office/powerpoint/2010/main" val="3815649992"/>
      </p:ext>
    </p:extLst>
  </p:cSld>
  <p:clrMap bg1="lt1" tx1="dk1" bg2="lt2" tx2="dk2" accent1="accent1" accent2="accent2" accent3="accent3" accent4="accent4" accent5="accent5" accent6="accent6" hlink="hlink" folHlink="folHlink"/>
  <p:sldLayoutIdLst>
    <p:sldLayoutId id="2147483958" r:id="rId1"/>
    <p:sldLayoutId id="2147483891" r:id="rId2"/>
    <p:sldLayoutId id="2147483872" r:id="rId3"/>
    <p:sldLayoutId id="2147483968" r:id="rId4"/>
  </p:sldLayoutIdLst>
  <p:txStyles>
    <p:titleStyle>
      <a:lvl1pPr algn="l" defTabSz="457200" rtl="0" eaLnBrk="1" latinLnBrk="0" hangingPunct="1">
        <a:spcBef>
          <a:spcPct val="0"/>
        </a:spcBef>
        <a:buNone/>
        <a:defRPr sz="4800" kern="1200">
          <a:solidFill>
            <a:srgbClr val="FFF10B"/>
          </a:solidFill>
          <a:latin typeface="BetonEF-Bold"/>
          <a:ea typeface="+mj-ea"/>
          <a:cs typeface="BetonEF-Bold"/>
        </a:defRPr>
      </a:lvl1pPr>
    </p:titleStyle>
    <p:bodyStyle>
      <a:lvl1pPr marL="0" indent="0" algn="l" defTabSz="457200" rtl="0" eaLnBrk="1" latinLnBrk="0" hangingPunct="1">
        <a:spcBef>
          <a:spcPct val="20000"/>
        </a:spcBef>
        <a:buFontTx/>
        <a:buNone/>
        <a:defRPr sz="1800" b="0" i="0" kern="1200">
          <a:solidFill>
            <a:schemeClr val="bg1"/>
          </a:solidFill>
          <a:latin typeface="Trade Gothic"/>
          <a:ea typeface="+mn-ea"/>
          <a:cs typeface="TradeGothic Light"/>
        </a:defRPr>
      </a:lvl1pPr>
      <a:lvl2pPr marL="742950" indent="-285750" algn="l" defTabSz="457200" rtl="0" eaLnBrk="1" latinLnBrk="0" hangingPunct="1">
        <a:spcBef>
          <a:spcPct val="20000"/>
        </a:spcBef>
        <a:buFont typeface="Wingdings" charset="2"/>
        <a:buChar char="§"/>
        <a:defRPr sz="1600" b="0" i="0" kern="1200">
          <a:solidFill>
            <a:schemeClr val="bg1"/>
          </a:solidFill>
          <a:latin typeface="Trade Gothic"/>
          <a:ea typeface="+mn-ea"/>
          <a:cs typeface="TradeGothic Light"/>
        </a:defRPr>
      </a:lvl2pPr>
      <a:lvl3pPr marL="1143000" indent="-228600" algn="l" defTabSz="457200" rtl="0" eaLnBrk="1" latinLnBrk="0" hangingPunct="1">
        <a:spcBef>
          <a:spcPct val="20000"/>
        </a:spcBef>
        <a:buFont typeface="Wingdings" charset="2"/>
        <a:buChar char="§"/>
        <a:defRPr sz="1400" b="0" i="0" kern="1200">
          <a:solidFill>
            <a:schemeClr val="bg1"/>
          </a:solidFill>
          <a:latin typeface="Trade Gothic"/>
          <a:ea typeface="+mn-ea"/>
          <a:cs typeface="TradeGothic Light"/>
        </a:defRPr>
      </a:lvl3pPr>
      <a:lvl4pPr marL="1600200" indent="-228600" algn="l" defTabSz="457200" rtl="0" eaLnBrk="1" latinLnBrk="0" hangingPunct="1">
        <a:spcBef>
          <a:spcPct val="20000"/>
        </a:spcBef>
        <a:buFont typeface="Wingdings" charset="2"/>
        <a:buChar char="§"/>
        <a:defRPr sz="1200" b="0" i="0" kern="1200">
          <a:solidFill>
            <a:schemeClr val="bg1"/>
          </a:solidFill>
          <a:latin typeface="Trade Gothic"/>
          <a:ea typeface="+mn-ea"/>
          <a:cs typeface="TradeGothic Light"/>
        </a:defRPr>
      </a:lvl4pPr>
      <a:lvl5pPr marL="2057400" indent="-228600" algn="l" defTabSz="457200" rtl="0" eaLnBrk="1" latinLnBrk="0" hangingPunct="1">
        <a:spcBef>
          <a:spcPct val="20000"/>
        </a:spcBef>
        <a:buFont typeface="Wingdings" charset="2"/>
        <a:buChar char="§"/>
        <a:defRPr sz="1200" b="0" i="0" kern="1200">
          <a:solidFill>
            <a:schemeClr val="bg1"/>
          </a:solidFill>
          <a:latin typeface="Trade Gothic"/>
          <a:ea typeface="+mn-ea"/>
          <a:cs typeface="TradeGothic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234B5A"/>
        </a:solidFill>
        <a:effectLst/>
      </p:bgPr>
    </p:bg>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257EDFA9-65AA-77F6-1971-FE9BF0C7FFDB}"/>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9870551" y="6555690"/>
            <a:ext cx="1728000" cy="200808"/>
          </a:xfrm>
          <a:prstGeom prst="rect">
            <a:avLst/>
          </a:prstGeom>
        </p:spPr>
      </p:pic>
      <p:sp>
        <p:nvSpPr>
          <p:cNvPr id="2" name="Tekstfelt 1">
            <a:extLst>
              <a:ext uri="{FF2B5EF4-FFF2-40B4-BE49-F238E27FC236}">
                <a16:creationId xmlns:a16="http://schemas.microsoft.com/office/drawing/2014/main" id="{B8C3F95B-BBE1-DC03-83F2-E20201FF1E35}"/>
              </a:ext>
            </a:extLst>
          </p:cNvPr>
          <p:cNvSpPr txBox="1"/>
          <p:nvPr userDrawn="1"/>
        </p:nvSpPr>
        <p:spPr>
          <a:xfrm>
            <a:off x="593449" y="6479010"/>
            <a:ext cx="2628900" cy="353943"/>
          </a:xfrm>
          <a:prstGeom prst="rect">
            <a:avLst/>
          </a:prstGeom>
          <a:noFill/>
        </p:spPr>
        <p:txBody>
          <a:bodyPr wrap="square" rtlCol="0">
            <a:spAutoFit/>
          </a:bodyPr>
          <a:lstStyle/>
          <a:p>
            <a:r>
              <a:rPr lang="da-DK" sz="1700">
                <a:solidFill>
                  <a:schemeClr val="bg1"/>
                </a:solidFill>
                <a:latin typeface="BetonEF-Bold" panose="02000503040000020003" pitchFamily="50" charset="0"/>
              </a:rPr>
              <a:t>Engineering i skolen</a:t>
            </a:r>
          </a:p>
        </p:txBody>
      </p:sp>
    </p:spTree>
    <p:extLst>
      <p:ext uri="{BB962C8B-B14F-4D97-AF65-F5344CB8AC3E}">
        <p14:creationId xmlns:p14="http://schemas.microsoft.com/office/powerpoint/2010/main" val="4011614446"/>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67" r:id="rId6"/>
  </p:sldLayoutIdLst>
  <p:txStyles>
    <p:titleStyle>
      <a:lvl1pPr algn="l" defTabSz="457200" rtl="0" eaLnBrk="1" latinLnBrk="0" hangingPunct="1">
        <a:spcBef>
          <a:spcPct val="0"/>
        </a:spcBef>
        <a:buNone/>
        <a:defRPr sz="4800" kern="1200">
          <a:solidFill>
            <a:srgbClr val="FFF10B"/>
          </a:solidFill>
          <a:latin typeface="BetonEF-Bold"/>
          <a:ea typeface="+mj-ea"/>
          <a:cs typeface="BetonEF-Bold"/>
        </a:defRPr>
      </a:lvl1pPr>
    </p:titleStyle>
    <p:bodyStyle>
      <a:lvl1pPr marL="0" indent="0" algn="l" defTabSz="457200" rtl="0" eaLnBrk="1" latinLnBrk="0" hangingPunct="1">
        <a:spcBef>
          <a:spcPct val="20000"/>
        </a:spcBef>
        <a:buFontTx/>
        <a:buNone/>
        <a:defRPr sz="1800" b="0" i="0" kern="1200">
          <a:solidFill>
            <a:schemeClr val="bg1"/>
          </a:solidFill>
          <a:latin typeface="Trade Gothic"/>
          <a:ea typeface="+mn-ea"/>
          <a:cs typeface="TradeGothic Light"/>
        </a:defRPr>
      </a:lvl1pPr>
      <a:lvl2pPr marL="742950" indent="-285750" algn="l" defTabSz="457200" rtl="0" eaLnBrk="1" latinLnBrk="0" hangingPunct="1">
        <a:spcBef>
          <a:spcPct val="20000"/>
        </a:spcBef>
        <a:buFont typeface="Wingdings" charset="2"/>
        <a:buChar char="§"/>
        <a:defRPr sz="1600" b="0" i="0" kern="1200">
          <a:solidFill>
            <a:schemeClr val="bg1"/>
          </a:solidFill>
          <a:latin typeface="Trade Gothic"/>
          <a:ea typeface="+mn-ea"/>
          <a:cs typeface="TradeGothic Light"/>
        </a:defRPr>
      </a:lvl2pPr>
      <a:lvl3pPr marL="1143000" indent="-228600" algn="l" defTabSz="457200" rtl="0" eaLnBrk="1" latinLnBrk="0" hangingPunct="1">
        <a:spcBef>
          <a:spcPct val="20000"/>
        </a:spcBef>
        <a:buFont typeface="Wingdings" charset="2"/>
        <a:buChar char="§"/>
        <a:defRPr sz="1400" b="0" i="0" kern="1200">
          <a:solidFill>
            <a:schemeClr val="bg1"/>
          </a:solidFill>
          <a:latin typeface="Trade Gothic"/>
          <a:ea typeface="+mn-ea"/>
          <a:cs typeface="TradeGothic Light"/>
        </a:defRPr>
      </a:lvl3pPr>
      <a:lvl4pPr marL="1600200" indent="-228600" algn="l" defTabSz="457200" rtl="0" eaLnBrk="1" latinLnBrk="0" hangingPunct="1">
        <a:spcBef>
          <a:spcPct val="20000"/>
        </a:spcBef>
        <a:buFont typeface="Wingdings" charset="2"/>
        <a:buChar char="§"/>
        <a:defRPr sz="1200" b="0" i="0" kern="1200">
          <a:solidFill>
            <a:schemeClr val="bg1"/>
          </a:solidFill>
          <a:latin typeface="Trade Gothic"/>
          <a:ea typeface="+mn-ea"/>
          <a:cs typeface="TradeGothic Light"/>
        </a:defRPr>
      </a:lvl4pPr>
      <a:lvl5pPr marL="2057400" indent="-228600" algn="l" defTabSz="457200" rtl="0" eaLnBrk="1" latinLnBrk="0" hangingPunct="1">
        <a:spcBef>
          <a:spcPct val="20000"/>
        </a:spcBef>
        <a:buFont typeface="Wingdings" charset="2"/>
        <a:buChar char="§"/>
        <a:defRPr sz="1200" b="0" i="0" kern="1200">
          <a:solidFill>
            <a:schemeClr val="bg1"/>
          </a:solidFill>
          <a:latin typeface="Trade Gothic"/>
          <a:ea typeface="+mn-ea"/>
          <a:cs typeface="TradeGothic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https://www.youtube.com/embed/QzR6cxDI7Wc?feature=oembed" TargetMode="Externa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2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10B81235-1A39-7583-3B5A-22F1B50EE2E3}"/>
              </a:ext>
            </a:extLst>
          </p:cNvPr>
          <p:cNvSpPr>
            <a:spLocks noGrp="1"/>
          </p:cNvSpPr>
          <p:nvPr>
            <p:ph type="body" sz="quarter" idx="10"/>
          </p:nvPr>
        </p:nvSpPr>
        <p:spPr>
          <a:xfrm>
            <a:off x="1295467" y="2520000"/>
            <a:ext cx="9505056" cy="1223962"/>
          </a:xfrm>
        </p:spPr>
        <p:txBody>
          <a:bodyPr lIns="91440" tIns="45720" rIns="91440" bIns="45720" anchor="t"/>
          <a:lstStyle/>
          <a:p>
            <a:r>
              <a:rPr lang="da-DK">
                <a:latin typeface="BetonEF-Bold"/>
              </a:rPr>
              <a:t>Engineering Day 2026</a:t>
            </a:r>
            <a:endParaRPr lang="da-DK"/>
          </a:p>
          <a:p>
            <a:r>
              <a:rPr lang="da-DK">
                <a:solidFill>
                  <a:schemeClr val="bg1"/>
                </a:solidFill>
                <a:latin typeface="BetonEF-Bold"/>
              </a:rPr>
              <a:t>Bøvlet bagage</a:t>
            </a:r>
          </a:p>
        </p:txBody>
      </p:sp>
    </p:spTree>
    <p:extLst>
      <p:ext uri="{BB962C8B-B14F-4D97-AF65-F5344CB8AC3E}">
        <p14:creationId xmlns:p14="http://schemas.microsoft.com/office/powerpoint/2010/main" val="624253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D9FC353E-493E-E393-E677-B225B1D137B4}"/>
              </a:ext>
            </a:extLst>
          </p:cNvPr>
          <p:cNvSpPr>
            <a:spLocks noGrp="1"/>
          </p:cNvSpPr>
          <p:nvPr>
            <p:ph type="body" sz="quarter" idx="10"/>
          </p:nvPr>
        </p:nvSpPr>
        <p:spPr>
          <a:prstGeom prst="rect">
            <a:avLst/>
          </a:prstGeom>
        </p:spPr>
        <p:txBody>
          <a:bodyPr/>
          <a:lstStyle/>
          <a:p>
            <a:r>
              <a:rPr lang="da-DK">
                <a:solidFill>
                  <a:srgbClr val="234B5A"/>
                </a:solidFill>
              </a:rPr>
              <a:t>Bøvlet bagage</a:t>
            </a:r>
          </a:p>
        </p:txBody>
      </p:sp>
      <p:pic>
        <p:nvPicPr>
          <p:cNvPr id="4" name="Pladsholder til indhold 6">
            <a:extLst>
              <a:ext uri="{FF2B5EF4-FFF2-40B4-BE49-F238E27FC236}">
                <a16:creationId xmlns:a16="http://schemas.microsoft.com/office/drawing/2014/main" id="{E284CD04-BCA3-0B6C-2D85-758CB3712F29}"/>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rcRect l="4414" t="6014" r="31199" b="20992"/>
          <a:stretch>
            <a:fillRect/>
          </a:stretch>
        </p:blipFill>
        <p:spPr>
          <a:xfrm>
            <a:off x="2787696" y="1600200"/>
            <a:ext cx="6314982" cy="4138613"/>
          </a:xfrm>
          <a:prstGeom prst="rect">
            <a:avLst/>
          </a:prstGeom>
        </p:spPr>
      </p:pic>
      <p:pic>
        <p:nvPicPr>
          <p:cNvPr id="6" name="Billede 5">
            <a:extLst>
              <a:ext uri="{FF2B5EF4-FFF2-40B4-BE49-F238E27FC236}">
                <a16:creationId xmlns:a16="http://schemas.microsoft.com/office/drawing/2014/main" id="{8C0AF33A-CDDF-7252-509E-3C7BC5D4C47E}"/>
              </a:ext>
            </a:extLst>
          </p:cNvPr>
          <p:cNvPicPr>
            <a:picLocks noChangeAspect="1"/>
          </p:cNvPicPr>
          <p:nvPr/>
        </p:nvPicPr>
        <p:blipFill>
          <a:blip r:embed="rId3" cstate="print">
            <a:extLst>
              <a:ext uri="{28A0092B-C50C-407E-A947-70E740481C1C}">
                <a14:useLocalDpi xmlns:a14="http://schemas.microsoft.com/office/drawing/2010/main" val="0"/>
              </a:ext>
            </a:extLst>
          </a:blip>
          <a:srcRect l="13841" t="22035" r="29701" b="2414"/>
          <a:stretch>
            <a:fillRect/>
          </a:stretch>
        </p:blipFill>
        <p:spPr>
          <a:xfrm>
            <a:off x="2787696" y="1600200"/>
            <a:ext cx="6318559" cy="4138613"/>
          </a:xfrm>
          <a:prstGeom prst="rect">
            <a:avLst/>
          </a:prstGeom>
        </p:spPr>
      </p:pic>
    </p:spTree>
    <p:extLst>
      <p:ext uri="{BB962C8B-B14F-4D97-AF65-F5344CB8AC3E}">
        <p14:creationId xmlns:p14="http://schemas.microsoft.com/office/powerpoint/2010/main" val="1585716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lede 12">
            <a:extLst>
              <a:ext uri="{FF2B5EF4-FFF2-40B4-BE49-F238E27FC236}">
                <a16:creationId xmlns:a16="http://schemas.microsoft.com/office/drawing/2014/main" id="{4B4E44A8-B1EA-85BD-D330-1967072615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3650" y="3591518"/>
            <a:ext cx="4568488" cy="2756045"/>
          </a:xfrm>
          <a:prstGeom prst="rect">
            <a:avLst/>
          </a:prstGeom>
        </p:spPr>
      </p:pic>
      <p:pic>
        <p:nvPicPr>
          <p:cNvPr id="11" name="Billede 10">
            <a:extLst>
              <a:ext uri="{FF2B5EF4-FFF2-40B4-BE49-F238E27FC236}">
                <a16:creationId xmlns:a16="http://schemas.microsoft.com/office/drawing/2014/main" id="{17A0FBA6-78FA-F77A-A729-F3A08FA5C0E2}"/>
              </a:ext>
            </a:extLst>
          </p:cNvPr>
          <p:cNvPicPr>
            <a:picLocks noChangeAspect="1"/>
          </p:cNvPicPr>
          <p:nvPr/>
        </p:nvPicPr>
        <p:blipFill>
          <a:blip r:embed="rId4" cstate="print">
            <a:extLst>
              <a:ext uri="{28A0092B-C50C-407E-A947-70E740481C1C}">
                <a14:useLocalDpi xmlns:a14="http://schemas.microsoft.com/office/drawing/2010/main" val="0"/>
              </a:ext>
            </a:extLst>
          </a:blip>
          <a:srcRect l="29437" t="36852" r="28913" b="37997"/>
          <a:stretch>
            <a:fillRect/>
          </a:stretch>
        </p:blipFill>
        <p:spPr>
          <a:xfrm>
            <a:off x="5782429" y="1501751"/>
            <a:ext cx="3857788" cy="3295286"/>
          </a:xfrm>
          <a:prstGeom prst="rect">
            <a:avLst/>
          </a:prstGeom>
        </p:spPr>
      </p:pic>
      <p:sp>
        <p:nvSpPr>
          <p:cNvPr id="2" name="Pladsholder til indhold 1">
            <a:extLst>
              <a:ext uri="{FF2B5EF4-FFF2-40B4-BE49-F238E27FC236}">
                <a16:creationId xmlns:a16="http://schemas.microsoft.com/office/drawing/2014/main" id="{5DD4F736-4F94-85DB-E58B-CF652E439576}"/>
              </a:ext>
            </a:extLst>
          </p:cNvPr>
          <p:cNvSpPr>
            <a:spLocks noGrp="1"/>
          </p:cNvSpPr>
          <p:nvPr>
            <p:ph sz="half" idx="1"/>
          </p:nvPr>
        </p:nvSpPr>
        <p:spPr>
          <a:xfrm>
            <a:off x="609600" y="1600202"/>
            <a:ext cx="5172829" cy="4197348"/>
          </a:xfrm>
        </p:spPr>
        <p:txBody>
          <a:bodyPr lIns="91440" tIns="45720" rIns="91440" bIns="45720" anchor="t"/>
          <a:lstStyle/>
          <a:p>
            <a:pPr>
              <a:spcAft>
                <a:spcPts val="1000"/>
              </a:spcAft>
            </a:pPr>
            <a:r>
              <a:rPr lang="da-DK" sz="1600" dirty="0">
                <a:solidFill>
                  <a:schemeClr val="tx1"/>
                </a:solidFill>
                <a:latin typeface="Work Sans" pitchFamily="2" charset="0"/>
              </a:rPr>
              <a:t>Hvor er den blevet af? Jeg er altså sikker på, at jeg havde den med! Den må være dernede et sted! Kender du det, at du ikke kan finde noget, du er overbevist om, at du har i tasken? Eller er sikker på, at hvis du lige flytter lidt rundt på nogle ting eller trykker lidt hårdere, så kan du få plads til det sidste i tasken. Måske har du bare droppet det og har det meste i hænderne og samler det op, hver gang du taber det. Under alle omstændigheder så kender de fleste til udfordringer med at transportere ting frem og tilbage fra skole, til fritidsaktiviteter eller med på tur. Måske kan vi blive bedre til at forstå, hvordan vores tasker er designet og udvikle en løsning, der passer præcist til vores behov.</a:t>
            </a:r>
          </a:p>
          <a:p>
            <a:pPr>
              <a:spcAft>
                <a:spcPts val="1000"/>
              </a:spcAft>
            </a:pPr>
            <a:endParaRPr lang="da-DK" sz="1800" dirty="0">
              <a:solidFill>
                <a:schemeClr val="tx1"/>
              </a:solidFill>
              <a:latin typeface="Work Sans" pitchFamily="2" charset="0"/>
              <a:cs typeface="Times New Roman"/>
            </a:endParaRPr>
          </a:p>
        </p:txBody>
      </p:sp>
      <p:sp>
        <p:nvSpPr>
          <p:cNvPr id="3" name="Pladsholder til tekst 2">
            <a:extLst>
              <a:ext uri="{FF2B5EF4-FFF2-40B4-BE49-F238E27FC236}">
                <a16:creationId xmlns:a16="http://schemas.microsoft.com/office/drawing/2014/main" id="{838E86C0-63F2-4139-38FD-586801CA3886}"/>
              </a:ext>
            </a:extLst>
          </p:cNvPr>
          <p:cNvSpPr>
            <a:spLocks noGrp="1"/>
          </p:cNvSpPr>
          <p:nvPr>
            <p:ph type="body" sz="quarter" idx="10"/>
          </p:nvPr>
        </p:nvSpPr>
        <p:spPr/>
        <p:txBody>
          <a:bodyPr/>
          <a:lstStyle/>
          <a:p>
            <a:r>
              <a:rPr lang="da-DK">
                <a:solidFill>
                  <a:srgbClr val="234B5A"/>
                </a:solidFill>
              </a:rPr>
              <a:t>Bøvlet bagage </a:t>
            </a:r>
          </a:p>
        </p:txBody>
      </p:sp>
      <p:pic>
        <p:nvPicPr>
          <p:cNvPr id="8" name="Billede 7" descr="Et billede, der indeholder cirkel, Font/skrifttype, logo, Grafik&#10;&#10;Automatisk genereret beskrivelse">
            <a:extLst>
              <a:ext uri="{FF2B5EF4-FFF2-40B4-BE49-F238E27FC236}">
                <a16:creationId xmlns:a16="http://schemas.microsoft.com/office/drawing/2014/main" id="{C4094050-DF84-9AB3-592D-399BAD662E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80000" y="468000"/>
            <a:ext cx="1613299" cy="1620000"/>
          </a:xfrm>
          <a:prstGeom prst="rect">
            <a:avLst/>
          </a:prstGeom>
        </p:spPr>
      </p:pic>
    </p:spTree>
    <p:extLst>
      <p:ext uri="{BB962C8B-B14F-4D97-AF65-F5344CB8AC3E}">
        <p14:creationId xmlns:p14="http://schemas.microsoft.com/office/powerpoint/2010/main" val="3848389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medier 3" title="Engineering day 2026 'Bøvlet bagage'">
            <a:hlinkClick r:id="" action="ppaction://media"/>
            <a:extLst>
              <a:ext uri="{FF2B5EF4-FFF2-40B4-BE49-F238E27FC236}">
                <a16:creationId xmlns:a16="http://schemas.microsoft.com/office/drawing/2014/main" id="{67214B51-B4D0-615F-8852-909511EC81C1}"/>
              </a:ext>
            </a:extLst>
          </p:cNvPr>
          <p:cNvPicPr>
            <a:picLocks noGrp="1" noRot="1" noChangeAspect="1"/>
          </p:cNvPicPr>
          <p:nvPr>
            <p:ph sz="half" idx="1"/>
            <a:videoFile r:link="rId1"/>
          </p:nvPr>
        </p:nvPicPr>
        <p:blipFill>
          <a:blip r:embed="rId4"/>
          <a:stretch>
            <a:fillRect/>
          </a:stretch>
        </p:blipFill>
        <p:spPr>
          <a:xfrm>
            <a:off x="0" y="0"/>
            <a:ext cx="12192000" cy="6888719"/>
          </a:xfrm>
          <a:prstGeom prst="rect">
            <a:avLst/>
          </a:prstGeom>
        </p:spPr>
      </p:pic>
    </p:spTree>
    <p:extLst>
      <p:ext uri="{BB962C8B-B14F-4D97-AF65-F5344CB8AC3E}">
        <p14:creationId xmlns:p14="http://schemas.microsoft.com/office/powerpoint/2010/main" val="327486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25721EAC-6ACD-5876-606E-8E9C481AF3A9}"/>
              </a:ext>
            </a:extLst>
          </p:cNvPr>
          <p:cNvSpPr>
            <a:spLocks noGrp="1"/>
          </p:cNvSpPr>
          <p:nvPr>
            <p:ph sz="half" idx="1"/>
          </p:nvPr>
        </p:nvSpPr>
        <p:spPr/>
        <p:txBody>
          <a:bodyPr/>
          <a:lstStyle/>
          <a:p>
            <a:pPr>
              <a:spcBef>
                <a:spcPts val="1800"/>
              </a:spcBef>
            </a:pPr>
            <a:r>
              <a:rPr lang="da-DK" sz="1800" dirty="0">
                <a:solidFill>
                  <a:schemeClr val="tx1"/>
                </a:solidFill>
                <a:latin typeface="Work Sans" pitchFamily="2" charset="0"/>
              </a:rPr>
              <a:t>Hvilke udfordringer havde de i filmen?</a:t>
            </a:r>
          </a:p>
          <a:p>
            <a:pPr>
              <a:spcBef>
                <a:spcPts val="1800"/>
              </a:spcBef>
            </a:pPr>
            <a:r>
              <a:rPr lang="da-DK" sz="1800" dirty="0">
                <a:solidFill>
                  <a:schemeClr val="tx1"/>
                </a:solidFill>
              </a:rPr>
              <a:t>Hvilke fordele og ulemper var de ved de forskellige ting, de kunne bruge til at transportere ting i?</a:t>
            </a:r>
          </a:p>
          <a:p>
            <a:pPr>
              <a:spcBef>
                <a:spcPts val="1800"/>
              </a:spcBef>
            </a:pPr>
            <a:r>
              <a:rPr lang="da-DK" sz="1800" dirty="0">
                <a:solidFill>
                  <a:schemeClr val="tx1"/>
                </a:solidFill>
                <a:latin typeface="Work Sans" pitchFamily="2" charset="0"/>
              </a:rPr>
              <a:t>Er der noget I under jer over, efter at have set filmen? </a:t>
            </a:r>
          </a:p>
        </p:txBody>
      </p:sp>
      <p:sp>
        <p:nvSpPr>
          <p:cNvPr id="2" name="Pladsholder til tekst 1">
            <a:extLst>
              <a:ext uri="{FF2B5EF4-FFF2-40B4-BE49-F238E27FC236}">
                <a16:creationId xmlns:a16="http://schemas.microsoft.com/office/drawing/2014/main" id="{3E0D9546-5A63-2592-56B8-7A244BCE8DE2}"/>
              </a:ext>
            </a:extLst>
          </p:cNvPr>
          <p:cNvSpPr>
            <a:spLocks noGrp="1"/>
          </p:cNvSpPr>
          <p:nvPr>
            <p:ph type="body" sz="quarter" idx="10"/>
          </p:nvPr>
        </p:nvSpPr>
        <p:spPr/>
        <p:txBody>
          <a:bodyPr/>
          <a:lstStyle/>
          <a:p>
            <a:r>
              <a:rPr lang="da-DK" dirty="0">
                <a:solidFill>
                  <a:srgbClr val="234B5A"/>
                </a:solidFill>
              </a:rPr>
              <a:t>Opsamling på film</a:t>
            </a:r>
          </a:p>
        </p:txBody>
      </p:sp>
      <p:pic>
        <p:nvPicPr>
          <p:cNvPr id="5" name="Billede 4" descr="Et billede, der indeholder cirkel, Font/skrifttype, logo, Grafik&#10;&#10;Automatisk genereret beskrivelse">
            <a:extLst>
              <a:ext uri="{FF2B5EF4-FFF2-40B4-BE49-F238E27FC236}">
                <a16:creationId xmlns:a16="http://schemas.microsoft.com/office/drawing/2014/main" id="{2C2DB6EE-69C8-CC44-7DC2-583847C8F1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0000" y="468000"/>
            <a:ext cx="1613299" cy="1620000"/>
          </a:xfrm>
          <a:prstGeom prst="rect">
            <a:avLst/>
          </a:prstGeom>
        </p:spPr>
      </p:pic>
    </p:spTree>
    <p:extLst>
      <p:ext uri="{BB962C8B-B14F-4D97-AF65-F5344CB8AC3E}">
        <p14:creationId xmlns:p14="http://schemas.microsoft.com/office/powerpoint/2010/main" val="3627163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a:extLst>
              <a:ext uri="{FF2B5EF4-FFF2-40B4-BE49-F238E27FC236}">
                <a16:creationId xmlns:a16="http://schemas.microsoft.com/office/drawing/2014/main" id="{43612318-207A-484A-BE01-34AE297AF7C8}"/>
              </a:ext>
            </a:extLst>
          </p:cNvPr>
          <p:cNvSpPr>
            <a:spLocks noGrp="1"/>
          </p:cNvSpPr>
          <p:nvPr>
            <p:ph type="body" sz="quarter" idx="10"/>
          </p:nvPr>
        </p:nvSpPr>
        <p:spPr>
          <a:xfrm>
            <a:off x="2390594" y="426749"/>
            <a:ext cx="7133720" cy="936104"/>
          </a:xfrm>
        </p:spPr>
        <p:txBody>
          <a:bodyPr/>
          <a:lstStyle/>
          <a:p>
            <a:r>
              <a:rPr lang="da-DK"/>
              <a:t>Engineering designprocessen</a:t>
            </a:r>
          </a:p>
          <a:p>
            <a:endParaRPr lang="da-DK"/>
          </a:p>
        </p:txBody>
      </p:sp>
    </p:spTree>
    <p:extLst>
      <p:ext uri="{BB962C8B-B14F-4D97-AF65-F5344CB8AC3E}">
        <p14:creationId xmlns:p14="http://schemas.microsoft.com/office/powerpoint/2010/main" val="1502370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AA29B-749B-0D6B-F47B-8298AC175AFF}"/>
            </a:ext>
          </a:extLst>
        </p:cNvPr>
        <p:cNvGrpSpPr/>
        <p:nvPr/>
      </p:nvGrpSpPr>
      <p:grpSpPr>
        <a:xfrm>
          <a:off x="0" y="0"/>
          <a:ext cx="0" cy="0"/>
          <a:chOff x="0" y="0"/>
          <a:chExt cx="0" cy="0"/>
        </a:xfrm>
      </p:grpSpPr>
      <p:sp>
        <p:nvSpPr>
          <p:cNvPr id="6" name="Pladsholder til indhold 1">
            <a:extLst>
              <a:ext uri="{FF2B5EF4-FFF2-40B4-BE49-F238E27FC236}">
                <a16:creationId xmlns:a16="http://schemas.microsoft.com/office/drawing/2014/main" id="{AA36F54C-7FC7-6A40-94F6-72A12C0A5DE1}"/>
              </a:ext>
            </a:extLst>
          </p:cNvPr>
          <p:cNvSpPr txBox="1">
            <a:spLocks/>
          </p:cNvSpPr>
          <p:nvPr/>
        </p:nvSpPr>
        <p:spPr>
          <a:xfrm>
            <a:off x="609600" y="1600202"/>
            <a:ext cx="5111750" cy="4292598"/>
          </a:xfrm>
          <a:prstGeom prst="rect">
            <a:avLst/>
          </a:prstGeom>
        </p:spPr>
        <p:txBody>
          <a:bodyPr/>
          <a:lstStyle>
            <a:lvl1pPr marL="0" indent="0" algn="l" defTabSz="457200" rtl="0" eaLnBrk="1" latinLnBrk="0" hangingPunct="1">
              <a:spcBef>
                <a:spcPct val="20000"/>
              </a:spcBef>
              <a:buFontTx/>
              <a:buNone/>
              <a:defRPr sz="1400" b="0" i="0" kern="1200">
                <a:solidFill>
                  <a:schemeClr val="bg1"/>
                </a:solidFill>
                <a:latin typeface="Trade Gothic LT Std" panose="00000500000000000000" pitchFamily="50" charset="0"/>
                <a:ea typeface="+mn-ea"/>
                <a:cs typeface="Arial" panose="020B0604020202020204" pitchFamily="34" charset="0"/>
              </a:defRPr>
            </a:lvl1pPr>
            <a:lvl2pPr marL="742950" indent="-285750" algn="l" defTabSz="457200" rtl="0" eaLnBrk="1" latinLnBrk="0" hangingPunct="1">
              <a:spcBef>
                <a:spcPct val="20000"/>
              </a:spcBef>
              <a:buFont typeface="Wingdings" charset="2"/>
              <a:buChar char="§"/>
              <a:defRPr sz="2400" b="0" i="0" kern="1200">
                <a:solidFill>
                  <a:schemeClr val="bg1"/>
                </a:solidFill>
                <a:latin typeface="Trade Gothic"/>
                <a:ea typeface="+mn-ea"/>
                <a:cs typeface="TradeGothic Light"/>
              </a:defRPr>
            </a:lvl2pPr>
            <a:lvl3pPr marL="1143000" indent="-228600" algn="l" defTabSz="457200" rtl="0" eaLnBrk="1" latinLnBrk="0" hangingPunct="1">
              <a:spcBef>
                <a:spcPct val="20000"/>
              </a:spcBef>
              <a:buFont typeface="Wingdings" charset="2"/>
              <a:buChar char="§"/>
              <a:defRPr sz="2000" b="0" i="0" kern="1200">
                <a:solidFill>
                  <a:schemeClr val="bg1"/>
                </a:solidFill>
                <a:latin typeface="Trade Gothic"/>
                <a:ea typeface="+mn-ea"/>
                <a:cs typeface="TradeGothic Light"/>
              </a:defRPr>
            </a:lvl3pPr>
            <a:lvl4pPr marL="1600200" indent="-228600" algn="l" defTabSz="457200" rtl="0" eaLnBrk="1" latinLnBrk="0" hangingPunct="1">
              <a:spcBef>
                <a:spcPct val="20000"/>
              </a:spcBef>
              <a:buFont typeface="Wingdings" charset="2"/>
              <a:buChar char="§"/>
              <a:defRPr sz="1800" b="0" i="0" kern="1200">
                <a:solidFill>
                  <a:schemeClr val="bg1"/>
                </a:solidFill>
                <a:latin typeface="Trade Gothic"/>
                <a:ea typeface="+mn-ea"/>
                <a:cs typeface="TradeGothic Light"/>
              </a:defRPr>
            </a:lvl4pPr>
            <a:lvl5pPr marL="2057400" indent="-228600" algn="l" defTabSz="457200" rtl="0" eaLnBrk="1" latinLnBrk="0" hangingPunct="1">
              <a:spcBef>
                <a:spcPct val="20000"/>
              </a:spcBef>
              <a:buFont typeface="Wingdings" charset="2"/>
              <a:buChar char="§"/>
              <a:defRPr sz="1800" b="0" i="0" kern="1200">
                <a:solidFill>
                  <a:schemeClr val="bg1"/>
                </a:solidFill>
                <a:latin typeface="Trade Gothic"/>
                <a:ea typeface="+mn-ea"/>
                <a:cs typeface="TradeGothic Light"/>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spcBef>
                <a:spcPts val="1200"/>
              </a:spcBef>
            </a:pPr>
            <a:r>
              <a:rPr lang="da-DK" sz="1800" dirty="0">
                <a:solidFill>
                  <a:schemeClr val="tx1"/>
                </a:solidFill>
                <a:latin typeface="Work Sans" pitchFamily="2" charset="0"/>
              </a:rPr>
              <a:t>Som afslutning på Engineering Day skal I præsentere jeres prototyper. </a:t>
            </a:r>
          </a:p>
          <a:p>
            <a:pPr>
              <a:spcBef>
                <a:spcPts val="1200"/>
              </a:spcBef>
            </a:pPr>
            <a:r>
              <a:rPr lang="da-DK" sz="1800" dirty="0">
                <a:solidFill>
                  <a:schemeClr val="tx1"/>
                </a:solidFill>
                <a:latin typeface="Work Sans" pitchFamily="2" charset="0"/>
              </a:rPr>
              <a:t>Her skal I fortælle om: </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Hvilken transportudfordring skal prototypen løse? </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Hvordan skal jeres prototype bruges?</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Hvilke udfordringer har I oplevet i jeres design-proces?</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Har I afprøvet ideer, som I blev nødt til at ændre eller vælge fra - hvordan/hvorfor?</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Hvad ville I forbedre, hvis I havde mere tid?</a:t>
            </a:r>
          </a:p>
          <a:p>
            <a:endParaRPr lang="da-DK" dirty="0">
              <a:latin typeface="Work Sans" pitchFamily="2" charset="0"/>
            </a:endParaRPr>
          </a:p>
        </p:txBody>
      </p:sp>
      <p:sp>
        <p:nvSpPr>
          <p:cNvPr id="3" name="Pladsholder til tekst 2">
            <a:extLst>
              <a:ext uri="{FF2B5EF4-FFF2-40B4-BE49-F238E27FC236}">
                <a16:creationId xmlns:a16="http://schemas.microsoft.com/office/drawing/2014/main" id="{9867A90D-28E4-8E43-B558-2AE3E3B0BD76}"/>
              </a:ext>
            </a:extLst>
          </p:cNvPr>
          <p:cNvSpPr>
            <a:spLocks noGrp="1"/>
          </p:cNvSpPr>
          <p:nvPr>
            <p:ph type="body" sz="quarter" idx="10"/>
          </p:nvPr>
        </p:nvSpPr>
        <p:spPr/>
        <p:txBody>
          <a:bodyPr/>
          <a:lstStyle/>
          <a:p>
            <a:r>
              <a:rPr lang="da-DK">
                <a:solidFill>
                  <a:srgbClr val="234B5A"/>
                </a:solidFill>
              </a:rPr>
              <a:t>Engineering designprocessen</a:t>
            </a:r>
          </a:p>
        </p:txBody>
      </p:sp>
      <p:pic>
        <p:nvPicPr>
          <p:cNvPr id="5" name="Billede 4" descr="Et billede, der indeholder tekst, cirkel, Font/skrifttype, skærmbillede&#10;&#10;AI-genereret indhold kan være ukorrekt.">
            <a:extLst>
              <a:ext uri="{FF2B5EF4-FFF2-40B4-BE49-F238E27FC236}">
                <a16:creationId xmlns:a16="http://schemas.microsoft.com/office/drawing/2014/main" id="{DED84D02-81A7-8965-5D6E-308DFFF111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8102" y="1329247"/>
            <a:ext cx="5988538" cy="3750866"/>
          </a:xfrm>
          <a:prstGeom prst="rect">
            <a:avLst/>
          </a:prstGeom>
        </p:spPr>
      </p:pic>
    </p:spTree>
    <p:extLst>
      <p:ext uri="{BB962C8B-B14F-4D97-AF65-F5344CB8AC3E}">
        <p14:creationId xmlns:p14="http://schemas.microsoft.com/office/powerpoint/2010/main" val="3163151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5037A6D8-5782-3707-A70A-EC6487B158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3976" y="1570344"/>
            <a:ext cx="3026052" cy="4280400"/>
          </a:xfrm>
          <a:prstGeom prst="rect">
            <a:avLst/>
          </a:prstGeom>
          <a:ln w="3175">
            <a:solidFill>
              <a:schemeClr val="tx1"/>
            </a:solidFill>
          </a:ln>
          <a:effectLst>
            <a:outerShdw blurRad="50800" dist="38100" dir="2700000" algn="tl" rotWithShape="0">
              <a:prstClr val="black">
                <a:alpha val="40000"/>
              </a:prstClr>
            </a:outerShdw>
          </a:effectLst>
        </p:spPr>
      </p:pic>
      <p:sp>
        <p:nvSpPr>
          <p:cNvPr id="2" name="Pladsholder til indhold 1">
            <a:extLst>
              <a:ext uri="{FF2B5EF4-FFF2-40B4-BE49-F238E27FC236}">
                <a16:creationId xmlns:a16="http://schemas.microsoft.com/office/drawing/2014/main" id="{4F9D2DE6-54EE-7C3B-0742-BB819D981871}"/>
              </a:ext>
            </a:extLst>
          </p:cNvPr>
          <p:cNvSpPr>
            <a:spLocks noGrp="1"/>
          </p:cNvSpPr>
          <p:nvPr>
            <p:ph sz="half" idx="1"/>
          </p:nvPr>
        </p:nvSpPr>
        <p:spPr>
          <a:xfrm>
            <a:off x="609600" y="1600202"/>
            <a:ext cx="5166250" cy="4139291"/>
          </a:xfrm>
        </p:spPr>
        <p:txBody>
          <a:bodyPr/>
          <a:lstStyle/>
          <a:p>
            <a:pPr marL="0" indent="0">
              <a:buNone/>
            </a:pPr>
            <a:r>
              <a:rPr lang="da-DK" sz="1800" dirty="0">
                <a:solidFill>
                  <a:schemeClr val="tx1"/>
                </a:solidFill>
                <a:latin typeface="Work Sans" pitchFamily="2" charset="0"/>
              </a:rPr>
              <a:t>Inden I skal i gang med jeres egen designproces, skal I analysere en af de ting, I bruger til at transportere ting i hverdagen. Vælg noget I kan se på og analysere i gruppen.</a:t>
            </a:r>
          </a:p>
          <a:p>
            <a:pPr marL="0" indent="0">
              <a:buNone/>
            </a:pPr>
            <a:r>
              <a:rPr lang="da-DK" sz="1800" dirty="0">
                <a:solidFill>
                  <a:schemeClr val="tx1"/>
                </a:solidFill>
                <a:latin typeface="Work Sans" pitchFamily="2" charset="0"/>
              </a:rPr>
              <a:t>Det kan fx være en taske, en beholder eller noget helt tredje. </a:t>
            </a:r>
          </a:p>
          <a:p>
            <a:pPr marL="0" indent="0">
              <a:buNone/>
            </a:pPr>
            <a:endParaRPr lang="da-DK" sz="1800" dirty="0">
              <a:solidFill>
                <a:schemeClr val="tx1"/>
              </a:solidFill>
              <a:latin typeface="Work Sans" pitchFamily="2" charset="0"/>
            </a:endParaRPr>
          </a:p>
        </p:txBody>
      </p:sp>
      <p:sp>
        <p:nvSpPr>
          <p:cNvPr id="3" name="Pladsholder til tekst 2">
            <a:extLst>
              <a:ext uri="{FF2B5EF4-FFF2-40B4-BE49-F238E27FC236}">
                <a16:creationId xmlns:a16="http://schemas.microsoft.com/office/drawing/2014/main" id="{923145A7-D351-B8F0-9C87-7C6074D5CEAB}"/>
              </a:ext>
            </a:extLst>
          </p:cNvPr>
          <p:cNvSpPr>
            <a:spLocks noGrp="1"/>
          </p:cNvSpPr>
          <p:nvPr>
            <p:ph type="body" sz="quarter" idx="10"/>
          </p:nvPr>
        </p:nvSpPr>
        <p:spPr/>
        <p:txBody>
          <a:bodyPr/>
          <a:lstStyle/>
          <a:p>
            <a:r>
              <a:rPr lang="da-DK">
                <a:solidFill>
                  <a:srgbClr val="234B5A"/>
                </a:solidFill>
              </a:rPr>
              <a:t>Genstandsanalyse</a:t>
            </a:r>
            <a:r>
              <a:rPr lang="da-DK"/>
              <a:t> </a:t>
            </a:r>
          </a:p>
        </p:txBody>
      </p:sp>
      <p:pic>
        <p:nvPicPr>
          <p:cNvPr id="9" name="Pladsholder til billede 14">
            <a:extLst>
              <a:ext uri="{FF2B5EF4-FFF2-40B4-BE49-F238E27FC236}">
                <a16:creationId xmlns:a16="http://schemas.microsoft.com/office/drawing/2014/main" id="{6D8875C6-C47C-185D-425A-6AF052DFBD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0000" y="468000"/>
            <a:ext cx="1620000" cy="1620000"/>
          </a:xfrm>
          <a:prstGeom prst="ellipse">
            <a:avLst/>
          </a:prstGeom>
        </p:spPr>
      </p:pic>
    </p:spTree>
    <p:extLst>
      <p:ext uri="{BB962C8B-B14F-4D97-AF65-F5344CB8AC3E}">
        <p14:creationId xmlns:p14="http://schemas.microsoft.com/office/powerpoint/2010/main" val="2456010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C8360-F483-422D-9227-0CDC4218D03C}"/>
            </a:ext>
          </a:extLst>
        </p:cNvPr>
        <p:cNvGrpSpPr/>
        <p:nvPr/>
      </p:nvGrpSpPr>
      <p:grpSpPr>
        <a:xfrm>
          <a:off x="0" y="0"/>
          <a:ext cx="0" cy="0"/>
          <a:chOff x="0" y="0"/>
          <a:chExt cx="0" cy="0"/>
        </a:xfrm>
      </p:grpSpPr>
      <p:pic>
        <p:nvPicPr>
          <p:cNvPr id="3" name="Billede 2">
            <a:extLst>
              <a:ext uri="{FF2B5EF4-FFF2-40B4-BE49-F238E27FC236}">
                <a16:creationId xmlns:a16="http://schemas.microsoft.com/office/drawing/2014/main" id="{0B975578-0373-60D1-626D-F314AB8BF5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00000">
            <a:off x="9815250" y="321247"/>
            <a:ext cx="2016000" cy="2016000"/>
          </a:xfrm>
          <a:prstGeom prst="rect">
            <a:avLst/>
          </a:prstGeom>
        </p:spPr>
      </p:pic>
      <p:sp>
        <p:nvSpPr>
          <p:cNvPr id="5" name="Pladsholder til tekst 4">
            <a:extLst>
              <a:ext uri="{FF2B5EF4-FFF2-40B4-BE49-F238E27FC236}">
                <a16:creationId xmlns:a16="http://schemas.microsoft.com/office/drawing/2014/main" id="{21EB5F01-21F2-A16C-D87B-B11E860DF538}"/>
              </a:ext>
            </a:extLst>
          </p:cNvPr>
          <p:cNvSpPr>
            <a:spLocks noGrp="1"/>
          </p:cNvSpPr>
          <p:nvPr>
            <p:ph type="body" sz="quarter" idx="10"/>
          </p:nvPr>
        </p:nvSpPr>
        <p:spPr/>
        <p:txBody>
          <a:bodyPr/>
          <a:lstStyle/>
          <a:p>
            <a:r>
              <a:rPr lang="da-DK"/>
              <a:t>Del jeres viden</a:t>
            </a:r>
          </a:p>
        </p:txBody>
      </p:sp>
      <p:sp>
        <p:nvSpPr>
          <p:cNvPr id="4" name="Pladsholder til indhold 3">
            <a:extLst>
              <a:ext uri="{FF2B5EF4-FFF2-40B4-BE49-F238E27FC236}">
                <a16:creationId xmlns:a16="http://schemas.microsoft.com/office/drawing/2014/main" id="{94894408-6E3F-FFCE-0093-F7A626EEB93D}"/>
              </a:ext>
            </a:extLst>
          </p:cNvPr>
          <p:cNvSpPr>
            <a:spLocks noGrp="1"/>
          </p:cNvSpPr>
          <p:nvPr>
            <p:ph sz="half" idx="2"/>
          </p:nvPr>
        </p:nvSpPr>
        <p:spPr>
          <a:xfrm>
            <a:off x="4591662" y="1752600"/>
            <a:ext cx="5361963" cy="3951965"/>
          </a:xfrm>
        </p:spPr>
        <p:txBody>
          <a:bodyPr/>
          <a:lstStyle/>
          <a:p>
            <a:r>
              <a:rPr lang="da-DK" sz="1800"/>
              <a:t>Vis og fortæl om jeres designanalyse til en anden gruppe.</a:t>
            </a:r>
          </a:p>
          <a:p>
            <a:endParaRPr lang="da-DK" sz="1800"/>
          </a:p>
          <a:p>
            <a:r>
              <a:rPr lang="da-DK" sz="1800"/>
              <a:t>I kan fx tale om, hvad formålet med genstanden er.</a:t>
            </a:r>
          </a:p>
          <a:p>
            <a:endParaRPr lang="da-DK" sz="1800"/>
          </a:p>
          <a:p>
            <a:r>
              <a:rPr lang="da-DK" sz="1800"/>
              <a:t>Hvilke funktioner gør den særligt egnet til at løse dens formål?</a:t>
            </a:r>
          </a:p>
          <a:p>
            <a:endParaRPr lang="da-DK" sz="1800"/>
          </a:p>
          <a:p>
            <a:r>
              <a:rPr lang="da-DK" sz="1800"/>
              <a:t>Hvilke udfordringer kan der være ved at bruge den?</a:t>
            </a:r>
          </a:p>
          <a:p>
            <a:pPr marL="285750" indent="-285750">
              <a:buFont typeface="Arial" panose="020B0604020202020204" pitchFamily="34" charset="0"/>
              <a:buChar char="•"/>
            </a:pPr>
            <a:endParaRPr lang="da-DK"/>
          </a:p>
        </p:txBody>
      </p:sp>
    </p:spTree>
    <p:extLst>
      <p:ext uri="{BB962C8B-B14F-4D97-AF65-F5344CB8AC3E}">
        <p14:creationId xmlns:p14="http://schemas.microsoft.com/office/powerpoint/2010/main" val="2232753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4CBAF-293E-EC13-40EE-F126F94397B3}"/>
            </a:ext>
          </a:extLst>
        </p:cNvPr>
        <p:cNvGrpSpPr/>
        <p:nvPr/>
      </p:nvGrpSpPr>
      <p:grpSpPr>
        <a:xfrm>
          <a:off x="0" y="0"/>
          <a:ext cx="0" cy="0"/>
          <a:chOff x="0" y="0"/>
          <a:chExt cx="0" cy="0"/>
        </a:xfrm>
      </p:grpSpPr>
      <p:pic>
        <p:nvPicPr>
          <p:cNvPr id="7" name="Billede 6">
            <a:extLst>
              <a:ext uri="{FF2B5EF4-FFF2-40B4-BE49-F238E27FC236}">
                <a16:creationId xmlns:a16="http://schemas.microsoft.com/office/drawing/2014/main" id="{51EC754C-01CD-CA9A-658F-5D9C42A89B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3976" y="1570344"/>
            <a:ext cx="3026052" cy="4280400"/>
          </a:xfrm>
          <a:prstGeom prst="rect">
            <a:avLst/>
          </a:prstGeom>
          <a:ln w="3175">
            <a:solidFill>
              <a:schemeClr val="tx1"/>
            </a:solidFill>
          </a:ln>
          <a:effectLst>
            <a:outerShdw blurRad="50800" dist="38100" dir="2700000" algn="tl" rotWithShape="0">
              <a:prstClr val="black">
                <a:alpha val="40000"/>
              </a:prstClr>
            </a:outerShdw>
          </a:effectLst>
        </p:spPr>
      </p:pic>
      <p:sp>
        <p:nvSpPr>
          <p:cNvPr id="2" name="Pladsholder til indhold 1">
            <a:extLst>
              <a:ext uri="{FF2B5EF4-FFF2-40B4-BE49-F238E27FC236}">
                <a16:creationId xmlns:a16="http://schemas.microsoft.com/office/drawing/2014/main" id="{1E74839C-95B6-11E7-2DA3-3DF10FC9727D}"/>
              </a:ext>
            </a:extLst>
          </p:cNvPr>
          <p:cNvSpPr>
            <a:spLocks noGrp="1"/>
          </p:cNvSpPr>
          <p:nvPr>
            <p:ph sz="half" idx="1"/>
          </p:nvPr>
        </p:nvSpPr>
        <p:spPr>
          <a:xfrm>
            <a:off x="609600" y="1600202"/>
            <a:ext cx="5397736" cy="4139291"/>
          </a:xfrm>
        </p:spPr>
        <p:txBody>
          <a:bodyPr/>
          <a:lstStyle/>
          <a:p>
            <a:r>
              <a:rPr lang="da-DK" sz="1800">
                <a:solidFill>
                  <a:schemeClr val="tx1"/>
                </a:solidFill>
                <a:latin typeface="Work Sans" pitchFamily="2" charset="0"/>
              </a:rPr>
              <a:t>Undersøg, hvad I transporterer, og hvor meget I transporterer det i løbet af en uge. Det hjælper jer med at forstå jeres udfordringer.</a:t>
            </a:r>
          </a:p>
          <a:p>
            <a:pPr marL="0" indent="0">
              <a:buNone/>
            </a:pPr>
            <a:endParaRPr lang="da-DK" sz="1800">
              <a:solidFill>
                <a:schemeClr val="tx1"/>
              </a:solidFill>
              <a:latin typeface="Work Sans" pitchFamily="2" charset="0"/>
            </a:endParaRPr>
          </a:p>
          <a:p>
            <a:pPr marL="0" indent="0">
              <a:buNone/>
            </a:pPr>
            <a:endParaRPr lang="da-DK" sz="1800">
              <a:solidFill>
                <a:schemeClr val="tx1"/>
              </a:solidFill>
              <a:latin typeface="Work Sans" pitchFamily="2" charset="0"/>
            </a:endParaRPr>
          </a:p>
        </p:txBody>
      </p:sp>
      <p:sp>
        <p:nvSpPr>
          <p:cNvPr id="3" name="Pladsholder til tekst 2">
            <a:extLst>
              <a:ext uri="{FF2B5EF4-FFF2-40B4-BE49-F238E27FC236}">
                <a16:creationId xmlns:a16="http://schemas.microsoft.com/office/drawing/2014/main" id="{14156A4B-4ADF-1CB1-CED2-1020AB809316}"/>
              </a:ext>
            </a:extLst>
          </p:cNvPr>
          <p:cNvSpPr>
            <a:spLocks noGrp="1"/>
          </p:cNvSpPr>
          <p:nvPr>
            <p:ph type="body" sz="quarter" idx="10"/>
          </p:nvPr>
        </p:nvSpPr>
        <p:spPr/>
        <p:txBody>
          <a:bodyPr/>
          <a:lstStyle/>
          <a:p>
            <a:r>
              <a:rPr lang="da-DK">
                <a:solidFill>
                  <a:srgbClr val="234B5A"/>
                </a:solidFill>
              </a:rPr>
              <a:t>Transportbehov</a:t>
            </a:r>
            <a:r>
              <a:rPr lang="da-DK"/>
              <a:t> </a:t>
            </a:r>
          </a:p>
        </p:txBody>
      </p:sp>
      <p:pic>
        <p:nvPicPr>
          <p:cNvPr id="9" name="Pladsholder til billede 14">
            <a:extLst>
              <a:ext uri="{FF2B5EF4-FFF2-40B4-BE49-F238E27FC236}">
                <a16:creationId xmlns:a16="http://schemas.microsoft.com/office/drawing/2014/main" id="{0AD22D2C-F642-D7F8-CE73-B658FC92B8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0000" y="468000"/>
            <a:ext cx="1620000" cy="1620000"/>
          </a:xfrm>
          <a:prstGeom prst="ellipse">
            <a:avLst/>
          </a:prstGeom>
        </p:spPr>
      </p:pic>
    </p:spTree>
    <p:extLst>
      <p:ext uri="{BB962C8B-B14F-4D97-AF65-F5344CB8AC3E}">
        <p14:creationId xmlns:p14="http://schemas.microsoft.com/office/powerpoint/2010/main" val="201232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C4F7DBBA-6486-DC32-4BF3-D27951B7613E}"/>
              </a:ext>
            </a:extLst>
          </p:cNvPr>
          <p:cNvSpPr>
            <a:spLocks noGrp="1"/>
          </p:cNvSpPr>
          <p:nvPr>
            <p:ph type="body" sz="quarter" idx="10"/>
          </p:nvPr>
        </p:nvSpPr>
        <p:spPr/>
        <p:txBody>
          <a:bodyPr/>
          <a:lstStyle/>
          <a:p>
            <a:r>
              <a:rPr lang="da-DK"/>
              <a:t>Udfordring og krav</a:t>
            </a:r>
          </a:p>
          <a:p>
            <a:endParaRPr lang="da-DK"/>
          </a:p>
        </p:txBody>
      </p:sp>
      <p:pic>
        <p:nvPicPr>
          <p:cNvPr id="6" name="Billede 5" descr="Et billede, der indeholder cirkel, Font/skrifttype, logo, Grafik&#10;&#10;Automatisk genereret beskrivelse">
            <a:extLst>
              <a:ext uri="{FF2B5EF4-FFF2-40B4-BE49-F238E27FC236}">
                <a16:creationId xmlns:a16="http://schemas.microsoft.com/office/drawing/2014/main" id="{90589D8C-74D3-DE3E-EC3F-A3848CEDA6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0000" y="468000"/>
            <a:ext cx="1613295" cy="1620000"/>
          </a:xfrm>
          <a:prstGeom prst="rect">
            <a:avLst/>
          </a:prstGeom>
        </p:spPr>
      </p:pic>
      <p:pic>
        <p:nvPicPr>
          <p:cNvPr id="11" name="Pladsholder til indhold 10">
            <a:extLst>
              <a:ext uri="{FF2B5EF4-FFF2-40B4-BE49-F238E27FC236}">
                <a16:creationId xmlns:a16="http://schemas.microsoft.com/office/drawing/2014/main" id="{8FC30110-9FDE-BC95-BF86-856143900352}"/>
              </a:ext>
            </a:extLst>
          </p:cNvPr>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76000" y="1963010"/>
            <a:ext cx="4851788" cy="4137025"/>
          </a:xfrm>
          <a:prstGeom prst="rect">
            <a:avLst/>
          </a:prstGeom>
        </p:spPr>
      </p:pic>
      <p:pic>
        <p:nvPicPr>
          <p:cNvPr id="2" name="Billede 1">
            <a:extLst>
              <a:ext uri="{FF2B5EF4-FFF2-40B4-BE49-F238E27FC236}">
                <a16:creationId xmlns:a16="http://schemas.microsoft.com/office/drawing/2014/main" id="{5172900E-CDA3-6DFF-8E5F-BD9852122B11}"/>
              </a:ext>
            </a:extLst>
          </p:cNvPr>
          <p:cNvPicPr>
            <a:picLocks noChangeAspect="1"/>
          </p:cNvPicPr>
          <p:nvPr/>
        </p:nvPicPr>
        <p:blipFill>
          <a:blip r:embed="rId5" cstate="print">
            <a:extLst>
              <a:ext uri="{28A0092B-C50C-407E-A947-70E740481C1C}">
                <a14:useLocalDpi xmlns:a14="http://schemas.microsoft.com/office/drawing/2010/main" val="0"/>
              </a:ext>
            </a:extLst>
          </a:blip>
          <a:srcRect l="29437" t="36852" r="28913" b="37997"/>
          <a:stretch>
            <a:fillRect/>
          </a:stretch>
        </p:blipFill>
        <p:spPr>
          <a:xfrm>
            <a:off x="1587639" y="1375296"/>
            <a:ext cx="3857788" cy="3295286"/>
          </a:xfrm>
          <a:prstGeom prst="rect">
            <a:avLst/>
          </a:prstGeom>
        </p:spPr>
      </p:pic>
    </p:spTree>
    <p:extLst>
      <p:ext uri="{BB962C8B-B14F-4D97-AF65-F5344CB8AC3E}">
        <p14:creationId xmlns:p14="http://schemas.microsoft.com/office/powerpoint/2010/main" val="3247645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0E93AFC-F6EA-FE89-30B5-3FDB161E8E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3976" y="1570344"/>
            <a:ext cx="3026052" cy="4280400"/>
          </a:xfrm>
          <a:prstGeom prst="rect">
            <a:avLst/>
          </a:prstGeom>
          <a:ln w="3175">
            <a:solidFill>
              <a:schemeClr val="tx1"/>
            </a:solidFill>
          </a:ln>
          <a:effectLst>
            <a:outerShdw blurRad="50800" dist="38100" dir="2700000" algn="tl" rotWithShape="0">
              <a:prstClr val="black">
                <a:alpha val="40000"/>
              </a:prstClr>
            </a:outerShdw>
          </a:effectLst>
        </p:spPr>
      </p:pic>
      <p:sp>
        <p:nvSpPr>
          <p:cNvPr id="3" name="Pladsholder til indhold 2">
            <a:extLst>
              <a:ext uri="{FF2B5EF4-FFF2-40B4-BE49-F238E27FC236}">
                <a16:creationId xmlns:a16="http://schemas.microsoft.com/office/drawing/2014/main" id="{3DD408A5-E4DA-66E5-E342-BD1631DA7A12}"/>
              </a:ext>
            </a:extLst>
          </p:cNvPr>
          <p:cNvSpPr>
            <a:spLocks noGrp="1"/>
          </p:cNvSpPr>
          <p:nvPr>
            <p:ph sz="half" idx="1"/>
          </p:nvPr>
        </p:nvSpPr>
        <p:spPr>
          <a:xfrm>
            <a:off x="609600" y="1600202"/>
            <a:ext cx="4804437" cy="4139291"/>
          </a:xfrm>
        </p:spPr>
        <p:txBody>
          <a:bodyPr/>
          <a:lstStyle/>
          <a:p>
            <a:r>
              <a:rPr lang="da-DK" sz="1600" dirty="0">
                <a:solidFill>
                  <a:schemeClr val="tx1"/>
                </a:solidFill>
                <a:latin typeface="Work Sans" pitchFamily="2" charset="0"/>
              </a:rPr>
              <a:t>Nu skal I vælge hvilken udfordring, I vil udvikle en prototype til.</a:t>
            </a:r>
          </a:p>
          <a:p>
            <a:endParaRPr lang="da-DK" sz="1600" dirty="0">
              <a:solidFill>
                <a:schemeClr val="tx1"/>
              </a:solidFill>
              <a:latin typeface="Work Sans" pitchFamily="2" charset="0"/>
            </a:endParaRPr>
          </a:p>
          <a:p>
            <a:endParaRPr lang="da-DK" sz="1600" dirty="0">
              <a:solidFill>
                <a:schemeClr val="tx1"/>
              </a:solidFill>
              <a:latin typeface="Work Sans" pitchFamily="2" charset="0"/>
            </a:endParaRPr>
          </a:p>
        </p:txBody>
      </p:sp>
      <p:sp>
        <p:nvSpPr>
          <p:cNvPr id="2" name="Pladsholder til tekst 1">
            <a:extLst>
              <a:ext uri="{FF2B5EF4-FFF2-40B4-BE49-F238E27FC236}">
                <a16:creationId xmlns:a16="http://schemas.microsoft.com/office/drawing/2014/main" id="{98A232CC-EA57-78DA-A075-8C44E27706BC}"/>
              </a:ext>
            </a:extLst>
          </p:cNvPr>
          <p:cNvSpPr>
            <a:spLocks noGrp="1"/>
          </p:cNvSpPr>
          <p:nvPr>
            <p:ph type="body" sz="quarter" idx="10"/>
          </p:nvPr>
        </p:nvSpPr>
        <p:spPr/>
        <p:txBody>
          <a:bodyPr/>
          <a:lstStyle/>
          <a:p>
            <a:r>
              <a:rPr lang="da-DK">
                <a:solidFill>
                  <a:srgbClr val="234B5A"/>
                </a:solidFill>
              </a:rPr>
              <a:t>Vælg en udfordring</a:t>
            </a:r>
          </a:p>
        </p:txBody>
      </p:sp>
      <p:pic>
        <p:nvPicPr>
          <p:cNvPr id="7" name="Pladsholder til indhold 5" descr="Et billede, der indeholder Grafik, logo, tekst, Font/skrifttype&#10;&#10;Automatisk genereret beskrivelse">
            <a:extLst>
              <a:ext uri="{FF2B5EF4-FFF2-40B4-BE49-F238E27FC236}">
                <a16:creationId xmlns:a16="http://schemas.microsoft.com/office/drawing/2014/main" id="{7FA9600F-3864-6BDC-661D-445358D205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0000" y="468000"/>
            <a:ext cx="1625953" cy="1620000"/>
          </a:xfrm>
          <a:prstGeom prst="rect">
            <a:avLst/>
          </a:prstGeom>
        </p:spPr>
      </p:pic>
    </p:spTree>
    <p:extLst>
      <p:ext uri="{BB962C8B-B14F-4D97-AF65-F5344CB8AC3E}">
        <p14:creationId xmlns:p14="http://schemas.microsoft.com/office/powerpoint/2010/main" val="3517269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730EE-4047-A09F-A2B7-C19966914265}"/>
            </a:ext>
          </a:extLst>
        </p:cNvPr>
        <p:cNvGrpSpPr/>
        <p:nvPr/>
      </p:nvGrpSpPr>
      <p:grpSpPr>
        <a:xfrm>
          <a:off x="0" y="0"/>
          <a:ext cx="0" cy="0"/>
          <a:chOff x="0" y="0"/>
          <a:chExt cx="0" cy="0"/>
        </a:xfrm>
      </p:grpSpPr>
      <p:pic>
        <p:nvPicPr>
          <p:cNvPr id="8" name="Billede 7">
            <a:extLst>
              <a:ext uri="{FF2B5EF4-FFF2-40B4-BE49-F238E27FC236}">
                <a16:creationId xmlns:a16="http://schemas.microsoft.com/office/drawing/2014/main" id="{6E733FB7-597A-A978-1B65-6CBFD29B9E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3976" y="1570344"/>
            <a:ext cx="3026052" cy="4280400"/>
          </a:xfrm>
          <a:prstGeom prst="rect">
            <a:avLst/>
          </a:prstGeom>
          <a:ln w="3175">
            <a:solidFill>
              <a:schemeClr val="tx1"/>
            </a:solidFill>
          </a:ln>
          <a:effectLst>
            <a:outerShdw blurRad="50800" dist="38100" dir="2700000" algn="tl" rotWithShape="0">
              <a:prstClr val="black">
                <a:alpha val="40000"/>
              </a:prstClr>
            </a:outerShdw>
          </a:effectLst>
        </p:spPr>
      </p:pic>
      <p:sp>
        <p:nvSpPr>
          <p:cNvPr id="3" name="Pladsholder til indhold 2">
            <a:extLst>
              <a:ext uri="{FF2B5EF4-FFF2-40B4-BE49-F238E27FC236}">
                <a16:creationId xmlns:a16="http://schemas.microsoft.com/office/drawing/2014/main" id="{635C84D0-9C2C-6BDC-3865-C502152E9BD1}"/>
              </a:ext>
            </a:extLst>
          </p:cNvPr>
          <p:cNvSpPr>
            <a:spLocks noGrp="1"/>
          </p:cNvSpPr>
          <p:nvPr>
            <p:ph sz="half" idx="1"/>
          </p:nvPr>
        </p:nvSpPr>
        <p:spPr>
          <a:xfrm>
            <a:off x="609600" y="1600202"/>
            <a:ext cx="4955741" cy="4139291"/>
          </a:xfrm>
        </p:spPr>
        <p:txBody>
          <a:bodyPr/>
          <a:lstStyle/>
          <a:p>
            <a:r>
              <a:rPr lang="da-DK" sz="1800" dirty="0">
                <a:solidFill>
                  <a:schemeClr val="tx1"/>
                </a:solidFill>
                <a:latin typeface="Work Sans" pitchFamily="2" charset="0"/>
              </a:rPr>
              <a:t>Præsenter én ide ad gangen og vurder den sammen i gruppen med arket ‘3 for og 3 imod’. </a:t>
            </a:r>
          </a:p>
          <a:p>
            <a:endParaRPr lang="da-DK" sz="1800" dirty="0">
              <a:solidFill>
                <a:schemeClr val="tx1"/>
              </a:solidFill>
              <a:latin typeface="Work Sans" pitchFamily="2" charset="0"/>
            </a:endParaRPr>
          </a:p>
          <a:p>
            <a:r>
              <a:rPr lang="da-DK" sz="1800" dirty="0">
                <a:solidFill>
                  <a:schemeClr val="tx1"/>
                </a:solidFill>
                <a:latin typeface="Work Sans" pitchFamily="2" charset="0"/>
              </a:rPr>
              <a:t>Når I har udfyldt et ark for hver ide, skal I vælge hvilken ide, I vil arbejde videre med. Måske er det en kombination af jeres forskellige ideer?</a:t>
            </a:r>
          </a:p>
          <a:p>
            <a:endParaRPr lang="da-DK" sz="1800" dirty="0">
              <a:solidFill>
                <a:schemeClr val="tx1"/>
              </a:solidFill>
              <a:latin typeface="Work Sans" pitchFamily="2" charset="0"/>
            </a:endParaRPr>
          </a:p>
          <a:p>
            <a:endParaRPr lang="da-DK" sz="1800" dirty="0">
              <a:solidFill>
                <a:schemeClr val="tx1"/>
              </a:solidFill>
              <a:latin typeface="Work Sans" pitchFamily="2" charset="0"/>
            </a:endParaRPr>
          </a:p>
        </p:txBody>
      </p:sp>
      <p:sp>
        <p:nvSpPr>
          <p:cNvPr id="2" name="Pladsholder til tekst 1">
            <a:extLst>
              <a:ext uri="{FF2B5EF4-FFF2-40B4-BE49-F238E27FC236}">
                <a16:creationId xmlns:a16="http://schemas.microsoft.com/office/drawing/2014/main" id="{5096B1D0-3C17-6218-DB37-9640B5399092}"/>
              </a:ext>
            </a:extLst>
          </p:cNvPr>
          <p:cNvSpPr>
            <a:spLocks noGrp="1"/>
          </p:cNvSpPr>
          <p:nvPr>
            <p:ph type="body" sz="quarter" idx="10"/>
          </p:nvPr>
        </p:nvSpPr>
        <p:spPr/>
        <p:txBody>
          <a:bodyPr/>
          <a:lstStyle/>
          <a:p>
            <a:r>
              <a:rPr lang="da-DK">
                <a:solidFill>
                  <a:srgbClr val="234B5A"/>
                </a:solidFill>
              </a:rPr>
              <a:t>3 for og 3 imod</a:t>
            </a:r>
          </a:p>
        </p:txBody>
      </p:sp>
      <p:pic>
        <p:nvPicPr>
          <p:cNvPr id="4" name="Pladsholder til indhold 5" descr="Et billede, der indeholder Grafik, logo, tekst, Font/skrifttype&#10;&#10;Automatisk genereret beskrivelse">
            <a:extLst>
              <a:ext uri="{FF2B5EF4-FFF2-40B4-BE49-F238E27FC236}">
                <a16:creationId xmlns:a16="http://schemas.microsoft.com/office/drawing/2014/main" id="{2E54987F-246D-8263-EF34-DE7286F8D2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0000" y="468000"/>
            <a:ext cx="1625953" cy="1620000"/>
          </a:xfrm>
          <a:prstGeom prst="rect">
            <a:avLst/>
          </a:prstGeom>
        </p:spPr>
      </p:pic>
    </p:spTree>
    <p:extLst>
      <p:ext uri="{BB962C8B-B14F-4D97-AF65-F5344CB8AC3E}">
        <p14:creationId xmlns:p14="http://schemas.microsoft.com/office/powerpoint/2010/main" val="3218812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lede 10">
            <a:extLst>
              <a:ext uri="{FF2B5EF4-FFF2-40B4-BE49-F238E27FC236}">
                <a16:creationId xmlns:a16="http://schemas.microsoft.com/office/drawing/2014/main" id="{EE157645-350A-F0C1-D540-0A99A198E7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3976" y="1570344"/>
            <a:ext cx="3026052" cy="4280400"/>
          </a:xfrm>
          <a:prstGeom prst="rect">
            <a:avLst/>
          </a:prstGeom>
          <a:ln w="3175">
            <a:solidFill>
              <a:schemeClr val="tx1"/>
            </a:solidFill>
          </a:ln>
          <a:effectLst>
            <a:outerShdw blurRad="50800" dist="38100" dir="2700000" algn="tl" rotWithShape="0">
              <a:prstClr val="black">
                <a:alpha val="40000"/>
              </a:prstClr>
            </a:outerShdw>
          </a:effectLst>
        </p:spPr>
      </p:pic>
      <p:sp>
        <p:nvSpPr>
          <p:cNvPr id="3" name="Pladsholder til indhold 2">
            <a:extLst>
              <a:ext uri="{FF2B5EF4-FFF2-40B4-BE49-F238E27FC236}">
                <a16:creationId xmlns:a16="http://schemas.microsoft.com/office/drawing/2014/main" id="{BC92DBFF-6BE7-7D00-F75F-EB475970204F}"/>
              </a:ext>
            </a:extLst>
          </p:cNvPr>
          <p:cNvSpPr>
            <a:spLocks noGrp="1"/>
          </p:cNvSpPr>
          <p:nvPr>
            <p:ph sz="half" idx="1"/>
          </p:nvPr>
        </p:nvSpPr>
        <p:spPr>
          <a:xfrm>
            <a:off x="609600" y="1600202"/>
            <a:ext cx="4862379" cy="4139291"/>
          </a:xfrm>
        </p:spPr>
        <p:txBody>
          <a:bodyPr/>
          <a:lstStyle/>
          <a:p>
            <a:r>
              <a:rPr lang="da-DK" sz="1800" dirty="0">
                <a:solidFill>
                  <a:schemeClr val="tx1"/>
                </a:solidFill>
                <a:latin typeface="Work Sans" pitchFamily="2" charset="0"/>
              </a:rPr>
              <a:t>Nu skal I overveje, hvordan I kan konstruere jeres prototyper.</a:t>
            </a:r>
            <a:br>
              <a:rPr lang="da-DK" sz="1800" dirty="0">
                <a:solidFill>
                  <a:schemeClr val="tx1"/>
                </a:solidFill>
                <a:latin typeface="Work Sans" pitchFamily="2" charset="0"/>
              </a:rPr>
            </a:br>
            <a:endParaRPr lang="da-DK" sz="1800" dirty="0">
              <a:solidFill>
                <a:schemeClr val="tx1"/>
              </a:solidFill>
              <a:latin typeface="Work Sans" pitchFamily="2" charset="0"/>
            </a:endParaRPr>
          </a:p>
        </p:txBody>
      </p:sp>
      <p:sp>
        <p:nvSpPr>
          <p:cNvPr id="2" name="Pladsholder til tekst 1">
            <a:extLst>
              <a:ext uri="{FF2B5EF4-FFF2-40B4-BE49-F238E27FC236}">
                <a16:creationId xmlns:a16="http://schemas.microsoft.com/office/drawing/2014/main" id="{F5C2C3C4-6EB0-C03D-997E-3758E1C5CCF8}"/>
              </a:ext>
            </a:extLst>
          </p:cNvPr>
          <p:cNvSpPr>
            <a:spLocks noGrp="1"/>
          </p:cNvSpPr>
          <p:nvPr>
            <p:ph type="body" sz="quarter" idx="10"/>
          </p:nvPr>
        </p:nvSpPr>
        <p:spPr/>
        <p:txBody>
          <a:bodyPr/>
          <a:lstStyle/>
          <a:p>
            <a:r>
              <a:rPr lang="da-DK">
                <a:solidFill>
                  <a:srgbClr val="234B5A"/>
                </a:solidFill>
              </a:rPr>
              <a:t>Konkretisere</a:t>
            </a:r>
          </a:p>
        </p:txBody>
      </p:sp>
      <p:pic>
        <p:nvPicPr>
          <p:cNvPr id="5" name="Billede 4" descr="Et billede, der indeholder tekst, Font/skrifttype, skærmbillede, cirkel&#10;&#10;Automatisk genereret beskrivelse">
            <a:extLst>
              <a:ext uri="{FF2B5EF4-FFF2-40B4-BE49-F238E27FC236}">
                <a16:creationId xmlns:a16="http://schemas.microsoft.com/office/drawing/2014/main" id="{5DD43604-5DF6-8C35-923A-8B44BD10B0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82025" y="463882"/>
            <a:ext cx="1587989" cy="1593517"/>
          </a:xfrm>
          <a:prstGeom prst="rect">
            <a:avLst/>
          </a:prstGeom>
        </p:spPr>
      </p:pic>
      <p:pic>
        <p:nvPicPr>
          <p:cNvPr id="9" name="Billede 8">
            <a:extLst>
              <a:ext uri="{FF2B5EF4-FFF2-40B4-BE49-F238E27FC236}">
                <a16:creationId xmlns:a16="http://schemas.microsoft.com/office/drawing/2014/main" id="{07CAF37D-3A9B-1BEC-F88D-0E090CC409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54773" y="1199324"/>
            <a:ext cx="3026052" cy="42804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73041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ladsholder til indhold 9">
            <a:extLst>
              <a:ext uri="{FF2B5EF4-FFF2-40B4-BE49-F238E27FC236}">
                <a16:creationId xmlns:a16="http://schemas.microsoft.com/office/drawing/2014/main" id="{80DE8D3F-0358-3653-501E-20276B54EEEE}"/>
              </a:ext>
            </a:extLst>
          </p:cNvPr>
          <p:cNvSpPr>
            <a:spLocks noGrp="1"/>
          </p:cNvSpPr>
          <p:nvPr>
            <p:ph sz="half" idx="1"/>
          </p:nvPr>
        </p:nvSpPr>
        <p:spPr>
          <a:xfrm>
            <a:off x="609600" y="1600202"/>
            <a:ext cx="5760404" cy="4139291"/>
          </a:xfrm>
        </p:spPr>
        <p:txBody>
          <a:bodyPr/>
          <a:lstStyle/>
          <a:p>
            <a:pPr algn="l"/>
            <a:r>
              <a:rPr lang="da-DK" sz="1800" dirty="0">
                <a:solidFill>
                  <a:schemeClr val="tx1"/>
                </a:solidFill>
                <a:latin typeface="Work Sans" pitchFamily="2" charset="0"/>
              </a:rPr>
              <a:t>Nu skal I konstruere jeres prototype.</a:t>
            </a:r>
          </a:p>
          <a:p>
            <a:pPr algn="l">
              <a:spcBef>
                <a:spcPts val="600"/>
              </a:spcBef>
            </a:pPr>
            <a:r>
              <a:rPr lang="da-DK" sz="1800" dirty="0">
                <a:solidFill>
                  <a:schemeClr val="tx1"/>
                </a:solidFill>
                <a:latin typeface="Work Sans" pitchFamily="2" charset="0"/>
              </a:rPr>
              <a:t>Husk at teste jeres prototype undervejs. </a:t>
            </a:r>
          </a:p>
          <a:p>
            <a:pPr algn="l">
              <a:spcBef>
                <a:spcPts val="600"/>
              </a:spcBef>
            </a:pPr>
            <a:r>
              <a:rPr lang="da-DK" sz="1800" dirty="0">
                <a:solidFill>
                  <a:schemeClr val="tx1"/>
                </a:solidFill>
                <a:latin typeface="Work Sans" pitchFamily="2" charset="0"/>
              </a:rPr>
              <a:t>Stop op, når I har lavet et eller flere elementer og test, om løsningen fungerer som planlagt.</a:t>
            </a:r>
          </a:p>
          <a:p>
            <a:endParaRPr lang="da-DK" sz="1800" dirty="0">
              <a:solidFill>
                <a:schemeClr val="tx1"/>
              </a:solidFill>
              <a:latin typeface="Work Sans" pitchFamily="2" charset="0"/>
            </a:endParaRPr>
          </a:p>
        </p:txBody>
      </p:sp>
      <p:sp>
        <p:nvSpPr>
          <p:cNvPr id="11" name="Pladsholder til tekst 10">
            <a:extLst>
              <a:ext uri="{FF2B5EF4-FFF2-40B4-BE49-F238E27FC236}">
                <a16:creationId xmlns:a16="http://schemas.microsoft.com/office/drawing/2014/main" id="{3E123721-F03E-2737-7383-2343453A5F5C}"/>
              </a:ext>
            </a:extLst>
          </p:cNvPr>
          <p:cNvSpPr>
            <a:spLocks noGrp="1"/>
          </p:cNvSpPr>
          <p:nvPr>
            <p:ph type="body" sz="quarter" idx="10"/>
          </p:nvPr>
        </p:nvSpPr>
        <p:spPr/>
        <p:txBody>
          <a:bodyPr/>
          <a:lstStyle/>
          <a:p>
            <a:r>
              <a:rPr lang="da-DK">
                <a:solidFill>
                  <a:srgbClr val="234B5A"/>
                </a:solidFill>
              </a:rPr>
              <a:t>Konstruere og forbedre</a:t>
            </a:r>
          </a:p>
        </p:txBody>
      </p:sp>
      <p:pic>
        <p:nvPicPr>
          <p:cNvPr id="6" name="Billede 5" descr="Et billede, der indeholder cirkel, Font/skrifttype, Grafik, skærmbillede&#10;&#10;Automatisk genereret beskrivelse">
            <a:extLst>
              <a:ext uri="{FF2B5EF4-FFF2-40B4-BE49-F238E27FC236}">
                <a16:creationId xmlns:a16="http://schemas.microsoft.com/office/drawing/2014/main" id="{FA779484-F542-CC1E-EEEB-93CDCB93E4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0000" y="468000"/>
            <a:ext cx="1625970" cy="1620000"/>
          </a:xfrm>
          <a:prstGeom prst="rect">
            <a:avLst/>
          </a:prstGeom>
        </p:spPr>
      </p:pic>
      <p:pic>
        <p:nvPicPr>
          <p:cNvPr id="7" name="Billede 6" descr="Et billede, der indeholder cirkel, Font/skrifttype, Grafik, logo&#10;&#10;Automatisk genereret beskrivelse">
            <a:extLst>
              <a:ext uri="{FF2B5EF4-FFF2-40B4-BE49-F238E27FC236}">
                <a16:creationId xmlns:a16="http://schemas.microsoft.com/office/drawing/2014/main" id="{00809765-C3B5-F266-57AE-65B0D98C4B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0000" y="2268000"/>
            <a:ext cx="1608112" cy="1620000"/>
          </a:xfrm>
          <a:prstGeom prst="rect">
            <a:avLst/>
          </a:prstGeom>
        </p:spPr>
      </p:pic>
      <p:pic>
        <p:nvPicPr>
          <p:cNvPr id="3" name="Billede 2">
            <a:extLst>
              <a:ext uri="{FF2B5EF4-FFF2-40B4-BE49-F238E27FC236}">
                <a16:creationId xmlns:a16="http://schemas.microsoft.com/office/drawing/2014/main" id="{35CA8A10-7C3D-6D80-69DB-D231BF4092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78596" y="1230340"/>
            <a:ext cx="3408656" cy="5029200"/>
          </a:xfrm>
          <a:prstGeom prst="rect">
            <a:avLst/>
          </a:prstGeom>
        </p:spPr>
      </p:pic>
    </p:spTree>
    <p:extLst>
      <p:ext uri="{BB962C8B-B14F-4D97-AF65-F5344CB8AC3E}">
        <p14:creationId xmlns:p14="http://schemas.microsoft.com/office/powerpoint/2010/main" val="364217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dsholder til indhold 1">
            <a:extLst>
              <a:ext uri="{FF2B5EF4-FFF2-40B4-BE49-F238E27FC236}">
                <a16:creationId xmlns:a16="http://schemas.microsoft.com/office/drawing/2014/main" id="{7240811A-0965-07F4-3512-1950D78EA2FB}"/>
              </a:ext>
            </a:extLst>
          </p:cNvPr>
          <p:cNvSpPr txBox="1">
            <a:spLocks/>
          </p:cNvSpPr>
          <p:nvPr/>
        </p:nvSpPr>
        <p:spPr>
          <a:xfrm>
            <a:off x="609600" y="1600202"/>
            <a:ext cx="5179407" cy="4373001"/>
          </a:xfrm>
          <a:prstGeom prst="rect">
            <a:avLst/>
          </a:prstGeom>
        </p:spPr>
        <p:txBody>
          <a:bodyPr/>
          <a:lstStyle>
            <a:lvl1pPr marL="0" indent="0" algn="l" defTabSz="457200" rtl="0" eaLnBrk="1" latinLnBrk="0" hangingPunct="1">
              <a:spcBef>
                <a:spcPct val="20000"/>
              </a:spcBef>
              <a:buFontTx/>
              <a:buNone/>
              <a:defRPr sz="1400" b="0" i="0" kern="1200">
                <a:solidFill>
                  <a:schemeClr val="bg1"/>
                </a:solidFill>
                <a:latin typeface="Trade Gothic LT Std" panose="00000500000000000000" pitchFamily="50" charset="0"/>
                <a:ea typeface="+mn-ea"/>
                <a:cs typeface="Arial" panose="020B0604020202020204" pitchFamily="34" charset="0"/>
              </a:defRPr>
            </a:lvl1pPr>
            <a:lvl2pPr marL="742950" indent="-285750" algn="l" defTabSz="457200" rtl="0" eaLnBrk="1" latinLnBrk="0" hangingPunct="1">
              <a:spcBef>
                <a:spcPct val="20000"/>
              </a:spcBef>
              <a:buFont typeface="Wingdings" charset="2"/>
              <a:buChar char="§"/>
              <a:defRPr sz="2400" b="0" i="0" kern="1200">
                <a:solidFill>
                  <a:schemeClr val="bg1"/>
                </a:solidFill>
                <a:latin typeface="Trade Gothic"/>
                <a:ea typeface="+mn-ea"/>
                <a:cs typeface="TradeGothic Light"/>
              </a:defRPr>
            </a:lvl2pPr>
            <a:lvl3pPr marL="1143000" indent="-228600" algn="l" defTabSz="457200" rtl="0" eaLnBrk="1" latinLnBrk="0" hangingPunct="1">
              <a:spcBef>
                <a:spcPct val="20000"/>
              </a:spcBef>
              <a:buFont typeface="Wingdings" charset="2"/>
              <a:buChar char="§"/>
              <a:defRPr sz="2000" b="0" i="0" kern="1200">
                <a:solidFill>
                  <a:schemeClr val="bg1"/>
                </a:solidFill>
                <a:latin typeface="Trade Gothic"/>
                <a:ea typeface="+mn-ea"/>
                <a:cs typeface="TradeGothic Light"/>
              </a:defRPr>
            </a:lvl3pPr>
            <a:lvl4pPr marL="1600200" indent="-228600" algn="l" defTabSz="457200" rtl="0" eaLnBrk="1" latinLnBrk="0" hangingPunct="1">
              <a:spcBef>
                <a:spcPct val="20000"/>
              </a:spcBef>
              <a:buFont typeface="Wingdings" charset="2"/>
              <a:buChar char="§"/>
              <a:defRPr sz="1800" b="0" i="0" kern="1200">
                <a:solidFill>
                  <a:schemeClr val="bg1"/>
                </a:solidFill>
                <a:latin typeface="Trade Gothic"/>
                <a:ea typeface="+mn-ea"/>
                <a:cs typeface="TradeGothic Light"/>
              </a:defRPr>
            </a:lvl4pPr>
            <a:lvl5pPr marL="2057400" indent="-228600" algn="l" defTabSz="457200" rtl="0" eaLnBrk="1" latinLnBrk="0" hangingPunct="1">
              <a:spcBef>
                <a:spcPct val="20000"/>
              </a:spcBef>
              <a:buFont typeface="Wingdings" charset="2"/>
              <a:buChar char="§"/>
              <a:defRPr sz="1800" b="0" i="0" kern="1200">
                <a:solidFill>
                  <a:schemeClr val="bg1"/>
                </a:solidFill>
                <a:latin typeface="Trade Gothic"/>
                <a:ea typeface="+mn-ea"/>
                <a:cs typeface="TradeGothic Light"/>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spcBef>
                <a:spcPts val="1200"/>
              </a:spcBef>
            </a:pPr>
            <a:r>
              <a:rPr lang="da-DK" sz="1800" dirty="0">
                <a:solidFill>
                  <a:schemeClr val="tx1"/>
                </a:solidFill>
                <a:latin typeface="Work Sans" pitchFamily="2" charset="0"/>
              </a:rPr>
              <a:t>Som afslutning på Engineering Day skal I præsentere jeres prototyper. </a:t>
            </a:r>
          </a:p>
          <a:p>
            <a:pPr>
              <a:spcBef>
                <a:spcPts val="1200"/>
              </a:spcBef>
            </a:pPr>
            <a:r>
              <a:rPr lang="da-DK" sz="1800" dirty="0">
                <a:solidFill>
                  <a:schemeClr val="tx1"/>
                </a:solidFill>
                <a:latin typeface="Work Sans" pitchFamily="2" charset="0"/>
              </a:rPr>
              <a:t>Her skal I fortælle om: </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Hvilken transportudfordring skal prototypen løse? </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Hvordan skal jeres prototype bruges?</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Hvilke udfordringer har I oplevet i jeres design-proces?</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Har I afprøvet ideer, som I blev nødt til at ændre eller vælge fra - hvordan/hvorfor?</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Hvad ville I forbedre, hvis I havde mere tid?</a:t>
            </a:r>
          </a:p>
          <a:p>
            <a:endParaRPr lang="da-DK" dirty="0">
              <a:latin typeface="Work Sans" pitchFamily="2" charset="0"/>
            </a:endParaRPr>
          </a:p>
        </p:txBody>
      </p:sp>
      <p:sp>
        <p:nvSpPr>
          <p:cNvPr id="3" name="Pladsholder til tekst 2">
            <a:extLst>
              <a:ext uri="{FF2B5EF4-FFF2-40B4-BE49-F238E27FC236}">
                <a16:creationId xmlns:a16="http://schemas.microsoft.com/office/drawing/2014/main" id="{03B8B6B2-48BB-4B07-DF67-D1886BDD5A40}"/>
              </a:ext>
            </a:extLst>
          </p:cNvPr>
          <p:cNvSpPr>
            <a:spLocks noGrp="1"/>
          </p:cNvSpPr>
          <p:nvPr>
            <p:ph type="body" sz="quarter" idx="10"/>
          </p:nvPr>
        </p:nvSpPr>
        <p:spPr/>
        <p:txBody>
          <a:bodyPr/>
          <a:lstStyle/>
          <a:p>
            <a:r>
              <a:rPr lang="da-DK">
                <a:solidFill>
                  <a:srgbClr val="234B5A"/>
                </a:solidFill>
              </a:rPr>
              <a:t>Præsentere</a:t>
            </a:r>
          </a:p>
        </p:txBody>
      </p:sp>
      <p:pic>
        <p:nvPicPr>
          <p:cNvPr id="2" name="Billede 1" descr="Et billede, der indeholder cirkel, Grafik, logo, Font/skrifttype&#10;&#10;Automatisk genereret beskrivelse">
            <a:extLst>
              <a:ext uri="{FF2B5EF4-FFF2-40B4-BE49-F238E27FC236}">
                <a16:creationId xmlns:a16="http://schemas.microsoft.com/office/drawing/2014/main" id="{15AC603F-E92A-EA68-FAE6-59BE1C4562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0000" y="468000"/>
            <a:ext cx="1620000" cy="1620000"/>
          </a:xfrm>
          <a:prstGeom prst="rect">
            <a:avLst/>
          </a:prstGeom>
        </p:spPr>
      </p:pic>
      <p:pic>
        <p:nvPicPr>
          <p:cNvPr id="7" name="Billede 6" descr="Et billede, der indeholder tekst, cirkel, Font/skrifttype, skærmbillede&#10;&#10;AI-genereret indhold kan være ukorrekt.">
            <a:extLst>
              <a:ext uri="{FF2B5EF4-FFF2-40B4-BE49-F238E27FC236}">
                <a16:creationId xmlns:a16="http://schemas.microsoft.com/office/drawing/2014/main" id="{BB6FD085-2939-D909-8E74-0A68C6EC0E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04564" y="1526434"/>
            <a:ext cx="5316933" cy="3330212"/>
          </a:xfrm>
          <a:prstGeom prst="rect">
            <a:avLst/>
          </a:prstGeom>
        </p:spPr>
      </p:pic>
    </p:spTree>
    <p:extLst>
      <p:ext uri="{BB962C8B-B14F-4D97-AF65-F5344CB8AC3E}">
        <p14:creationId xmlns:p14="http://schemas.microsoft.com/office/powerpoint/2010/main" val="944702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10B81235-1A39-7583-3B5A-22F1B50EE2E3}"/>
              </a:ext>
            </a:extLst>
          </p:cNvPr>
          <p:cNvSpPr>
            <a:spLocks noGrp="1"/>
          </p:cNvSpPr>
          <p:nvPr>
            <p:ph type="body" sz="quarter" idx="10"/>
          </p:nvPr>
        </p:nvSpPr>
        <p:spPr/>
        <p:txBody>
          <a:bodyPr/>
          <a:lstStyle/>
          <a:p>
            <a:r>
              <a:rPr lang="da-DK" dirty="0"/>
              <a:t>EngineeringDay.dk</a:t>
            </a:r>
            <a:endParaRPr lang="da-DK" dirty="0">
              <a:solidFill>
                <a:schemeClr val="bg1"/>
              </a:solidFill>
            </a:endParaRPr>
          </a:p>
        </p:txBody>
      </p:sp>
      <p:sp>
        <p:nvSpPr>
          <p:cNvPr id="3" name="Rektangel 2">
            <a:extLst>
              <a:ext uri="{FF2B5EF4-FFF2-40B4-BE49-F238E27FC236}">
                <a16:creationId xmlns:a16="http://schemas.microsoft.com/office/drawing/2014/main" id="{63DFEBCA-8596-631E-9BC7-BB0B0582A00E}"/>
              </a:ext>
            </a:extLst>
          </p:cNvPr>
          <p:cNvSpPr/>
          <p:nvPr/>
        </p:nvSpPr>
        <p:spPr>
          <a:xfrm>
            <a:off x="0" y="5677469"/>
            <a:ext cx="12192000" cy="1180531"/>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26" name="Picture 2">
            <a:extLst>
              <a:ext uri="{FF2B5EF4-FFF2-40B4-BE49-F238E27FC236}">
                <a16:creationId xmlns:a16="http://schemas.microsoft.com/office/drawing/2014/main" id="{5D1008D1-40E8-90DD-BB23-46A4362225D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19980" y="5977626"/>
            <a:ext cx="2666375" cy="58021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C0C9472-1753-19FF-8B82-4383828B0D3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83153" y="5797735"/>
            <a:ext cx="1129684" cy="9178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8DECD6D-4E94-7A2A-5CE0-626778E19E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8086" y="5797735"/>
            <a:ext cx="2447924" cy="1223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619201"/>
      </p:ext>
    </p:extLst>
  </p:cSld>
  <p:clrMapOvr>
    <a:masterClrMapping/>
  </p:clrMapOvr>
</p:sld>
</file>

<file path=ppt/theme/theme1.xml><?xml version="1.0" encoding="utf-8"?>
<a:theme xmlns:a="http://schemas.openxmlformats.org/drawingml/2006/main" name="1_Hvid baggrund lille hjørnelogo">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Hvid baggrund lille hjørnelogo">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Grøn baggrund lille hjørnelogo">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9556b18-80b3-495f-bf06-e7a3be1966d2">
      <Terms xmlns="http://schemas.microsoft.com/office/infopath/2007/PartnerControls"/>
    </lcf76f155ced4ddcb4097134ff3c332f>
    <TaxCatchAll xmlns="a182a518-1075-4414-b33f-9ae5c587f5b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824A62435C14A4286DB020D2DE62476" ma:contentTypeVersion="19" ma:contentTypeDescription="Create a new document." ma:contentTypeScope="" ma:versionID="e0ccf87171acdd082e0fa4d0f22a97b2">
  <xsd:schema xmlns:xsd="http://www.w3.org/2001/XMLSchema" xmlns:xs="http://www.w3.org/2001/XMLSchema" xmlns:p="http://schemas.microsoft.com/office/2006/metadata/properties" xmlns:ns2="c9556b18-80b3-495f-bf06-e7a3be1966d2" xmlns:ns3="a182a518-1075-4414-b33f-9ae5c587f5b3" targetNamespace="http://schemas.microsoft.com/office/2006/metadata/properties" ma:root="true" ma:fieldsID="a893559a8696822b2f291f681c643d67" ns2:_="" ns3:_="">
    <xsd:import namespace="c9556b18-80b3-495f-bf06-e7a3be1966d2"/>
    <xsd:import namespace="a182a518-1075-4414-b33f-9ae5c587f5b3"/>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556b18-80b3-495f-bf06-e7a3be1966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8568548-9f5a-4e35-9c17-968ba1d5feab"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182a518-1075-4414-b33f-9ae5c587f5b3"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b5b5a254-60cb-4216-8964-bd87b223acca}" ma:internalName="TaxCatchAll" ma:showField="CatchAllData" ma:web="a182a518-1075-4414-b33f-9ae5c587f5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861F33-8CF6-4C0E-845F-6B313744A3FF}">
  <ds:schemaRef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a182a518-1075-4414-b33f-9ae5c587f5b3"/>
    <ds:schemaRef ds:uri="http://schemas.microsoft.com/office/2006/documentManagement/types"/>
    <ds:schemaRef ds:uri="c9556b18-80b3-495f-bf06-e7a3be1966d2"/>
    <ds:schemaRef ds:uri="http://purl.org/dc/dcmitype/"/>
    <ds:schemaRef ds:uri="http://purl.org/dc/terms/"/>
  </ds:schemaRefs>
</ds:datastoreItem>
</file>

<file path=customXml/itemProps2.xml><?xml version="1.0" encoding="utf-8"?>
<ds:datastoreItem xmlns:ds="http://schemas.openxmlformats.org/officeDocument/2006/customXml" ds:itemID="{E5B903B5-7819-48B3-BDE7-5A2A094A0464}">
  <ds:schemaRefs>
    <ds:schemaRef ds:uri="http://schemas.microsoft.com/sharepoint/v3/contenttype/forms"/>
  </ds:schemaRefs>
</ds:datastoreItem>
</file>

<file path=customXml/itemProps3.xml><?xml version="1.0" encoding="utf-8"?>
<ds:datastoreItem xmlns:ds="http://schemas.openxmlformats.org/officeDocument/2006/customXml" ds:itemID="{83876B2B-A13E-4459-9543-D31D155259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556b18-80b3-495f-bf06-e7a3be1966d2"/>
    <ds:schemaRef ds:uri="a182a518-1075-4414-b33f-9ae5c587f5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Tema1</Template>
  <TotalTime>22</TotalTime>
  <Words>912</Words>
  <Application>Microsoft Office PowerPoint</Application>
  <PresentationFormat>Widescreen</PresentationFormat>
  <Paragraphs>82</Paragraphs>
  <Slides>17</Slides>
  <Notes>12</Notes>
  <HiddenSlides>0</HiddenSlides>
  <MMClips>1</MMClips>
  <ScaleCrop>false</ScaleCrop>
  <HeadingPairs>
    <vt:vector size="6" baseType="variant">
      <vt:variant>
        <vt:lpstr>Benyttede skrifttyper</vt:lpstr>
      </vt:variant>
      <vt:variant>
        <vt:i4>7</vt:i4>
      </vt:variant>
      <vt:variant>
        <vt:lpstr>Tema</vt:lpstr>
      </vt:variant>
      <vt:variant>
        <vt:i4>3</vt:i4>
      </vt:variant>
      <vt:variant>
        <vt:lpstr>Slidetitler</vt:lpstr>
      </vt:variant>
      <vt:variant>
        <vt:i4>17</vt:i4>
      </vt:variant>
    </vt:vector>
  </HeadingPairs>
  <TitlesOfParts>
    <vt:vector size="27" baseType="lpstr">
      <vt:lpstr>Rockwell</vt:lpstr>
      <vt:lpstr>BetonEF-Bold</vt:lpstr>
      <vt:lpstr>Trade Gothic</vt:lpstr>
      <vt:lpstr>Calibri</vt:lpstr>
      <vt:lpstr>Arial</vt:lpstr>
      <vt:lpstr>Work Sans</vt:lpstr>
      <vt:lpstr>Wingdings</vt:lpstr>
      <vt:lpstr>1_Hvid baggrund lille hjørnelogo</vt:lpstr>
      <vt:lpstr>Hvid baggrund lille hjørnelogo</vt:lpstr>
      <vt:lpstr>Grøn baggrund lille hjørnelogo</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IDA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Marie Langskov</dc:creator>
  <cp:lastModifiedBy>David Russel</cp:lastModifiedBy>
  <cp:revision>6</cp:revision>
  <cp:lastPrinted>2013-03-20T07:57:09Z</cp:lastPrinted>
  <dcterms:created xsi:type="dcterms:W3CDTF">2013-03-25T08:44:40Z</dcterms:created>
  <dcterms:modified xsi:type="dcterms:W3CDTF">2026-09-14T11:22:07Z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0x010100B824A62435C14A4286DB020D2DE62476</vt:lpwstr>
  </property>
  <property fmtid="{D5CDD505-2E9C-101B-9397-08002B2CF9AE}" pid="3" name="MediaServiceImageTags">
    <vt:lpwstr/>
  </property>
</Properties>
</file>