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notesMasterIdLst>
    <p:notesMasterId r:id="rId23"/>
  </p:notesMasterIdLst>
  <p:handoutMasterIdLst>
    <p:handoutMasterId r:id="rId24"/>
  </p:handoutMasterIdLst>
  <p:sldIdLst>
    <p:sldId id="2145707034" r:id="rId5"/>
    <p:sldId id="258" r:id="rId6"/>
    <p:sldId id="2145707035" r:id="rId7"/>
    <p:sldId id="266" r:id="rId8"/>
    <p:sldId id="259" r:id="rId9"/>
    <p:sldId id="376" r:id="rId10"/>
    <p:sldId id="320" r:id="rId11"/>
    <p:sldId id="2145707037" r:id="rId12"/>
    <p:sldId id="2145707038" r:id="rId13"/>
    <p:sldId id="2145707039" r:id="rId14"/>
    <p:sldId id="2145707046" r:id="rId15"/>
    <p:sldId id="2145707041" r:id="rId16"/>
    <p:sldId id="2145707045" r:id="rId17"/>
    <p:sldId id="2145707040" r:id="rId18"/>
    <p:sldId id="2145707042" r:id="rId19"/>
    <p:sldId id="375" r:id="rId20"/>
    <p:sldId id="2145707044" r:id="rId21"/>
    <p:sldId id="2145707043" r:id="rId22"/>
  </p:sldIdLst>
  <p:sldSz cx="12192000" cy="6858000"/>
  <p:notesSz cx="6705600" cy="98425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0">
          <p15:clr>
            <a:srgbClr val="A4A3A4"/>
          </p15:clr>
        </p15:guide>
        <p15:guide id="2" pos="21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736D4-FE1A-3550-0075-AD26250D0FD6}" name="Nina Ahnstrøm" initials="NA" userId="S::niah@ida.dk::09669543-dc8d-4c2d-b804-47fea416e5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4B5A"/>
    <a:srgbClr val="37AFB5"/>
    <a:srgbClr val="587F8A"/>
    <a:srgbClr val="BCCF00"/>
    <a:srgbClr val="E1E500"/>
    <a:srgbClr val="FFF10B"/>
    <a:srgbClr val="0C0B0B"/>
    <a:srgbClr val="F5E63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1C432-B8BE-4BEB-8421-9ABBA95CA921}" v="22" dt="2024-07-11T07:59:55.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67" autoAdjust="0"/>
  </p:normalViewPr>
  <p:slideViewPr>
    <p:cSldViewPr snapToGrid="0">
      <p:cViewPr varScale="1">
        <p:scale>
          <a:sx n="68" d="100"/>
          <a:sy n="68" d="100"/>
        </p:scale>
        <p:origin x="139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00"/>
        <p:guide pos="21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Dorte Spang-Thomsen" userId="ccdee058-c02e-43d1-89dc-2e19170d0de7" providerId="ADAL" clId="{98B26946-1877-49EB-90DE-64E0D68A4B80}"/>
    <pc:docChg chg="undo custSel addSld modSld sldOrd modMainMaster">
      <pc:chgData name="Anne Dorte Spang-Thomsen" userId="ccdee058-c02e-43d1-89dc-2e19170d0de7" providerId="ADAL" clId="{98B26946-1877-49EB-90DE-64E0D68A4B80}" dt="2021-10-28T11:06:36.069" v="109" actId="700"/>
      <pc:docMkLst>
        <pc:docMk/>
      </pc:docMkLst>
      <pc:sldChg chg="addSp delSp modSp add mod modClrScheme chgLayout">
        <pc:chgData name="Anne Dorte Spang-Thomsen" userId="ccdee058-c02e-43d1-89dc-2e19170d0de7" providerId="ADAL" clId="{98B26946-1877-49EB-90DE-64E0D68A4B80}" dt="2021-10-28T10:57:29.582" v="97" actId="700"/>
        <pc:sldMkLst>
          <pc:docMk/>
          <pc:sldMk cId="2606317430" sldId="316"/>
        </pc:sldMkLst>
        <pc:spChg chg="add mod ord">
          <ac:chgData name="Anne Dorte Spang-Thomsen" userId="ccdee058-c02e-43d1-89dc-2e19170d0de7" providerId="ADAL" clId="{98B26946-1877-49EB-90DE-64E0D68A4B80}" dt="2021-10-28T10:57:29.582" v="97" actId="700"/>
          <ac:spMkLst>
            <pc:docMk/>
            <pc:sldMk cId="2606317430" sldId="316"/>
            <ac:spMk id="2" creationId="{168A938B-D696-4D16-B1CF-52E53F48454D}"/>
          </ac:spMkLst>
        </pc:spChg>
        <pc:spChg chg="del mod ord">
          <ac:chgData name="Anne Dorte Spang-Thomsen" userId="ccdee058-c02e-43d1-89dc-2e19170d0de7" providerId="ADAL" clId="{98B26946-1877-49EB-90DE-64E0D68A4B80}" dt="2021-10-28T10:57:29.582" v="97" actId="700"/>
          <ac:spMkLst>
            <pc:docMk/>
            <pc:sldMk cId="2606317430" sldId="316"/>
            <ac:spMk id="3" creationId="{40A7BDE9-B991-4AF6-8DF6-4E62A8D98443}"/>
          </ac:spMkLst>
        </pc:spChg>
      </pc:sldChg>
      <pc:sldChg chg="addSp delSp modSp new mod ord modClrScheme chgLayout">
        <pc:chgData name="Anne Dorte Spang-Thomsen" userId="ccdee058-c02e-43d1-89dc-2e19170d0de7" providerId="ADAL" clId="{98B26946-1877-49EB-90DE-64E0D68A4B80}" dt="2021-10-28T10:57:44.173" v="100"/>
        <pc:sldMkLst>
          <pc:docMk/>
          <pc:sldMk cId="3939603337" sldId="317"/>
        </pc:sldMkLst>
        <pc:spChg chg="add mod ord">
          <ac:chgData name="Anne Dorte Spang-Thomsen" userId="ccdee058-c02e-43d1-89dc-2e19170d0de7" providerId="ADAL" clId="{98B26946-1877-49EB-90DE-64E0D68A4B80}" dt="2021-10-28T10:57:40.903" v="98" actId="700"/>
          <ac:spMkLst>
            <pc:docMk/>
            <pc:sldMk cId="3939603337" sldId="317"/>
            <ac:spMk id="2" creationId="{3FA58690-E7EF-4ABE-A069-DAA2F6F219FA}"/>
          </ac:spMkLst>
        </pc:spChg>
        <pc:spChg chg="del">
          <ac:chgData name="Anne Dorte Spang-Thomsen" userId="ccdee058-c02e-43d1-89dc-2e19170d0de7" providerId="ADAL" clId="{98B26946-1877-49EB-90DE-64E0D68A4B80}" dt="2021-10-26T16:00:56.771" v="77" actId="6264"/>
          <ac:spMkLst>
            <pc:docMk/>
            <pc:sldMk cId="3939603337" sldId="317"/>
            <ac:spMk id="2" creationId="{5E256013-036E-404B-999E-DCD26A8F6EE3}"/>
          </ac:spMkLst>
        </pc:spChg>
        <pc:spChg chg="add del mod ord">
          <ac:chgData name="Anne Dorte Spang-Thomsen" userId="ccdee058-c02e-43d1-89dc-2e19170d0de7" providerId="ADAL" clId="{98B26946-1877-49EB-90DE-64E0D68A4B80}" dt="2021-10-28T10:57:40.903" v="98" actId="700"/>
          <ac:spMkLst>
            <pc:docMk/>
            <pc:sldMk cId="3939603337" sldId="317"/>
            <ac:spMk id="3" creationId="{57D1A912-9853-4348-909A-2198D04E44EF}"/>
          </ac:spMkLst>
        </pc:spChg>
      </pc:sldChg>
      <pc:sldChg chg="addSp delSp modSp new mod modClrScheme chgLayout">
        <pc:chgData name="Anne Dorte Spang-Thomsen" userId="ccdee058-c02e-43d1-89dc-2e19170d0de7" providerId="ADAL" clId="{98B26946-1877-49EB-90DE-64E0D68A4B80}" dt="2021-10-28T10:56:41.707" v="96" actId="700"/>
        <pc:sldMkLst>
          <pc:docMk/>
          <pc:sldMk cId="3252007664" sldId="318"/>
        </pc:sldMkLst>
        <pc:spChg chg="del mod ord">
          <ac:chgData name="Anne Dorte Spang-Thomsen" userId="ccdee058-c02e-43d1-89dc-2e19170d0de7" providerId="ADAL" clId="{98B26946-1877-49EB-90DE-64E0D68A4B80}" dt="2021-10-28T10:56:41.707" v="96" actId="700"/>
          <ac:spMkLst>
            <pc:docMk/>
            <pc:sldMk cId="3252007664" sldId="318"/>
            <ac:spMk id="2" creationId="{66A9E171-A10B-4F3F-BD24-974602D42910}"/>
          </ac:spMkLst>
        </pc:spChg>
        <pc:spChg chg="add mod ord">
          <ac:chgData name="Anne Dorte Spang-Thomsen" userId="ccdee058-c02e-43d1-89dc-2e19170d0de7" providerId="ADAL" clId="{98B26946-1877-49EB-90DE-64E0D68A4B80}" dt="2021-10-28T10:56:41.707" v="96" actId="700"/>
          <ac:spMkLst>
            <pc:docMk/>
            <pc:sldMk cId="3252007664" sldId="318"/>
            <ac:spMk id="3" creationId="{9E02F70A-1A1D-4363-BE76-56F5454F200B}"/>
          </ac:spMkLst>
        </pc:spChg>
      </pc:sldChg>
      <pc:sldChg chg="add">
        <pc:chgData name="Anne Dorte Spang-Thomsen" userId="ccdee058-c02e-43d1-89dc-2e19170d0de7" providerId="ADAL" clId="{98B26946-1877-49EB-90DE-64E0D68A4B80}" dt="2021-10-28T11:06:03.658" v="101"/>
        <pc:sldMkLst>
          <pc:docMk/>
          <pc:sldMk cId="4029172654" sldId="319"/>
        </pc:sldMkLst>
      </pc:sldChg>
      <pc:sldChg chg="addSp delSp modSp add mod modClrScheme chgLayout">
        <pc:chgData name="Anne Dorte Spang-Thomsen" userId="ccdee058-c02e-43d1-89dc-2e19170d0de7" providerId="ADAL" clId="{98B26946-1877-49EB-90DE-64E0D68A4B80}" dt="2021-10-28T11:06:11.781" v="104" actId="700"/>
        <pc:sldMkLst>
          <pc:docMk/>
          <pc:sldMk cId="2255513817" sldId="320"/>
        </pc:sldMkLst>
        <pc:spChg chg="add mod ord">
          <ac:chgData name="Anne Dorte Spang-Thomsen" userId="ccdee058-c02e-43d1-89dc-2e19170d0de7" providerId="ADAL" clId="{98B26946-1877-49EB-90DE-64E0D68A4B80}" dt="2021-10-28T11:06:11.781" v="104" actId="700"/>
          <ac:spMkLst>
            <pc:docMk/>
            <pc:sldMk cId="2255513817" sldId="320"/>
            <ac:spMk id="2" creationId="{CE4662B4-12EE-46E6-84BD-F893357AD4AB}"/>
          </ac:spMkLst>
        </pc:spChg>
        <pc:spChg chg="del mod ord">
          <ac:chgData name="Anne Dorte Spang-Thomsen" userId="ccdee058-c02e-43d1-89dc-2e19170d0de7" providerId="ADAL" clId="{98B26946-1877-49EB-90DE-64E0D68A4B80}" dt="2021-10-28T11:06:11.781" v="104" actId="700"/>
          <ac:spMkLst>
            <pc:docMk/>
            <pc:sldMk cId="2255513817" sldId="320"/>
            <ac:spMk id="3" creationId="{4E9E3D4C-9865-44C6-8593-FAE45B09A2AD}"/>
          </ac:spMkLst>
        </pc:spChg>
        <pc:spChg chg="add mod ord">
          <ac:chgData name="Anne Dorte Spang-Thomsen" userId="ccdee058-c02e-43d1-89dc-2e19170d0de7" providerId="ADAL" clId="{98B26946-1877-49EB-90DE-64E0D68A4B80}" dt="2021-10-28T11:06:11.781" v="104" actId="700"/>
          <ac:spMkLst>
            <pc:docMk/>
            <pc:sldMk cId="2255513817" sldId="320"/>
            <ac:spMk id="4" creationId="{101BC588-BEAD-4C3B-B331-467799587A19}"/>
          </ac:spMkLst>
        </pc:spChg>
      </pc:sldChg>
      <pc:sldChg chg="addSp delSp modSp add mod modClrScheme chgLayout">
        <pc:chgData name="Anne Dorte Spang-Thomsen" userId="ccdee058-c02e-43d1-89dc-2e19170d0de7" providerId="ADAL" clId="{98B26946-1877-49EB-90DE-64E0D68A4B80}" dt="2021-10-28T11:06:15.990" v="105" actId="700"/>
        <pc:sldMkLst>
          <pc:docMk/>
          <pc:sldMk cId="949189535" sldId="321"/>
        </pc:sldMkLst>
        <pc:spChg chg="add mod ord">
          <ac:chgData name="Anne Dorte Spang-Thomsen" userId="ccdee058-c02e-43d1-89dc-2e19170d0de7" providerId="ADAL" clId="{98B26946-1877-49EB-90DE-64E0D68A4B80}" dt="2021-10-28T11:06:15.990" v="105" actId="700"/>
          <ac:spMkLst>
            <pc:docMk/>
            <pc:sldMk cId="949189535" sldId="321"/>
            <ac:spMk id="2" creationId="{DF9A463F-BA0A-4EF3-8A67-891A94D9FC0F}"/>
          </ac:spMkLst>
        </pc:spChg>
        <pc:spChg chg="del mod ord">
          <ac:chgData name="Anne Dorte Spang-Thomsen" userId="ccdee058-c02e-43d1-89dc-2e19170d0de7" providerId="ADAL" clId="{98B26946-1877-49EB-90DE-64E0D68A4B80}" dt="2021-10-28T11:06:15.990" v="105" actId="700"/>
          <ac:spMkLst>
            <pc:docMk/>
            <pc:sldMk cId="949189535" sldId="321"/>
            <ac:spMk id="3" creationId="{4E9E3D4C-9865-44C6-8593-FAE45B09A2AD}"/>
          </ac:spMkLst>
        </pc:spChg>
        <pc:spChg chg="add mod ord">
          <ac:chgData name="Anne Dorte Spang-Thomsen" userId="ccdee058-c02e-43d1-89dc-2e19170d0de7" providerId="ADAL" clId="{98B26946-1877-49EB-90DE-64E0D68A4B80}" dt="2021-10-28T11:06:15.990" v="105" actId="700"/>
          <ac:spMkLst>
            <pc:docMk/>
            <pc:sldMk cId="949189535" sldId="321"/>
            <ac:spMk id="4" creationId="{1EEE263A-0BB4-405F-A157-29B8D4A90309}"/>
          </ac:spMkLst>
        </pc:spChg>
      </pc:sldChg>
      <pc:sldChg chg="addSp delSp modSp add mod modClrScheme chgLayout">
        <pc:chgData name="Anne Dorte Spang-Thomsen" userId="ccdee058-c02e-43d1-89dc-2e19170d0de7" providerId="ADAL" clId="{98B26946-1877-49EB-90DE-64E0D68A4B80}" dt="2021-10-28T11:06:26.411" v="108" actId="700"/>
        <pc:sldMkLst>
          <pc:docMk/>
          <pc:sldMk cId="607030042" sldId="322"/>
        </pc:sldMkLst>
        <pc:spChg chg="add mod ord">
          <ac:chgData name="Anne Dorte Spang-Thomsen" userId="ccdee058-c02e-43d1-89dc-2e19170d0de7" providerId="ADAL" clId="{98B26946-1877-49EB-90DE-64E0D68A4B80}" dt="2021-10-28T11:06:26.411" v="108" actId="700"/>
          <ac:spMkLst>
            <pc:docMk/>
            <pc:sldMk cId="607030042" sldId="322"/>
            <ac:spMk id="2" creationId="{1DEB6171-4E6F-4CCA-981F-41435A03681E}"/>
          </ac:spMkLst>
        </pc:spChg>
        <pc:spChg chg="add mod ord">
          <ac:chgData name="Anne Dorte Spang-Thomsen" userId="ccdee058-c02e-43d1-89dc-2e19170d0de7" providerId="ADAL" clId="{98B26946-1877-49EB-90DE-64E0D68A4B80}" dt="2021-10-28T11:06:26.411" v="108" actId="700"/>
          <ac:spMkLst>
            <pc:docMk/>
            <pc:sldMk cId="607030042" sldId="322"/>
            <ac:spMk id="3" creationId="{A3A9792F-789B-495B-BDB4-CA1F613FAF0F}"/>
          </ac:spMkLst>
        </pc:spChg>
        <pc:spChg chg="del mod ord">
          <ac:chgData name="Anne Dorte Spang-Thomsen" userId="ccdee058-c02e-43d1-89dc-2e19170d0de7" providerId="ADAL" clId="{98B26946-1877-49EB-90DE-64E0D68A4B80}" dt="2021-10-28T11:06:26.411" v="108" actId="700"/>
          <ac:spMkLst>
            <pc:docMk/>
            <pc:sldMk cId="607030042" sldId="322"/>
            <ac:spMk id="4" creationId="{D53F73A4-D6C5-4004-81CB-6A1B7B6313E3}"/>
          </ac:spMkLst>
        </pc:spChg>
        <pc:spChg chg="del mod ord">
          <ac:chgData name="Anne Dorte Spang-Thomsen" userId="ccdee058-c02e-43d1-89dc-2e19170d0de7" providerId="ADAL" clId="{98B26946-1877-49EB-90DE-64E0D68A4B80}" dt="2021-10-28T11:06:26.411" v="108" actId="700"/>
          <ac:spMkLst>
            <pc:docMk/>
            <pc:sldMk cId="607030042" sldId="322"/>
            <ac:spMk id="5" creationId="{AA5E5AFA-465E-4F87-91B4-E40F04098121}"/>
          </ac:spMkLst>
        </pc:spChg>
      </pc:sldChg>
      <pc:sldChg chg="addSp delSp modSp add mod modClrScheme chgLayout">
        <pc:chgData name="Anne Dorte Spang-Thomsen" userId="ccdee058-c02e-43d1-89dc-2e19170d0de7" providerId="ADAL" clId="{98B26946-1877-49EB-90DE-64E0D68A4B80}" dt="2021-10-28T11:06:36.069" v="109" actId="700"/>
        <pc:sldMkLst>
          <pc:docMk/>
          <pc:sldMk cId="3985303276" sldId="323"/>
        </pc:sldMkLst>
        <pc:spChg chg="add mod ord">
          <ac:chgData name="Anne Dorte Spang-Thomsen" userId="ccdee058-c02e-43d1-89dc-2e19170d0de7" providerId="ADAL" clId="{98B26946-1877-49EB-90DE-64E0D68A4B80}" dt="2021-10-28T11:06:36.069" v="109" actId="700"/>
          <ac:spMkLst>
            <pc:docMk/>
            <pc:sldMk cId="3985303276" sldId="323"/>
            <ac:spMk id="2" creationId="{73909F46-F309-4467-BA4B-5710B04D74E5}"/>
          </ac:spMkLst>
        </pc:spChg>
        <pc:spChg chg="add mod ord">
          <ac:chgData name="Anne Dorte Spang-Thomsen" userId="ccdee058-c02e-43d1-89dc-2e19170d0de7" providerId="ADAL" clId="{98B26946-1877-49EB-90DE-64E0D68A4B80}" dt="2021-10-28T11:06:36.069" v="109" actId="700"/>
          <ac:spMkLst>
            <pc:docMk/>
            <pc:sldMk cId="3985303276" sldId="323"/>
            <ac:spMk id="3" creationId="{6187A063-3C1A-4D78-B39E-141E28E1AC3B}"/>
          </ac:spMkLst>
        </pc:spChg>
        <pc:spChg chg="del mod ord">
          <ac:chgData name="Anne Dorte Spang-Thomsen" userId="ccdee058-c02e-43d1-89dc-2e19170d0de7" providerId="ADAL" clId="{98B26946-1877-49EB-90DE-64E0D68A4B80}" dt="2021-10-28T11:06:36.069" v="109" actId="700"/>
          <ac:spMkLst>
            <pc:docMk/>
            <pc:sldMk cId="3985303276" sldId="323"/>
            <ac:spMk id="4" creationId="{D53F73A4-D6C5-4004-81CB-6A1B7B6313E3}"/>
          </ac:spMkLst>
        </pc:spChg>
        <pc:spChg chg="del mod ord">
          <ac:chgData name="Anne Dorte Spang-Thomsen" userId="ccdee058-c02e-43d1-89dc-2e19170d0de7" providerId="ADAL" clId="{98B26946-1877-49EB-90DE-64E0D68A4B80}" dt="2021-10-28T11:06:36.069" v="109" actId="700"/>
          <ac:spMkLst>
            <pc:docMk/>
            <pc:sldMk cId="3985303276" sldId="323"/>
            <ac:spMk id="5" creationId="{AA5E5AFA-465E-4F87-91B4-E40F04098121}"/>
          </ac:spMkLst>
        </pc:spChg>
      </pc:sldChg>
      <pc:sldMasterChg chg="delSldLayout modSldLayout sldLayoutOrd">
        <pc:chgData name="Anne Dorte Spang-Thomsen" userId="ccdee058-c02e-43d1-89dc-2e19170d0de7" providerId="ADAL" clId="{98B26946-1877-49EB-90DE-64E0D68A4B80}" dt="2021-10-26T16:07:12.642" v="94" actId="20578"/>
        <pc:sldMasterMkLst>
          <pc:docMk/>
          <pc:sldMasterMk cId="3815649992" sldId="2147483703"/>
        </pc:sldMasterMkLst>
        <pc:sldLayoutChg chg="ord">
          <pc:chgData name="Anne Dorte Spang-Thomsen" userId="ccdee058-c02e-43d1-89dc-2e19170d0de7" providerId="ADAL" clId="{98B26946-1877-49EB-90DE-64E0D68A4B80}" dt="2021-10-26T06:54:12.828" v="38" actId="20578"/>
          <pc:sldLayoutMkLst>
            <pc:docMk/>
            <pc:sldMasterMk cId="3815649992" sldId="2147483703"/>
            <pc:sldLayoutMk cId="3945058042" sldId="2147483843"/>
          </pc:sldLayoutMkLst>
        </pc:sldLayoutChg>
        <pc:sldLayoutChg chg="modSp del mod ord">
          <pc:chgData name="Anne Dorte Spang-Thomsen" userId="ccdee058-c02e-43d1-89dc-2e19170d0de7" providerId="ADAL" clId="{98B26946-1877-49EB-90DE-64E0D68A4B80}" dt="2021-10-26T16:04:59.575" v="83" actId="2696"/>
          <pc:sldLayoutMkLst>
            <pc:docMk/>
            <pc:sldMasterMk cId="3815649992" sldId="2147483703"/>
            <pc:sldLayoutMk cId="1893301757" sldId="2147483881"/>
          </pc:sldLayoutMkLst>
          <pc:picChg chg="mod modCrop">
            <ac:chgData name="Anne Dorte Spang-Thomsen" userId="ccdee058-c02e-43d1-89dc-2e19170d0de7" providerId="ADAL" clId="{98B26946-1877-49EB-90DE-64E0D68A4B80}" dt="2021-10-26T16:02:50.265" v="80" actId="1076"/>
            <ac:picMkLst>
              <pc:docMk/>
              <pc:sldMasterMk cId="3815649992" sldId="2147483703"/>
              <pc:sldLayoutMk cId="1893301757" sldId="2147483881"/>
              <ac:picMk id="4" creationId="{6ADED15B-1A87-440B-972F-88C3C1AD59F9}"/>
            </ac:picMkLst>
          </pc:picChg>
        </pc:sldLayoutChg>
        <pc:sldLayoutChg chg="modSp mod">
          <pc:chgData name="Anne Dorte Spang-Thomsen" userId="ccdee058-c02e-43d1-89dc-2e19170d0de7" providerId="ADAL" clId="{98B26946-1877-49EB-90DE-64E0D68A4B80}" dt="2021-10-26T06:47:57.213" v="17" actId="18131"/>
          <pc:sldLayoutMkLst>
            <pc:docMk/>
            <pc:sldMasterMk cId="3815649992" sldId="2147483703"/>
            <pc:sldLayoutMk cId="2140551645" sldId="2147483882"/>
          </pc:sldLayoutMkLst>
          <pc:picChg chg="mod modCrop">
            <ac:chgData name="Anne Dorte Spang-Thomsen" userId="ccdee058-c02e-43d1-89dc-2e19170d0de7" providerId="ADAL" clId="{98B26946-1877-49EB-90DE-64E0D68A4B80}" dt="2021-10-26T06:47:57.213" v="17" actId="18131"/>
            <ac:picMkLst>
              <pc:docMk/>
              <pc:sldMasterMk cId="3815649992" sldId="2147483703"/>
              <pc:sldLayoutMk cId="2140551645" sldId="2147483882"/>
              <ac:picMk id="4" creationId="{6ADED15B-1A87-440B-972F-88C3C1AD59F9}"/>
            </ac:picMkLst>
          </pc:picChg>
        </pc:sldLayoutChg>
        <pc:sldLayoutChg chg="modSp mod">
          <pc:chgData name="Anne Dorte Spang-Thomsen" userId="ccdee058-c02e-43d1-89dc-2e19170d0de7" providerId="ADAL" clId="{98B26946-1877-49EB-90DE-64E0D68A4B80}" dt="2021-10-26T06:49:49.335" v="26" actId="18131"/>
          <pc:sldLayoutMkLst>
            <pc:docMk/>
            <pc:sldMasterMk cId="3815649992" sldId="2147483703"/>
            <pc:sldLayoutMk cId="1663298053" sldId="2147483883"/>
          </pc:sldLayoutMkLst>
          <pc:picChg chg="mod modCrop">
            <ac:chgData name="Anne Dorte Spang-Thomsen" userId="ccdee058-c02e-43d1-89dc-2e19170d0de7" providerId="ADAL" clId="{98B26946-1877-49EB-90DE-64E0D68A4B80}" dt="2021-10-26T06:49:49.335" v="26" actId="18131"/>
            <ac:picMkLst>
              <pc:docMk/>
              <pc:sldMasterMk cId="3815649992" sldId="2147483703"/>
              <pc:sldLayoutMk cId="1663298053" sldId="2147483883"/>
              <ac:picMk id="4" creationId="{6ADED15B-1A87-440B-972F-88C3C1AD59F9}"/>
            </ac:picMkLst>
          </pc:picChg>
        </pc:sldLayoutChg>
        <pc:sldLayoutChg chg="modSp mod">
          <pc:chgData name="Anne Dorte Spang-Thomsen" userId="ccdee058-c02e-43d1-89dc-2e19170d0de7" providerId="ADAL" clId="{98B26946-1877-49EB-90DE-64E0D68A4B80}" dt="2021-10-26T06:51:00.382" v="28" actId="732"/>
          <pc:sldLayoutMkLst>
            <pc:docMk/>
            <pc:sldMasterMk cId="3815649992" sldId="2147483703"/>
            <pc:sldLayoutMk cId="2919623185" sldId="2147483884"/>
          </pc:sldLayoutMkLst>
          <pc:picChg chg="mod modCrop">
            <ac:chgData name="Anne Dorte Spang-Thomsen" userId="ccdee058-c02e-43d1-89dc-2e19170d0de7" providerId="ADAL" clId="{98B26946-1877-49EB-90DE-64E0D68A4B80}" dt="2021-10-26T06:51:00.382" v="28" actId="732"/>
            <ac:picMkLst>
              <pc:docMk/>
              <pc:sldMasterMk cId="3815649992" sldId="2147483703"/>
              <pc:sldLayoutMk cId="2919623185" sldId="2147483884"/>
              <ac:picMk id="4" creationId="{6ADED15B-1A87-440B-972F-88C3C1AD59F9}"/>
            </ac:picMkLst>
          </pc:picChg>
        </pc:sldLayoutChg>
        <pc:sldLayoutChg chg="modSp mod">
          <pc:chgData name="Anne Dorte Spang-Thomsen" userId="ccdee058-c02e-43d1-89dc-2e19170d0de7" providerId="ADAL" clId="{98B26946-1877-49EB-90DE-64E0D68A4B80}" dt="2021-10-26T06:51:59.227" v="30" actId="18131"/>
          <pc:sldLayoutMkLst>
            <pc:docMk/>
            <pc:sldMasterMk cId="3815649992" sldId="2147483703"/>
            <pc:sldLayoutMk cId="4051035544" sldId="2147483885"/>
          </pc:sldLayoutMkLst>
          <pc:picChg chg="mod modCrop">
            <ac:chgData name="Anne Dorte Spang-Thomsen" userId="ccdee058-c02e-43d1-89dc-2e19170d0de7" providerId="ADAL" clId="{98B26946-1877-49EB-90DE-64E0D68A4B80}" dt="2021-10-26T06:51:59.227" v="30" actId="18131"/>
            <ac:picMkLst>
              <pc:docMk/>
              <pc:sldMasterMk cId="3815649992" sldId="2147483703"/>
              <pc:sldLayoutMk cId="4051035544" sldId="2147483885"/>
              <ac:picMk id="4" creationId="{6ADED15B-1A87-440B-972F-88C3C1AD59F9}"/>
            </ac:picMkLst>
          </pc:picChg>
        </pc:sldLayoutChg>
        <pc:sldLayoutChg chg="modSp mod">
          <pc:chgData name="Anne Dorte Spang-Thomsen" userId="ccdee058-c02e-43d1-89dc-2e19170d0de7" providerId="ADAL" clId="{98B26946-1877-49EB-90DE-64E0D68A4B80}" dt="2021-10-26T06:52:54.886" v="32" actId="18131"/>
          <pc:sldLayoutMkLst>
            <pc:docMk/>
            <pc:sldMasterMk cId="3815649992" sldId="2147483703"/>
            <pc:sldLayoutMk cId="836930034" sldId="2147483886"/>
          </pc:sldLayoutMkLst>
          <pc:picChg chg="mod modCrop">
            <ac:chgData name="Anne Dorte Spang-Thomsen" userId="ccdee058-c02e-43d1-89dc-2e19170d0de7" providerId="ADAL" clId="{98B26946-1877-49EB-90DE-64E0D68A4B80}" dt="2021-10-26T06:52:54.886" v="32" actId="18131"/>
            <ac:picMkLst>
              <pc:docMk/>
              <pc:sldMasterMk cId="3815649992" sldId="2147483703"/>
              <pc:sldLayoutMk cId="836930034" sldId="2147483886"/>
              <ac:picMk id="4" creationId="{6ADED15B-1A87-440B-972F-88C3C1AD59F9}"/>
            </ac:picMkLst>
          </pc:picChg>
        </pc:sldLayoutChg>
        <pc:sldLayoutChg chg="modSp">
          <pc:chgData name="Anne Dorte Spang-Thomsen" userId="ccdee058-c02e-43d1-89dc-2e19170d0de7" providerId="ADAL" clId="{98B26946-1877-49EB-90DE-64E0D68A4B80}" dt="2021-10-26T06:53:20.464" v="33" actId="14826"/>
          <pc:sldLayoutMkLst>
            <pc:docMk/>
            <pc:sldMasterMk cId="3815649992" sldId="2147483703"/>
            <pc:sldLayoutMk cId="874561210" sldId="2147483887"/>
          </pc:sldLayoutMkLst>
          <pc:picChg chg="mod">
            <ac:chgData name="Anne Dorte Spang-Thomsen" userId="ccdee058-c02e-43d1-89dc-2e19170d0de7" providerId="ADAL" clId="{98B26946-1877-49EB-90DE-64E0D68A4B80}" dt="2021-10-26T06:53:20.464" v="33" actId="14826"/>
            <ac:picMkLst>
              <pc:docMk/>
              <pc:sldMasterMk cId="3815649992" sldId="2147483703"/>
              <pc:sldLayoutMk cId="874561210" sldId="2147483887"/>
              <ac:picMk id="4" creationId="{6ADED15B-1A87-440B-972F-88C3C1AD59F9}"/>
            </ac:picMkLst>
          </pc:picChg>
        </pc:sldLayoutChg>
        <pc:sldLayoutChg chg="modSp mod">
          <pc:chgData name="Anne Dorte Spang-Thomsen" userId="ccdee058-c02e-43d1-89dc-2e19170d0de7" providerId="ADAL" clId="{98B26946-1877-49EB-90DE-64E0D68A4B80}" dt="2021-10-26T06:56:27.790" v="49" actId="1076"/>
          <pc:sldLayoutMkLst>
            <pc:docMk/>
            <pc:sldMasterMk cId="3815649992" sldId="2147483703"/>
            <pc:sldLayoutMk cId="1910241144" sldId="2147483888"/>
          </pc:sldLayoutMkLst>
          <pc:picChg chg="mod modCrop">
            <ac:chgData name="Anne Dorte Spang-Thomsen" userId="ccdee058-c02e-43d1-89dc-2e19170d0de7" providerId="ADAL" clId="{98B26946-1877-49EB-90DE-64E0D68A4B80}" dt="2021-10-26T06:56:27.790" v="49" actId="1076"/>
            <ac:picMkLst>
              <pc:docMk/>
              <pc:sldMasterMk cId="3815649992" sldId="2147483703"/>
              <pc:sldLayoutMk cId="1910241144" sldId="2147483888"/>
              <ac:picMk id="3" creationId="{45311BEB-D61A-4B17-832C-7CFD5252D539}"/>
            </ac:picMkLst>
          </pc:picChg>
        </pc:sldLayoutChg>
        <pc:sldLayoutChg chg="del">
          <pc:chgData name="Anne Dorte Spang-Thomsen" userId="ccdee058-c02e-43d1-89dc-2e19170d0de7" providerId="ADAL" clId="{98B26946-1877-49EB-90DE-64E0D68A4B80}" dt="2021-10-26T06:53:25.963" v="34" actId="2696"/>
          <pc:sldLayoutMkLst>
            <pc:docMk/>
            <pc:sldMasterMk cId="3815649992" sldId="2147483703"/>
            <pc:sldLayoutMk cId="2000692447" sldId="2147483888"/>
          </pc:sldLayoutMkLst>
        </pc:sldLayoutChg>
        <pc:sldLayoutChg chg="modSp mod">
          <pc:chgData name="Anne Dorte Spang-Thomsen" userId="ccdee058-c02e-43d1-89dc-2e19170d0de7" providerId="ADAL" clId="{98B26946-1877-49EB-90DE-64E0D68A4B80}" dt="2021-10-26T06:57:26.362" v="55" actId="18131"/>
          <pc:sldLayoutMkLst>
            <pc:docMk/>
            <pc:sldMasterMk cId="3815649992" sldId="2147483703"/>
            <pc:sldLayoutMk cId="4281458071" sldId="2147483889"/>
          </pc:sldLayoutMkLst>
          <pc:picChg chg="mod modCrop">
            <ac:chgData name="Anne Dorte Spang-Thomsen" userId="ccdee058-c02e-43d1-89dc-2e19170d0de7" providerId="ADAL" clId="{98B26946-1877-49EB-90DE-64E0D68A4B80}" dt="2021-10-26T06:57:26.362" v="55" actId="18131"/>
            <ac:picMkLst>
              <pc:docMk/>
              <pc:sldMasterMk cId="3815649992" sldId="2147483703"/>
              <pc:sldLayoutMk cId="4281458071" sldId="2147483889"/>
              <ac:picMk id="3" creationId="{45311BEB-D61A-4B17-832C-7CFD5252D539}"/>
            </ac:picMkLst>
          </pc:picChg>
        </pc:sldLayoutChg>
        <pc:sldLayoutChg chg="modSp mod">
          <pc:chgData name="Anne Dorte Spang-Thomsen" userId="ccdee058-c02e-43d1-89dc-2e19170d0de7" providerId="ADAL" clId="{98B26946-1877-49EB-90DE-64E0D68A4B80}" dt="2021-10-26T06:58:51.471" v="60" actId="196"/>
          <pc:sldLayoutMkLst>
            <pc:docMk/>
            <pc:sldMasterMk cId="3815649992" sldId="2147483703"/>
            <pc:sldLayoutMk cId="2598934801" sldId="2147483890"/>
          </pc:sldLayoutMkLst>
          <pc:picChg chg="mod modCrop">
            <ac:chgData name="Anne Dorte Spang-Thomsen" userId="ccdee058-c02e-43d1-89dc-2e19170d0de7" providerId="ADAL" clId="{98B26946-1877-49EB-90DE-64E0D68A4B80}" dt="2021-10-26T06:58:51.471" v="60" actId="196"/>
            <ac:picMkLst>
              <pc:docMk/>
              <pc:sldMasterMk cId="3815649992" sldId="2147483703"/>
              <pc:sldLayoutMk cId="2598934801" sldId="2147483890"/>
              <ac:picMk id="3" creationId="{45311BEB-D61A-4B17-832C-7CFD5252D539}"/>
            </ac:picMkLst>
          </pc:picChg>
        </pc:sldLayoutChg>
        <pc:sldLayoutChg chg="modSp mod ord">
          <pc:chgData name="Anne Dorte Spang-Thomsen" userId="ccdee058-c02e-43d1-89dc-2e19170d0de7" providerId="ADAL" clId="{98B26946-1877-49EB-90DE-64E0D68A4B80}" dt="2021-10-26T07:02:43.396" v="74" actId="20578"/>
          <pc:sldLayoutMkLst>
            <pc:docMk/>
            <pc:sldMasterMk cId="3815649992" sldId="2147483703"/>
            <pc:sldLayoutMk cId="3226599020" sldId="2147483891"/>
          </pc:sldLayoutMkLst>
          <pc:picChg chg="mod modCrop">
            <ac:chgData name="Anne Dorte Spang-Thomsen" userId="ccdee058-c02e-43d1-89dc-2e19170d0de7" providerId="ADAL" clId="{98B26946-1877-49EB-90DE-64E0D68A4B80}" dt="2021-10-26T06:59:53.954" v="66" actId="196"/>
            <ac:picMkLst>
              <pc:docMk/>
              <pc:sldMasterMk cId="3815649992" sldId="2147483703"/>
              <pc:sldLayoutMk cId="3226599020" sldId="2147483891"/>
              <ac:picMk id="3" creationId="{45311BEB-D61A-4B17-832C-7CFD5252D539}"/>
            </ac:picMkLst>
          </pc:picChg>
        </pc:sldLayoutChg>
        <pc:sldLayoutChg chg="modSp mod">
          <pc:chgData name="Anne Dorte Spang-Thomsen" userId="ccdee058-c02e-43d1-89dc-2e19170d0de7" providerId="ADAL" clId="{98B26946-1877-49EB-90DE-64E0D68A4B80}" dt="2021-10-26T07:01:36.109" v="73" actId="18131"/>
          <pc:sldLayoutMkLst>
            <pc:docMk/>
            <pc:sldMasterMk cId="3815649992" sldId="2147483703"/>
            <pc:sldLayoutMk cId="1773933598" sldId="2147483892"/>
          </pc:sldLayoutMkLst>
          <pc:picChg chg="mod modCrop">
            <ac:chgData name="Anne Dorte Spang-Thomsen" userId="ccdee058-c02e-43d1-89dc-2e19170d0de7" providerId="ADAL" clId="{98B26946-1877-49EB-90DE-64E0D68A4B80}" dt="2021-10-26T07:01:36.109" v="73" actId="18131"/>
            <ac:picMkLst>
              <pc:docMk/>
              <pc:sldMasterMk cId="3815649992" sldId="2147483703"/>
              <pc:sldLayoutMk cId="1773933598" sldId="2147483892"/>
              <ac:picMk id="3" creationId="{45311BEB-D61A-4B17-832C-7CFD5252D539}"/>
            </ac:picMkLst>
          </pc:picChg>
        </pc:sldLayoutChg>
        <pc:sldLayoutChg chg="modSp">
          <pc:chgData name="Anne Dorte Spang-Thomsen" userId="ccdee058-c02e-43d1-89dc-2e19170d0de7" providerId="ADAL" clId="{98B26946-1877-49EB-90DE-64E0D68A4B80}" dt="2021-10-26T16:03:55.981" v="81" actId="14826"/>
          <pc:sldLayoutMkLst>
            <pc:docMk/>
            <pc:sldMasterMk cId="3815649992" sldId="2147483703"/>
            <pc:sldLayoutMk cId="3989987224" sldId="2147483895"/>
          </pc:sldLayoutMkLst>
          <pc:picChg chg="mod">
            <ac:chgData name="Anne Dorte Spang-Thomsen" userId="ccdee058-c02e-43d1-89dc-2e19170d0de7" providerId="ADAL" clId="{98B26946-1877-49EB-90DE-64E0D68A4B80}" dt="2021-10-26T16:03:55.981" v="81" actId="14826"/>
            <ac:picMkLst>
              <pc:docMk/>
              <pc:sldMasterMk cId="3815649992" sldId="2147483703"/>
              <pc:sldLayoutMk cId="3989987224" sldId="2147483895"/>
              <ac:picMk id="4" creationId="{6ADED15B-1A87-440B-972F-88C3C1AD59F9}"/>
            </ac:picMkLst>
          </pc:picChg>
        </pc:sldLayoutChg>
        <pc:sldLayoutChg chg="modSp">
          <pc:chgData name="Anne Dorte Spang-Thomsen" userId="ccdee058-c02e-43d1-89dc-2e19170d0de7" providerId="ADAL" clId="{98B26946-1877-49EB-90DE-64E0D68A4B80}" dt="2021-10-26T16:04:40.567" v="82" actId="14826"/>
          <pc:sldLayoutMkLst>
            <pc:docMk/>
            <pc:sldMasterMk cId="3815649992" sldId="2147483703"/>
            <pc:sldLayoutMk cId="2238445283" sldId="2147483896"/>
          </pc:sldLayoutMkLst>
          <pc:picChg chg="mod">
            <ac:chgData name="Anne Dorte Spang-Thomsen" userId="ccdee058-c02e-43d1-89dc-2e19170d0de7" providerId="ADAL" clId="{98B26946-1877-49EB-90DE-64E0D68A4B80}" dt="2021-10-26T16:04:40.567" v="82" actId="14826"/>
            <ac:picMkLst>
              <pc:docMk/>
              <pc:sldMasterMk cId="3815649992" sldId="2147483703"/>
              <pc:sldLayoutMk cId="2238445283" sldId="2147483896"/>
              <ac:picMk id="4" creationId="{6ADED15B-1A87-440B-972F-88C3C1AD59F9}"/>
            </ac:picMkLst>
          </pc:picChg>
        </pc:sldLayoutChg>
        <pc:sldLayoutChg chg="modSp mod ord">
          <pc:chgData name="Anne Dorte Spang-Thomsen" userId="ccdee058-c02e-43d1-89dc-2e19170d0de7" providerId="ADAL" clId="{98B26946-1877-49EB-90DE-64E0D68A4B80}" dt="2021-10-26T16:07:12.642" v="94" actId="20578"/>
          <pc:sldLayoutMkLst>
            <pc:docMk/>
            <pc:sldMasterMk cId="3815649992" sldId="2147483703"/>
            <pc:sldLayoutMk cId="2363650171" sldId="2147483897"/>
          </pc:sldLayoutMkLst>
          <pc:picChg chg="mod modCrop">
            <ac:chgData name="Anne Dorte Spang-Thomsen" userId="ccdee058-c02e-43d1-89dc-2e19170d0de7" providerId="ADAL" clId="{98B26946-1877-49EB-90DE-64E0D68A4B80}" dt="2021-10-26T16:07:06.311" v="93" actId="732"/>
            <ac:picMkLst>
              <pc:docMk/>
              <pc:sldMasterMk cId="3815649992" sldId="2147483703"/>
              <pc:sldLayoutMk cId="2363650171" sldId="2147483897"/>
              <ac:picMk id="4" creationId="{CB9C58D9-1597-44FD-A44F-FB7100039FE3}"/>
            </ac:picMkLst>
          </pc:picChg>
        </pc:sldLayoutChg>
      </pc:sldMasterChg>
    </pc:docChg>
  </pc:docChgLst>
  <pc:docChgLst>
    <pc:chgData name="Anne Dorte Spang-Thomsen" userId="ccdee058-c02e-43d1-89dc-2e19170d0de7" providerId="ADAL" clId="{554A7BBA-844A-421B-8944-7727DC95AD56}"/>
    <pc:docChg chg="undo custSel addSld delSld modSld addMainMaster delMainMaster modMainMaster">
      <pc:chgData name="Anne Dorte Spang-Thomsen" userId="ccdee058-c02e-43d1-89dc-2e19170d0de7" providerId="ADAL" clId="{554A7BBA-844A-421B-8944-7727DC95AD56}" dt="2024-02-23T13:22:32.404" v="320"/>
      <pc:docMkLst>
        <pc:docMk/>
      </pc:docMkLst>
      <pc:sldChg chg="del">
        <pc:chgData name="Anne Dorte Spang-Thomsen" userId="ccdee058-c02e-43d1-89dc-2e19170d0de7" providerId="ADAL" clId="{554A7BBA-844A-421B-8944-7727DC95AD56}" dt="2024-02-23T13:19:17.509" v="309" actId="47"/>
        <pc:sldMkLst>
          <pc:docMk/>
          <pc:sldMk cId="19705024" sldId="269"/>
        </pc:sldMkLst>
      </pc:sldChg>
      <pc:sldChg chg="modSp add mod modClrScheme chgLayout">
        <pc:chgData name="Anne Dorte Spang-Thomsen" userId="ccdee058-c02e-43d1-89dc-2e19170d0de7" providerId="ADAL" clId="{554A7BBA-844A-421B-8944-7727DC95AD56}" dt="2024-02-23T13:21:26.602" v="317" actId="700"/>
        <pc:sldMkLst>
          <pc:docMk/>
          <pc:sldMk cId="1266164579" sldId="283"/>
        </pc:sldMkLst>
        <pc:spChg chg="mod ord">
          <ac:chgData name="Anne Dorte Spang-Thomsen" userId="ccdee058-c02e-43d1-89dc-2e19170d0de7" providerId="ADAL" clId="{554A7BBA-844A-421B-8944-7727DC95AD56}" dt="2024-02-23T13:21:26.602" v="317" actId="700"/>
          <ac:spMkLst>
            <pc:docMk/>
            <pc:sldMk cId="1266164579" sldId="283"/>
            <ac:spMk id="7" creationId="{77AD485A-53F4-46B9-AF52-11A22D9E4EFC}"/>
          </ac:spMkLst>
        </pc:spChg>
      </pc:sldChg>
      <pc:sldChg chg="modSp del">
        <pc:chgData name="Anne Dorte Spang-Thomsen" userId="ccdee058-c02e-43d1-89dc-2e19170d0de7" providerId="ADAL" clId="{554A7BBA-844A-421B-8944-7727DC95AD56}" dt="2024-02-23T13:19:37.452" v="314" actId="47"/>
        <pc:sldMkLst>
          <pc:docMk/>
          <pc:sldMk cId="1731169645" sldId="289"/>
        </pc:sldMkLst>
        <pc:spChg chg="mod">
          <ac:chgData name="Anne Dorte Spang-Thomsen" userId="ccdee058-c02e-43d1-89dc-2e19170d0de7" providerId="ADAL" clId="{554A7BBA-844A-421B-8944-7727DC95AD56}" dt="2024-02-23T11:39:01.038" v="201"/>
          <ac:spMkLst>
            <pc:docMk/>
            <pc:sldMk cId="1731169645" sldId="289"/>
            <ac:spMk id="4" creationId="{5C7416F2-3C92-4B85-BBE0-39BA3B5CF72E}"/>
          </ac:spMkLst>
        </pc:spChg>
        <pc:spChg chg="mod">
          <ac:chgData name="Anne Dorte Spang-Thomsen" userId="ccdee058-c02e-43d1-89dc-2e19170d0de7" providerId="ADAL" clId="{554A7BBA-844A-421B-8944-7727DC95AD56}" dt="2024-02-23T11:39:01.038" v="201"/>
          <ac:spMkLst>
            <pc:docMk/>
            <pc:sldMk cId="1731169645" sldId="289"/>
            <ac:spMk id="5" creationId="{4236772B-3967-4A90-9426-1562567F3B24}"/>
          </ac:spMkLst>
        </pc:spChg>
        <pc:spChg chg="mod">
          <ac:chgData name="Anne Dorte Spang-Thomsen" userId="ccdee058-c02e-43d1-89dc-2e19170d0de7" providerId="ADAL" clId="{554A7BBA-844A-421B-8944-7727DC95AD56}" dt="2024-02-23T11:39:01.038" v="201"/>
          <ac:spMkLst>
            <pc:docMk/>
            <pc:sldMk cId="1731169645" sldId="289"/>
            <ac:spMk id="6" creationId="{EA3DFD00-45FA-4A5E-83A0-A69800D8D234}"/>
          </ac:spMkLst>
        </pc:spChg>
      </pc:sldChg>
      <pc:sldChg chg="modSp del">
        <pc:chgData name="Anne Dorte Spang-Thomsen" userId="ccdee058-c02e-43d1-89dc-2e19170d0de7" providerId="ADAL" clId="{554A7BBA-844A-421B-8944-7727DC95AD56}" dt="2024-02-23T13:19:38.430" v="315" actId="47"/>
        <pc:sldMkLst>
          <pc:docMk/>
          <pc:sldMk cId="1294155933" sldId="290"/>
        </pc:sldMkLst>
        <pc:spChg chg="mod">
          <ac:chgData name="Anne Dorte Spang-Thomsen" userId="ccdee058-c02e-43d1-89dc-2e19170d0de7" providerId="ADAL" clId="{554A7BBA-844A-421B-8944-7727DC95AD56}" dt="2024-02-23T11:39:01.038" v="201"/>
          <ac:spMkLst>
            <pc:docMk/>
            <pc:sldMk cId="1294155933" sldId="290"/>
            <ac:spMk id="2" creationId="{379C78C4-4A90-4966-A9BC-681C867AF24F}"/>
          </ac:spMkLst>
        </pc:spChg>
        <pc:spChg chg="mod">
          <ac:chgData name="Anne Dorte Spang-Thomsen" userId="ccdee058-c02e-43d1-89dc-2e19170d0de7" providerId="ADAL" clId="{554A7BBA-844A-421B-8944-7727DC95AD56}" dt="2024-02-23T11:39:01.038" v="201"/>
          <ac:spMkLst>
            <pc:docMk/>
            <pc:sldMk cId="1294155933" sldId="290"/>
            <ac:spMk id="3" creationId="{C2BF401C-6A5A-49B3-B245-8C3275CB6341}"/>
          </ac:spMkLst>
        </pc:spChg>
      </pc:sldChg>
      <pc:sldChg chg="del">
        <pc:chgData name="Anne Dorte Spang-Thomsen" userId="ccdee058-c02e-43d1-89dc-2e19170d0de7" providerId="ADAL" clId="{554A7BBA-844A-421B-8944-7727DC95AD56}" dt="2024-02-23T13:19:32.446" v="310" actId="47"/>
        <pc:sldMkLst>
          <pc:docMk/>
          <pc:sldMk cId="3131773717" sldId="297"/>
        </pc:sldMkLst>
      </pc:sldChg>
      <pc:sldChg chg="del">
        <pc:chgData name="Anne Dorte Spang-Thomsen" userId="ccdee058-c02e-43d1-89dc-2e19170d0de7" providerId="ADAL" clId="{554A7BBA-844A-421B-8944-7727DC95AD56}" dt="2024-02-23T13:19:33.754" v="312" actId="47"/>
        <pc:sldMkLst>
          <pc:docMk/>
          <pc:sldMk cId="2615858735" sldId="298"/>
        </pc:sldMkLst>
      </pc:sldChg>
      <pc:sldChg chg="del">
        <pc:chgData name="Anne Dorte Spang-Thomsen" userId="ccdee058-c02e-43d1-89dc-2e19170d0de7" providerId="ADAL" clId="{554A7BBA-844A-421B-8944-7727DC95AD56}" dt="2024-02-23T13:19:33.212" v="311" actId="47"/>
        <pc:sldMkLst>
          <pc:docMk/>
          <pc:sldMk cId="1167488934" sldId="299"/>
        </pc:sldMkLst>
      </pc:sldChg>
      <pc:sldChg chg="del">
        <pc:chgData name="Anne Dorte Spang-Thomsen" userId="ccdee058-c02e-43d1-89dc-2e19170d0de7" providerId="ADAL" clId="{554A7BBA-844A-421B-8944-7727DC95AD56}" dt="2024-02-23T11:12:03.144" v="0" actId="47"/>
        <pc:sldMkLst>
          <pc:docMk/>
          <pc:sldMk cId="4095367004" sldId="308"/>
        </pc:sldMkLst>
      </pc:sldChg>
      <pc:sldChg chg="del">
        <pc:chgData name="Anne Dorte Spang-Thomsen" userId="ccdee058-c02e-43d1-89dc-2e19170d0de7" providerId="ADAL" clId="{554A7BBA-844A-421B-8944-7727DC95AD56}" dt="2024-02-23T13:19:35.372" v="313" actId="47"/>
        <pc:sldMkLst>
          <pc:docMk/>
          <pc:sldMk cId="3153545125" sldId="309"/>
        </pc:sldMkLst>
      </pc:sldChg>
      <pc:sldChg chg="add">
        <pc:chgData name="Anne Dorte Spang-Thomsen" userId="ccdee058-c02e-43d1-89dc-2e19170d0de7" providerId="ADAL" clId="{554A7BBA-844A-421B-8944-7727DC95AD56}" dt="2024-02-23T13:21:58.057" v="319"/>
        <pc:sldMkLst>
          <pc:docMk/>
          <pc:sldMk cId="1884616340" sldId="2145707030"/>
        </pc:sldMkLst>
      </pc:sldChg>
      <pc:sldChg chg="add">
        <pc:chgData name="Anne Dorte Spang-Thomsen" userId="ccdee058-c02e-43d1-89dc-2e19170d0de7" providerId="ADAL" clId="{554A7BBA-844A-421B-8944-7727DC95AD56}" dt="2024-02-23T13:21:47.441" v="318"/>
        <pc:sldMkLst>
          <pc:docMk/>
          <pc:sldMk cId="2998284094" sldId="2145707033"/>
        </pc:sldMkLst>
      </pc:sldChg>
      <pc:sldChg chg="add">
        <pc:chgData name="Anne Dorte Spang-Thomsen" userId="ccdee058-c02e-43d1-89dc-2e19170d0de7" providerId="ADAL" clId="{554A7BBA-844A-421B-8944-7727DC95AD56}" dt="2024-02-23T13:22:32.404" v="320"/>
        <pc:sldMkLst>
          <pc:docMk/>
          <pc:sldMk cId="858554636" sldId="2145707034"/>
        </pc:sldMkLst>
      </pc:sldChg>
      <pc:sldMasterChg chg="addSp delSp modSp mod addSldLayout delSldLayout modSldLayout sldLayoutOrd">
        <pc:chgData name="Anne Dorte Spang-Thomsen" userId="ccdee058-c02e-43d1-89dc-2e19170d0de7" providerId="ADAL" clId="{554A7BBA-844A-421B-8944-7727DC95AD56}" dt="2024-02-23T13:19:38.430" v="315" actId="47"/>
        <pc:sldMasterMkLst>
          <pc:docMk/>
          <pc:sldMasterMk cId="3815649992" sldId="2147483703"/>
        </pc:sldMasterMkLst>
        <pc:spChg chg="add mod ord">
          <ac:chgData name="Anne Dorte Spang-Thomsen" userId="ccdee058-c02e-43d1-89dc-2e19170d0de7" providerId="ADAL" clId="{554A7BBA-844A-421B-8944-7727DC95AD56}" dt="2024-02-23T11:23:13.848" v="99" actId="1076"/>
          <ac:spMkLst>
            <pc:docMk/>
            <pc:sldMasterMk cId="3815649992" sldId="2147483703"/>
            <ac:spMk id="2" creationId="{A561FA99-C678-4480-1C6B-D66C3670CA77}"/>
          </ac:spMkLst>
        </pc:spChg>
        <pc:spChg chg="add mod ord">
          <ac:chgData name="Anne Dorte Spang-Thomsen" userId="ccdee058-c02e-43d1-89dc-2e19170d0de7" providerId="ADAL" clId="{554A7BBA-844A-421B-8944-7727DC95AD56}" dt="2024-02-23T11:20:41.805" v="81" actId="166"/>
          <ac:spMkLst>
            <pc:docMk/>
            <pc:sldMasterMk cId="3815649992" sldId="2147483703"/>
            <ac:spMk id="4" creationId="{58896DD2-198E-5AAD-F1E3-73D2874B1E60}"/>
          </ac:spMkLst>
        </pc:spChg>
        <pc:picChg chg="add mod ord">
          <ac:chgData name="Anne Dorte Spang-Thomsen" userId="ccdee058-c02e-43d1-89dc-2e19170d0de7" providerId="ADAL" clId="{554A7BBA-844A-421B-8944-7727DC95AD56}" dt="2024-02-23T11:20:41.805" v="81" actId="166"/>
          <ac:picMkLst>
            <pc:docMk/>
            <pc:sldMasterMk cId="3815649992" sldId="2147483703"/>
            <ac:picMk id="3" creationId="{F8DD027E-65A8-8324-D2EA-4DE14280A551}"/>
          </ac:picMkLst>
        </pc:picChg>
        <pc:picChg chg="add mod">
          <ac:chgData name="Anne Dorte Spang-Thomsen" userId="ccdee058-c02e-43d1-89dc-2e19170d0de7" providerId="ADAL" clId="{554A7BBA-844A-421B-8944-7727DC95AD56}" dt="2024-02-23T11:16:21.802" v="41"/>
          <ac:picMkLst>
            <pc:docMk/>
            <pc:sldMasterMk cId="3815649992" sldId="2147483703"/>
            <ac:picMk id="5" creationId="{48DC1BD4-3807-BDDD-F781-8FBE51234C60}"/>
          </ac:picMkLst>
        </pc:picChg>
        <pc:picChg chg="del">
          <ac:chgData name="Anne Dorte Spang-Thomsen" userId="ccdee058-c02e-43d1-89dc-2e19170d0de7" providerId="ADAL" clId="{554A7BBA-844A-421B-8944-7727DC95AD56}" dt="2024-02-23T11:15:16.244" v="29" actId="478"/>
          <ac:picMkLst>
            <pc:docMk/>
            <pc:sldMasterMk cId="3815649992" sldId="2147483703"/>
            <ac:picMk id="7" creationId="{260B228E-0C8F-4E04-802C-E781C8CBA6EF}"/>
          </ac:picMkLst>
        </pc:picChg>
        <pc:sldLayoutChg chg="addSp modSp mod">
          <pc:chgData name="Anne Dorte Spang-Thomsen" userId="ccdee058-c02e-43d1-89dc-2e19170d0de7" providerId="ADAL" clId="{554A7BBA-844A-421B-8944-7727DC95AD56}" dt="2024-02-23T11:16:03.352" v="39" actId="18131"/>
          <pc:sldLayoutMkLst>
            <pc:docMk/>
            <pc:sldMasterMk cId="3815649992" sldId="2147483703"/>
            <pc:sldLayoutMk cId="1617795894" sldId="2147483704"/>
          </pc:sldLayoutMkLst>
          <pc:picChg chg="add mod ord modCrop">
            <ac:chgData name="Anne Dorte Spang-Thomsen" userId="ccdee058-c02e-43d1-89dc-2e19170d0de7" providerId="ADAL" clId="{554A7BBA-844A-421B-8944-7727DC95AD56}" dt="2024-02-23T11:16:03.352" v="39" actId="18131"/>
            <ac:picMkLst>
              <pc:docMk/>
              <pc:sldMasterMk cId="3815649992" sldId="2147483703"/>
              <pc:sldLayoutMk cId="1617795894" sldId="2147483704"/>
              <ac:picMk id="2" creationId="{EBB4B3E6-F8D3-05EE-4B3E-27B8D3CE781B}"/>
            </ac:picMkLst>
          </pc:picChg>
        </pc:sldLayoutChg>
        <pc:sldLayoutChg chg="addSp modSp mod">
          <pc:chgData name="Anne Dorte Spang-Thomsen" userId="ccdee058-c02e-43d1-89dc-2e19170d0de7" providerId="ADAL" clId="{554A7BBA-844A-421B-8944-7727DC95AD56}" dt="2024-02-23T11:17:28.429" v="48" actId="1076"/>
          <pc:sldLayoutMkLst>
            <pc:docMk/>
            <pc:sldMasterMk cId="3815649992" sldId="2147483703"/>
            <pc:sldLayoutMk cId="3571936493" sldId="2147483717"/>
          </pc:sldLayoutMkLst>
          <pc:picChg chg="add mod modCrop">
            <ac:chgData name="Anne Dorte Spang-Thomsen" userId="ccdee058-c02e-43d1-89dc-2e19170d0de7" providerId="ADAL" clId="{554A7BBA-844A-421B-8944-7727DC95AD56}" dt="2024-02-23T11:17:28.429" v="48" actId="1076"/>
            <ac:picMkLst>
              <pc:docMk/>
              <pc:sldMasterMk cId="3815649992" sldId="2147483703"/>
              <pc:sldLayoutMk cId="3571936493" sldId="2147483717"/>
              <ac:picMk id="9" creationId="{44D00EAD-CDE9-4073-85DA-DA96FC164B9C}"/>
            </ac:picMkLst>
          </pc:picChg>
        </pc:sldLayoutChg>
        <pc:sldLayoutChg chg="addSp modSp mod">
          <pc:chgData name="Anne Dorte Spang-Thomsen" userId="ccdee058-c02e-43d1-89dc-2e19170d0de7" providerId="ADAL" clId="{554A7BBA-844A-421B-8944-7727DC95AD56}" dt="2024-02-23T11:17:45.444" v="53" actId="732"/>
          <pc:sldLayoutMkLst>
            <pc:docMk/>
            <pc:sldMasterMk cId="3815649992" sldId="2147483703"/>
            <pc:sldLayoutMk cId="3135903379" sldId="2147483730"/>
          </pc:sldLayoutMkLst>
          <pc:picChg chg="add mod modCrop">
            <ac:chgData name="Anne Dorte Spang-Thomsen" userId="ccdee058-c02e-43d1-89dc-2e19170d0de7" providerId="ADAL" clId="{554A7BBA-844A-421B-8944-7727DC95AD56}" dt="2024-02-23T11:17:45.444" v="53" actId="732"/>
            <ac:picMkLst>
              <pc:docMk/>
              <pc:sldMasterMk cId="3815649992" sldId="2147483703"/>
              <pc:sldLayoutMk cId="3135903379" sldId="2147483730"/>
              <ac:picMk id="9" creationId="{44D00EAD-CDE9-4073-85DA-DA96FC164B9C}"/>
            </ac:picMkLst>
          </pc:picChg>
        </pc:sldLayoutChg>
        <pc:sldLayoutChg chg="del">
          <pc:chgData name="Anne Dorte Spang-Thomsen" userId="ccdee058-c02e-43d1-89dc-2e19170d0de7" providerId="ADAL" clId="{554A7BBA-844A-421B-8944-7727DC95AD56}" dt="2024-02-23T11:16:10.581" v="40" actId="2696"/>
          <pc:sldLayoutMkLst>
            <pc:docMk/>
            <pc:sldMasterMk cId="3815649992" sldId="2147483703"/>
            <pc:sldLayoutMk cId="3570487812" sldId="2147483733"/>
          </pc:sldLayoutMkLst>
        </pc:sldLayoutChg>
        <pc:sldLayoutChg chg="modSp mod">
          <pc:chgData name="Anne Dorte Spang-Thomsen" userId="ccdee058-c02e-43d1-89dc-2e19170d0de7" providerId="ADAL" clId="{554A7BBA-844A-421B-8944-7727DC95AD56}" dt="2024-02-23T13:13:45.965" v="243" actId="2711"/>
          <pc:sldLayoutMkLst>
            <pc:docMk/>
            <pc:sldMasterMk cId="3815649992" sldId="2147483703"/>
            <pc:sldLayoutMk cId="1391486173" sldId="2147483842"/>
          </pc:sldLayoutMkLst>
          <pc:spChg chg="mod">
            <ac:chgData name="Anne Dorte Spang-Thomsen" userId="ccdee058-c02e-43d1-89dc-2e19170d0de7" providerId="ADAL" clId="{554A7BBA-844A-421B-8944-7727DC95AD56}" dt="2024-02-23T13:13:40.750" v="242" actId="207"/>
            <ac:spMkLst>
              <pc:docMk/>
              <pc:sldMasterMk cId="3815649992" sldId="2147483703"/>
              <pc:sldLayoutMk cId="1391486173" sldId="2147483842"/>
              <ac:spMk id="8" creationId="{49E2747C-7D10-4CFD-A76B-E1FFB6CC987C}"/>
            </ac:spMkLst>
          </pc:spChg>
          <pc:spChg chg="mod">
            <ac:chgData name="Anne Dorte Spang-Thomsen" userId="ccdee058-c02e-43d1-89dc-2e19170d0de7" providerId="ADAL" clId="{554A7BBA-844A-421B-8944-7727DC95AD56}" dt="2024-02-23T13:13:45.965" v="243" actId="2711"/>
            <ac:spMkLst>
              <pc:docMk/>
              <pc:sldMasterMk cId="3815649992" sldId="2147483703"/>
              <pc:sldLayoutMk cId="1391486173" sldId="2147483842"/>
              <ac:spMk id="10" creationId="{00000000-0000-0000-0000-000000000000}"/>
            </ac:spMkLst>
          </pc:spChg>
          <pc:picChg chg="mod modCrop">
            <ac:chgData name="Anne Dorte Spang-Thomsen" userId="ccdee058-c02e-43d1-89dc-2e19170d0de7" providerId="ADAL" clId="{554A7BBA-844A-421B-8944-7727DC95AD56}" dt="2024-02-23T11:27:39.765" v="153" actId="732"/>
            <ac:picMkLst>
              <pc:docMk/>
              <pc:sldMasterMk cId="3815649992" sldId="2147483703"/>
              <pc:sldLayoutMk cId="1391486173" sldId="2147483842"/>
              <ac:picMk id="2" creationId="{383E3766-2D14-AD8C-DF39-AFF206DECBE4}"/>
            </ac:picMkLst>
          </pc:picChg>
        </pc:sldLayoutChg>
        <pc:sldLayoutChg chg="modSp mod">
          <pc:chgData name="Anne Dorte Spang-Thomsen" userId="ccdee058-c02e-43d1-89dc-2e19170d0de7" providerId="ADAL" clId="{554A7BBA-844A-421B-8944-7727DC95AD56}" dt="2024-02-23T13:16:12.014" v="272"/>
          <pc:sldLayoutMkLst>
            <pc:docMk/>
            <pc:sldMasterMk cId="3815649992" sldId="2147483703"/>
            <pc:sldLayoutMk cId="3945058042" sldId="2147483843"/>
          </pc:sldLayoutMkLst>
          <pc:spChg chg="mod">
            <ac:chgData name="Anne Dorte Spang-Thomsen" userId="ccdee058-c02e-43d1-89dc-2e19170d0de7" providerId="ADAL" clId="{554A7BBA-844A-421B-8944-7727DC95AD56}" dt="2024-02-23T13:16:07.576" v="270" actId="207"/>
            <ac:spMkLst>
              <pc:docMk/>
              <pc:sldMasterMk cId="3815649992" sldId="2147483703"/>
              <pc:sldLayoutMk cId="3945058042" sldId="2147483843"/>
              <ac:spMk id="8" creationId="{282F37FC-36C3-4850-AAEA-DD9884AF260C}"/>
            </ac:spMkLst>
          </pc:spChg>
          <pc:spChg chg="mod">
            <ac:chgData name="Anne Dorte Spang-Thomsen" userId="ccdee058-c02e-43d1-89dc-2e19170d0de7" providerId="ADAL" clId="{554A7BBA-844A-421B-8944-7727DC95AD56}" dt="2024-02-23T13:16:12.014" v="272"/>
            <ac:spMkLst>
              <pc:docMk/>
              <pc:sldMasterMk cId="3815649992" sldId="2147483703"/>
              <pc:sldLayoutMk cId="3945058042" sldId="2147483843"/>
              <ac:spMk id="12" creationId="{FFC91FEF-1141-458A-B9FD-DB9FEFD76681}"/>
            </ac:spMkLst>
          </pc:spChg>
          <pc:picChg chg="mod modCrop">
            <ac:chgData name="Anne Dorte Spang-Thomsen" userId="ccdee058-c02e-43d1-89dc-2e19170d0de7" providerId="ADAL" clId="{554A7BBA-844A-421B-8944-7727DC95AD56}" dt="2024-02-23T11:31:48.813" v="184" actId="732"/>
            <ac:picMkLst>
              <pc:docMk/>
              <pc:sldMasterMk cId="3815649992" sldId="2147483703"/>
              <pc:sldLayoutMk cId="3945058042" sldId="2147483843"/>
              <ac:picMk id="2" creationId="{A18E4756-2B31-C55F-5E68-E15BBCFD2D54}"/>
            </ac:picMkLst>
          </pc:picChg>
        </pc:sldLayoutChg>
        <pc:sldLayoutChg chg="modSp mod">
          <pc:chgData name="Anne Dorte Spang-Thomsen" userId="ccdee058-c02e-43d1-89dc-2e19170d0de7" providerId="ADAL" clId="{554A7BBA-844A-421B-8944-7727DC95AD56}" dt="2024-02-23T13:14:11.681" v="249" actId="2711"/>
          <pc:sldLayoutMkLst>
            <pc:docMk/>
            <pc:sldMasterMk cId="3815649992" sldId="2147483703"/>
            <pc:sldLayoutMk cId="1323491257" sldId="2147483844"/>
          </pc:sldLayoutMkLst>
          <pc:spChg chg="mod">
            <ac:chgData name="Anne Dorte Spang-Thomsen" userId="ccdee058-c02e-43d1-89dc-2e19170d0de7" providerId="ADAL" clId="{554A7BBA-844A-421B-8944-7727DC95AD56}" dt="2024-02-23T13:14:07.865" v="248" actId="207"/>
            <ac:spMkLst>
              <pc:docMk/>
              <pc:sldMasterMk cId="3815649992" sldId="2147483703"/>
              <pc:sldLayoutMk cId="1323491257" sldId="2147483844"/>
              <ac:spMk id="9" creationId="{00000000-0000-0000-0000-000000000000}"/>
            </ac:spMkLst>
          </pc:spChg>
          <pc:spChg chg="mod">
            <ac:chgData name="Anne Dorte Spang-Thomsen" userId="ccdee058-c02e-43d1-89dc-2e19170d0de7" providerId="ADAL" clId="{554A7BBA-844A-421B-8944-7727DC95AD56}" dt="2024-02-23T13:14:11.681" v="249" actId="2711"/>
            <ac:spMkLst>
              <pc:docMk/>
              <pc:sldMasterMk cId="3815649992" sldId="2147483703"/>
              <pc:sldLayoutMk cId="1323491257" sldId="2147483844"/>
              <ac:spMk id="12" creationId="{ECAA85A9-1FD9-4280-BF8E-F7088E29DC5E}"/>
            </ac:spMkLst>
          </pc:spChg>
          <pc:picChg chg="mod modCrop">
            <ac:chgData name="Anne Dorte Spang-Thomsen" userId="ccdee058-c02e-43d1-89dc-2e19170d0de7" providerId="ADAL" clId="{554A7BBA-844A-421B-8944-7727DC95AD56}" dt="2024-02-23T11:28:29.348" v="159" actId="732"/>
            <ac:picMkLst>
              <pc:docMk/>
              <pc:sldMasterMk cId="3815649992" sldId="2147483703"/>
              <pc:sldLayoutMk cId="1323491257" sldId="2147483844"/>
              <ac:picMk id="2" creationId="{1E93798A-C8D4-F192-2809-E05320D00BA3}"/>
            </ac:picMkLst>
          </pc:picChg>
        </pc:sldLayoutChg>
        <pc:sldLayoutChg chg="modSp mod">
          <pc:chgData name="Anne Dorte Spang-Thomsen" userId="ccdee058-c02e-43d1-89dc-2e19170d0de7" providerId="ADAL" clId="{554A7BBA-844A-421B-8944-7727DC95AD56}" dt="2024-02-23T13:15:29.479" v="260" actId="2711"/>
          <pc:sldLayoutMkLst>
            <pc:docMk/>
            <pc:sldMasterMk cId="3815649992" sldId="2147483703"/>
            <pc:sldLayoutMk cId="3625616064" sldId="2147483845"/>
          </pc:sldLayoutMkLst>
          <pc:spChg chg="mod">
            <ac:chgData name="Anne Dorte Spang-Thomsen" userId="ccdee058-c02e-43d1-89dc-2e19170d0de7" providerId="ADAL" clId="{554A7BBA-844A-421B-8944-7727DC95AD56}" dt="2024-02-23T13:15:22.368" v="257" actId="207"/>
            <ac:spMkLst>
              <pc:docMk/>
              <pc:sldMasterMk cId="3815649992" sldId="2147483703"/>
              <pc:sldLayoutMk cId="3625616064" sldId="2147483845"/>
              <ac:spMk id="8" creationId="{6617149C-4C96-4221-9FD8-E1BF688CB902}"/>
            </ac:spMkLst>
          </pc:spChg>
          <pc:spChg chg="mod">
            <ac:chgData name="Anne Dorte Spang-Thomsen" userId="ccdee058-c02e-43d1-89dc-2e19170d0de7" providerId="ADAL" clId="{554A7BBA-844A-421B-8944-7727DC95AD56}" dt="2024-02-23T13:15:29.479" v="260" actId="2711"/>
            <ac:spMkLst>
              <pc:docMk/>
              <pc:sldMasterMk cId="3815649992" sldId="2147483703"/>
              <pc:sldLayoutMk cId="3625616064" sldId="2147483845"/>
              <ac:spMk id="15" creationId="{26B1280D-BCE2-48DC-8AD1-F4A6779B6A21}"/>
            </ac:spMkLst>
          </pc:spChg>
          <pc:picChg chg="mod modCrop">
            <ac:chgData name="Anne Dorte Spang-Thomsen" userId="ccdee058-c02e-43d1-89dc-2e19170d0de7" providerId="ADAL" clId="{554A7BBA-844A-421B-8944-7727DC95AD56}" dt="2024-02-23T11:29:11.734" v="165" actId="732"/>
            <ac:picMkLst>
              <pc:docMk/>
              <pc:sldMasterMk cId="3815649992" sldId="2147483703"/>
              <pc:sldLayoutMk cId="3625616064" sldId="2147483845"/>
              <ac:picMk id="3" creationId="{45311BEB-D61A-4B17-832C-7CFD5252D539}"/>
            </ac:picMkLst>
          </pc:picChg>
        </pc:sldLayoutChg>
        <pc:sldLayoutChg chg="addSp delSp modSp mod">
          <pc:chgData name="Anne Dorte Spang-Thomsen" userId="ccdee058-c02e-43d1-89dc-2e19170d0de7" providerId="ADAL" clId="{554A7BBA-844A-421B-8944-7727DC95AD56}" dt="2024-02-23T13:16:33.272" v="276" actId="2711"/>
          <pc:sldLayoutMkLst>
            <pc:docMk/>
            <pc:sldMasterMk cId="3815649992" sldId="2147483703"/>
            <pc:sldLayoutMk cId="4128941129" sldId="2147483846"/>
          </pc:sldLayoutMkLst>
          <pc:spChg chg="mod">
            <ac:chgData name="Anne Dorte Spang-Thomsen" userId="ccdee058-c02e-43d1-89dc-2e19170d0de7" providerId="ADAL" clId="{554A7BBA-844A-421B-8944-7727DC95AD56}" dt="2024-02-23T13:16:30.511" v="275" actId="207"/>
            <ac:spMkLst>
              <pc:docMk/>
              <pc:sldMasterMk cId="3815649992" sldId="2147483703"/>
              <pc:sldLayoutMk cId="4128941129" sldId="2147483846"/>
              <ac:spMk id="8" creationId="{5E728DC3-1E09-405E-98A8-A240C3AAD406}"/>
            </ac:spMkLst>
          </pc:spChg>
          <pc:spChg chg="mod">
            <ac:chgData name="Anne Dorte Spang-Thomsen" userId="ccdee058-c02e-43d1-89dc-2e19170d0de7" providerId="ADAL" clId="{554A7BBA-844A-421B-8944-7727DC95AD56}" dt="2024-02-23T13:16:33.272" v="276" actId="2711"/>
            <ac:spMkLst>
              <pc:docMk/>
              <pc:sldMasterMk cId="3815649992" sldId="2147483703"/>
              <pc:sldLayoutMk cId="4128941129" sldId="2147483846"/>
              <ac:spMk id="9" creationId="{3D69F850-CC4F-469D-9809-421FBD9E2923}"/>
            </ac:spMkLst>
          </pc:spChg>
          <pc:picChg chg="add mod">
            <ac:chgData name="Anne Dorte Spang-Thomsen" userId="ccdee058-c02e-43d1-89dc-2e19170d0de7" providerId="ADAL" clId="{554A7BBA-844A-421B-8944-7727DC95AD56}" dt="2024-02-23T11:31:36.878" v="183"/>
            <ac:picMkLst>
              <pc:docMk/>
              <pc:sldMasterMk cId="3815649992" sldId="2147483703"/>
              <pc:sldLayoutMk cId="4128941129" sldId="2147483846"/>
              <ac:picMk id="2" creationId="{BD407D4D-7875-FD8C-547A-65495F2F49EB}"/>
            </ac:picMkLst>
          </pc:picChg>
          <pc:picChg chg="del">
            <ac:chgData name="Anne Dorte Spang-Thomsen" userId="ccdee058-c02e-43d1-89dc-2e19170d0de7" providerId="ADAL" clId="{554A7BBA-844A-421B-8944-7727DC95AD56}" dt="2024-02-23T11:31:36.512" v="182" actId="478"/>
            <ac:picMkLst>
              <pc:docMk/>
              <pc:sldMasterMk cId="3815649992" sldId="2147483703"/>
              <pc:sldLayoutMk cId="4128941129" sldId="2147483846"/>
              <ac:picMk id="5" creationId="{5F7E1CD8-51E1-4172-87D3-85272F7E9F9F}"/>
            </ac:picMkLst>
          </pc:picChg>
        </pc:sldLayoutChg>
        <pc:sldLayoutChg chg="modSp mod">
          <pc:chgData name="Anne Dorte Spang-Thomsen" userId="ccdee058-c02e-43d1-89dc-2e19170d0de7" providerId="ADAL" clId="{554A7BBA-844A-421B-8944-7727DC95AD56}" dt="2024-02-23T13:17:00.557" v="285" actId="2711"/>
          <pc:sldLayoutMkLst>
            <pc:docMk/>
            <pc:sldMasterMk cId="3815649992" sldId="2147483703"/>
            <pc:sldLayoutMk cId="2194214560" sldId="2147483847"/>
          </pc:sldLayoutMkLst>
          <pc:spChg chg="mod">
            <ac:chgData name="Anne Dorte Spang-Thomsen" userId="ccdee058-c02e-43d1-89dc-2e19170d0de7" providerId="ADAL" clId="{554A7BBA-844A-421B-8944-7727DC95AD56}" dt="2024-02-23T13:16:57.842" v="284" actId="207"/>
            <ac:spMkLst>
              <pc:docMk/>
              <pc:sldMasterMk cId="3815649992" sldId="2147483703"/>
              <pc:sldLayoutMk cId="2194214560" sldId="2147483847"/>
              <ac:spMk id="8" creationId="{A59370BC-34C2-4DE2-A85A-7E8811E9AFE2}"/>
            </ac:spMkLst>
          </pc:spChg>
          <pc:spChg chg="mod">
            <ac:chgData name="Anne Dorte Spang-Thomsen" userId="ccdee058-c02e-43d1-89dc-2e19170d0de7" providerId="ADAL" clId="{554A7BBA-844A-421B-8944-7727DC95AD56}" dt="2024-02-23T13:17:00.557" v="285" actId="2711"/>
            <ac:spMkLst>
              <pc:docMk/>
              <pc:sldMasterMk cId="3815649992" sldId="2147483703"/>
              <pc:sldLayoutMk cId="2194214560" sldId="2147483847"/>
              <ac:spMk id="9" creationId="{77A27F41-3146-4866-BBB1-0C4D2338042B}"/>
            </ac:spMkLst>
          </pc:spChg>
          <pc:picChg chg="mod modCrop">
            <ac:chgData name="Anne Dorte Spang-Thomsen" userId="ccdee058-c02e-43d1-89dc-2e19170d0de7" providerId="ADAL" clId="{554A7BBA-844A-421B-8944-7727DC95AD56}" dt="2024-02-23T11:32:43.255" v="190" actId="732"/>
            <ac:picMkLst>
              <pc:docMk/>
              <pc:sldMasterMk cId="3815649992" sldId="2147483703"/>
              <pc:sldLayoutMk cId="2194214560" sldId="2147483847"/>
              <ac:picMk id="2" creationId="{44AF126F-D74B-462F-50C1-7A215C3E9000}"/>
            </ac:picMkLst>
          </pc:picChg>
        </pc:sldLayoutChg>
        <pc:sldLayoutChg chg="modSp mod">
          <pc:chgData name="Anne Dorte Spang-Thomsen" userId="ccdee058-c02e-43d1-89dc-2e19170d0de7" providerId="ADAL" clId="{554A7BBA-844A-421B-8944-7727DC95AD56}" dt="2024-02-23T13:17:05.331" v="287" actId="2711"/>
          <pc:sldLayoutMkLst>
            <pc:docMk/>
            <pc:sldMasterMk cId="3815649992" sldId="2147483703"/>
            <pc:sldLayoutMk cId="1685307147" sldId="2147483848"/>
          </pc:sldLayoutMkLst>
          <pc:spChg chg="mod">
            <ac:chgData name="Anne Dorte Spang-Thomsen" userId="ccdee058-c02e-43d1-89dc-2e19170d0de7" providerId="ADAL" clId="{554A7BBA-844A-421B-8944-7727DC95AD56}" dt="2024-02-23T13:17:02.924" v="286" actId="207"/>
            <ac:spMkLst>
              <pc:docMk/>
              <pc:sldMasterMk cId="3815649992" sldId="2147483703"/>
              <pc:sldLayoutMk cId="1685307147" sldId="2147483848"/>
              <ac:spMk id="8" creationId="{AC4B5891-8992-4F78-AD37-2E79E14EAE2C}"/>
            </ac:spMkLst>
          </pc:spChg>
          <pc:spChg chg="mod">
            <ac:chgData name="Anne Dorte Spang-Thomsen" userId="ccdee058-c02e-43d1-89dc-2e19170d0de7" providerId="ADAL" clId="{554A7BBA-844A-421B-8944-7727DC95AD56}" dt="2024-02-23T13:17:05.331" v="287" actId="2711"/>
            <ac:spMkLst>
              <pc:docMk/>
              <pc:sldMasterMk cId="3815649992" sldId="2147483703"/>
              <pc:sldLayoutMk cId="1685307147" sldId="2147483848"/>
              <ac:spMk id="9" creationId="{1BFC175A-E358-4511-B3D1-3FFF426CCE9B}"/>
            </ac:spMkLst>
          </pc:spChg>
          <pc:picChg chg="mod modCrop">
            <ac:chgData name="Anne Dorte Spang-Thomsen" userId="ccdee058-c02e-43d1-89dc-2e19170d0de7" providerId="ADAL" clId="{554A7BBA-844A-421B-8944-7727DC95AD56}" dt="2024-02-23T11:32:53.910" v="191" actId="732"/>
            <ac:picMkLst>
              <pc:docMk/>
              <pc:sldMasterMk cId="3815649992" sldId="2147483703"/>
              <pc:sldLayoutMk cId="1685307147" sldId="2147483848"/>
              <ac:picMk id="2" creationId="{33A869FC-3966-7815-3DAC-103ED1886A64}"/>
            </ac:picMkLst>
          </pc:picChg>
        </pc:sldLayoutChg>
        <pc:sldLayoutChg chg="modSp mod">
          <pc:chgData name="Anne Dorte Spang-Thomsen" userId="ccdee058-c02e-43d1-89dc-2e19170d0de7" providerId="ADAL" clId="{554A7BBA-844A-421B-8944-7727DC95AD56}" dt="2024-02-23T13:17:13.973" v="291" actId="2711"/>
          <pc:sldLayoutMkLst>
            <pc:docMk/>
            <pc:sldMasterMk cId="3815649992" sldId="2147483703"/>
            <pc:sldLayoutMk cId="847505980" sldId="2147483849"/>
          </pc:sldLayoutMkLst>
          <pc:spChg chg="mod">
            <ac:chgData name="Anne Dorte Spang-Thomsen" userId="ccdee058-c02e-43d1-89dc-2e19170d0de7" providerId="ADAL" clId="{554A7BBA-844A-421B-8944-7727DC95AD56}" dt="2024-02-23T13:17:07.383" v="288" actId="207"/>
            <ac:spMkLst>
              <pc:docMk/>
              <pc:sldMasterMk cId="3815649992" sldId="2147483703"/>
              <pc:sldLayoutMk cId="847505980" sldId="2147483849"/>
              <ac:spMk id="8" creationId="{F0A8D6F4-F9FE-4D77-88A0-01C072DC965B}"/>
            </ac:spMkLst>
          </pc:spChg>
          <pc:spChg chg="mod">
            <ac:chgData name="Anne Dorte Spang-Thomsen" userId="ccdee058-c02e-43d1-89dc-2e19170d0de7" providerId="ADAL" clId="{554A7BBA-844A-421B-8944-7727DC95AD56}" dt="2024-02-23T13:17:13.973" v="291" actId="2711"/>
            <ac:spMkLst>
              <pc:docMk/>
              <pc:sldMasterMk cId="3815649992" sldId="2147483703"/>
              <pc:sldLayoutMk cId="847505980" sldId="2147483849"/>
              <ac:spMk id="9" creationId="{406BE797-63CD-453F-993B-79A4188112EC}"/>
            </ac:spMkLst>
          </pc:spChg>
          <pc:picChg chg="mod modCrop">
            <ac:chgData name="Anne Dorte Spang-Thomsen" userId="ccdee058-c02e-43d1-89dc-2e19170d0de7" providerId="ADAL" clId="{554A7BBA-844A-421B-8944-7727DC95AD56}" dt="2024-02-23T11:33:03.339" v="192" actId="732"/>
            <ac:picMkLst>
              <pc:docMk/>
              <pc:sldMasterMk cId="3815649992" sldId="2147483703"/>
              <pc:sldLayoutMk cId="847505980" sldId="2147483849"/>
              <ac:picMk id="2" creationId="{DEDE4DB8-FD1F-6A86-C91F-71175040A349}"/>
            </ac:picMkLst>
          </pc:picChg>
        </pc:sldLayoutChg>
        <pc:sldLayoutChg chg="addSp delSp modSp mod">
          <pc:chgData name="Anne Dorte Spang-Thomsen" userId="ccdee058-c02e-43d1-89dc-2e19170d0de7" providerId="ADAL" clId="{554A7BBA-844A-421B-8944-7727DC95AD56}" dt="2024-02-23T13:17:16.348" v="292" actId="207"/>
          <pc:sldLayoutMkLst>
            <pc:docMk/>
            <pc:sldMasterMk cId="3815649992" sldId="2147483703"/>
            <pc:sldLayoutMk cId="1673574652" sldId="2147483850"/>
          </pc:sldLayoutMkLst>
          <pc:spChg chg="mod">
            <ac:chgData name="Anne Dorte Spang-Thomsen" userId="ccdee058-c02e-43d1-89dc-2e19170d0de7" providerId="ADAL" clId="{554A7BBA-844A-421B-8944-7727DC95AD56}" dt="2024-02-23T13:17:16.348" v="292" actId="207"/>
            <ac:spMkLst>
              <pc:docMk/>
              <pc:sldMasterMk cId="3815649992" sldId="2147483703"/>
              <pc:sldLayoutMk cId="1673574652" sldId="2147483850"/>
              <ac:spMk id="8" creationId="{3B0EB7E3-451B-41B4-8922-E3E936ED2F4F}"/>
            </ac:spMkLst>
          </pc:spChg>
          <pc:picChg chg="add mod modCrop">
            <ac:chgData name="Anne Dorte Spang-Thomsen" userId="ccdee058-c02e-43d1-89dc-2e19170d0de7" providerId="ADAL" clId="{554A7BBA-844A-421B-8944-7727DC95AD56}" dt="2024-02-23T11:30:56.375" v="181" actId="732"/>
            <ac:picMkLst>
              <pc:docMk/>
              <pc:sldMasterMk cId="3815649992" sldId="2147483703"/>
              <pc:sldLayoutMk cId="1673574652" sldId="2147483850"/>
              <ac:picMk id="2" creationId="{0D4AF692-E04D-42FC-BD9B-DC8E49EACA6E}"/>
            </ac:picMkLst>
          </pc:picChg>
          <pc:picChg chg="del">
            <ac:chgData name="Anne Dorte Spang-Thomsen" userId="ccdee058-c02e-43d1-89dc-2e19170d0de7" providerId="ADAL" clId="{554A7BBA-844A-421B-8944-7727DC95AD56}" dt="2024-02-23T11:30:49.682" v="179" actId="478"/>
            <ac:picMkLst>
              <pc:docMk/>
              <pc:sldMasterMk cId="3815649992" sldId="2147483703"/>
              <pc:sldLayoutMk cId="1673574652" sldId="2147483850"/>
              <ac:picMk id="6" creationId="{0BEF4BB4-26C9-4422-B464-BD43925EF448}"/>
            </ac:picMkLst>
          </pc:picChg>
        </pc:sldLayoutChg>
        <pc:sldLayoutChg chg="addSp delSp modSp mod">
          <pc:chgData name="Anne Dorte Spang-Thomsen" userId="ccdee058-c02e-43d1-89dc-2e19170d0de7" providerId="ADAL" clId="{554A7BBA-844A-421B-8944-7727DC95AD56}" dt="2024-02-23T13:15:48.096" v="262" actId="2711"/>
          <pc:sldLayoutMkLst>
            <pc:docMk/>
            <pc:sldMasterMk cId="3815649992" sldId="2147483703"/>
            <pc:sldLayoutMk cId="1436553654" sldId="2147483851"/>
          </pc:sldLayoutMkLst>
          <pc:spChg chg="mod">
            <ac:chgData name="Anne Dorte Spang-Thomsen" userId="ccdee058-c02e-43d1-89dc-2e19170d0de7" providerId="ADAL" clId="{554A7BBA-844A-421B-8944-7727DC95AD56}" dt="2024-02-23T13:15:44.368" v="261" actId="207"/>
            <ac:spMkLst>
              <pc:docMk/>
              <pc:sldMasterMk cId="3815649992" sldId="2147483703"/>
              <pc:sldLayoutMk cId="1436553654" sldId="2147483851"/>
              <ac:spMk id="8" creationId="{312C697C-4219-4D74-A538-77B74434CB46}"/>
            </ac:spMkLst>
          </pc:spChg>
          <pc:spChg chg="mod">
            <ac:chgData name="Anne Dorte Spang-Thomsen" userId="ccdee058-c02e-43d1-89dc-2e19170d0de7" providerId="ADAL" clId="{554A7BBA-844A-421B-8944-7727DC95AD56}" dt="2024-02-23T13:15:48.096" v="262" actId="2711"/>
            <ac:spMkLst>
              <pc:docMk/>
              <pc:sldMasterMk cId="3815649992" sldId="2147483703"/>
              <pc:sldLayoutMk cId="1436553654" sldId="2147483851"/>
              <ac:spMk id="9" creationId="{BDCE8D69-C3DA-47C6-897F-D87A05C95858}"/>
            </ac:spMkLst>
          </pc:spChg>
          <pc:picChg chg="del">
            <ac:chgData name="Anne Dorte Spang-Thomsen" userId="ccdee058-c02e-43d1-89dc-2e19170d0de7" providerId="ADAL" clId="{554A7BBA-844A-421B-8944-7727DC95AD56}" dt="2024-02-23T11:29:39.853" v="170" actId="478"/>
            <ac:picMkLst>
              <pc:docMk/>
              <pc:sldMasterMk cId="3815649992" sldId="2147483703"/>
              <pc:sldLayoutMk cId="1436553654" sldId="2147483851"/>
              <ac:picMk id="2" creationId="{23685DCE-DFFF-AA1A-7302-6ABA8E9BBD06}"/>
            </ac:picMkLst>
          </pc:picChg>
          <pc:picChg chg="add mod">
            <ac:chgData name="Anne Dorte Spang-Thomsen" userId="ccdee058-c02e-43d1-89dc-2e19170d0de7" providerId="ADAL" clId="{554A7BBA-844A-421B-8944-7727DC95AD56}" dt="2024-02-23T11:29:40.203" v="171"/>
            <ac:picMkLst>
              <pc:docMk/>
              <pc:sldMasterMk cId="3815649992" sldId="2147483703"/>
              <pc:sldLayoutMk cId="1436553654" sldId="2147483851"/>
              <ac:picMk id="3" creationId="{45311BEB-D61A-4B17-832C-7CFD5252D539}"/>
            </ac:picMkLst>
          </pc:picChg>
        </pc:sldLayoutChg>
        <pc:sldLayoutChg chg="delSp modSp mod">
          <pc:chgData name="Anne Dorte Spang-Thomsen" userId="ccdee058-c02e-43d1-89dc-2e19170d0de7" providerId="ADAL" clId="{554A7BBA-844A-421B-8944-7727DC95AD56}" dt="2024-02-23T11:23:59.232" v="114" actId="732"/>
          <pc:sldLayoutMkLst>
            <pc:docMk/>
            <pc:sldMasterMk cId="3815649992" sldId="2147483703"/>
            <pc:sldLayoutMk cId="655627270" sldId="2147483852"/>
          </pc:sldLayoutMkLst>
          <pc:picChg chg="mod ord modCrop">
            <ac:chgData name="Anne Dorte Spang-Thomsen" userId="ccdee058-c02e-43d1-89dc-2e19170d0de7" providerId="ADAL" clId="{554A7BBA-844A-421B-8944-7727DC95AD56}" dt="2024-02-23T11:23:59.232" v="114" actId="732"/>
            <ac:picMkLst>
              <pc:docMk/>
              <pc:sldMasterMk cId="3815649992" sldId="2147483703"/>
              <pc:sldLayoutMk cId="655627270" sldId="2147483852"/>
              <ac:picMk id="2" creationId="{46824668-C5BF-8988-C0EC-9544509EA70D}"/>
            </ac:picMkLst>
          </pc:picChg>
          <pc:picChg chg="del">
            <ac:chgData name="Anne Dorte Spang-Thomsen" userId="ccdee058-c02e-43d1-89dc-2e19170d0de7" providerId="ADAL" clId="{554A7BBA-844A-421B-8944-7727DC95AD56}" dt="2024-02-23T11:23:32.560" v="106" actId="478"/>
            <ac:picMkLst>
              <pc:docMk/>
              <pc:sldMasterMk cId="3815649992" sldId="2147483703"/>
              <pc:sldLayoutMk cId="655627270" sldId="2147483852"/>
              <ac:picMk id="8" creationId="{98967658-4790-4DAA-90C9-11974A4BCE1F}"/>
            </ac:picMkLst>
          </pc:picChg>
        </pc:sldLayoutChg>
        <pc:sldLayoutChg chg="delSp modSp mod">
          <pc:chgData name="Anne Dorte Spang-Thomsen" userId="ccdee058-c02e-43d1-89dc-2e19170d0de7" providerId="ADAL" clId="{554A7BBA-844A-421B-8944-7727DC95AD56}" dt="2024-02-23T11:19:40.279" v="70" actId="478"/>
          <pc:sldLayoutMkLst>
            <pc:docMk/>
            <pc:sldMasterMk cId="3815649992" sldId="2147483703"/>
            <pc:sldLayoutMk cId="108485187" sldId="2147483853"/>
          </pc:sldLayoutMkLst>
          <pc:picChg chg="mod modCrop">
            <ac:chgData name="Anne Dorte Spang-Thomsen" userId="ccdee058-c02e-43d1-89dc-2e19170d0de7" providerId="ADAL" clId="{554A7BBA-844A-421B-8944-7727DC95AD56}" dt="2024-02-23T11:19:36.899" v="69" actId="732"/>
            <ac:picMkLst>
              <pc:docMk/>
              <pc:sldMasterMk cId="3815649992" sldId="2147483703"/>
              <pc:sldLayoutMk cId="108485187" sldId="2147483853"/>
              <ac:picMk id="2" creationId="{F433E342-1F62-B975-86DF-99455E5A4AFA}"/>
            </ac:picMkLst>
          </pc:picChg>
          <pc:picChg chg="del">
            <ac:chgData name="Anne Dorte Spang-Thomsen" userId="ccdee058-c02e-43d1-89dc-2e19170d0de7" providerId="ADAL" clId="{554A7BBA-844A-421B-8944-7727DC95AD56}" dt="2024-02-23T11:19:40.279" v="70" actId="478"/>
            <ac:picMkLst>
              <pc:docMk/>
              <pc:sldMasterMk cId="3815649992" sldId="2147483703"/>
              <pc:sldLayoutMk cId="108485187" sldId="2147483853"/>
              <ac:picMk id="6" creationId="{2BE8C842-AED8-4F55-A0F9-45A9ADA7B606}"/>
            </ac:picMkLst>
          </pc:picChg>
        </pc:sldLayoutChg>
        <pc:sldLayoutChg chg="delSp modSp mod">
          <pc:chgData name="Anne Dorte Spang-Thomsen" userId="ccdee058-c02e-43d1-89dc-2e19170d0de7" providerId="ADAL" clId="{554A7BBA-844A-421B-8944-7727DC95AD56}" dt="2024-02-23T11:24:32.314" v="117" actId="14100"/>
          <pc:sldLayoutMkLst>
            <pc:docMk/>
            <pc:sldMasterMk cId="3815649992" sldId="2147483703"/>
            <pc:sldLayoutMk cId="3528325158" sldId="2147483854"/>
          </pc:sldLayoutMkLst>
          <pc:picChg chg="mod modCrop">
            <ac:chgData name="Anne Dorte Spang-Thomsen" userId="ccdee058-c02e-43d1-89dc-2e19170d0de7" providerId="ADAL" clId="{554A7BBA-844A-421B-8944-7727DC95AD56}" dt="2024-02-23T11:24:32.314" v="117" actId="14100"/>
            <ac:picMkLst>
              <pc:docMk/>
              <pc:sldMasterMk cId="3815649992" sldId="2147483703"/>
              <pc:sldLayoutMk cId="3528325158" sldId="2147483854"/>
              <ac:picMk id="2" creationId="{3265C3ED-E7E1-3A96-8326-3DD896ED5222}"/>
            </ac:picMkLst>
          </pc:picChg>
          <pc:picChg chg="del">
            <ac:chgData name="Anne Dorte Spang-Thomsen" userId="ccdee058-c02e-43d1-89dc-2e19170d0de7" providerId="ADAL" clId="{554A7BBA-844A-421B-8944-7727DC95AD56}" dt="2024-02-23T11:21:19.521" v="88" actId="478"/>
            <ac:picMkLst>
              <pc:docMk/>
              <pc:sldMasterMk cId="3815649992" sldId="2147483703"/>
              <pc:sldLayoutMk cId="3528325158" sldId="2147483854"/>
              <ac:picMk id="6" creationId="{14AD14A9-B339-414E-B99D-67B143549068}"/>
            </ac:picMkLst>
          </pc:picChg>
        </pc:sldLayoutChg>
        <pc:sldLayoutChg chg="delSp modSp mod">
          <pc:chgData name="Anne Dorte Spang-Thomsen" userId="ccdee058-c02e-43d1-89dc-2e19170d0de7" providerId="ADAL" clId="{554A7BBA-844A-421B-8944-7727DC95AD56}" dt="2024-02-23T11:25:27.059" v="127" actId="478"/>
          <pc:sldLayoutMkLst>
            <pc:docMk/>
            <pc:sldMasterMk cId="3815649992" sldId="2147483703"/>
            <pc:sldLayoutMk cId="2760645889" sldId="2147483855"/>
          </pc:sldLayoutMkLst>
          <pc:picChg chg="mod modCrop">
            <ac:chgData name="Anne Dorte Spang-Thomsen" userId="ccdee058-c02e-43d1-89dc-2e19170d0de7" providerId="ADAL" clId="{554A7BBA-844A-421B-8944-7727DC95AD56}" dt="2024-02-23T11:25:25.181" v="126" actId="732"/>
            <ac:picMkLst>
              <pc:docMk/>
              <pc:sldMasterMk cId="3815649992" sldId="2147483703"/>
              <pc:sldLayoutMk cId="2760645889" sldId="2147483855"/>
              <ac:picMk id="2" creationId="{E319C7DA-0B04-2AEF-69F0-2724430FEADE}"/>
            </ac:picMkLst>
          </pc:picChg>
          <pc:picChg chg="del">
            <ac:chgData name="Anne Dorte Spang-Thomsen" userId="ccdee058-c02e-43d1-89dc-2e19170d0de7" providerId="ADAL" clId="{554A7BBA-844A-421B-8944-7727DC95AD56}" dt="2024-02-23T11:25:27.059" v="127" actId="478"/>
            <ac:picMkLst>
              <pc:docMk/>
              <pc:sldMasterMk cId="3815649992" sldId="2147483703"/>
              <pc:sldLayoutMk cId="2760645889" sldId="2147483855"/>
              <ac:picMk id="6" creationId="{6985FC77-B0A6-46C9-B4DD-BCE7AC1360F2}"/>
            </ac:picMkLst>
          </pc:picChg>
        </pc:sldLayoutChg>
        <pc:sldLayoutChg chg="delSp modSp mod">
          <pc:chgData name="Anne Dorte Spang-Thomsen" userId="ccdee058-c02e-43d1-89dc-2e19170d0de7" providerId="ADAL" clId="{554A7BBA-844A-421B-8944-7727DC95AD56}" dt="2024-02-23T11:19:00.340" v="61" actId="478"/>
          <pc:sldLayoutMkLst>
            <pc:docMk/>
            <pc:sldMasterMk cId="3815649992" sldId="2147483703"/>
            <pc:sldLayoutMk cId="3840137805" sldId="2147483856"/>
          </pc:sldLayoutMkLst>
          <pc:picChg chg="mod modCrop">
            <ac:chgData name="Anne Dorte Spang-Thomsen" userId="ccdee058-c02e-43d1-89dc-2e19170d0de7" providerId="ADAL" clId="{554A7BBA-844A-421B-8944-7727DC95AD56}" dt="2024-02-23T11:18:57.368" v="60" actId="732"/>
            <ac:picMkLst>
              <pc:docMk/>
              <pc:sldMasterMk cId="3815649992" sldId="2147483703"/>
              <pc:sldLayoutMk cId="3840137805" sldId="2147483856"/>
              <ac:picMk id="3" creationId="{0DA189BA-9B99-2C2F-BF95-81096A9FFAF3}"/>
            </ac:picMkLst>
          </pc:picChg>
          <pc:picChg chg="del">
            <ac:chgData name="Anne Dorte Spang-Thomsen" userId="ccdee058-c02e-43d1-89dc-2e19170d0de7" providerId="ADAL" clId="{554A7BBA-844A-421B-8944-7727DC95AD56}" dt="2024-02-23T11:19:00.340" v="61" actId="478"/>
            <ac:picMkLst>
              <pc:docMk/>
              <pc:sldMasterMk cId="3815649992" sldId="2147483703"/>
              <pc:sldLayoutMk cId="3840137805" sldId="2147483856"/>
              <ac:picMk id="9" creationId="{B9CD1213-30ED-484F-8248-DD7390A7C418}"/>
            </ac:picMkLst>
          </pc:picChg>
        </pc:sldLayoutChg>
        <pc:sldLayoutChg chg="addSp delSp modSp mod">
          <pc:chgData name="Anne Dorte Spang-Thomsen" userId="ccdee058-c02e-43d1-89dc-2e19170d0de7" providerId="ADAL" clId="{554A7BBA-844A-421B-8944-7727DC95AD56}" dt="2024-02-23T13:17:34.412" v="294" actId="207"/>
          <pc:sldLayoutMkLst>
            <pc:docMk/>
            <pc:sldMasterMk cId="3815649992" sldId="2147483703"/>
            <pc:sldLayoutMk cId="3552990657" sldId="2147483857"/>
          </pc:sldLayoutMkLst>
          <pc:spChg chg="add mod ord">
            <ac:chgData name="Anne Dorte Spang-Thomsen" userId="ccdee058-c02e-43d1-89dc-2e19170d0de7" providerId="ADAL" clId="{554A7BBA-844A-421B-8944-7727DC95AD56}" dt="2024-02-23T13:11:28.240" v="233" actId="167"/>
            <ac:spMkLst>
              <pc:docMk/>
              <pc:sldMasterMk cId="3815649992" sldId="2147483703"/>
              <pc:sldLayoutMk cId="3552990657" sldId="2147483857"/>
              <ac:spMk id="2" creationId="{3DA9E860-B850-7FCB-DDE5-A2F542D2444B}"/>
            </ac:spMkLst>
          </pc:spChg>
          <pc:spChg chg="del">
            <ac:chgData name="Anne Dorte Spang-Thomsen" userId="ccdee058-c02e-43d1-89dc-2e19170d0de7" providerId="ADAL" clId="{554A7BBA-844A-421B-8944-7727DC95AD56}" dt="2024-02-23T13:11:25.867" v="231" actId="478"/>
            <ac:spMkLst>
              <pc:docMk/>
              <pc:sldMasterMk cId="3815649992" sldId="2147483703"/>
              <pc:sldLayoutMk cId="3552990657" sldId="2147483857"/>
              <ac:spMk id="4" creationId="{956C378A-B0A2-40B3-88AB-BB560EEFDBD1}"/>
            </ac:spMkLst>
          </pc:spChg>
          <pc:spChg chg="mod">
            <ac:chgData name="Anne Dorte Spang-Thomsen" userId="ccdee058-c02e-43d1-89dc-2e19170d0de7" providerId="ADAL" clId="{554A7BBA-844A-421B-8944-7727DC95AD56}" dt="2024-02-23T13:17:34.412" v="294" actId="207"/>
            <ac:spMkLst>
              <pc:docMk/>
              <pc:sldMasterMk cId="3815649992" sldId="2147483703"/>
              <pc:sldLayoutMk cId="3552990657" sldId="2147483857"/>
              <ac:spMk id="8" creationId="{312C697C-4219-4D74-A538-77B74434CB46}"/>
            </ac:spMkLst>
          </pc:spChg>
        </pc:sldLayoutChg>
        <pc:sldLayoutChg chg="addSp delSp modSp mod">
          <pc:chgData name="Anne Dorte Spang-Thomsen" userId="ccdee058-c02e-43d1-89dc-2e19170d0de7" providerId="ADAL" clId="{554A7BBA-844A-421B-8944-7727DC95AD56}" dt="2024-02-23T13:17:45.411" v="296" actId="2711"/>
          <pc:sldLayoutMkLst>
            <pc:docMk/>
            <pc:sldMasterMk cId="3815649992" sldId="2147483703"/>
            <pc:sldLayoutMk cId="393469005" sldId="2147483865"/>
          </pc:sldLayoutMkLst>
          <pc:spChg chg="add mod ord">
            <ac:chgData name="Anne Dorte Spang-Thomsen" userId="ccdee058-c02e-43d1-89dc-2e19170d0de7" providerId="ADAL" clId="{554A7BBA-844A-421B-8944-7727DC95AD56}" dt="2024-02-23T13:11:23.510" v="230" actId="167"/>
            <ac:spMkLst>
              <pc:docMk/>
              <pc:sldMasterMk cId="3815649992" sldId="2147483703"/>
              <pc:sldLayoutMk cId="393469005" sldId="2147483865"/>
              <ac:spMk id="2" creationId="{0BD751FB-1072-1E70-E3FE-93C74B9C24BA}"/>
            </ac:spMkLst>
          </pc:spChg>
          <pc:spChg chg="del">
            <ac:chgData name="Anne Dorte Spang-Thomsen" userId="ccdee058-c02e-43d1-89dc-2e19170d0de7" providerId="ADAL" clId="{554A7BBA-844A-421B-8944-7727DC95AD56}" dt="2024-02-23T13:11:21.266" v="228" actId="478"/>
            <ac:spMkLst>
              <pc:docMk/>
              <pc:sldMasterMk cId="3815649992" sldId="2147483703"/>
              <pc:sldLayoutMk cId="393469005" sldId="2147483865"/>
              <ac:spMk id="4" creationId="{956C378A-B0A2-40B3-88AB-BB560EEFDBD1}"/>
            </ac:spMkLst>
          </pc:spChg>
          <pc:spChg chg="mod">
            <ac:chgData name="Anne Dorte Spang-Thomsen" userId="ccdee058-c02e-43d1-89dc-2e19170d0de7" providerId="ADAL" clId="{554A7BBA-844A-421B-8944-7727DC95AD56}" dt="2024-02-23T13:17:41.178" v="295" actId="207"/>
            <ac:spMkLst>
              <pc:docMk/>
              <pc:sldMasterMk cId="3815649992" sldId="2147483703"/>
              <pc:sldLayoutMk cId="393469005" sldId="2147483865"/>
              <ac:spMk id="8" creationId="{312C697C-4219-4D74-A538-77B74434CB46}"/>
            </ac:spMkLst>
          </pc:spChg>
          <pc:spChg chg="mod">
            <ac:chgData name="Anne Dorte Spang-Thomsen" userId="ccdee058-c02e-43d1-89dc-2e19170d0de7" providerId="ADAL" clId="{554A7BBA-844A-421B-8944-7727DC95AD56}" dt="2024-02-23T13:17:45.411" v="296" actId="2711"/>
            <ac:spMkLst>
              <pc:docMk/>
              <pc:sldMasterMk cId="3815649992" sldId="2147483703"/>
              <pc:sldLayoutMk cId="393469005" sldId="2147483865"/>
              <ac:spMk id="9" creationId="{BDCE8D69-C3DA-47C6-897F-D87A05C95858}"/>
            </ac:spMkLst>
          </pc:spChg>
        </pc:sldLayoutChg>
        <pc:sldLayoutChg chg="addSp delSp modSp mod">
          <pc:chgData name="Anne Dorte Spang-Thomsen" userId="ccdee058-c02e-43d1-89dc-2e19170d0de7" providerId="ADAL" clId="{554A7BBA-844A-421B-8944-7727DC95AD56}" dt="2024-02-23T13:18:05.574" v="298" actId="2711"/>
          <pc:sldLayoutMkLst>
            <pc:docMk/>
            <pc:sldMasterMk cId="3815649992" sldId="2147483703"/>
            <pc:sldLayoutMk cId="3257378437" sldId="2147483866"/>
          </pc:sldLayoutMkLst>
          <pc:spChg chg="add mod">
            <ac:chgData name="Anne Dorte Spang-Thomsen" userId="ccdee058-c02e-43d1-89dc-2e19170d0de7" providerId="ADAL" clId="{554A7BBA-844A-421B-8944-7727DC95AD56}" dt="2024-02-23T13:10:32.026" v="210"/>
            <ac:spMkLst>
              <pc:docMk/>
              <pc:sldMasterMk cId="3815649992" sldId="2147483703"/>
              <pc:sldLayoutMk cId="3257378437" sldId="2147483866"/>
              <ac:spMk id="2" creationId="{C6B92756-13EB-AEBA-731D-6B68112C64E5}"/>
            </ac:spMkLst>
          </pc:spChg>
          <pc:spChg chg="add del mod">
            <ac:chgData name="Anne Dorte Spang-Thomsen" userId="ccdee058-c02e-43d1-89dc-2e19170d0de7" providerId="ADAL" clId="{554A7BBA-844A-421B-8944-7727DC95AD56}" dt="2024-02-23T13:11:17.190" v="225" actId="478"/>
            <ac:spMkLst>
              <pc:docMk/>
              <pc:sldMasterMk cId="3815649992" sldId="2147483703"/>
              <pc:sldLayoutMk cId="3257378437" sldId="2147483866"/>
              <ac:spMk id="3" creationId="{E679E6E7-8934-FA83-B521-89E77242120E}"/>
            </ac:spMkLst>
          </pc:spChg>
          <pc:spChg chg="del">
            <ac:chgData name="Anne Dorte Spang-Thomsen" userId="ccdee058-c02e-43d1-89dc-2e19170d0de7" providerId="ADAL" clId="{554A7BBA-844A-421B-8944-7727DC95AD56}" dt="2024-02-23T13:10:35.037" v="211" actId="478"/>
            <ac:spMkLst>
              <pc:docMk/>
              <pc:sldMasterMk cId="3815649992" sldId="2147483703"/>
              <pc:sldLayoutMk cId="3257378437" sldId="2147483866"/>
              <ac:spMk id="4" creationId="{956C378A-B0A2-40B3-88AB-BB560EEFDBD1}"/>
            </ac:spMkLst>
          </pc:spChg>
          <pc:spChg chg="add mod ord">
            <ac:chgData name="Anne Dorte Spang-Thomsen" userId="ccdee058-c02e-43d1-89dc-2e19170d0de7" providerId="ADAL" clId="{554A7BBA-844A-421B-8944-7727DC95AD56}" dt="2024-02-23T13:11:18.920" v="227" actId="167"/>
            <ac:spMkLst>
              <pc:docMk/>
              <pc:sldMasterMk cId="3815649992" sldId="2147483703"/>
              <pc:sldLayoutMk cId="3257378437" sldId="2147483866"/>
              <ac:spMk id="5" creationId="{3C3A5E5E-8A26-C981-A382-30556AE42B7A}"/>
            </ac:spMkLst>
          </pc:spChg>
          <pc:spChg chg="mod">
            <ac:chgData name="Anne Dorte Spang-Thomsen" userId="ccdee058-c02e-43d1-89dc-2e19170d0de7" providerId="ADAL" clId="{554A7BBA-844A-421B-8944-7727DC95AD56}" dt="2024-02-23T13:17:57.506" v="297" actId="207"/>
            <ac:spMkLst>
              <pc:docMk/>
              <pc:sldMasterMk cId="3815649992" sldId="2147483703"/>
              <pc:sldLayoutMk cId="3257378437" sldId="2147483866"/>
              <ac:spMk id="8" creationId="{312C697C-4219-4D74-A538-77B74434CB46}"/>
            </ac:spMkLst>
          </pc:spChg>
          <pc:spChg chg="mod">
            <ac:chgData name="Anne Dorte Spang-Thomsen" userId="ccdee058-c02e-43d1-89dc-2e19170d0de7" providerId="ADAL" clId="{554A7BBA-844A-421B-8944-7727DC95AD56}" dt="2024-02-23T13:18:05.574" v="298" actId="2711"/>
            <ac:spMkLst>
              <pc:docMk/>
              <pc:sldMasterMk cId="3815649992" sldId="2147483703"/>
              <pc:sldLayoutMk cId="3257378437" sldId="2147483866"/>
              <ac:spMk id="9" creationId="{BDCE8D69-C3DA-47C6-897F-D87A05C95858}"/>
            </ac:spMkLst>
          </pc:spChg>
        </pc:sldLayoutChg>
        <pc:sldLayoutChg chg="addSp delSp modSp mod">
          <pc:chgData name="Anne Dorte Spang-Thomsen" userId="ccdee058-c02e-43d1-89dc-2e19170d0de7" providerId="ADAL" clId="{554A7BBA-844A-421B-8944-7727DC95AD56}" dt="2024-02-23T13:18:13.873" v="301" actId="2711"/>
          <pc:sldLayoutMkLst>
            <pc:docMk/>
            <pc:sldMasterMk cId="3815649992" sldId="2147483703"/>
            <pc:sldLayoutMk cId="1376104449" sldId="2147483867"/>
          </pc:sldLayoutMkLst>
          <pc:spChg chg="add del mod">
            <ac:chgData name="Anne Dorte Spang-Thomsen" userId="ccdee058-c02e-43d1-89dc-2e19170d0de7" providerId="ADAL" clId="{554A7BBA-844A-421B-8944-7727DC95AD56}" dt="2024-02-23T13:11:12.946" v="222" actId="478"/>
            <ac:spMkLst>
              <pc:docMk/>
              <pc:sldMasterMk cId="3815649992" sldId="2147483703"/>
              <pc:sldLayoutMk cId="1376104449" sldId="2147483867"/>
              <ac:spMk id="2" creationId="{B916F34A-494D-4DE5-A886-68BA8E9B2F98}"/>
            </ac:spMkLst>
          </pc:spChg>
          <pc:spChg chg="add mod ord">
            <ac:chgData name="Anne Dorte Spang-Thomsen" userId="ccdee058-c02e-43d1-89dc-2e19170d0de7" providerId="ADAL" clId="{554A7BBA-844A-421B-8944-7727DC95AD56}" dt="2024-02-23T13:11:15.126" v="224" actId="167"/>
            <ac:spMkLst>
              <pc:docMk/>
              <pc:sldMasterMk cId="3815649992" sldId="2147483703"/>
              <pc:sldLayoutMk cId="1376104449" sldId="2147483867"/>
              <ac:spMk id="3" creationId="{D51FAD97-A162-E0DE-B3D0-24E23DF4C00E}"/>
            </ac:spMkLst>
          </pc:spChg>
          <pc:spChg chg="del">
            <ac:chgData name="Anne Dorte Spang-Thomsen" userId="ccdee058-c02e-43d1-89dc-2e19170d0de7" providerId="ADAL" clId="{554A7BBA-844A-421B-8944-7727DC95AD56}" dt="2024-02-23T13:10:29.033" v="208" actId="478"/>
            <ac:spMkLst>
              <pc:docMk/>
              <pc:sldMasterMk cId="3815649992" sldId="2147483703"/>
              <pc:sldLayoutMk cId="1376104449" sldId="2147483867"/>
              <ac:spMk id="4" creationId="{956C378A-B0A2-40B3-88AB-BB560EEFDBD1}"/>
            </ac:spMkLst>
          </pc:spChg>
          <pc:spChg chg="mod">
            <ac:chgData name="Anne Dorte Spang-Thomsen" userId="ccdee058-c02e-43d1-89dc-2e19170d0de7" providerId="ADAL" clId="{554A7BBA-844A-421B-8944-7727DC95AD56}" dt="2024-02-23T13:18:11.425" v="300" actId="207"/>
            <ac:spMkLst>
              <pc:docMk/>
              <pc:sldMasterMk cId="3815649992" sldId="2147483703"/>
              <pc:sldLayoutMk cId="1376104449" sldId="2147483867"/>
              <ac:spMk id="8" creationId="{312C697C-4219-4D74-A538-77B74434CB46}"/>
            </ac:spMkLst>
          </pc:spChg>
          <pc:spChg chg="mod">
            <ac:chgData name="Anne Dorte Spang-Thomsen" userId="ccdee058-c02e-43d1-89dc-2e19170d0de7" providerId="ADAL" clId="{554A7BBA-844A-421B-8944-7727DC95AD56}" dt="2024-02-23T13:18:13.873" v="301" actId="2711"/>
            <ac:spMkLst>
              <pc:docMk/>
              <pc:sldMasterMk cId="3815649992" sldId="2147483703"/>
              <pc:sldLayoutMk cId="1376104449" sldId="2147483867"/>
              <ac:spMk id="9" creationId="{BDCE8D69-C3DA-47C6-897F-D87A05C95858}"/>
            </ac:spMkLst>
          </pc:spChg>
        </pc:sldLayoutChg>
        <pc:sldLayoutChg chg="addSp delSp modSp mod">
          <pc:chgData name="Anne Dorte Spang-Thomsen" userId="ccdee058-c02e-43d1-89dc-2e19170d0de7" providerId="ADAL" clId="{554A7BBA-844A-421B-8944-7727DC95AD56}" dt="2024-02-23T13:18:19.237" v="303" actId="2711"/>
          <pc:sldLayoutMkLst>
            <pc:docMk/>
            <pc:sldMasterMk cId="3815649992" sldId="2147483703"/>
            <pc:sldLayoutMk cId="3971401495" sldId="2147483868"/>
          </pc:sldLayoutMkLst>
          <pc:spChg chg="add del mod">
            <ac:chgData name="Anne Dorte Spang-Thomsen" userId="ccdee058-c02e-43d1-89dc-2e19170d0de7" providerId="ADAL" clId="{554A7BBA-844A-421B-8944-7727DC95AD56}" dt="2024-02-23T13:11:06.148" v="218" actId="478"/>
            <ac:spMkLst>
              <pc:docMk/>
              <pc:sldMasterMk cId="3815649992" sldId="2147483703"/>
              <pc:sldLayoutMk cId="3971401495" sldId="2147483868"/>
              <ac:spMk id="2" creationId="{E5EBA03E-5271-E6A4-97F9-5EC03A6F7789}"/>
            </ac:spMkLst>
          </pc:spChg>
          <pc:spChg chg="add mod ord">
            <ac:chgData name="Anne Dorte Spang-Thomsen" userId="ccdee058-c02e-43d1-89dc-2e19170d0de7" providerId="ADAL" clId="{554A7BBA-844A-421B-8944-7727DC95AD56}" dt="2024-02-23T13:11:10.670" v="221" actId="167"/>
            <ac:spMkLst>
              <pc:docMk/>
              <pc:sldMasterMk cId="3815649992" sldId="2147483703"/>
              <pc:sldLayoutMk cId="3971401495" sldId="2147483868"/>
              <ac:spMk id="3" creationId="{763C23C0-5A6C-B5CB-90D8-E21D55AB0D8C}"/>
            </ac:spMkLst>
          </pc:spChg>
          <pc:spChg chg="del">
            <ac:chgData name="Anne Dorte Spang-Thomsen" userId="ccdee058-c02e-43d1-89dc-2e19170d0de7" providerId="ADAL" clId="{554A7BBA-844A-421B-8944-7727DC95AD56}" dt="2024-02-23T13:10:25.416" v="206" actId="478"/>
            <ac:spMkLst>
              <pc:docMk/>
              <pc:sldMasterMk cId="3815649992" sldId="2147483703"/>
              <pc:sldLayoutMk cId="3971401495" sldId="2147483868"/>
              <ac:spMk id="4" creationId="{956C378A-B0A2-40B3-88AB-BB560EEFDBD1}"/>
            </ac:spMkLst>
          </pc:spChg>
          <pc:spChg chg="mod">
            <ac:chgData name="Anne Dorte Spang-Thomsen" userId="ccdee058-c02e-43d1-89dc-2e19170d0de7" providerId="ADAL" clId="{554A7BBA-844A-421B-8944-7727DC95AD56}" dt="2024-02-23T13:18:16.763" v="302" actId="207"/>
            <ac:spMkLst>
              <pc:docMk/>
              <pc:sldMasterMk cId="3815649992" sldId="2147483703"/>
              <pc:sldLayoutMk cId="3971401495" sldId="2147483868"/>
              <ac:spMk id="8" creationId="{312C697C-4219-4D74-A538-77B74434CB46}"/>
            </ac:spMkLst>
          </pc:spChg>
          <pc:spChg chg="mod">
            <ac:chgData name="Anne Dorte Spang-Thomsen" userId="ccdee058-c02e-43d1-89dc-2e19170d0de7" providerId="ADAL" clId="{554A7BBA-844A-421B-8944-7727DC95AD56}" dt="2024-02-23T13:18:19.237" v="303" actId="2711"/>
            <ac:spMkLst>
              <pc:docMk/>
              <pc:sldMasterMk cId="3815649992" sldId="2147483703"/>
              <pc:sldLayoutMk cId="3971401495" sldId="2147483868"/>
              <ac:spMk id="9" creationId="{BDCE8D69-C3DA-47C6-897F-D87A05C95858}"/>
            </ac:spMkLst>
          </pc:spChg>
        </pc:sldLayoutChg>
        <pc:sldLayoutChg chg="addSp delSp modSp mod">
          <pc:chgData name="Anne Dorte Spang-Thomsen" userId="ccdee058-c02e-43d1-89dc-2e19170d0de7" providerId="ADAL" clId="{554A7BBA-844A-421B-8944-7727DC95AD56}" dt="2024-02-23T13:18:21.465" v="304" actId="207"/>
          <pc:sldLayoutMkLst>
            <pc:docMk/>
            <pc:sldMasterMk cId="3815649992" sldId="2147483703"/>
            <pc:sldLayoutMk cId="1930861742" sldId="2147483869"/>
          </pc:sldLayoutMkLst>
          <pc:spChg chg="add del mod">
            <ac:chgData name="Anne Dorte Spang-Thomsen" userId="ccdee058-c02e-43d1-89dc-2e19170d0de7" providerId="ADAL" clId="{554A7BBA-844A-421B-8944-7727DC95AD56}" dt="2024-02-23T13:10:52.494" v="215" actId="478"/>
            <ac:spMkLst>
              <pc:docMk/>
              <pc:sldMasterMk cId="3815649992" sldId="2147483703"/>
              <pc:sldLayoutMk cId="1930861742" sldId="2147483869"/>
              <ac:spMk id="2" creationId="{FAD40889-6080-4987-75D0-73E71FE1407C}"/>
            </ac:spMkLst>
          </pc:spChg>
          <pc:spChg chg="add mod ord">
            <ac:chgData name="Anne Dorte Spang-Thomsen" userId="ccdee058-c02e-43d1-89dc-2e19170d0de7" providerId="ADAL" clId="{554A7BBA-844A-421B-8944-7727DC95AD56}" dt="2024-02-23T13:11:01.899" v="217" actId="171"/>
            <ac:spMkLst>
              <pc:docMk/>
              <pc:sldMasterMk cId="3815649992" sldId="2147483703"/>
              <pc:sldLayoutMk cId="1930861742" sldId="2147483869"/>
              <ac:spMk id="3" creationId="{630BE162-A70D-9EEC-82C8-19E45D683850}"/>
            </ac:spMkLst>
          </pc:spChg>
          <pc:spChg chg="del">
            <ac:chgData name="Anne Dorte Spang-Thomsen" userId="ccdee058-c02e-43d1-89dc-2e19170d0de7" providerId="ADAL" clId="{554A7BBA-844A-421B-8944-7727DC95AD56}" dt="2024-02-23T13:10:21.223" v="204" actId="478"/>
            <ac:spMkLst>
              <pc:docMk/>
              <pc:sldMasterMk cId="3815649992" sldId="2147483703"/>
              <pc:sldLayoutMk cId="1930861742" sldId="2147483869"/>
              <ac:spMk id="4" creationId="{956C378A-B0A2-40B3-88AB-BB560EEFDBD1}"/>
            </ac:spMkLst>
          </pc:spChg>
          <pc:spChg chg="mod">
            <ac:chgData name="Anne Dorte Spang-Thomsen" userId="ccdee058-c02e-43d1-89dc-2e19170d0de7" providerId="ADAL" clId="{554A7BBA-844A-421B-8944-7727DC95AD56}" dt="2024-02-23T13:18:21.465" v="304" actId="207"/>
            <ac:spMkLst>
              <pc:docMk/>
              <pc:sldMasterMk cId="3815649992" sldId="2147483703"/>
              <pc:sldLayoutMk cId="1930861742" sldId="2147483869"/>
              <ac:spMk id="8" creationId="{312C697C-4219-4D74-A538-77B74434CB46}"/>
            </ac:spMkLst>
          </pc:spChg>
        </pc:sldLayoutChg>
        <pc:sldLayoutChg chg="modSp mod">
          <pc:chgData name="Anne Dorte Spang-Thomsen" userId="ccdee058-c02e-43d1-89dc-2e19170d0de7" providerId="ADAL" clId="{554A7BBA-844A-421B-8944-7727DC95AD56}" dt="2024-02-23T13:10:47.566" v="214" actId="14100"/>
          <pc:sldLayoutMkLst>
            <pc:docMk/>
            <pc:sldMasterMk cId="3815649992" sldId="2147483703"/>
            <pc:sldLayoutMk cId="950776616" sldId="2147483870"/>
          </pc:sldLayoutMkLst>
          <pc:spChg chg="mod">
            <ac:chgData name="Anne Dorte Spang-Thomsen" userId="ccdee058-c02e-43d1-89dc-2e19170d0de7" providerId="ADAL" clId="{554A7BBA-844A-421B-8944-7727DC95AD56}" dt="2024-02-23T13:10:47.566" v="214" actId="14100"/>
            <ac:spMkLst>
              <pc:docMk/>
              <pc:sldMasterMk cId="3815649992" sldId="2147483703"/>
              <pc:sldLayoutMk cId="950776616" sldId="2147483870"/>
              <ac:spMk id="4" creationId="{956C378A-B0A2-40B3-88AB-BB560EEFDBD1}"/>
            </ac:spMkLst>
          </pc:spChg>
        </pc:sldLayoutChg>
        <pc:sldLayoutChg chg="modSp">
          <pc:chgData name="Anne Dorte Spang-Thomsen" userId="ccdee058-c02e-43d1-89dc-2e19170d0de7" providerId="ADAL" clId="{554A7BBA-844A-421B-8944-7727DC95AD56}" dt="2024-02-23T13:17:29.447" v="293" actId="207"/>
          <pc:sldLayoutMkLst>
            <pc:docMk/>
            <pc:sldMasterMk cId="3815649992" sldId="2147483703"/>
            <pc:sldLayoutMk cId="4064962437" sldId="2147483872"/>
          </pc:sldLayoutMkLst>
          <pc:spChg chg="mod">
            <ac:chgData name="Anne Dorte Spang-Thomsen" userId="ccdee058-c02e-43d1-89dc-2e19170d0de7" providerId="ADAL" clId="{554A7BBA-844A-421B-8944-7727DC95AD56}" dt="2024-02-23T13:17:29.447" v="293" actId="207"/>
            <ac:spMkLst>
              <pc:docMk/>
              <pc:sldMasterMk cId="3815649992" sldId="2147483703"/>
              <pc:sldLayoutMk cId="4064962437" sldId="2147483872"/>
              <ac:spMk id="6" creationId="{00000000-0000-0000-0000-000000000000}"/>
            </ac:spMkLst>
          </pc:spChg>
        </pc:sldLayoutChg>
        <pc:sldLayoutChg chg="del">
          <pc:chgData name="Anne Dorte Spang-Thomsen" userId="ccdee058-c02e-43d1-89dc-2e19170d0de7" providerId="ADAL" clId="{554A7BBA-844A-421B-8944-7727DC95AD56}" dt="2024-02-23T11:14:10.502" v="21" actId="2696"/>
          <pc:sldLayoutMkLst>
            <pc:docMk/>
            <pc:sldMasterMk cId="3815649992" sldId="2147483703"/>
            <pc:sldLayoutMk cId="3963666141" sldId="2147483873"/>
          </pc:sldLayoutMkLst>
        </pc:sldLayoutChg>
        <pc:sldLayoutChg chg="modSp mod">
          <pc:chgData name="Anne Dorte Spang-Thomsen" userId="ccdee058-c02e-43d1-89dc-2e19170d0de7" providerId="ADAL" clId="{554A7BBA-844A-421B-8944-7727DC95AD56}" dt="2024-02-23T13:16:39.098" v="278" actId="2711"/>
          <pc:sldLayoutMkLst>
            <pc:docMk/>
            <pc:sldMasterMk cId="3815649992" sldId="2147483703"/>
            <pc:sldLayoutMk cId="4161299460" sldId="2147483874"/>
          </pc:sldLayoutMkLst>
          <pc:spChg chg="mod">
            <ac:chgData name="Anne Dorte Spang-Thomsen" userId="ccdee058-c02e-43d1-89dc-2e19170d0de7" providerId="ADAL" clId="{554A7BBA-844A-421B-8944-7727DC95AD56}" dt="2024-02-23T13:16:35.821" v="277" actId="207"/>
            <ac:spMkLst>
              <pc:docMk/>
              <pc:sldMasterMk cId="3815649992" sldId="2147483703"/>
              <pc:sldLayoutMk cId="4161299460" sldId="2147483874"/>
              <ac:spMk id="8" creationId="{5E728DC3-1E09-405E-98A8-A240C3AAD406}"/>
            </ac:spMkLst>
          </pc:spChg>
          <pc:spChg chg="mod">
            <ac:chgData name="Anne Dorte Spang-Thomsen" userId="ccdee058-c02e-43d1-89dc-2e19170d0de7" providerId="ADAL" clId="{554A7BBA-844A-421B-8944-7727DC95AD56}" dt="2024-02-23T13:16:39.098" v="278" actId="2711"/>
            <ac:spMkLst>
              <pc:docMk/>
              <pc:sldMasterMk cId="3815649992" sldId="2147483703"/>
              <pc:sldLayoutMk cId="4161299460" sldId="2147483874"/>
              <ac:spMk id="9" creationId="{3D69F850-CC4F-469D-9809-421FBD9E2923}"/>
            </ac:spMkLst>
          </pc:spChg>
          <pc:picChg chg="mod modCrop">
            <ac:chgData name="Anne Dorte Spang-Thomsen" userId="ccdee058-c02e-43d1-89dc-2e19170d0de7" providerId="ADAL" clId="{554A7BBA-844A-421B-8944-7727DC95AD56}" dt="2024-02-23T11:32:09.481" v="186" actId="732"/>
            <ac:picMkLst>
              <pc:docMk/>
              <pc:sldMasterMk cId="3815649992" sldId="2147483703"/>
              <pc:sldLayoutMk cId="4161299460" sldId="2147483874"/>
              <ac:picMk id="2" creationId="{DF31FA76-5DB3-38F5-9893-9BA3FCE10246}"/>
            </ac:picMkLst>
          </pc:picChg>
        </pc:sldLayoutChg>
        <pc:sldLayoutChg chg="modSp mod">
          <pc:chgData name="Anne Dorte Spang-Thomsen" userId="ccdee058-c02e-43d1-89dc-2e19170d0de7" providerId="ADAL" clId="{554A7BBA-844A-421B-8944-7727DC95AD56}" dt="2024-02-23T13:16:44.207" v="280" actId="2711"/>
          <pc:sldLayoutMkLst>
            <pc:docMk/>
            <pc:sldMasterMk cId="3815649992" sldId="2147483703"/>
            <pc:sldLayoutMk cId="2132835585" sldId="2147483875"/>
          </pc:sldLayoutMkLst>
          <pc:spChg chg="mod">
            <ac:chgData name="Anne Dorte Spang-Thomsen" userId="ccdee058-c02e-43d1-89dc-2e19170d0de7" providerId="ADAL" clId="{554A7BBA-844A-421B-8944-7727DC95AD56}" dt="2024-02-23T13:16:41.537" v="279" actId="207"/>
            <ac:spMkLst>
              <pc:docMk/>
              <pc:sldMasterMk cId="3815649992" sldId="2147483703"/>
              <pc:sldLayoutMk cId="2132835585" sldId="2147483875"/>
              <ac:spMk id="8" creationId="{5E728DC3-1E09-405E-98A8-A240C3AAD406}"/>
            </ac:spMkLst>
          </pc:spChg>
          <pc:spChg chg="mod">
            <ac:chgData name="Anne Dorte Spang-Thomsen" userId="ccdee058-c02e-43d1-89dc-2e19170d0de7" providerId="ADAL" clId="{554A7BBA-844A-421B-8944-7727DC95AD56}" dt="2024-02-23T13:16:44.207" v="280" actId="2711"/>
            <ac:spMkLst>
              <pc:docMk/>
              <pc:sldMasterMk cId="3815649992" sldId="2147483703"/>
              <pc:sldLayoutMk cId="2132835585" sldId="2147483875"/>
              <ac:spMk id="9" creationId="{3D69F850-CC4F-469D-9809-421FBD9E2923}"/>
            </ac:spMkLst>
          </pc:spChg>
          <pc:picChg chg="mod modCrop">
            <ac:chgData name="Anne Dorte Spang-Thomsen" userId="ccdee058-c02e-43d1-89dc-2e19170d0de7" providerId="ADAL" clId="{554A7BBA-844A-421B-8944-7727DC95AD56}" dt="2024-02-23T11:32:18.920" v="187" actId="732"/>
            <ac:picMkLst>
              <pc:docMk/>
              <pc:sldMasterMk cId="3815649992" sldId="2147483703"/>
              <pc:sldLayoutMk cId="2132835585" sldId="2147483875"/>
              <ac:picMk id="2" creationId="{55C9FF83-450C-5A60-14D4-7728061AFE1F}"/>
            </ac:picMkLst>
          </pc:picChg>
        </pc:sldLayoutChg>
        <pc:sldLayoutChg chg="modSp mod">
          <pc:chgData name="Anne Dorte Spang-Thomsen" userId="ccdee058-c02e-43d1-89dc-2e19170d0de7" providerId="ADAL" clId="{554A7BBA-844A-421B-8944-7727DC95AD56}" dt="2024-02-23T13:14:17.310" v="251" actId="2711"/>
          <pc:sldLayoutMkLst>
            <pc:docMk/>
            <pc:sldMasterMk cId="3815649992" sldId="2147483703"/>
            <pc:sldLayoutMk cId="110094400" sldId="2147483877"/>
          </pc:sldLayoutMkLst>
          <pc:spChg chg="mod">
            <ac:chgData name="Anne Dorte Spang-Thomsen" userId="ccdee058-c02e-43d1-89dc-2e19170d0de7" providerId="ADAL" clId="{554A7BBA-844A-421B-8944-7727DC95AD56}" dt="2024-02-23T13:14:13.913" v="250" actId="207"/>
            <ac:spMkLst>
              <pc:docMk/>
              <pc:sldMasterMk cId="3815649992" sldId="2147483703"/>
              <pc:sldLayoutMk cId="110094400" sldId="2147483877"/>
              <ac:spMk id="8" creationId="{5E728DC3-1E09-405E-98A8-A240C3AAD406}"/>
            </ac:spMkLst>
          </pc:spChg>
          <pc:spChg chg="mod">
            <ac:chgData name="Anne Dorte Spang-Thomsen" userId="ccdee058-c02e-43d1-89dc-2e19170d0de7" providerId="ADAL" clId="{554A7BBA-844A-421B-8944-7727DC95AD56}" dt="2024-02-23T13:14:17.310" v="251" actId="2711"/>
            <ac:spMkLst>
              <pc:docMk/>
              <pc:sldMasterMk cId="3815649992" sldId="2147483703"/>
              <pc:sldLayoutMk cId="110094400" sldId="2147483877"/>
              <ac:spMk id="9" creationId="{3D69F850-CC4F-469D-9809-421FBD9E2923}"/>
            </ac:spMkLst>
          </pc:spChg>
          <pc:picChg chg="mod modCrop">
            <ac:chgData name="Anne Dorte Spang-Thomsen" userId="ccdee058-c02e-43d1-89dc-2e19170d0de7" providerId="ADAL" clId="{554A7BBA-844A-421B-8944-7727DC95AD56}" dt="2024-02-23T11:28:40.577" v="160" actId="732"/>
            <ac:picMkLst>
              <pc:docMk/>
              <pc:sldMasterMk cId="3815649992" sldId="2147483703"/>
              <pc:sldLayoutMk cId="110094400" sldId="2147483877"/>
              <ac:picMk id="2" creationId="{12EB4008-BE30-0346-AAA1-57DC709D0D87}"/>
            </ac:picMkLst>
          </pc:picChg>
        </pc:sldLayoutChg>
        <pc:sldLayoutChg chg="delSp modSp mod">
          <pc:chgData name="Anne Dorte Spang-Thomsen" userId="ccdee058-c02e-43d1-89dc-2e19170d0de7" providerId="ADAL" clId="{554A7BBA-844A-421B-8944-7727DC95AD56}" dt="2024-02-23T11:25:52.289" v="131" actId="732"/>
          <pc:sldLayoutMkLst>
            <pc:docMk/>
            <pc:sldMasterMk cId="3815649992" sldId="2147483703"/>
            <pc:sldLayoutMk cId="4118932084" sldId="2147483878"/>
          </pc:sldLayoutMkLst>
          <pc:picChg chg="mod modCrop">
            <ac:chgData name="Anne Dorte Spang-Thomsen" userId="ccdee058-c02e-43d1-89dc-2e19170d0de7" providerId="ADAL" clId="{554A7BBA-844A-421B-8944-7727DC95AD56}" dt="2024-02-23T11:25:52.289" v="131" actId="732"/>
            <ac:picMkLst>
              <pc:docMk/>
              <pc:sldMasterMk cId="3815649992" sldId="2147483703"/>
              <pc:sldLayoutMk cId="4118932084" sldId="2147483878"/>
              <ac:picMk id="2" creationId="{D8377DC8-1E73-F2F8-3581-2DCDAF62F526}"/>
            </ac:picMkLst>
          </pc:picChg>
          <pc:picChg chg="del">
            <ac:chgData name="Anne Dorte Spang-Thomsen" userId="ccdee058-c02e-43d1-89dc-2e19170d0de7" providerId="ADAL" clId="{554A7BBA-844A-421B-8944-7727DC95AD56}" dt="2024-02-23T11:25:38.565" v="129" actId="478"/>
            <ac:picMkLst>
              <pc:docMk/>
              <pc:sldMasterMk cId="3815649992" sldId="2147483703"/>
              <pc:sldLayoutMk cId="4118932084" sldId="2147483878"/>
              <ac:picMk id="6" creationId="{14AD14A9-B339-414E-B99D-67B143549068}"/>
            </ac:picMkLst>
          </pc:picChg>
        </pc:sldLayoutChg>
        <pc:sldLayoutChg chg="modSp mod">
          <pc:chgData name="Anne Dorte Spang-Thomsen" userId="ccdee058-c02e-43d1-89dc-2e19170d0de7" providerId="ADAL" clId="{554A7BBA-844A-421B-8944-7727DC95AD56}" dt="2024-02-23T13:16:46.003" v="281" actId="207"/>
          <pc:sldLayoutMkLst>
            <pc:docMk/>
            <pc:sldMasterMk cId="3815649992" sldId="2147483703"/>
            <pc:sldLayoutMk cId="2487189375" sldId="2147483879"/>
          </pc:sldLayoutMkLst>
          <pc:spChg chg="mod">
            <ac:chgData name="Anne Dorte Spang-Thomsen" userId="ccdee058-c02e-43d1-89dc-2e19170d0de7" providerId="ADAL" clId="{554A7BBA-844A-421B-8944-7727DC95AD56}" dt="2024-02-23T13:16:46.003" v="281" actId="207"/>
            <ac:spMkLst>
              <pc:docMk/>
              <pc:sldMasterMk cId="3815649992" sldId="2147483703"/>
              <pc:sldLayoutMk cId="2487189375" sldId="2147483879"/>
              <ac:spMk id="8" creationId="{5E728DC3-1E09-405E-98A8-A240C3AAD406}"/>
            </ac:spMkLst>
          </pc:spChg>
          <pc:picChg chg="mod modCrop">
            <ac:chgData name="Anne Dorte Spang-Thomsen" userId="ccdee058-c02e-43d1-89dc-2e19170d0de7" providerId="ADAL" clId="{554A7BBA-844A-421B-8944-7727DC95AD56}" dt="2024-02-23T11:32:28.216" v="188" actId="732"/>
            <ac:picMkLst>
              <pc:docMk/>
              <pc:sldMasterMk cId="3815649992" sldId="2147483703"/>
              <pc:sldLayoutMk cId="2487189375" sldId="2147483879"/>
              <ac:picMk id="2" creationId="{D59F0F1A-3D1C-88E4-567E-EBA2A01778BD}"/>
            </ac:picMkLst>
          </pc:picChg>
        </pc:sldLayoutChg>
        <pc:sldLayoutChg chg="del">
          <pc:chgData name="Anne Dorte Spang-Thomsen" userId="ccdee058-c02e-43d1-89dc-2e19170d0de7" providerId="ADAL" clId="{554A7BBA-844A-421B-8944-7727DC95AD56}" dt="2024-02-23T13:19:35.372" v="313" actId="47"/>
          <pc:sldLayoutMkLst>
            <pc:docMk/>
            <pc:sldMasterMk cId="3815649992" sldId="2147483703"/>
            <pc:sldLayoutMk cId="977306274" sldId="2147483880"/>
          </pc:sldLayoutMkLst>
        </pc:sldLayoutChg>
        <pc:sldLayoutChg chg="delSp modSp mod">
          <pc:chgData name="Anne Dorte Spang-Thomsen" userId="ccdee058-c02e-43d1-89dc-2e19170d0de7" providerId="ADAL" clId="{554A7BBA-844A-421B-8944-7727DC95AD56}" dt="2024-02-23T11:20:03.812" v="75" actId="732"/>
          <pc:sldLayoutMkLst>
            <pc:docMk/>
            <pc:sldMasterMk cId="3815649992" sldId="2147483703"/>
            <pc:sldLayoutMk cId="1663298053" sldId="2147483883"/>
          </pc:sldLayoutMkLst>
          <pc:picChg chg="mod modCrop">
            <ac:chgData name="Anne Dorte Spang-Thomsen" userId="ccdee058-c02e-43d1-89dc-2e19170d0de7" providerId="ADAL" clId="{554A7BBA-844A-421B-8944-7727DC95AD56}" dt="2024-02-23T11:20:03.812" v="75" actId="732"/>
            <ac:picMkLst>
              <pc:docMk/>
              <pc:sldMasterMk cId="3815649992" sldId="2147483703"/>
              <pc:sldLayoutMk cId="1663298053" sldId="2147483883"/>
              <ac:picMk id="4" creationId="{6ADED15B-1A87-440B-972F-88C3C1AD59F9}"/>
            </ac:picMkLst>
          </pc:picChg>
          <pc:picChg chg="del">
            <ac:chgData name="Anne Dorte Spang-Thomsen" userId="ccdee058-c02e-43d1-89dc-2e19170d0de7" providerId="ADAL" clId="{554A7BBA-844A-421B-8944-7727DC95AD56}" dt="2024-02-23T11:19:56.415" v="74" actId="478"/>
            <ac:picMkLst>
              <pc:docMk/>
              <pc:sldMasterMk cId="3815649992" sldId="2147483703"/>
              <pc:sldLayoutMk cId="1663298053" sldId="2147483883"/>
              <ac:picMk id="6" creationId="{2BE8C842-AED8-4F55-A0F9-45A9ADA7B606}"/>
            </ac:picMkLst>
          </pc:picChg>
        </pc:sldLayoutChg>
        <pc:sldLayoutChg chg="delSp modSp mod">
          <pc:chgData name="Anne Dorte Spang-Thomsen" userId="ccdee058-c02e-43d1-89dc-2e19170d0de7" providerId="ADAL" clId="{554A7BBA-844A-421B-8944-7727DC95AD56}" dt="2024-02-23T11:21:08.602" v="86" actId="478"/>
          <pc:sldLayoutMkLst>
            <pc:docMk/>
            <pc:sldMasterMk cId="3815649992" sldId="2147483703"/>
            <pc:sldLayoutMk cId="2919623185" sldId="2147483884"/>
          </pc:sldLayoutMkLst>
          <pc:picChg chg="mod modCrop">
            <ac:chgData name="Anne Dorte Spang-Thomsen" userId="ccdee058-c02e-43d1-89dc-2e19170d0de7" providerId="ADAL" clId="{554A7BBA-844A-421B-8944-7727DC95AD56}" dt="2024-02-23T11:21:06.174" v="85" actId="732"/>
            <ac:picMkLst>
              <pc:docMk/>
              <pc:sldMasterMk cId="3815649992" sldId="2147483703"/>
              <pc:sldLayoutMk cId="2919623185" sldId="2147483884"/>
              <ac:picMk id="4" creationId="{6ADED15B-1A87-440B-972F-88C3C1AD59F9}"/>
            </ac:picMkLst>
          </pc:picChg>
          <pc:picChg chg="del">
            <ac:chgData name="Anne Dorte Spang-Thomsen" userId="ccdee058-c02e-43d1-89dc-2e19170d0de7" providerId="ADAL" clId="{554A7BBA-844A-421B-8944-7727DC95AD56}" dt="2024-02-23T11:21:08.602" v="86" actId="478"/>
            <ac:picMkLst>
              <pc:docMk/>
              <pc:sldMasterMk cId="3815649992" sldId="2147483703"/>
              <pc:sldLayoutMk cId="2919623185" sldId="2147483884"/>
              <ac:picMk id="6" creationId="{2BE8C842-AED8-4F55-A0F9-45A9ADA7B606}"/>
            </ac:picMkLst>
          </pc:picChg>
        </pc:sldLayoutChg>
        <pc:sldLayoutChg chg="delSp modSp mod">
          <pc:chgData name="Anne Dorte Spang-Thomsen" userId="ccdee058-c02e-43d1-89dc-2e19170d0de7" providerId="ADAL" clId="{554A7BBA-844A-421B-8944-7727DC95AD56}" dt="2024-02-23T11:24:46.753" v="120" actId="14100"/>
          <pc:sldLayoutMkLst>
            <pc:docMk/>
            <pc:sldMasterMk cId="3815649992" sldId="2147483703"/>
            <pc:sldLayoutMk cId="4051035544" sldId="2147483885"/>
          </pc:sldLayoutMkLst>
          <pc:picChg chg="mod modCrop">
            <ac:chgData name="Anne Dorte Spang-Thomsen" userId="ccdee058-c02e-43d1-89dc-2e19170d0de7" providerId="ADAL" clId="{554A7BBA-844A-421B-8944-7727DC95AD56}" dt="2024-02-23T11:24:46.753" v="120" actId="14100"/>
            <ac:picMkLst>
              <pc:docMk/>
              <pc:sldMasterMk cId="3815649992" sldId="2147483703"/>
              <pc:sldLayoutMk cId="4051035544" sldId="2147483885"/>
              <ac:picMk id="4" creationId="{6ADED15B-1A87-440B-972F-88C3C1AD59F9}"/>
            </ac:picMkLst>
          </pc:picChg>
          <pc:picChg chg="del">
            <ac:chgData name="Anne Dorte Spang-Thomsen" userId="ccdee058-c02e-43d1-89dc-2e19170d0de7" providerId="ADAL" clId="{554A7BBA-844A-421B-8944-7727DC95AD56}" dt="2024-02-23T11:21:38.183" v="92" actId="478"/>
            <ac:picMkLst>
              <pc:docMk/>
              <pc:sldMasterMk cId="3815649992" sldId="2147483703"/>
              <pc:sldLayoutMk cId="4051035544" sldId="2147483885"/>
              <ac:picMk id="6" creationId="{2BE8C842-AED8-4F55-A0F9-45A9ADA7B606}"/>
            </ac:picMkLst>
          </pc:picChg>
        </pc:sldLayoutChg>
        <pc:sldLayoutChg chg="delSp modSp mod">
          <pc:chgData name="Anne Dorte Spang-Thomsen" userId="ccdee058-c02e-43d1-89dc-2e19170d0de7" providerId="ADAL" clId="{554A7BBA-844A-421B-8944-7727DC95AD56}" dt="2024-02-23T11:24:56.926" v="121" actId="732"/>
          <pc:sldLayoutMkLst>
            <pc:docMk/>
            <pc:sldMasterMk cId="3815649992" sldId="2147483703"/>
            <pc:sldLayoutMk cId="836930034" sldId="2147483886"/>
          </pc:sldLayoutMkLst>
          <pc:picChg chg="mod modCrop">
            <ac:chgData name="Anne Dorte Spang-Thomsen" userId="ccdee058-c02e-43d1-89dc-2e19170d0de7" providerId="ADAL" clId="{554A7BBA-844A-421B-8944-7727DC95AD56}" dt="2024-02-23T11:24:56.926" v="121" actId="732"/>
            <ac:picMkLst>
              <pc:docMk/>
              <pc:sldMasterMk cId="3815649992" sldId="2147483703"/>
              <pc:sldLayoutMk cId="836930034" sldId="2147483886"/>
              <ac:picMk id="4" creationId="{6ADED15B-1A87-440B-972F-88C3C1AD59F9}"/>
            </ac:picMkLst>
          </pc:picChg>
          <pc:picChg chg="del">
            <ac:chgData name="Anne Dorte Spang-Thomsen" userId="ccdee058-c02e-43d1-89dc-2e19170d0de7" providerId="ADAL" clId="{554A7BBA-844A-421B-8944-7727DC95AD56}" dt="2024-02-23T11:22:44.081" v="95" actId="478"/>
            <ac:picMkLst>
              <pc:docMk/>
              <pc:sldMasterMk cId="3815649992" sldId="2147483703"/>
              <pc:sldLayoutMk cId="836930034" sldId="2147483886"/>
              <ac:picMk id="6" creationId="{2BE8C842-AED8-4F55-A0F9-45A9ADA7B606}"/>
            </ac:picMkLst>
          </pc:picChg>
        </pc:sldLayoutChg>
        <pc:sldLayoutChg chg="delSp modSp mod">
          <pc:chgData name="Anne Dorte Spang-Thomsen" userId="ccdee058-c02e-43d1-89dc-2e19170d0de7" providerId="ADAL" clId="{554A7BBA-844A-421B-8944-7727DC95AD56}" dt="2024-02-23T11:22:57.331" v="98" actId="478"/>
          <pc:sldLayoutMkLst>
            <pc:docMk/>
            <pc:sldMasterMk cId="3815649992" sldId="2147483703"/>
            <pc:sldLayoutMk cId="874561210" sldId="2147483887"/>
          </pc:sldLayoutMkLst>
          <pc:picChg chg="mod modCrop">
            <ac:chgData name="Anne Dorte Spang-Thomsen" userId="ccdee058-c02e-43d1-89dc-2e19170d0de7" providerId="ADAL" clId="{554A7BBA-844A-421B-8944-7727DC95AD56}" dt="2024-02-23T11:22:55.850" v="97" actId="732"/>
            <ac:picMkLst>
              <pc:docMk/>
              <pc:sldMasterMk cId="3815649992" sldId="2147483703"/>
              <pc:sldLayoutMk cId="874561210" sldId="2147483887"/>
              <ac:picMk id="4" creationId="{6ADED15B-1A87-440B-972F-88C3C1AD59F9}"/>
            </ac:picMkLst>
          </pc:picChg>
          <pc:picChg chg="del">
            <ac:chgData name="Anne Dorte Spang-Thomsen" userId="ccdee058-c02e-43d1-89dc-2e19170d0de7" providerId="ADAL" clId="{554A7BBA-844A-421B-8944-7727DC95AD56}" dt="2024-02-23T11:22:57.331" v="98" actId="478"/>
            <ac:picMkLst>
              <pc:docMk/>
              <pc:sldMasterMk cId="3815649992" sldId="2147483703"/>
              <pc:sldLayoutMk cId="874561210" sldId="2147483887"/>
              <ac:picMk id="6" creationId="{2BE8C842-AED8-4F55-A0F9-45A9ADA7B606}"/>
            </ac:picMkLst>
          </pc:picChg>
        </pc:sldLayoutChg>
        <pc:sldLayoutChg chg="delSp modSp del mod">
          <pc:chgData name="Anne Dorte Spang-Thomsen" userId="ccdee058-c02e-43d1-89dc-2e19170d0de7" providerId="ADAL" clId="{554A7BBA-844A-421B-8944-7727DC95AD56}" dt="2024-02-23T11:29:37.822" v="169" actId="2696"/>
          <pc:sldLayoutMkLst>
            <pc:docMk/>
            <pc:sldMasterMk cId="3815649992" sldId="2147483703"/>
            <pc:sldLayoutMk cId="1910241144" sldId="2147483888"/>
          </pc:sldLayoutMkLst>
          <pc:picChg chg="del mod modCrop">
            <ac:chgData name="Anne Dorte Spang-Thomsen" userId="ccdee058-c02e-43d1-89dc-2e19170d0de7" providerId="ADAL" clId="{554A7BBA-844A-421B-8944-7727DC95AD56}" dt="2024-02-23T11:29:36.345" v="168" actId="21"/>
            <ac:picMkLst>
              <pc:docMk/>
              <pc:sldMasterMk cId="3815649992" sldId="2147483703"/>
              <pc:sldLayoutMk cId="1910241144" sldId="2147483888"/>
              <ac:picMk id="3" creationId="{45311BEB-D61A-4B17-832C-7CFD5252D539}"/>
            </ac:picMkLst>
          </pc:picChg>
        </pc:sldLayoutChg>
        <pc:sldLayoutChg chg="modSp mod">
          <pc:chgData name="Anne Dorte Spang-Thomsen" userId="ccdee058-c02e-43d1-89dc-2e19170d0de7" providerId="ADAL" clId="{554A7BBA-844A-421B-8944-7727DC95AD56}" dt="2024-02-23T13:15:53.115" v="264" actId="2711"/>
          <pc:sldLayoutMkLst>
            <pc:docMk/>
            <pc:sldMasterMk cId="3815649992" sldId="2147483703"/>
            <pc:sldLayoutMk cId="4281458071" sldId="2147483889"/>
          </pc:sldLayoutMkLst>
          <pc:spChg chg="mod">
            <ac:chgData name="Anne Dorte Spang-Thomsen" userId="ccdee058-c02e-43d1-89dc-2e19170d0de7" providerId="ADAL" clId="{554A7BBA-844A-421B-8944-7727DC95AD56}" dt="2024-02-23T13:15:50.112" v="263" actId="207"/>
            <ac:spMkLst>
              <pc:docMk/>
              <pc:sldMasterMk cId="3815649992" sldId="2147483703"/>
              <pc:sldLayoutMk cId="4281458071" sldId="2147483889"/>
              <ac:spMk id="8" creationId="{6617149C-4C96-4221-9FD8-E1BF688CB902}"/>
            </ac:spMkLst>
          </pc:spChg>
          <pc:spChg chg="mod">
            <ac:chgData name="Anne Dorte Spang-Thomsen" userId="ccdee058-c02e-43d1-89dc-2e19170d0de7" providerId="ADAL" clId="{554A7BBA-844A-421B-8944-7727DC95AD56}" dt="2024-02-23T13:15:53.115" v="264" actId="2711"/>
            <ac:spMkLst>
              <pc:docMk/>
              <pc:sldMasterMk cId="3815649992" sldId="2147483703"/>
              <pc:sldLayoutMk cId="4281458071" sldId="2147483889"/>
              <ac:spMk id="15" creationId="{26B1280D-BCE2-48DC-8AD1-F4A6779B6A21}"/>
            </ac:spMkLst>
          </pc:spChg>
          <pc:picChg chg="mod modCrop">
            <ac:chgData name="Anne Dorte Spang-Thomsen" userId="ccdee058-c02e-43d1-89dc-2e19170d0de7" providerId="ADAL" clId="{554A7BBA-844A-421B-8944-7727DC95AD56}" dt="2024-02-23T11:29:48.509" v="172" actId="732"/>
            <ac:picMkLst>
              <pc:docMk/>
              <pc:sldMasterMk cId="3815649992" sldId="2147483703"/>
              <pc:sldLayoutMk cId="4281458071" sldId="2147483889"/>
              <ac:picMk id="3" creationId="{45311BEB-D61A-4B17-832C-7CFD5252D539}"/>
            </ac:picMkLst>
          </pc:picChg>
        </pc:sldLayoutChg>
        <pc:sldLayoutChg chg="modSp mod">
          <pc:chgData name="Anne Dorte Spang-Thomsen" userId="ccdee058-c02e-43d1-89dc-2e19170d0de7" providerId="ADAL" clId="{554A7BBA-844A-421B-8944-7727DC95AD56}" dt="2024-02-23T13:15:59.495" v="267" actId="2711"/>
          <pc:sldLayoutMkLst>
            <pc:docMk/>
            <pc:sldMasterMk cId="3815649992" sldId="2147483703"/>
            <pc:sldLayoutMk cId="2598934801" sldId="2147483890"/>
          </pc:sldLayoutMkLst>
          <pc:spChg chg="mod">
            <ac:chgData name="Anne Dorte Spang-Thomsen" userId="ccdee058-c02e-43d1-89dc-2e19170d0de7" providerId="ADAL" clId="{554A7BBA-844A-421B-8944-7727DC95AD56}" dt="2024-02-23T13:15:56.644" v="266" actId="207"/>
            <ac:spMkLst>
              <pc:docMk/>
              <pc:sldMasterMk cId="3815649992" sldId="2147483703"/>
              <pc:sldLayoutMk cId="2598934801" sldId="2147483890"/>
              <ac:spMk id="8" creationId="{6617149C-4C96-4221-9FD8-E1BF688CB902}"/>
            </ac:spMkLst>
          </pc:spChg>
          <pc:spChg chg="mod">
            <ac:chgData name="Anne Dorte Spang-Thomsen" userId="ccdee058-c02e-43d1-89dc-2e19170d0de7" providerId="ADAL" clId="{554A7BBA-844A-421B-8944-7727DC95AD56}" dt="2024-02-23T13:15:59.495" v="267" actId="2711"/>
            <ac:spMkLst>
              <pc:docMk/>
              <pc:sldMasterMk cId="3815649992" sldId="2147483703"/>
              <pc:sldLayoutMk cId="2598934801" sldId="2147483890"/>
              <ac:spMk id="15" creationId="{26B1280D-BCE2-48DC-8AD1-F4A6779B6A21}"/>
            </ac:spMkLst>
          </pc:spChg>
          <pc:picChg chg="mod modCrop">
            <ac:chgData name="Anne Dorte Spang-Thomsen" userId="ccdee058-c02e-43d1-89dc-2e19170d0de7" providerId="ADAL" clId="{554A7BBA-844A-421B-8944-7727DC95AD56}" dt="2024-02-23T11:29:58.888" v="173" actId="732"/>
            <ac:picMkLst>
              <pc:docMk/>
              <pc:sldMasterMk cId="3815649992" sldId="2147483703"/>
              <pc:sldLayoutMk cId="2598934801" sldId="2147483890"/>
              <ac:picMk id="2" creationId="{7791DA3D-C489-46BD-DFC1-C65C19DF0CEB}"/>
            </ac:picMkLst>
          </pc:picChg>
        </pc:sldLayoutChg>
        <pc:sldLayoutChg chg="modSp mod">
          <pc:chgData name="Anne Dorte Spang-Thomsen" userId="ccdee058-c02e-43d1-89dc-2e19170d0de7" providerId="ADAL" clId="{554A7BBA-844A-421B-8944-7727DC95AD56}" dt="2024-02-23T13:16:28.132" v="274" actId="2711"/>
          <pc:sldLayoutMkLst>
            <pc:docMk/>
            <pc:sldMasterMk cId="3815649992" sldId="2147483703"/>
            <pc:sldLayoutMk cId="3226599020" sldId="2147483891"/>
          </pc:sldLayoutMkLst>
          <pc:spChg chg="mod">
            <ac:chgData name="Anne Dorte Spang-Thomsen" userId="ccdee058-c02e-43d1-89dc-2e19170d0de7" providerId="ADAL" clId="{554A7BBA-844A-421B-8944-7727DC95AD56}" dt="2024-02-23T13:16:18.974" v="273" actId="207"/>
            <ac:spMkLst>
              <pc:docMk/>
              <pc:sldMasterMk cId="3815649992" sldId="2147483703"/>
              <pc:sldLayoutMk cId="3226599020" sldId="2147483891"/>
              <ac:spMk id="8" creationId="{6617149C-4C96-4221-9FD8-E1BF688CB902}"/>
            </ac:spMkLst>
          </pc:spChg>
          <pc:spChg chg="mod">
            <ac:chgData name="Anne Dorte Spang-Thomsen" userId="ccdee058-c02e-43d1-89dc-2e19170d0de7" providerId="ADAL" clId="{554A7BBA-844A-421B-8944-7727DC95AD56}" dt="2024-02-23T13:16:28.132" v="274" actId="2711"/>
            <ac:spMkLst>
              <pc:docMk/>
              <pc:sldMasterMk cId="3815649992" sldId="2147483703"/>
              <pc:sldLayoutMk cId="3226599020" sldId="2147483891"/>
              <ac:spMk id="15" creationId="{26B1280D-BCE2-48DC-8AD1-F4A6779B6A21}"/>
            </ac:spMkLst>
          </pc:spChg>
          <pc:picChg chg="mod modCrop">
            <ac:chgData name="Anne Dorte Spang-Thomsen" userId="ccdee058-c02e-43d1-89dc-2e19170d0de7" providerId="ADAL" clId="{554A7BBA-844A-421B-8944-7727DC95AD56}" dt="2024-02-23T11:31:58.510" v="185" actId="732"/>
            <ac:picMkLst>
              <pc:docMk/>
              <pc:sldMasterMk cId="3815649992" sldId="2147483703"/>
              <pc:sldLayoutMk cId="3226599020" sldId="2147483891"/>
              <ac:picMk id="3" creationId="{45311BEB-D61A-4B17-832C-7CFD5252D539}"/>
            </ac:picMkLst>
          </pc:picChg>
        </pc:sldLayoutChg>
        <pc:sldLayoutChg chg="del">
          <pc:chgData name="Anne Dorte Spang-Thomsen" userId="ccdee058-c02e-43d1-89dc-2e19170d0de7" providerId="ADAL" clId="{554A7BBA-844A-421B-8944-7727DC95AD56}" dt="2024-02-23T11:30:13.845" v="175" actId="2696"/>
          <pc:sldLayoutMkLst>
            <pc:docMk/>
            <pc:sldMasterMk cId="3815649992" sldId="2147483703"/>
            <pc:sldLayoutMk cId="1773933598" sldId="2147483892"/>
          </pc:sldLayoutMkLst>
        </pc:sldLayoutChg>
        <pc:sldLayoutChg chg="addSp delSp modSp mod">
          <pc:chgData name="Anne Dorte Spang-Thomsen" userId="ccdee058-c02e-43d1-89dc-2e19170d0de7" providerId="ADAL" clId="{554A7BBA-844A-421B-8944-7727DC95AD56}" dt="2024-02-23T11:26:48.998" v="145" actId="478"/>
          <pc:sldLayoutMkLst>
            <pc:docMk/>
            <pc:sldMasterMk cId="3815649992" sldId="2147483703"/>
            <pc:sldLayoutMk cId="2717892515" sldId="2147483893"/>
          </pc:sldLayoutMkLst>
          <pc:picChg chg="del">
            <ac:chgData name="Anne Dorte Spang-Thomsen" userId="ccdee058-c02e-43d1-89dc-2e19170d0de7" providerId="ADAL" clId="{554A7BBA-844A-421B-8944-7727DC95AD56}" dt="2024-02-23T11:26:08.239" v="135" actId="21"/>
            <ac:picMkLst>
              <pc:docMk/>
              <pc:sldMasterMk cId="3815649992" sldId="2147483703"/>
              <pc:sldLayoutMk cId="2717892515" sldId="2147483893"/>
              <ac:picMk id="4" creationId="{6ADED15B-1A87-440B-972F-88C3C1AD59F9}"/>
            </ac:picMkLst>
          </pc:picChg>
          <pc:picChg chg="del">
            <ac:chgData name="Anne Dorte Spang-Thomsen" userId="ccdee058-c02e-43d1-89dc-2e19170d0de7" providerId="ADAL" clId="{554A7BBA-844A-421B-8944-7727DC95AD56}" dt="2024-02-23T11:26:48.998" v="145" actId="478"/>
            <ac:picMkLst>
              <pc:docMk/>
              <pc:sldMasterMk cId="3815649992" sldId="2147483703"/>
              <pc:sldLayoutMk cId="2717892515" sldId="2147483893"/>
              <ac:picMk id="6" creationId="{2BE8C842-AED8-4F55-A0F9-45A9ADA7B606}"/>
            </ac:picMkLst>
          </pc:picChg>
          <pc:picChg chg="add mod">
            <ac:chgData name="Anne Dorte Spang-Thomsen" userId="ccdee058-c02e-43d1-89dc-2e19170d0de7" providerId="ADAL" clId="{554A7BBA-844A-421B-8944-7727DC95AD56}" dt="2024-02-23T11:26:23.764" v="140"/>
            <ac:picMkLst>
              <pc:docMk/>
              <pc:sldMasterMk cId="3815649992" sldId="2147483703"/>
              <pc:sldLayoutMk cId="2717892515" sldId="2147483893"/>
              <ac:picMk id="9" creationId="{44D00EAD-CDE9-4073-85DA-DA96FC164B9C}"/>
            </ac:picMkLst>
          </pc:picChg>
        </pc:sldLayoutChg>
        <pc:sldLayoutChg chg="addSp delSp modSp mod">
          <pc:chgData name="Anne Dorte Spang-Thomsen" userId="ccdee058-c02e-43d1-89dc-2e19170d0de7" providerId="ADAL" clId="{554A7BBA-844A-421B-8944-7727DC95AD56}" dt="2024-02-23T11:26:39.898" v="144" actId="478"/>
          <pc:sldLayoutMkLst>
            <pc:docMk/>
            <pc:sldMasterMk cId="3815649992" sldId="2147483703"/>
            <pc:sldLayoutMk cId="3317741727" sldId="2147483894"/>
          </pc:sldLayoutMkLst>
          <pc:picChg chg="add mod modCrop">
            <ac:chgData name="Anne Dorte Spang-Thomsen" userId="ccdee058-c02e-43d1-89dc-2e19170d0de7" providerId="ADAL" clId="{554A7BBA-844A-421B-8944-7727DC95AD56}" dt="2024-02-23T11:26:37.232" v="143" actId="732"/>
            <ac:picMkLst>
              <pc:docMk/>
              <pc:sldMasterMk cId="3815649992" sldId="2147483703"/>
              <pc:sldLayoutMk cId="3317741727" sldId="2147483894"/>
              <ac:picMk id="2" creationId="{6ADED15B-1A87-440B-972F-88C3C1AD59F9}"/>
            </ac:picMkLst>
          </pc:picChg>
          <pc:picChg chg="del">
            <ac:chgData name="Anne Dorte Spang-Thomsen" userId="ccdee058-c02e-43d1-89dc-2e19170d0de7" providerId="ADAL" clId="{554A7BBA-844A-421B-8944-7727DC95AD56}" dt="2024-02-23T11:26:12.715" v="138" actId="478"/>
            <ac:picMkLst>
              <pc:docMk/>
              <pc:sldMasterMk cId="3815649992" sldId="2147483703"/>
              <pc:sldLayoutMk cId="3317741727" sldId="2147483894"/>
              <ac:picMk id="4" creationId="{6ADED15B-1A87-440B-972F-88C3C1AD59F9}"/>
            </ac:picMkLst>
          </pc:picChg>
          <pc:picChg chg="del">
            <ac:chgData name="Anne Dorte Spang-Thomsen" userId="ccdee058-c02e-43d1-89dc-2e19170d0de7" providerId="ADAL" clId="{554A7BBA-844A-421B-8944-7727DC95AD56}" dt="2024-02-23T11:26:39.898" v="144" actId="478"/>
            <ac:picMkLst>
              <pc:docMk/>
              <pc:sldMasterMk cId="3815649992" sldId="2147483703"/>
              <pc:sldLayoutMk cId="3317741727" sldId="2147483894"/>
              <ac:picMk id="6" creationId="{2BE8C842-AED8-4F55-A0F9-45A9ADA7B606}"/>
            </ac:picMkLst>
          </pc:picChg>
        </pc:sldLayoutChg>
        <pc:sldLayoutChg chg="del">
          <pc:chgData name="Anne Dorte Spang-Thomsen" userId="ccdee058-c02e-43d1-89dc-2e19170d0de7" providerId="ADAL" clId="{554A7BBA-844A-421B-8944-7727DC95AD56}" dt="2024-02-23T11:26:02.848" v="134" actId="2696"/>
          <pc:sldLayoutMkLst>
            <pc:docMk/>
            <pc:sldMasterMk cId="3815649992" sldId="2147483703"/>
            <pc:sldLayoutMk cId="3989987224" sldId="2147483895"/>
          </pc:sldLayoutMkLst>
        </pc:sldLayoutChg>
        <pc:sldLayoutChg chg="del">
          <pc:chgData name="Anne Dorte Spang-Thomsen" userId="ccdee058-c02e-43d1-89dc-2e19170d0de7" providerId="ADAL" clId="{554A7BBA-844A-421B-8944-7727DC95AD56}" dt="2024-02-23T11:26:01.284" v="133" actId="2696"/>
          <pc:sldLayoutMkLst>
            <pc:docMk/>
            <pc:sldMasterMk cId="3815649992" sldId="2147483703"/>
            <pc:sldLayoutMk cId="2238445283" sldId="2147483896"/>
          </pc:sldLayoutMkLst>
        </pc:sldLayoutChg>
        <pc:sldLayoutChg chg="modSp mod">
          <pc:chgData name="Anne Dorte Spang-Thomsen" userId="ccdee058-c02e-43d1-89dc-2e19170d0de7" providerId="ADAL" clId="{554A7BBA-844A-421B-8944-7727DC95AD56}" dt="2024-02-23T13:16:55.455" v="283" actId="2711"/>
          <pc:sldLayoutMkLst>
            <pc:docMk/>
            <pc:sldMasterMk cId="3815649992" sldId="2147483703"/>
            <pc:sldLayoutMk cId="2363650171" sldId="2147483897"/>
          </pc:sldLayoutMkLst>
          <pc:spChg chg="mod">
            <ac:chgData name="Anne Dorte Spang-Thomsen" userId="ccdee058-c02e-43d1-89dc-2e19170d0de7" providerId="ADAL" clId="{554A7BBA-844A-421B-8944-7727DC95AD56}" dt="2024-02-23T13:16:53.352" v="282" actId="207"/>
            <ac:spMkLst>
              <pc:docMk/>
              <pc:sldMasterMk cId="3815649992" sldId="2147483703"/>
              <pc:sldLayoutMk cId="2363650171" sldId="2147483897"/>
              <ac:spMk id="8" creationId="{5E728DC3-1E09-405E-98A8-A240C3AAD406}"/>
            </ac:spMkLst>
          </pc:spChg>
          <pc:spChg chg="mod">
            <ac:chgData name="Anne Dorte Spang-Thomsen" userId="ccdee058-c02e-43d1-89dc-2e19170d0de7" providerId="ADAL" clId="{554A7BBA-844A-421B-8944-7727DC95AD56}" dt="2024-02-23T13:16:55.455" v="283" actId="2711"/>
            <ac:spMkLst>
              <pc:docMk/>
              <pc:sldMasterMk cId="3815649992" sldId="2147483703"/>
              <pc:sldLayoutMk cId="2363650171" sldId="2147483897"/>
              <ac:spMk id="9" creationId="{3D69F850-CC4F-469D-9809-421FBD9E2923}"/>
            </ac:spMkLst>
          </pc:spChg>
          <pc:picChg chg="mod modCrop">
            <ac:chgData name="Anne Dorte Spang-Thomsen" userId="ccdee058-c02e-43d1-89dc-2e19170d0de7" providerId="ADAL" clId="{554A7BBA-844A-421B-8944-7727DC95AD56}" dt="2024-02-23T11:32:35.583" v="189" actId="732"/>
            <ac:picMkLst>
              <pc:docMk/>
              <pc:sldMasterMk cId="3815649992" sldId="2147483703"/>
              <pc:sldLayoutMk cId="2363650171" sldId="2147483897"/>
              <ac:picMk id="4" creationId="{CB9C58D9-1597-44FD-A44F-FB7100039FE3}"/>
            </ac:picMkLst>
          </pc:picChg>
        </pc:sldLayoutChg>
        <pc:sldLayoutChg chg="modSp mod">
          <pc:chgData name="Anne Dorte Spang-Thomsen" userId="ccdee058-c02e-43d1-89dc-2e19170d0de7" providerId="ADAL" clId="{554A7BBA-844A-421B-8944-7727DC95AD56}" dt="2024-02-23T11:18:22.274" v="59" actId="18131"/>
          <pc:sldLayoutMkLst>
            <pc:docMk/>
            <pc:sldMasterMk cId="3815649992" sldId="2147483703"/>
            <pc:sldLayoutMk cId="3383076891" sldId="2147483899"/>
          </pc:sldLayoutMkLst>
          <pc:picChg chg="mod modCrop">
            <ac:chgData name="Anne Dorte Spang-Thomsen" userId="ccdee058-c02e-43d1-89dc-2e19170d0de7" providerId="ADAL" clId="{554A7BBA-844A-421B-8944-7727DC95AD56}" dt="2024-02-23T11:18:22.274" v="59" actId="18131"/>
            <ac:picMkLst>
              <pc:docMk/>
              <pc:sldMasterMk cId="3815649992" sldId="2147483703"/>
              <pc:sldLayoutMk cId="3383076891" sldId="2147483899"/>
              <ac:picMk id="3" creationId="{9BC5043C-4950-3DF6-C96A-5D5A5101C282}"/>
            </ac:picMkLst>
          </pc:picChg>
        </pc:sldLayoutChg>
        <pc:sldLayoutChg chg="addSp modSp mod">
          <pc:chgData name="Anne Dorte Spang-Thomsen" userId="ccdee058-c02e-43d1-89dc-2e19170d0de7" providerId="ADAL" clId="{554A7BBA-844A-421B-8944-7727DC95AD56}" dt="2024-02-23T13:13:33.533" v="241" actId="2711"/>
          <pc:sldLayoutMkLst>
            <pc:docMk/>
            <pc:sldMasterMk cId="3815649992" sldId="2147483703"/>
            <pc:sldLayoutMk cId="2435097534" sldId="2147483903"/>
          </pc:sldLayoutMkLst>
          <pc:spChg chg="add mod">
            <ac:chgData name="Anne Dorte Spang-Thomsen" userId="ccdee058-c02e-43d1-89dc-2e19170d0de7" providerId="ADAL" clId="{554A7BBA-844A-421B-8944-7727DC95AD56}" dt="2024-02-23T13:12:20.681" v="236"/>
            <ac:spMkLst>
              <pc:docMk/>
              <pc:sldMasterMk cId="3815649992" sldId="2147483703"/>
              <pc:sldLayoutMk cId="2435097534" sldId="2147483903"/>
              <ac:spMk id="2" creationId="{452A1FBA-39ED-F4DB-1D1D-E4F6C49FE9CE}"/>
            </ac:spMkLst>
          </pc:spChg>
          <pc:spChg chg="mod">
            <ac:chgData name="Anne Dorte Spang-Thomsen" userId="ccdee058-c02e-43d1-89dc-2e19170d0de7" providerId="ADAL" clId="{554A7BBA-844A-421B-8944-7727DC95AD56}" dt="2024-02-23T13:13:26.386" v="240" actId="207"/>
            <ac:spMkLst>
              <pc:docMk/>
              <pc:sldMasterMk cId="3815649992" sldId="2147483703"/>
              <pc:sldLayoutMk cId="2435097534" sldId="2147483903"/>
              <ac:spMk id="8" creationId="{49E2747C-7D10-4CFD-A76B-E1FFB6CC987C}"/>
            </ac:spMkLst>
          </pc:spChg>
          <pc:spChg chg="mod">
            <ac:chgData name="Anne Dorte Spang-Thomsen" userId="ccdee058-c02e-43d1-89dc-2e19170d0de7" providerId="ADAL" clId="{554A7BBA-844A-421B-8944-7727DC95AD56}" dt="2024-02-23T13:13:33.533" v="241" actId="2711"/>
            <ac:spMkLst>
              <pc:docMk/>
              <pc:sldMasterMk cId="3815649992" sldId="2147483703"/>
              <pc:sldLayoutMk cId="2435097534" sldId="2147483903"/>
              <ac:spMk id="10" creationId="{00000000-0000-0000-0000-000000000000}"/>
            </ac:spMkLst>
          </pc:spChg>
          <pc:picChg chg="mod modCrop">
            <ac:chgData name="Anne Dorte Spang-Thomsen" userId="ccdee058-c02e-43d1-89dc-2e19170d0de7" providerId="ADAL" clId="{554A7BBA-844A-421B-8944-7727DC95AD56}" dt="2024-02-23T11:27:31.217" v="152" actId="732"/>
            <ac:picMkLst>
              <pc:docMk/>
              <pc:sldMasterMk cId="3815649992" sldId="2147483703"/>
              <pc:sldLayoutMk cId="2435097534" sldId="2147483903"/>
              <ac:picMk id="3" creationId="{6553E7E7-E67E-1EA0-B39C-496F842A3C82}"/>
            </ac:picMkLst>
          </pc:picChg>
        </pc:sldLayoutChg>
        <pc:sldLayoutChg chg="addSp delSp modSp mod">
          <pc:chgData name="Anne Dorte Spang-Thomsen" userId="ccdee058-c02e-43d1-89dc-2e19170d0de7" providerId="ADAL" clId="{554A7BBA-844A-421B-8944-7727DC95AD56}" dt="2024-02-23T13:13:22.116" v="239" actId="2711"/>
          <pc:sldLayoutMkLst>
            <pc:docMk/>
            <pc:sldMasterMk cId="3815649992" sldId="2147483703"/>
            <pc:sldLayoutMk cId="1200105826" sldId="2147483905"/>
          </pc:sldLayoutMkLst>
          <pc:spChg chg="add mod">
            <ac:chgData name="Anne Dorte Spang-Thomsen" userId="ccdee058-c02e-43d1-89dc-2e19170d0de7" providerId="ADAL" clId="{554A7BBA-844A-421B-8944-7727DC95AD56}" dt="2024-02-23T13:12:12.827" v="235"/>
            <ac:spMkLst>
              <pc:docMk/>
              <pc:sldMasterMk cId="3815649992" sldId="2147483703"/>
              <pc:sldLayoutMk cId="1200105826" sldId="2147483905"/>
              <ac:spMk id="2" creationId="{63495206-FF8D-264B-6825-06D13AE804E1}"/>
            </ac:spMkLst>
          </pc:spChg>
          <pc:spChg chg="add del mod">
            <ac:chgData name="Anne Dorte Spang-Thomsen" userId="ccdee058-c02e-43d1-89dc-2e19170d0de7" providerId="ADAL" clId="{554A7BBA-844A-421B-8944-7727DC95AD56}" dt="2024-02-23T13:13:12.366" v="238" actId="207"/>
            <ac:spMkLst>
              <pc:docMk/>
              <pc:sldMasterMk cId="3815649992" sldId="2147483703"/>
              <pc:sldLayoutMk cId="1200105826" sldId="2147483905"/>
              <ac:spMk id="8" creationId="{49E2747C-7D10-4CFD-A76B-E1FFB6CC987C}"/>
            </ac:spMkLst>
          </pc:spChg>
          <pc:spChg chg="mod">
            <ac:chgData name="Anne Dorte Spang-Thomsen" userId="ccdee058-c02e-43d1-89dc-2e19170d0de7" providerId="ADAL" clId="{554A7BBA-844A-421B-8944-7727DC95AD56}" dt="2024-02-23T13:13:22.116" v="239" actId="2711"/>
            <ac:spMkLst>
              <pc:docMk/>
              <pc:sldMasterMk cId="3815649992" sldId="2147483703"/>
              <pc:sldLayoutMk cId="1200105826" sldId="2147483905"/>
              <ac:spMk id="10" creationId="{00000000-0000-0000-0000-000000000000}"/>
            </ac:spMkLst>
          </pc:spChg>
          <pc:picChg chg="mod ord modCrop">
            <ac:chgData name="Anne Dorte Spang-Thomsen" userId="ccdee058-c02e-43d1-89dc-2e19170d0de7" providerId="ADAL" clId="{554A7BBA-844A-421B-8944-7727DC95AD56}" dt="2024-02-23T11:27:23.265" v="151" actId="14100"/>
            <ac:picMkLst>
              <pc:docMk/>
              <pc:sldMasterMk cId="3815649992" sldId="2147483703"/>
              <pc:sldLayoutMk cId="1200105826" sldId="2147483905"/>
              <ac:picMk id="9" creationId="{87587830-ED13-4354-B813-535B59A5FB42}"/>
            </ac:picMkLst>
          </pc:picChg>
        </pc:sldLayoutChg>
        <pc:sldLayoutChg chg="modSp mod">
          <pc:chgData name="Anne Dorte Spang-Thomsen" userId="ccdee058-c02e-43d1-89dc-2e19170d0de7" providerId="ADAL" clId="{554A7BBA-844A-421B-8944-7727DC95AD56}" dt="2024-02-23T13:14:04.566" v="247" actId="2711"/>
          <pc:sldLayoutMkLst>
            <pc:docMk/>
            <pc:sldMasterMk cId="3815649992" sldId="2147483703"/>
            <pc:sldLayoutMk cId="3712332550" sldId="2147483906"/>
          </pc:sldLayoutMkLst>
          <pc:spChg chg="mod">
            <ac:chgData name="Anne Dorte Spang-Thomsen" userId="ccdee058-c02e-43d1-89dc-2e19170d0de7" providerId="ADAL" clId="{554A7BBA-844A-421B-8944-7727DC95AD56}" dt="2024-02-23T13:14:00.946" v="246" actId="207"/>
            <ac:spMkLst>
              <pc:docMk/>
              <pc:sldMasterMk cId="3815649992" sldId="2147483703"/>
              <pc:sldLayoutMk cId="3712332550" sldId="2147483906"/>
              <ac:spMk id="8" creationId="{49E2747C-7D10-4CFD-A76B-E1FFB6CC987C}"/>
            </ac:spMkLst>
          </pc:spChg>
          <pc:spChg chg="mod">
            <ac:chgData name="Anne Dorte Spang-Thomsen" userId="ccdee058-c02e-43d1-89dc-2e19170d0de7" providerId="ADAL" clId="{554A7BBA-844A-421B-8944-7727DC95AD56}" dt="2024-02-23T13:14:04.566" v="247" actId="2711"/>
            <ac:spMkLst>
              <pc:docMk/>
              <pc:sldMasterMk cId="3815649992" sldId="2147483703"/>
              <pc:sldLayoutMk cId="3712332550" sldId="2147483906"/>
              <ac:spMk id="10" creationId="{00000000-0000-0000-0000-000000000000}"/>
            </ac:spMkLst>
          </pc:spChg>
          <pc:picChg chg="mod modCrop">
            <ac:chgData name="Anne Dorte Spang-Thomsen" userId="ccdee058-c02e-43d1-89dc-2e19170d0de7" providerId="ADAL" clId="{554A7BBA-844A-421B-8944-7727DC95AD56}" dt="2024-02-23T11:28:20.248" v="158" actId="732"/>
            <ac:picMkLst>
              <pc:docMk/>
              <pc:sldMasterMk cId="3815649992" sldId="2147483703"/>
              <pc:sldLayoutMk cId="3712332550" sldId="2147483906"/>
              <ac:picMk id="9" creationId="{87587830-ED13-4354-B813-535B59A5FB42}"/>
            </ac:picMkLst>
          </pc:picChg>
        </pc:sldLayoutChg>
        <pc:sldLayoutChg chg="modSp mod">
          <pc:chgData name="Anne Dorte Spang-Thomsen" userId="ccdee058-c02e-43d1-89dc-2e19170d0de7" providerId="ADAL" clId="{554A7BBA-844A-421B-8944-7727DC95AD56}" dt="2024-02-23T13:14:29.842" v="254" actId="207"/>
          <pc:sldLayoutMkLst>
            <pc:docMk/>
            <pc:sldMasterMk cId="3815649992" sldId="2147483703"/>
            <pc:sldLayoutMk cId="217847105" sldId="2147483910"/>
          </pc:sldLayoutMkLst>
          <pc:spChg chg="mod">
            <ac:chgData name="Anne Dorte Spang-Thomsen" userId="ccdee058-c02e-43d1-89dc-2e19170d0de7" providerId="ADAL" clId="{554A7BBA-844A-421B-8944-7727DC95AD56}" dt="2024-02-23T13:14:29.842" v="254" actId="207"/>
            <ac:spMkLst>
              <pc:docMk/>
              <pc:sldMasterMk cId="3815649992" sldId="2147483703"/>
              <pc:sldLayoutMk cId="217847105" sldId="2147483910"/>
              <ac:spMk id="9" creationId="{00000000-0000-0000-0000-000000000000}"/>
            </ac:spMkLst>
          </pc:spChg>
          <pc:picChg chg="mod modCrop">
            <ac:chgData name="Anne Dorte Spang-Thomsen" userId="ccdee058-c02e-43d1-89dc-2e19170d0de7" providerId="ADAL" clId="{554A7BBA-844A-421B-8944-7727DC95AD56}" dt="2024-02-23T11:28:58.716" v="162" actId="732"/>
            <ac:picMkLst>
              <pc:docMk/>
              <pc:sldMasterMk cId="3815649992" sldId="2147483703"/>
              <pc:sldLayoutMk cId="217847105" sldId="2147483910"/>
              <ac:picMk id="3" creationId="{6AA21527-CDD9-4CA0-A575-7D36E6CAE8DE}"/>
            </ac:picMkLst>
          </pc:picChg>
        </pc:sldLayoutChg>
        <pc:sldLayoutChg chg="delSp del mod">
          <pc:chgData name="Anne Dorte Spang-Thomsen" userId="ccdee058-c02e-43d1-89dc-2e19170d0de7" providerId="ADAL" clId="{554A7BBA-844A-421B-8944-7727DC95AD56}" dt="2024-02-23T11:29:05.166" v="164" actId="2696"/>
          <pc:sldLayoutMkLst>
            <pc:docMk/>
            <pc:sldMasterMk cId="3815649992" sldId="2147483703"/>
            <pc:sldLayoutMk cId="2968989810" sldId="2147483911"/>
          </pc:sldLayoutMkLst>
          <pc:picChg chg="del">
            <ac:chgData name="Anne Dorte Spang-Thomsen" userId="ccdee058-c02e-43d1-89dc-2e19170d0de7" providerId="ADAL" clId="{554A7BBA-844A-421B-8944-7727DC95AD56}" dt="2024-02-23T11:29:03.800" v="163" actId="478"/>
            <ac:picMkLst>
              <pc:docMk/>
              <pc:sldMasterMk cId="3815649992" sldId="2147483703"/>
              <pc:sldLayoutMk cId="2968989810" sldId="2147483911"/>
              <ac:picMk id="3" creationId="{6AA21527-CDD9-4CA0-A575-7D36E6CAE8DE}"/>
            </ac:picMkLst>
          </pc:picChg>
        </pc:sldLayoutChg>
        <pc:sldLayoutChg chg="del">
          <pc:chgData name="Anne Dorte Spang-Thomsen" userId="ccdee058-c02e-43d1-89dc-2e19170d0de7" providerId="ADAL" clId="{554A7BBA-844A-421B-8944-7727DC95AD56}" dt="2024-02-23T11:29:16.634" v="166" actId="2696"/>
          <pc:sldLayoutMkLst>
            <pc:docMk/>
            <pc:sldMasterMk cId="3815649992" sldId="2147483703"/>
            <pc:sldLayoutMk cId="1838493039" sldId="2147483915"/>
          </pc:sldLayoutMkLst>
        </pc:sldLayoutChg>
        <pc:sldLayoutChg chg="delSp del mod">
          <pc:chgData name="Anne Dorte Spang-Thomsen" userId="ccdee058-c02e-43d1-89dc-2e19170d0de7" providerId="ADAL" clId="{554A7BBA-844A-421B-8944-7727DC95AD56}" dt="2024-02-23T11:18:01.870" v="55" actId="2696"/>
          <pc:sldLayoutMkLst>
            <pc:docMk/>
            <pc:sldMasterMk cId="3815649992" sldId="2147483703"/>
            <pc:sldLayoutMk cId="1137130981" sldId="2147483918"/>
          </pc:sldLayoutMkLst>
          <pc:picChg chg="del">
            <ac:chgData name="Anne Dorte Spang-Thomsen" userId="ccdee058-c02e-43d1-89dc-2e19170d0de7" providerId="ADAL" clId="{554A7BBA-844A-421B-8944-7727DC95AD56}" dt="2024-02-23T11:17:56.026" v="54" actId="478"/>
            <ac:picMkLst>
              <pc:docMk/>
              <pc:sldMasterMk cId="3815649992" sldId="2147483703"/>
              <pc:sldLayoutMk cId="1137130981" sldId="2147483918"/>
              <ac:picMk id="8" creationId="{98967658-4790-4DAA-90C9-11974A4BCE1F}"/>
            </ac:picMkLst>
          </pc:picChg>
          <pc:picChg chg="del">
            <ac:chgData name="Anne Dorte Spang-Thomsen" userId="ccdee058-c02e-43d1-89dc-2e19170d0de7" providerId="ADAL" clId="{554A7BBA-844A-421B-8944-7727DC95AD56}" dt="2024-02-23T11:17:37.618" v="51" actId="21"/>
            <ac:picMkLst>
              <pc:docMk/>
              <pc:sldMasterMk cId="3815649992" sldId="2147483703"/>
              <pc:sldLayoutMk cId="1137130981" sldId="2147483918"/>
              <ac:picMk id="9" creationId="{44D00EAD-CDE9-4073-85DA-DA96FC164B9C}"/>
            </ac:picMkLst>
          </pc:picChg>
        </pc:sldLayoutChg>
        <pc:sldLayoutChg chg="delSp modSp mod">
          <pc:chgData name="Anne Dorte Spang-Thomsen" userId="ccdee058-c02e-43d1-89dc-2e19170d0de7" providerId="ADAL" clId="{554A7BBA-844A-421B-8944-7727DC95AD56}" dt="2024-02-23T11:18:13.730" v="57" actId="478"/>
          <pc:sldLayoutMkLst>
            <pc:docMk/>
            <pc:sldMasterMk cId="3815649992" sldId="2147483703"/>
            <pc:sldLayoutMk cId="3790299069" sldId="2147483919"/>
          </pc:sldLayoutMkLst>
          <pc:picChg chg="del">
            <ac:chgData name="Anne Dorte Spang-Thomsen" userId="ccdee058-c02e-43d1-89dc-2e19170d0de7" providerId="ADAL" clId="{554A7BBA-844A-421B-8944-7727DC95AD56}" dt="2024-02-23T11:18:13.730" v="57" actId="478"/>
            <ac:picMkLst>
              <pc:docMk/>
              <pc:sldMasterMk cId="3815649992" sldId="2147483703"/>
              <pc:sldLayoutMk cId="3790299069" sldId="2147483919"/>
              <ac:picMk id="8" creationId="{98967658-4790-4DAA-90C9-11974A4BCE1F}"/>
            </ac:picMkLst>
          </pc:picChg>
          <pc:picChg chg="mod modCrop">
            <ac:chgData name="Anne Dorte Spang-Thomsen" userId="ccdee058-c02e-43d1-89dc-2e19170d0de7" providerId="ADAL" clId="{554A7BBA-844A-421B-8944-7727DC95AD56}" dt="2024-02-23T11:18:09.781" v="56" actId="732"/>
            <ac:picMkLst>
              <pc:docMk/>
              <pc:sldMasterMk cId="3815649992" sldId="2147483703"/>
              <pc:sldLayoutMk cId="3790299069" sldId="2147483919"/>
              <ac:picMk id="9" creationId="{44D00EAD-CDE9-4073-85DA-DA96FC164B9C}"/>
            </ac:picMkLst>
          </pc:picChg>
        </pc:sldLayoutChg>
        <pc:sldLayoutChg chg="delSp modSp del mod">
          <pc:chgData name="Anne Dorte Spang-Thomsen" userId="ccdee058-c02e-43d1-89dc-2e19170d0de7" providerId="ADAL" clId="{554A7BBA-844A-421B-8944-7727DC95AD56}" dt="2024-02-23T11:26:25.682" v="141" actId="2696"/>
          <pc:sldLayoutMkLst>
            <pc:docMk/>
            <pc:sldMasterMk cId="3815649992" sldId="2147483703"/>
            <pc:sldLayoutMk cId="3474036180" sldId="2147483921"/>
          </pc:sldLayoutMkLst>
          <pc:picChg chg="del">
            <ac:chgData name="Anne Dorte Spang-Thomsen" userId="ccdee058-c02e-43d1-89dc-2e19170d0de7" providerId="ADAL" clId="{554A7BBA-844A-421B-8944-7727DC95AD56}" dt="2024-02-23T11:25:18.698" v="125" actId="478"/>
            <ac:picMkLst>
              <pc:docMk/>
              <pc:sldMasterMk cId="3815649992" sldId="2147483703"/>
              <pc:sldLayoutMk cId="3474036180" sldId="2147483921"/>
              <ac:picMk id="8" creationId="{98967658-4790-4DAA-90C9-11974A4BCE1F}"/>
            </ac:picMkLst>
          </pc:picChg>
          <pc:picChg chg="del mod modCrop">
            <ac:chgData name="Anne Dorte Spang-Thomsen" userId="ccdee058-c02e-43d1-89dc-2e19170d0de7" providerId="ADAL" clId="{554A7BBA-844A-421B-8944-7727DC95AD56}" dt="2024-02-23T11:26:22.231" v="139" actId="21"/>
            <ac:picMkLst>
              <pc:docMk/>
              <pc:sldMasterMk cId="3815649992" sldId="2147483703"/>
              <pc:sldLayoutMk cId="3474036180" sldId="2147483921"/>
              <ac:picMk id="9" creationId="{44D00EAD-CDE9-4073-85DA-DA96FC164B9C}"/>
            </ac:picMkLst>
          </pc:picChg>
        </pc:sldLayoutChg>
        <pc:sldLayoutChg chg="delSp add del mod ord">
          <pc:chgData name="Anne Dorte Spang-Thomsen" userId="ccdee058-c02e-43d1-89dc-2e19170d0de7" providerId="ADAL" clId="{554A7BBA-844A-421B-8944-7727DC95AD56}" dt="2024-02-23T11:17:33.750" v="50" actId="2696"/>
          <pc:sldLayoutMkLst>
            <pc:docMk/>
            <pc:sldMasterMk cId="3815649992" sldId="2147483703"/>
            <pc:sldLayoutMk cId="3867699008" sldId="2147483924"/>
          </pc:sldLayoutMkLst>
          <pc:picChg chg="del">
            <ac:chgData name="Anne Dorte Spang-Thomsen" userId="ccdee058-c02e-43d1-89dc-2e19170d0de7" providerId="ADAL" clId="{554A7BBA-844A-421B-8944-7727DC95AD56}" dt="2024-02-23T11:17:09.758" v="43" actId="21"/>
            <ac:picMkLst>
              <pc:docMk/>
              <pc:sldMasterMk cId="3815649992" sldId="2147483703"/>
              <pc:sldLayoutMk cId="3867699008" sldId="2147483924"/>
              <ac:picMk id="9" creationId="{44D00EAD-CDE9-4073-85DA-DA96FC164B9C}"/>
            </ac:picMkLst>
          </pc:picChg>
        </pc:sldLayoutChg>
        <pc:sldLayoutChg chg="del">
          <pc:chgData name="Anne Dorte Spang-Thomsen" userId="ccdee058-c02e-43d1-89dc-2e19170d0de7" providerId="ADAL" clId="{554A7BBA-844A-421B-8944-7727DC95AD56}" dt="2024-02-23T11:25:55.665" v="132" actId="2696"/>
          <pc:sldLayoutMkLst>
            <pc:docMk/>
            <pc:sldMasterMk cId="3815649992" sldId="2147483703"/>
            <pc:sldLayoutMk cId="3510225452" sldId="2147483925"/>
          </pc:sldLayoutMkLst>
        </pc:sldLayoutChg>
        <pc:sldLayoutChg chg="delSp modSp mod">
          <pc:chgData name="Anne Dorte Spang-Thomsen" userId="ccdee058-c02e-43d1-89dc-2e19170d0de7" providerId="ADAL" clId="{554A7BBA-844A-421B-8944-7727DC95AD56}" dt="2024-02-23T11:24:42.215" v="118" actId="14100"/>
          <pc:sldLayoutMkLst>
            <pc:docMk/>
            <pc:sldMasterMk cId="3815649992" sldId="2147483703"/>
            <pc:sldLayoutMk cId="2445051437" sldId="2147483926"/>
          </pc:sldLayoutMkLst>
          <pc:picChg chg="mod modCrop">
            <ac:chgData name="Anne Dorte Spang-Thomsen" userId="ccdee058-c02e-43d1-89dc-2e19170d0de7" providerId="ADAL" clId="{554A7BBA-844A-421B-8944-7727DC95AD56}" dt="2024-02-23T11:24:42.215" v="118" actId="14100"/>
            <ac:picMkLst>
              <pc:docMk/>
              <pc:sldMasterMk cId="3815649992" sldId="2147483703"/>
              <pc:sldLayoutMk cId="2445051437" sldId="2147483926"/>
              <ac:picMk id="3" creationId="{B87E9BF7-1C38-4DD2-A83E-0BA319FD832F}"/>
            </ac:picMkLst>
          </pc:picChg>
          <pc:picChg chg="del">
            <ac:chgData name="Anne Dorte Spang-Thomsen" userId="ccdee058-c02e-43d1-89dc-2e19170d0de7" providerId="ADAL" clId="{554A7BBA-844A-421B-8944-7727DC95AD56}" dt="2024-02-23T11:21:29.676" v="90" actId="478"/>
            <ac:picMkLst>
              <pc:docMk/>
              <pc:sldMasterMk cId="3815649992" sldId="2147483703"/>
              <pc:sldLayoutMk cId="2445051437" sldId="2147483926"/>
              <ac:picMk id="6" creationId="{14AD14A9-B339-414E-B99D-67B143549068}"/>
            </ac:picMkLst>
          </pc:picChg>
        </pc:sldLayoutChg>
        <pc:sldLayoutChg chg="addSp delSp modSp mod">
          <pc:chgData name="Anne Dorte Spang-Thomsen" userId="ccdee058-c02e-43d1-89dc-2e19170d0de7" providerId="ADAL" clId="{554A7BBA-844A-421B-8944-7727DC95AD56}" dt="2024-02-23T11:19:25.100" v="68" actId="732"/>
          <pc:sldLayoutMkLst>
            <pc:docMk/>
            <pc:sldMasterMk cId="3815649992" sldId="2147483703"/>
            <pc:sldLayoutMk cId="1635479324" sldId="2147483927"/>
          </pc:sldLayoutMkLst>
          <pc:picChg chg="add del mod modCrop">
            <ac:chgData name="Anne Dorte Spang-Thomsen" userId="ccdee058-c02e-43d1-89dc-2e19170d0de7" providerId="ADAL" clId="{554A7BBA-844A-421B-8944-7727DC95AD56}" dt="2024-02-23T11:19:25.100" v="68" actId="732"/>
            <ac:picMkLst>
              <pc:docMk/>
              <pc:sldMasterMk cId="3815649992" sldId="2147483703"/>
              <pc:sldLayoutMk cId="1635479324" sldId="2147483927"/>
              <ac:picMk id="7" creationId="{D3978B00-BE95-4BDF-A3FB-0AC1D80A8412}"/>
            </ac:picMkLst>
          </pc:picChg>
          <pc:picChg chg="del">
            <ac:chgData name="Anne Dorte Spang-Thomsen" userId="ccdee058-c02e-43d1-89dc-2e19170d0de7" providerId="ADAL" clId="{554A7BBA-844A-421B-8944-7727DC95AD56}" dt="2024-02-23T11:19:14.638" v="65" actId="478"/>
            <ac:picMkLst>
              <pc:docMk/>
              <pc:sldMasterMk cId="3815649992" sldId="2147483703"/>
              <pc:sldLayoutMk cId="1635479324" sldId="2147483927"/>
              <ac:picMk id="9" creationId="{B9CD1213-30ED-484F-8248-DD7390A7C418}"/>
            </ac:picMkLst>
          </pc:picChg>
        </pc:sldLayoutChg>
        <pc:sldLayoutChg chg="delSp modSp mod">
          <pc:chgData name="Anne Dorte Spang-Thomsen" userId="ccdee058-c02e-43d1-89dc-2e19170d0de7" providerId="ADAL" clId="{554A7BBA-844A-421B-8944-7727DC95AD56}" dt="2024-02-23T11:24:20.350" v="116" actId="732"/>
          <pc:sldLayoutMkLst>
            <pc:docMk/>
            <pc:sldMasterMk cId="3815649992" sldId="2147483703"/>
            <pc:sldLayoutMk cId="3165564523" sldId="2147483928"/>
          </pc:sldLayoutMkLst>
          <pc:picChg chg="mod modCrop">
            <ac:chgData name="Anne Dorte Spang-Thomsen" userId="ccdee058-c02e-43d1-89dc-2e19170d0de7" providerId="ADAL" clId="{554A7BBA-844A-421B-8944-7727DC95AD56}" dt="2024-02-23T11:24:20.350" v="116" actId="732"/>
            <ac:picMkLst>
              <pc:docMk/>
              <pc:sldMasterMk cId="3815649992" sldId="2147483703"/>
              <pc:sldLayoutMk cId="3165564523" sldId="2147483928"/>
              <ac:picMk id="4" creationId="{6ADED15B-1A87-440B-972F-88C3C1AD59F9}"/>
            </ac:picMkLst>
          </pc:picChg>
          <pc:picChg chg="del">
            <ac:chgData name="Anne Dorte Spang-Thomsen" userId="ccdee058-c02e-43d1-89dc-2e19170d0de7" providerId="ADAL" clId="{554A7BBA-844A-421B-8944-7727DC95AD56}" dt="2024-02-23T11:19:48.195" v="72" actId="478"/>
            <ac:picMkLst>
              <pc:docMk/>
              <pc:sldMasterMk cId="3815649992" sldId="2147483703"/>
              <pc:sldLayoutMk cId="3165564523" sldId="2147483928"/>
              <ac:picMk id="6" creationId="{2BE8C842-AED8-4F55-A0F9-45A9ADA7B606}"/>
            </ac:picMkLst>
          </pc:picChg>
        </pc:sldLayoutChg>
        <pc:sldLayoutChg chg="del">
          <pc:chgData name="Anne Dorte Spang-Thomsen" userId="ccdee058-c02e-43d1-89dc-2e19170d0de7" providerId="ADAL" clId="{554A7BBA-844A-421B-8944-7727DC95AD56}" dt="2024-02-23T11:25:01.935" v="122" actId="2696"/>
          <pc:sldLayoutMkLst>
            <pc:docMk/>
            <pc:sldMasterMk cId="3815649992" sldId="2147483703"/>
            <pc:sldLayoutMk cId="625750362" sldId="2147483929"/>
          </pc:sldLayoutMkLst>
        </pc:sldLayoutChg>
        <pc:sldLayoutChg chg="modSp mod">
          <pc:chgData name="Anne Dorte Spang-Thomsen" userId="ccdee058-c02e-43d1-89dc-2e19170d0de7" providerId="ADAL" clId="{554A7BBA-844A-421B-8944-7727DC95AD56}" dt="2024-02-23T13:13:58.764" v="245" actId="2711"/>
          <pc:sldLayoutMkLst>
            <pc:docMk/>
            <pc:sldMasterMk cId="3815649992" sldId="2147483703"/>
            <pc:sldLayoutMk cId="1511939148" sldId="2147483930"/>
          </pc:sldLayoutMkLst>
          <pc:spChg chg="mod">
            <ac:chgData name="Anne Dorte Spang-Thomsen" userId="ccdee058-c02e-43d1-89dc-2e19170d0de7" providerId="ADAL" clId="{554A7BBA-844A-421B-8944-7727DC95AD56}" dt="2024-02-23T13:13:53.248" v="244" actId="207"/>
            <ac:spMkLst>
              <pc:docMk/>
              <pc:sldMasterMk cId="3815649992" sldId="2147483703"/>
              <pc:sldLayoutMk cId="1511939148" sldId="2147483930"/>
              <ac:spMk id="8" creationId="{49E2747C-7D10-4CFD-A76B-E1FFB6CC987C}"/>
            </ac:spMkLst>
          </pc:spChg>
          <pc:spChg chg="mod">
            <ac:chgData name="Anne Dorte Spang-Thomsen" userId="ccdee058-c02e-43d1-89dc-2e19170d0de7" providerId="ADAL" clId="{554A7BBA-844A-421B-8944-7727DC95AD56}" dt="2024-02-23T13:13:58.764" v="245" actId="2711"/>
            <ac:spMkLst>
              <pc:docMk/>
              <pc:sldMasterMk cId="3815649992" sldId="2147483703"/>
              <pc:sldLayoutMk cId="1511939148" sldId="2147483930"/>
              <ac:spMk id="10" creationId="{00000000-0000-0000-0000-000000000000}"/>
            </ac:spMkLst>
          </pc:spChg>
          <pc:picChg chg="mod modCrop">
            <ac:chgData name="Anne Dorte Spang-Thomsen" userId="ccdee058-c02e-43d1-89dc-2e19170d0de7" providerId="ADAL" clId="{554A7BBA-844A-421B-8944-7727DC95AD56}" dt="2024-02-23T11:28:09.315" v="157" actId="14100"/>
            <ac:picMkLst>
              <pc:docMk/>
              <pc:sldMasterMk cId="3815649992" sldId="2147483703"/>
              <pc:sldLayoutMk cId="1511939148" sldId="2147483930"/>
              <ac:picMk id="9" creationId="{87587830-ED13-4354-B813-535B59A5FB42}"/>
            </ac:picMkLst>
          </pc:picChg>
        </pc:sldLayoutChg>
        <pc:sldLayoutChg chg="modSp mod">
          <pc:chgData name="Anne Dorte Spang-Thomsen" userId="ccdee058-c02e-43d1-89dc-2e19170d0de7" providerId="ADAL" clId="{554A7BBA-844A-421B-8944-7727DC95AD56}" dt="2024-02-23T13:14:24.043" v="253" actId="207"/>
          <pc:sldLayoutMkLst>
            <pc:docMk/>
            <pc:sldMasterMk cId="3815649992" sldId="2147483703"/>
            <pc:sldLayoutMk cId="1349328208" sldId="2147483931"/>
          </pc:sldLayoutMkLst>
          <pc:spChg chg="mod">
            <ac:chgData name="Anne Dorte Spang-Thomsen" userId="ccdee058-c02e-43d1-89dc-2e19170d0de7" providerId="ADAL" clId="{554A7BBA-844A-421B-8944-7727DC95AD56}" dt="2024-02-23T13:14:24.043" v="253" actId="207"/>
            <ac:spMkLst>
              <pc:docMk/>
              <pc:sldMasterMk cId="3815649992" sldId="2147483703"/>
              <pc:sldLayoutMk cId="1349328208" sldId="2147483931"/>
              <ac:spMk id="9" creationId="{00000000-0000-0000-0000-000000000000}"/>
            </ac:spMkLst>
          </pc:spChg>
          <pc:spChg chg="mod">
            <ac:chgData name="Anne Dorte Spang-Thomsen" userId="ccdee058-c02e-43d1-89dc-2e19170d0de7" providerId="ADAL" clId="{554A7BBA-844A-421B-8944-7727DC95AD56}" dt="2024-02-23T13:14:22.657" v="252" actId="2711"/>
            <ac:spMkLst>
              <pc:docMk/>
              <pc:sldMasterMk cId="3815649992" sldId="2147483703"/>
              <pc:sldLayoutMk cId="1349328208" sldId="2147483931"/>
              <ac:spMk id="12" creationId="{ECAA85A9-1FD9-4280-BF8E-F7088E29DC5E}"/>
            </ac:spMkLst>
          </pc:spChg>
          <pc:picChg chg="mod modCrop">
            <ac:chgData name="Anne Dorte Spang-Thomsen" userId="ccdee058-c02e-43d1-89dc-2e19170d0de7" providerId="ADAL" clId="{554A7BBA-844A-421B-8944-7727DC95AD56}" dt="2024-02-23T11:28:50.712" v="161" actId="732"/>
            <ac:picMkLst>
              <pc:docMk/>
              <pc:sldMasterMk cId="3815649992" sldId="2147483703"/>
              <pc:sldLayoutMk cId="1349328208" sldId="2147483931"/>
              <ac:picMk id="3" creationId="{6AA21527-CDD9-4CA0-A575-7D36E6CAE8DE}"/>
            </ac:picMkLst>
          </pc:picChg>
        </pc:sldLayoutChg>
        <pc:sldLayoutChg chg="modSp mod">
          <pc:chgData name="Anne Dorte Spang-Thomsen" userId="ccdee058-c02e-43d1-89dc-2e19170d0de7" providerId="ADAL" clId="{554A7BBA-844A-421B-8944-7727DC95AD56}" dt="2024-02-23T13:16:05.543" v="269" actId="2711"/>
          <pc:sldLayoutMkLst>
            <pc:docMk/>
            <pc:sldMasterMk cId="3815649992" sldId="2147483703"/>
            <pc:sldLayoutMk cId="4027133553" sldId="2147483932"/>
          </pc:sldLayoutMkLst>
          <pc:spChg chg="mod">
            <ac:chgData name="Anne Dorte Spang-Thomsen" userId="ccdee058-c02e-43d1-89dc-2e19170d0de7" providerId="ADAL" clId="{554A7BBA-844A-421B-8944-7727DC95AD56}" dt="2024-02-23T13:16:02.263" v="268" actId="207"/>
            <ac:spMkLst>
              <pc:docMk/>
              <pc:sldMasterMk cId="3815649992" sldId="2147483703"/>
              <pc:sldLayoutMk cId="4027133553" sldId="2147483932"/>
              <ac:spMk id="8" creationId="{6617149C-4C96-4221-9FD8-E1BF688CB902}"/>
            </ac:spMkLst>
          </pc:spChg>
          <pc:spChg chg="mod">
            <ac:chgData name="Anne Dorte Spang-Thomsen" userId="ccdee058-c02e-43d1-89dc-2e19170d0de7" providerId="ADAL" clId="{554A7BBA-844A-421B-8944-7727DC95AD56}" dt="2024-02-23T13:16:05.543" v="269" actId="2711"/>
            <ac:spMkLst>
              <pc:docMk/>
              <pc:sldMasterMk cId="3815649992" sldId="2147483703"/>
              <pc:sldLayoutMk cId="4027133553" sldId="2147483932"/>
              <ac:spMk id="15" creationId="{26B1280D-BCE2-48DC-8AD1-F4A6779B6A21}"/>
            </ac:spMkLst>
          </pc:spChg>
          <pc:picChg chg="mod modCrop">
            <ac:chgData name="Anne Dorte Spang-Thomsen" userId="ccdee058-c02e-43d1-89dc-2e19170d0de7" providerId="ADAL" clId="{554A7BBA-844A-421B-8944-7727DC95AD56}" dt="2024-02-23T11:30:08.722" v="174" actId="732"/>
            <ac:picMkLst>
              <pc:docMk/>
              <pc:sldMasterMk cId="3815649992" sldId="2147483703"/>
              <pc:sldLayoutMk cId="4027133553" sldId="2147483932"/>
              <ac:picMk id="3" creationId="{45311BEB-D61A-4B17-832C-7CFD5252D539}"/>
            </ac:picMkLst>
          </pc:picChg>
        </pc:sldLayoutChg>
        <pc:sldLayoutChg chg="del">
          <pc:chgData name="Anne Dorte Spang-Thomsen" userId="ccdee058-c02e-43d1-89dc-2e19170d0de7" providerId="ADAL" clId="{554A7BBA-844A-421B-8944-7727DC95AD56}" dt="2024-02-23T11:30:16.149" v="176" actId="2696"/>
          <pc:sldLayoutMkLst>
            <pc:docMk/>
            <pc:sldMasterMk cId="3815649992" sldId="2147483703"/>
            <pc:sldLayoutMk cId="1740082852" sldId="2147483933"/>
          </pc:sldLayoutMkLst>
        </pc:sldLayoutChg>
        <pc:sldLayoutChg chg="delSp del mod">
          <pc:chgData name="Anne Dorte Spang-Thomsen" userId="ccdee058-c02e-43d1-89dc-2e19170d0de7" providerId="ADAL" clId="{554A7BBA-844A-421B-8944-7727DC95AD56}" dt="2024-02-23T11:30:45.843" v="178" actId="2696"/>
          <pc:sldLayoutMkLst>
            <pc:docMk/>
            <pc:sldMasterMk cId="3815649992" sldId="2147483703"/>
            <pc:sldLayoutMk cId="2681848048" sldId="2147483935"/>
          </pc:sldLayoutMkLst>
          <pc:picChg chg="del">
            <ac:chgData name="Anne Dorte Spang-Thomsen" userId="ccdee058-c02e-43d1-89dc-2e19170d0de7" providerId="ADAL" clId="{554A7BBA-844A-421B-8944-7727DC95AD56}" dt="2024-02-23T11:30:43.808" v="177" actId="21"/>
            <ac:picMkLst>
              <pc:docMk/>
              <pc:sldMasterMk cId="3815649992" sldId="2147483703"/>
              <pc:sldLayoutMk cId="2681848048" sldId="2147483935"/>
              <ac:picMk id="6" creationId="{0D4AF692-E04D-42FC-BD9B-DC8E49EACA6E}"/>
            </ac:picMkLst>
          </pc:picChg>
        </pc:sldLayoutChg>
        <pc:sldLayoutChg chg="del">
          <pc:chgData name="Anne Dorte Spang-Thomsen" userId="ccdee058-c02e-43d1-89dc-2e19170d0de7" providerId="ADAL" clId="{554A7BBA-844A-421B-8944-7727DC95AD56}" dt="2024-02-23T13:19:17.509" v="309" actId="47"/>
          <pc:sldLayoutMkLst>
            <pc:docMk/>
            <pc:sldMasterMk cId="3815649992" sldId="2147483703"/>
            <pc:sldLayoutMk cId="2739510878" sldId="2147483937"/>
          </pc:sldLayoutMkLst>
        </pc:sldLayoutChg>
        <pc:sldLayoutChg chg="del">
          <pc:chgData name="Anne Dorte Spang-Thomsen" userId="ccdee058-c02e-43d1-89dc-2e19170d0de7" providerId="ADAL" clId="{554A7BBA-844A-421B-8944-7727DC95AD56}" dt="2024-02-23T11:35:48.905" v="200" actId="2696"/>
          <pc:sldLayoutMkLst>
            <pc:docMk/>
            <pc:sldMasterMk cId="3815649992" sldId="2147483703"/>
            <pc:sldLayoutMk cId="3348776744" sldId="2147483938"/>
          </pc:sldLayoutMkLst>
        </pc:sldLayoutChg>
        <pc:sldLayoutChg chg="ord">
          <pc:chgData name="Anne Dorte Spang-Thomsen" userId="ccdee058-c02e-43d1-89dc-2e19170d0de7" providerId="ADAL" clId="{554A7BBA-844A-421B-8944-7727DC95AD56}" dt="2024-02-23T11:34:26.488" v="195" actId="20578"/>
          <pc:sldLayoutMkLst>
            <pc:docMk/>
            <pc:sldMasterMk cId="3815649992" sldId="2147483703"/>
            <pc:sldLayoutMk cId="3587274525" sldId="2147483939"/>
          </pc:sldLayoutMkLst>
        </pc:sldLayoutChg>
        <pc:sldLayoutChg chg="del">
          <pc:chgData name="Anne Dorte Spang-Thomsen" userId="ccdee058-c02e-43d1-89dc-2e19170d0de7" providerId="ADAL" clId="{554A7BBA-844A-421B-8944-7727DC95AD56}" dt="2024-02-23T11:34:15.971" v="193" actId="2696"/>
          <pc:sldLayoutMkLst>
            <pc:docMk/>
            <pc:sldMasterMk cId="3815649992" sldId="2147483703"/>
            <pc:sldLayoutMk cId="2804876369" sldId="2147483940"/>
          </pc:sldLayoutMkLst>
        </pc:sldLayoutChg>
        <pc:sldLayoutChg chg="del ord">
          <pc:chgData name="Anne Dorte Spang-Thomsen" userId="ccdee058-c02e-43d1-89dc-2e19170d0de7" providerId="ADAL" clId="{554A7BBA-844A-421B-8944-7727DC95AD56}" dt="2024-02-23T11:35:44.638" v="198" actId="2696"/>
          <pc:sldLayoutMkLst>
            <pc:docMk/>
            <pc:sldMasterMk cId="3815649992" sldId="2147483703"/>
            <pc:sldLayoutMk cId="3121198487" sldId="2147483940"/>
          </pc:sldLayoutMkLst>
        </pc:sldLayoutChg>
        <pc:sldLayoutChg chg="del">
          <pc:chgData name="Anne Dorte Spang-Thomsen" userId="ccdee058-c02e-43d1-89dc-2e19170d0de7" providerId="ADAL" clId="{554A7BBA-844A-421B-8944-7727DC95AD56}" dt="2024-02-23T11:35:35.821" v="197" actId="2696"/>
          <pc:sldLayoutMkLst>
            <pc:docMk/>
            <pc:sldMasterMk cId="3815649992" sldId="2147483703"/>
            <pc:sldLayoutMk cId="3412513395" sldId="2147483941"/>
          </pc:sldLayoutMkLst>
        </pc:sldLayoutChg>
        <pc:sldLayoutChg chg="ord">
          <pc:chgData name="Anne Dorte Spang-Thomsen" userId="ccdee058-c02e-43d1-89dc-2e19170d0de7" providerId="ADAL" clId="{554A7BBA-844A-421B-8944-7727DC95AD56}" dt="2024-02-23T11:35:46.673" v="199" actId="20578"/>
          <pc:sldLayoutMkLst>
            <pc:docMk/>
            <pc:sldMasterMk cId="3815649992" sldId="2147483703"/>
            <pc:sldLayoutMk cId="1657226588" sldId="2147483949"/>
          </pc:sldLayoutMkLst>
        </pc:sldLayoutChg>
        <pc:sldLayoutChg chg="modSp del mod">
          <pc:chgData name="Anne Dorte Spang-Thomsen" userId="ccdee058-c02e-43d1-89dc-2e19170d0de7" providerId="ADAL" clId="{554A7BBA-844A-421B-8944-7727DC95AD56}" dt="2024-02-23T13:19:38.430" v="315" actId="47"/>
          <pc:sldLayoutMkLst>
            <pc:docMk/>
            <pc:sldMasterMk cId="3815649992" sldId="2147483703"/>
            <pc:sldLayoutMk cId="1534403217" sldId="2147483958"/>
          </pc:sldLayoutMkLst>
          <pc:spChg chg="mod">
            <ac:chgData name="Anne Dorte Spang-Thomsen" userId="ccdee058-c02e-43d1-89dc-2e19170d0de7" providerId="ADAL" clId="{554A7BBA-844A-421B-8944-7727DC95AD56}" dt="2024-02-23T13:18:35.581" v="306" actId="1076"/>
            <ac:spMkLst>
              <pc:docMk/>
              <pc:sldMasterMk cId="3815649992" sldId="2147483703"/>
              <pc:sldLayoutMk cId="1534403217" sldId="2147483958"/>
              <ac:spMk id="6" creationId="{8A21A048-C6B1-4725-B545-694F3ABAD072}"/>
            </ac:spMkLst>
          </pc:spChg>
          <pc:spChg chg="mod">
            <ac:chgData name="Anne Dorte Spang-Thomsen" userId="ccdee058-c02e-43d1-89dc-2e19170d0de7" providerId="ADAL" clId="{554A7BBA-844A-421B-8944-7727DC95AD56}" dt="2024-02-23T13:18:39.331" v="308" actId="14100"/>
            <ac:spMkLst>
              <pc:docMk/>
              <pc:sldMasterMk cId="3815649992" sldId="2147483703"/>
              <pc:sldLayoutMk cId="1534403217" sldId="2147483958"/>
              <ac:spMk id="7" creationId="{D07AB7F6-4067-4BA7-8CDF-3BFDCB7593F3}"/>
            </ac:spMkLst>
          </pc:spChg>
        </pc:sldLayoutChg>
      </pc:sldMasterChg>
      <pc:sldMasterChg chg="addSp modSp mod setBg addSldLayout delSldLayout modSldLayout sldLayoutOrd">
        <pc:chgData name="Anne Dorte Spang-Thomsen" userId="ccdee058-c02e-43d1-89dc-2e19170d0de7" providerId="ADAL" clId="{554A7BBA-844A-421B-8944-7727DC95AD56}" dt="2024-02-23T11:14:25.875" v="24" actId="2696"/>
        <pc:sldMasterMkLst>
          <pc:docMk/>
          <pc:sldMasterMk cId="2583097306" sldId="2147483858"/>
        </pc:sldMasterMkLst>
        <pc:spChg chg="add mod">
          <ac:chgData name="Anne Dorte Spang-Thomsen" userId="ccdee058-c02e-43d1-89dc-2e19170d0de7" providerId="ADAL" clId="{554A7BBA-844A-421B-8944-7727DC95AD56}" dt="2024-02-23T11:13:05.011" v="2"/>
          <ac:spMkLst>
            <pc:docMk/>
            <pc:sldMasterMk cId="2583097306" sldId="2147483858"/>
            <ac:spMk id="2" creationId="{9AEC4F62-B095-60F4-E734-C382EA2CB584}"/>
          </ac:spMkLst>
        </pc:spChg>
        <pc:spChg chg="add mod">
          <ac:chgData name="Anne Dorte Spang-Thomsen" userId="ccdee058-c02e-43d1-89dc-2e19170d0de7" providerId="ADAL" clId="{554A7BBA-844A-421B-8944-7727DC95AD56}" dt="2024-02-23T11:13:40.836" v="18" actId="20577"/>
          <ac:spMkLst>
            <pc:docMk/>
            <pc:sldMasterMk cId="2583097306" sldId="2147483858"/>
            <ac:spMk id="4" creationId="{6AE3458B-D393-7CBD-46CA-BDE7F0931E97}"/>
          </ac:spMkLst>
        </pc:spChg>
        <pc:picChg chg="add mod">
          <ac:chgData name="Anne Dorte Spang-Thomsen" userId="ccdee058-c02e-43d1-89dc-2e19170d0de7" providerId="ADAL" clId="{554A7BBA-844A-421B-8944-7727DC95AD56}" dt="2024-02-23T11:13:05.011" v="2"/>
          <ac:picMkLst>
            <pc:docMk/>
            <pc:sldMasterMk cId="2583097306" sldId="2147483858"/>
            <ac:picMk id="3" creationId="{FA22FEA0-3FE3-C856-1EEC-18CCDEF09C8A}"/>
          </ac:picMkLst>
        </pc:picChg>
        <pc:sldLayoutChg chg="delSp mod ord">
          <pc:chgData name="Anne Dorte Spang-Thomsen" userId="ccdee058-c02e-43d1-89dc-2e19170d0de7" providerId="ADAL" clId="{554A7BBA-844A-421B-8944-7727DC95AD56}" dt="2024-02-23T11:13:53.541" v="19" actId="478"/>
          <pc:sldLayoutMkLst>
            <pc:docMk/>
            <pc:sldMasterMk cId="2583097306" sldId="2147483858"/>
            <pc:sldLayoutMk cId="2057837485" sldId="2147483859"/>
          </pc:sldLayoutMkLst>
          <pc:picChg chg="del">
            <ac:chgData name="Anne Dorte Spang-Thomsen" userId="ccdee058-c02e-43d1-89dc-2e19170d0de7" providerId="ADAL" clId="{554A7BBA-844A-421B-8944-7727DC95AD56}" dt="2024-02-23T11:13:53.541" v="19" actId="478"/>
            <ac:picMkLst>
              <pc:docMk/>
              <pc:sldMasterMk cId="2583097306" sldId="2147483858"/>
              <pc:sldLayoutMk cId="2057837485" sldId="2147483859"/>
              <ac:picMk id="2" creationId="{9A42162D-9DB5-42E0-B758-D7381A780C5E}"/>
            </ac:picMkLst>
          </pc:picChg>
        </pc:sldLayoutChg>
        <pc:sldLayoutChg chg="addSp delSp modSp mod">
          <pc:chgData name="Anne Dorte Spang-Thomsen" userId="ccdee058-c02e-43d1-89dc-2e19170d0de7" providerId="ADAL" clId="{554A7BBA-844A-421B-8944-7727DC95AD56}" dt="2024-02-23T11:13:58.219" v="20" actId="478"/>
          <pc:sldLayoutMkLst>
            <pc:docMk/>
            <pc:sldMasterMk cId="2583097306" sldId="2147483858"/>
            <pc:sldLayoutMk cId="24999790" sldId="2147483860"/>
          </pc:sldLayoutMkLst>
          <pc:spChg chg="add mod">
            <ac:chgData name="Anne Dorte Spang-Thomsen" userId="ccdee058-c02e-43d1-89dc-2e19170d0de7" providerId="ADAL" clId="{554A7BBA-844A-421B-8944-7727DC95AD56}" dt="2024-02-23T11:13:01.469" v="1"/>
            <ac:spMkLst>
              <pc:docMk/>
              <pc:sldMasterMk cId="2583097306" sldId="2147483858"/>
              <pc:sldLayoutMk cId="24999790" sldId="2147483860"/>
              <ac:spMk id="3" creationId="{8B11FB44-8E2F-3BB1-08AF-504F2823EB83}"/>
            </ac:spMkLst>
          </pc:spChg>
          <pc:spChg chg="add mod">
            <ac:chgData name="Anne Dorte Spang-Thomsen" userId="ccdee058-c02e-43d1-89dc-2e19170d0de7" providerId="ADAL" clId="{554A7BBA-844A-421B-8944-7727DC95AD56}" dt="2024-02-23T11:13:01.469" v="1"/>
            <ac:spMkLst>
              <pc:docMk/>
              <pc:sldMasterMk cId="2583097306" sldId="2147483858"/>
              <pc:sldLayoutMk cId="24999790" sldId="2147483860"/>
              <ac:spMk id="5" creationId="{ACF48335-4B46-A54E-7947-4C539A015E0E}"/>
            </ac:spMkLst>
          </pc:spChg>
          <pc:picChg chg="del">
            <ac:chgData name="Anne Dorte Spang-Thomsen" userId="ccdee058-c02e-43d1-89dc-2e19170d0de7" providerId="ADAL" clId="{554A7BBA-844A-421B-8944-7727DC95AD56}" dt="2024-02-23T11:13:58.219" v="20" actId="478"/>
            <ac:picMkLst>
              <pc:docMk/>
              <pc:sldMasterMk cId="2583097306" sldId="2147483858"/>
              <pc:sldLayoutMk cId="24999790" sldId="2147483860"/>
              <ac:picMk id="2" creationId="{0BF65090-D285-4C76-BBBE-5966E94F32A2}"/>
            </ac:picMkLst>
          </pc:picChg>
          <pc:picChg chg="add mod">
            <ac:chgData name="Anne Dorte Spang-Thomsen" userId="ccdee058-c02e-43d1-89dc-2e19170d0de7" providerId="ADAL" clId="{554A7BBA-844A-421B-8944-7727DC95AD56}" dt="2024-02-23T11:13:01.469" v="1"/>
            <ac:picMkLst>
              <pc:docMk/>
              <pc:sldMasterMk cId="2583097306" sldId="2147483858"/>
              <pc:sldLayoutMk cId="24999790" sldId="2147483860"/>
              <ac:picMk id="4" creationId="{50491F9D-CFAA-D675-C8D6-24DAA46FEC2D}"/>
            </ac:picMkLst>
          </pc:picChg>
        </pc:sldLayoutChg>
        <pc:sldLayoutChg chg="del">
          <pc:chgData name="Anne Dorte Spang-Thomsen" userId="ccdee058-c02e-43d1-89dc-2e19170d0de7" providerId="ADAL" clId="{554A7BBA-844A-421B-8944-7727DC95AD56}" dt="2024-02-23T11:14:17.570" v="22" actId="2696"/>
          <pc:sldLayoutMkLst>
            <pc:docMk/>
            <pc:sldMasterMk cId="2583097306" sldId="2147483858"/>
            <pc:sldLayoutMk cId="768432329" sldId="2147483861"/>
          </pc:sldLayoutMkLst>
        </pc:sldLayoutChg>
        <pc:sldLayoutChg chg="add del">
          <pc:chgData name="Anne Dorte Spang-Thomsen" userId="ccdee058-c02e-43d1-89dc-2e19170d0de7" providerId="ADAL" clId="{554A7BBA-844A-421B-8944-7727DC95AD56}" dt="2024-02-23T11:14:25.875" v="24" actId="2696"/>
          <pc:sldLayoutMkLst>
            <pc:docMk/>
            <pc:sldMasterMk cId="2583097306" sldId="2147483858"/>
            <pc:sldLayoutMk cId="4090814156" sldId="2147483936"/>
          </pc:sldLayoutMkLst>
        </pc:sldLayoutChg>
      </pc:sldMasterChg>
      <pc:sldMasterChg chg="addSp modSp">
        <pc:chgData name="Anne Dorte Spang-Thomsen" userId="ccdee058-c02e-43d1-89dc-2e19170d0de7" providerId="ADAL" clId="{554A7BBA-844A-421B-8944-7727DC95AD56}" dt="2024-02-23T11:35:04.893" v="196"/>
        <pc:sldMasterMkLst>
          <pc:docMk/>
          <pc:sldMasterMk cId="4011614446" sldId="2147483942"/>
        </pc:sldMasterMkLst>
        <pc:spChg chg="add mod">
          <ac:chgData name="Anne Dorte Spang-Thomsen" userId="ccdee058-c02e-43d1-89dc-2e19170d0de7" providerId="ADAL" clId="{554A7BBA-844A-421B-8944-7727DC95AD56}" dt="2024-02-23T11:35:04.893" v="196"/>
          <ac:spMkLst>
            <pc:docMk/>
            <pc:sldMasterMk cId="4011614446" sldId="2147483942"/>
            <ac:spMk id="2" creationId="{B8C3F95B-BBE1-DC03-83F2-E20201FF1E35}"/>
          </ac:spMkLst>
        </pc:spChg>
      </pc:sldMasterChg>
      <pc:sldMasterChg chg="new del mod addSldLayout delSldLayout">
        <pc:chgData name="Anne Dorte Spang-Thomsen" userId="ccdee058-c02e-43d1-89dc-2e19170d0de7" providerId="ADAL" clId="{554A7BBA-844A-421B-8944-7727DC95AD56}" dt="2024-02-23T13:15:06.065" v="256" actId="6938"/>
        <pc:sldMasterMkLst>
          <pc:docMk/>
          <pc:sldMasterMk cId="288252119" sldId="2147483959"/>
        </pc:sldMasterMkLst>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3719385975" sldId="2147483960"/>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890373796" sldId="2147483961"/>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1836360082" sldId="2147483962"/>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3023352830" sldId="2147483963"/>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893043397" sldId="2147483964"/>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2894925211" sldId="2147483965"/>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2549953087" sldId="2147483966"/>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1974791525" sldId="2147483967"/>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4174185776" sldId="2147483968"/>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520834894" sldId="2147483969"/>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2578055495" sldId="2147483970"/>
          </pc:sldLayoutMkLst>
        </pc:sldLayoutChg>
      </pc:sldMasterChg>
    </pc:docChg>
  </pc:docChgLst>
  <pc:docChgLst>
    <pc:chgData name="Ida Steinicke" userId="cd0a9c52-b166-4545-9576-1df912e60eef" providerId="ADAL" clId="{0F4CB675-F0DD-4376-9119-6E219A50F12E}"/>
    <pc:docChg chg="undo custSel addSld delSld modSld sldOrd addMainMaster delMainMaster modMainMaster">
      <pc:chgData name="Ida Steinicke" userId="cd0a9c52-b166-4545-9576-1df912e60eef" providerId="ADAL" clId="{0F4CB675-F0DD-4376-9119-6E219A50F12E}" dt="2021-07-01T15:36:06.993" v="1747" actId="700"/>
      <pc:docMkLst>
        <pc:docMk/>
      </pc:docMkLst>
      <pc:sldChg chg="del">
        <pc:chgData name="Ida Steinicke" userId="cd0a9c52-b166-4545-9576-1df912e60eef" providerId="ADAL" clId="{0F4CB675-F0DD-4376-9119-6E219A50F12E}" dt="2021-06-29T10:41:01.243" v="642" actId="47"/>
        <pc:sldMkLst>
          <pc:docMk/>
          <pc:sldMk cId="4189268201" sldId="256"/>
        </pc:sldMkLst>
      </pc:sldChg>
      <pc:sldChg chg="modSp del">
        <pc:chgData name="Ida Steinicke" userId="cd0a9c52-b166-4545-9576-1df912e60eef" providerId="ADAL" clId="{0F4CB675-F0DD-4376-9119-6E219A50F12E}" dt="2021-06-29T10:18:12.599" v="407" actId="47"/>
        <pc:sldMkLst>
          <pc:docMk/>
          <pc:sldMk cId="621271195" sldId="257"/>
        </pc:sldMkLst>
        <pc:spChg chg="mod">
          <ac:chgData name="Ida Steinicke" userId="cd0a9c52-b166-4545-9576-1df912e60eef" providerId="ADAL" clId="{0F4CB675-F0DD-4376-9119-6E219A50F12E}" dt="2021-06-29T09:53:11.712" v="7"/>
          <ac:spMkLst>
            <pc:docMk/>
            <pc:sldMk cId="621271195" sldId="257"/>
            <ac:spMk id="2" creationId="{2BE1CC07-5154-43A2-AA70-996E8FDD505E}"/>
          </ac:spMkLst>
        </pc:spChg>
        <pc:spChg chg="mod">
          <ac:chgData name="Ida Steinicke" userId="cd0a9c52-b166-4545-9576-1df912e60eef" providerId="ADAL" clId="{0F4CB675-F0DD-4376-9119-6E219A50F12E}" dt="2021-06-29T09:53:11.712" v="7"/>
          <ac:spMkLst>
            <pc:docMk/>
            <pc:sldMk cId="621271195" sldId="257"/>
            <ac:spMk id="3" creationId="{9C377727-4D38-49C3-BA34-5FB97E1C48B4}"/>
          </ac:spMkLst>
        </pc:spChg>
      </pc:sldChg>
      <pc:sldChg chg="modSp">
        <pc:chgData name="Ida Steinicke" userId="cd0a9c52-b166-4545-9576-1df912e60eef" providerId="ADAL" clId="{0F4CB675-F0DD-4376-9119-6E219A50F12E}" dt="2021-06-29T09:53:11.712" v="7"/>
        <pc:sldMkLst>
          <pc:docMk/>
          <pc:sldMk cId="3857543382" sldId="258"/>
        </pc:sldMkLst>
        <pc:spChg chg="mod">
          <ac:chgData name="Ida Steinicke" userId="cd0a9c52-b166-4545-9576-1df912e60eef" providerId="ADAL" clId="{0F4CB675-F0DD-4376-9119-6E219A50F12E}" dt="2021-06-29T09:53:11.712" v="7"/>
          <ac:spMkLst>
            <pc:docMk/>
            <pc:sldMk cId="3857543382" sldId="258"/>
            <ac:spMk id="2" creationId="{C66EC830-76BB-4795-8644-3369FBE7C0D9}"/>
          </ac:spMkLst>
        </pc:spChg>
        <pc:spChg chg="mod">
          <ac:chgData name="Ida Steinicke" userId="cd0a9c52-b166-4545-9576-1df912e60eef" providerId="ADAL" clId="{0F4CB675-F0DD-4376-9119-6E219A50F12E}" dt="2021-06-29T09:53:11.712" v="7"/>
          <ac:spMkLst>
            <pc:docMk/>
            <pc:sldMk cId="3857543382" sldId="258"/>
            <ac:spMk id="3" creationId="{CA2C9B03-8E9F-41ED-8E0A-C7B769182C5C}"/>
          </ac:spMkLst>
        </pc:spChg>
      </pc:sldChg>
      <pc:sldChg chg="modSp">
        <pc:chgData name="Ida Steinicke" userId="cd0a9c52-b166-4545-9576-1df912e60eef" providerId="ADAL" clId="{0F4CB675-F0DD-4376-9119-6E219A50F12E}" dt="2021-06-29T09:53:11.712" v="7"/>
        <pc:sldMkLst>
          <pc:docMk/>
          <pc:sldMk cId="3200962694" sldId="259"/>
        </pc:sldMkLst>
        <pc:spChg chg="mod">
          <ac:chgData name="Ida Steinicke" userId="cd0a9c52-b166-4545-9576-1df912e60eef" providerId="ADAL" clId="{0F4CB675-F0DD-4376-9119-6E219A50F12E}" dt="2021-06-29T09:53:11.712" v="7"/>
          <ac:spMkLst>
            <pc:docMk/>
            <pc:sldMk cId="3200962694" sldId="259"/>
            <ac:spMk id="2" creationId="{4FA50CD6-308A-4AA7-A35F-713D5A3E790E}"/>
          </ac:spMkLst>
        </pc:spChg>
        <pc:spChg chg="mod">
          <ac:chgData name="Ida Steinicke" userId="cd0a9c52-b166-4545-9576-1df912e60eef" providerId="ADAL" clId="{0F4CB675-F0DD-4376-9119-6E219A50F12E}" dt="2021-06-29T09:53:11.712" v="7"/>
          <ac:spMkLst>
            <pc:docMk/>
            <pc:sldMk cId="3200962694" sldId="259"/>
            <ac:spMk id="3" creationId="{4E9E3D4C-9865-44C6-8593-FAE45B09A2AD}"/>
          </ac:spMkLst>
        </pc:spChg>
      </pc:sldChg>
      <pc:sldChg chg="modSp">
        <pc:chgData name="Ida Steinicke" userId="cd0a9c52-b166-4545-9576-1df912e60eef" providerId="ADAL" clId="{0F4CB675-F0DD-4376-9119-6E219A50F12E}" dt="2021-06-29T09:53:11.712" v="7"/>
        <pc:sldMkLst>
          <pc:docMk/>
          <pc:sldMk cId="2016672489" sldId="261"/>
        </pc:sldMkLst>
        <pc:spChg chg="mod">
          <ac:chgData name="Ida Steinicke" userId="cd0a9c52-b166-4545-9576-1df912e60eef" providerId="ADAL" clId="{0F4CB675-F0DD-4376-9119-6E219A50F12E}" dt="2021-06-29T09:53:11.712" v="7"/>
          <ac:spMkLst>
            <pc:docMk/>
            <pc:sldMk cId="2016672489" sldId="261"/>
            <ac:spMk id="2" creationId="{E43F7320-01A2-409E-BCD8-A3F0B091AFB3}"/>
          </ac:spMkLst>
        </pc:spChg>
        <pc:spChg chg="mod">
          <ac:chgData name="Ida Steinicke" userId="cd0a9c52-b166-4545-9576-1df912e60eef" providerId="ADAL" clId="{0F4CB675-F0DD-4376-9119-6E219A50F12E}" dt="2021-06-29T09:53:11.712" v="7"/>
          <ac:spMkLst>
            <pc:docMk/>
            <pc:sldMk cId="2016672489" sldId="261"/>
            <ac:spMk id="3" creationId="{DBE8BB41-3386-4AFA-9A89-6B85A17D4862}"/>
          </ac:spMkLst>
        </pc:spChg>
      </pc:sldChg>
      <pc:sldChg chg="addSp delSp modSp mod ord modClrScheme chgLayout">
        <pc:chgData name="Ida Steinicke" userId="cd0a9c52-b166-4545-9576-1df912e60eef" providerId="ADAL" clId="{0F4CB675-F0DD-4376-9119-6E219A50F12E}" dt="2021-06-29T10:43:19.189" v="691"/>
        <pc:sldMkLst>
          <pc:docMk/>
          <pc:sldMk cId="2940122239" sldId="262"/>
        </pc:sldMkLst>
        <pc:spChg chg="del mod ord">
          <ac:chgData name="Ida Steinicke" userId="cd0a9c52-b166-4545-9576-1df912e60eef" providerId="ADAL" clId="{0F4CB675-F0DD-4376-9119-6E219A50F12E}" dt="2021-06-29T10:43:17.118" v="689" actId="700"/>
          <ac:spMkLst>
            <pc:docMk/>
            <pc:sldMk cId="2940122239" sldId="262"/>
            <ac:spMk id="2" creationId="{F38AAD5C-1F4C-44C2-BB24-9976E8F20CF9}"/>
          </ac:spMkLst>
        </pc:spChg>
        <pc:spChg chg="del mod ord">
          <ac:chgData name="Ida Steinicke" userId="cd0a9c52-b166-4545-9576-1df912e60eef" providerId="ADAL" clId="{0F4CB675-F0DD-4376-9119-6E219A50F12E}" dt="2021-06-29T10:43:17.118" v="689" actId="700"/>
          <ac:spMkLst>
            <pc:docMk/>
            <pc:sldMk cId="2940122239" sldId="262"/>
            <ac:spMk id="3" creationId="{DCF0D666-18F8-46CB-B50E-B94A0C3AAFFB}"/>
          </ac:spMkLst>
        </pc:spChg>
        <pc:spChg chg="add mod ord">
          <ac:chgData name="Ida Steinicke" userId="cd0a9c52-b166-4545-9576-1df912e60eef" providerId="ADAL" clId="{0F4CB675-F0DD-4376-9119-6E219A50F12E}" dt="2021-06-29T10:43:17.118" v="689" actId="700"/>
          <ac:spMkLst>
            <pc:docMk/>
            <pc:sldMk cId="2940122239" sldId="262"/>
            <ac:spMk id="6" creationId="{074FF12C-AA61-45A5-BB60-ACEBABB62E0B}"/>
          </ac:spMkLst>
        </pc:spChg>
        <pc:spChg chg="add mod ord">
          <ac:chgData name="Ida Steinicke" userId="cd0a9c52-b166-4545-9576-1df912e60eef" providerId="ADAL" clId="{0F4CB675-F0DD-4376-9119-6E219A50F12E}" dt="2021-06-29T10:43:17.118" v="689" actId="700"/>
          <ac:spMkLst>
            <pc:docMk/>
            <pc:sldMk cId="2940122239" sldId="262"/>
            <ac:spMk id="7" creationId="{A5DDD652-A221-4BF3-B9A1-8B3795C501C0}"/>
          </ac:spMkLst>
        </pc:spChg>
      </pc:sldChg>
      <pc:sldChg chg="modSp">
        <pc:chgData name="Ida Steinicke" userId="cd0a9c52-b166-4545-9576-1df912e60eef" providerId="ADAL" clId="{0F4CB675-F0DD-4376-9119-6E219A50F12E}" dt="2021-06-29T09:53:11.712" v="7"/>
        <pc:sldMkLst>
          <pc:docMk/>
          <pc:sldMk cId="4161818756" sldId="263"/>
        </pc:sldMkLst>
        <pc:spChg chg="mod">
          <ac:chgData name="Ida Steinicke" userId="cd0a9c52-b166-4545-9576-1df912e60eef" providerId="ADAL" clId="{0F4CB675-F0DD-4376-9119-6E219A50F12E}" dt="2021-06-29T09:53:11.712" v="7"/>
          <ac:spMkLst>
            <pc:docMk/>
            <pc:sldMk cId="4161818756" sldId="263"/>
            <ac:spMk id="4" creationId="{A78CC14C-8D70-44AD-964E-E6A47508A6AB}"/>
          </ac:spMkLst>
        </pc:spChg>
        <pc:spChg chg="mod">
          <ac:chgData name="Ida Steinicke" userId="cd0a9c52-b166-4545-9576-1df912e60eef" providerId="ADAL" clId="{0F4CB675-F0DD-4376-9119-6E219A50F12E}" dt="2021-06-29T09:53:11.712" v="7"/>
          <ac:spMkLst>
            <pc:docMk/>
            <pc:sldMk cId="4161818756" sldId="263"/>
            <ac:spMk id="5" creationId="{1CFEAE8F-CC08-4D3E-8D94-030EE2BF5222}"/>
          </ac:spMkLst>
        </pc:spChg>
      </pc:sldChg>
      <pc:sldChg chg="modSp del">
        <pc:chgData name="Ida Steinicke" userId="cd0a9c52-b166-4545-9576-1df912e60eef" providerId="ADAL" clId="{0F4CB675-F0DD-4376-9119-6E219A50F12E}" dt="2021-06-29T10:18:12.599" v="407" actId="47"/>
        <pc:sldMkLst>
          <pc:docMk/>
          <pc:sldMk cId="2432231028" sldId="264"/>
        </pc:sldMkLst>
        <pc:spChg chg="mod">
          <ac:chgData name="Ida Steinicke" userId="cd0a9c52-b166-4545-9576-1df912e60eef" providerId="ADAL" clId="{0F4CB675-F0DD-4376-9119-6E219A50F12E}" dt="2021-06-29T09:53:11.712" v="7"/>
          <ac:spMkLst>
            <pc:docMk/>
            <pc:sldMk cId="2432231028" sldId="264"/>
            <ac:spMk id="2" creationId="{989A1319-8FC8-4C24-AE5D-229C33F7D20B}"/>
          </ac:spMkLst>
        </pc:spChg>
        <pc:spChg chg="mod">
          <ac:chgData name="Ida Steinicke" userId="cd0a9c52-b166-4545-9576-1df912e60eef" providerId="ADAL" clId="{0F4CB675-F0DD-4376-9119-6E219A50F12E}" dt="2021-06-29T09:53:11.712" v="7"/>
          <ac:spMkLst>
            <pc:docMk/>
            <pc:sldMk cId="2432231028" sldId="264"/>
            <ac:spMk id="3" creationId="{245D0388-9837-4AC1-8F0D-B7AB8188F464}"/>
          </ac:spMkLst>
        </pc:spChg>
      </pc:sldChg>
      <pc:sldChg chg="del">
        <pc:chgData name="Ida Steinicke" userId="cd0a9c52-b166-4545-9576-1df912e60eef" providerId="ADAL" clId="{0F4CB675-F0DD-4376-9119-6E219A50F12E}" dt="2021-06-29T10:18:04.519" v="406" actId="47"/>
        <pc:sldMkLst>
          <pc:docMk/>
          <pc:sldMk cId="1299712626" sldId="265"/>
        </pc:sldMkLst>
      </pc:sldChg>
      <pc:sldChg chg="modSp">
        <pc:chgData name="Ida Steinicke" userId="cd0a9c52-b166-4545-9576-1df912e60eef" providerId="ADAL" clId="{0F4CB675-F0DD-4376-9119-6E219A50F12E}" dt="2021-06-29T09:53:11.712" v="7"/>
        <pc:sldMkLst>
          <pc:docMk/>
          <pc:sldMk cId="3848389493" sldId="266"/>
        </pc:sldMkLst>
        <pc:spChg chg="mod">
          <ac:chgData name="Ida Steinicke" userId="cd0a9c52-b166-4545-9576-1df912e60eef" providerId="ADAL" clId="{0F4CB675-F0DD-4376-9119-6E219A50F12E}" dt="2021-06-29T09:53:11.712" v="7"/>
          <ac:spMkLst>
            <pc:docMk/>
            <pc:sldMk cId="3848389493" sldId="266"/>
            <ac:spMk id="4" creationId="{42048C6B-AF9E-417D-BCFA-77E28D275D91}"/>
          </ac:spMkLst>
        </pc:spChg>
        <pc:spChg chg="mod">
          <ac:chgData name="Ida Steinicke" userId="cd0a9c52-b166-4545-9576-1df912e60eef" providerId="ADAL" clId="{0F4CB675-F0DD-4376-9119-6E219A50F12E}" dt="2021-06-29T09:53:11.712" v="7"/>
          <ac:spMkLst>
            <pc:docMk/>
            <pc:sldMk cId="3848389493" sldId="266"/>
            <ac:spMk id="5" creationId="{717355E6-E8B3-4429-85D3-FC14D4018BDE}"/>
          </ac:spMkLst>
        </pc:spChg>
      </pc:sldChg>
      <pc:sldChg chg="addSp delSp modSp mod modClrScheme chgLayout">
        <pc:chgData name="Ida Steinicke" userId="cd0a9c52-b166-4545-9576-1df912e60eef" providerId="ADAL" clId="{0F4CB675-F0DD-4376-9119-6E219A50F12E}" dt="2021-06-29T10:41:23.749" v="651" actId="700"/>
        <pc:sldMkLst>
          <pc:docMk/>
          <pc:sldMk cId="4266580474" sldId="267"/>
        </pc:sldMkLst>
        <pc:spChg chg="del mod">
          <ac:chgData name="Ida Steinicke" userId="cd0a9c52-b166-4545-9576-1df912e60eef" providerId="ADAL" clId="{0F4CB675-F0DD-4376-9119-6E219A50F12E}" dt="2021-06-29T10:41:23.749" v="651" actId="700"/>
          <ac:spMkLst>
            <pc:docMk/>
            <pc:sldMk cId="4266580474" sldId="267"/>
            <ac:spMk id="2" creationId="{279BE481-5705-4F15-89DC-D3DAE6F24464}"/>
          </ac:spMkLst>
        </pc:spChg>
        <pc:spChg chg="del mod ord">
          <ac:chgData name="Ida Steinicke" userId="cd0a9c52-b166-4545-9576-1df912e60eef" providerId="ADAL" clId="{0F4CB675-F0DD-4376-9119-6E219A50F12E}" dt="2021-06-29T10:41:23.749" v="651" actId="700"/>
          <ac:spMkLst>
            <pc:docMk/>
            <pc:sldMk cId="4266580474" sldId="267"/>
            <ac:spMk id="3" creationId="{D87FCB97-4C85-481D-AE29-F1230293AE8D}"/>
          </ac:spMkLst>
        </pc:spChg>
        <pc:spChg chg="add mod ord">
          <ac:chgData name="Ida Steinicke" userId="cd0a9c52-b166-4545-9576-1df912e60eef" providerId="ADAL" clId="{0F4CB675-F0DD-4376-9119-6E219A50F12E}" dt="2021-06-29T10:41:23.749" v="651" actId="700"/>
          <ac:spMkLst>
            <pc:docMk/>
            <pc:sldMk cId="4266580474" sldId="267"/>
            <ac:spMk id="6" creationId="{4A780A7D-6E5F-46FA-8AA8-98C7D07022B7}"/>
          </ac:spMkLst>
        </pc:spChg>
      </pc:sldChg>
      <pc:sldChg chg="modSp del">
        <pc:chgData name="Ida Steinicke" userId="cd0a9c52-b166-4545-9576-1df912e60eef" providerId="ADAL" clId="{0F4CB675-F0DD-4376-9119-6E219A50F12E}" dt="2021-06-29T10:18:12.599" v="407" actId="47"/>
        <pc:sldMkLst>
          <pc:docMk/>
          <pc:sldMk cId="130272277" sldId="268"/>
        </pc:sldMkLst>
        <pc:spChg chg="mod">
          <ac:chgData name="Ida Steinicke" userId="cd0a9c52-b166-4545-9576-1df912e60eef" providerId="ADAL" clId="{0F4CB675-F0DD-4376-9119-6E219A50F12E}" dt="2021-06-29T09:53:11.712" v="7"/>
          <ac:spMkLst>
            <pc:docMk/>
            <pc:sldMk cId="130272277" sldId="268"/>
            <ac:spMk id="4" creationId="{8A582B9A-8848-4365-AA2C-567A8DF61ADA}"/>
          </ac:spMkLst>
        </pc:spChg>
        <pc:spChg chg="mod">
          <ac:chgData name="Ida Steinicke" userId="cd0a9c52-b166-4545-9576-1df912e60eef" providerId="ADAL" clId="{0F4CB675-F0DD-4376-9119-6E219A50F12E}" dt="2021-06-29T09:53:11.712" v="7"/>
          <ac:spMkLst>
            <pc:docMk/>
            <pc:sldMk cId="130272277" sldId="268"/>
            <ac:spMk id="5" creationId="{3E615606-60F6-4EB7-ACD5-EACC4DA24138}"/>
          </ac:spMkLst>
        </pc:spChg>
      </pc:sldChg>
      <pc:sldChg chg="mod ord modClrScheme chgLayout">
        <pc:chgData name="Ida Steinicke" userId="cd0a9c52-b166-4545-9576-1df912e60eef" providerId="ADAL" clId="{0F4CB675-F0DD-4376-9119-6E219A50F12E}" dt="2021-06-29T10:55:07.004" v="930"/>
        <pc:sldMkLst>
          <pc:docMk/>
          <pc:sldMk cId="19705024" sldId="269"/>
        </pc:sldMkLst>
      </pc:sldChg>
      <pc:sldChg chg="del">
        <pc:chgData name="Ida Steinicke" userId="cd0a9c52-b166-4545-9576-1df912e60eef" providerId="ADAL" clId="{0F4CB675-F0DD-4376-9119-6E219A50F12E}" dt="2021-06-29T10:19:18.353" v="415" actId="2696"/>
        <pc:sldMkLst>
          <pc:docMk/>
          <pc:sldMk cId="184562351" sldId="270"/>
        </pc:sldMkLst>
      </pc:sldChg>
      <pc:sldChg chg="modSp del mod chgLayout">
        <pc:chgData name="Ida Steinicke" userId="cd0a9c52-b166-4545-9576-1df912e60eef" providerId="ADAL" clId="{0F4CB675-F0DD-4376-9119-6E219A50F12E}" dt="2021-06-29T10:41:00.261" v="641" actId="47"/>
        <pc:sldMkLst>
          <pc:docMk/>
          <pc:sldMk cId="4206175454" sldId="271"/>
        </pc:sldMkLst>
        <pc:spChg chg="mod ord">
          <ac:chgData name="Ida Steinicke" userId="cd0a9c52-b166-4545-9576-1df912e60eef" providerId="ADAL" clId="{0F4CB675-F0DD-4376-9119-6E219A50F12E}" dt="2021-06-29T10:40:56.578" v="640" actId="700"/>
          <ac:spMkLst>
            <pc:docMk/>
            <pc:sldMk cId="4206175454" sldId="271"/>
            <ac:spMk id="5" creationId="{4D88CFBB-C8B8-49EE-BC26-A307B07C25C0}"/>
          </ac:spMkLst>
        </pc:spChg>
      </pc:sldChg>
      <pc:sldChg chg="addSp delSp modSp del mod chgLayout">
        <pc:chgData name="Ida Steinicke" userId="cd0a9c52-b166-4545-9576-1df912e60eef" providerId="ADAL" clId="{0F4CB675-F0DD-4376-9119-6E219A50F12E}" dt="2021-06-29T10:41:03.173" v="644" actId="47"/>
        <pc:sldMkLst>
          <pc:docMk/>
          <pc:sldMk cId="2498442000" sldId="272"/>
        </pc:sldMkLst>
        <pc:spChg chg="del mod">
          <ac:chgData name="Ida Steinicke" userId="cd0a9c52-b166-4545-9576-1df912e60eef" providerId="ADAL" clId="{0F4CB675-F0DD-4376-9119-6E219A50F12E}" dt="2021-06-29T10:14:48.202" v="399" actId="700"/>
          <ac:spMkLst>
            <pc:docMk/>
            <pc:sldMk cId="2498442000" sldId="272"/>
            <ac:spMk id="2" creationId="{D5D25C1E-988B-4244-A457-36CD01F84E11}"/>
          </ac:spMkLst>
        </pc:spChg>
        <pc:spChg chg="add mod ord">
          <ac:chgData name="Ida Steinicke" userId="cd0a9c52-b166-4545-9576-1df912e60eef" providerId="ADAL" clId="{0F4CB675-F0DD-4376-9119-6E219A50F12E}" dt="2021-06-29T10:14:48.202" v="399" actId="700"/>
          <ac:spMkLst>
            <pc:docMk/>
            <pc:sldMk cId="2498442000" sldId="272"/>
            <ac:spMk id="4" creationId="{F37E9D21-821B-4423-B911-126AB8294788}"/>
          </ac:spMkLst>
        </pc:spChg>
      </pc:sldChg>
      <pc:sldChg chg="modSp del">
        <pc:chgData name="Ida Steinicke" userId="cd0a9c52-b166-4545-9576-1df912e60eef" providerId="ADAL" clId="{0F4CB675-F0DD-4376-9119-6E219A50F12E}" dt="2021-06-29T10:18:12.599" v="407" actId="47"/>
        <pc:sldMkLst>
          <pc:docMk/>
          <pc:sldMk cId="2541368938" sldId="273"/>
        </pc:sldMkLst>
        <pc:spChg chg="mod">
          <ac:chgData name="Ida Steinicke" userId="cd0a9c52-b166-4545-9576-1df912e60eef" providerId="ADAL" clId="{0F4CB675-F0DD-4376-9119-6E219A50F12E}" dt="2021-06-29T09:53:11.712" v="7"/>
          <ac:spMkLst>
            <pc:docMk/>
            <pc:sldMk cId="2541368938" sldId="273"/>
            <ac:spMk id="2" creationId="{9CAD4CAC-5D2F-4C20-973F-669570459D82}"/>
          </ac:spMkLst>
        </pc:spChg>
        <pc:spChg chg="mod">
          <ac:chgData name="Ida Steinicke" userId="cd0a9c52-b166-4545-9576-1df912e60eef" providerId="ADAL" clId="{0F4CB675-F0DD-4376-9119-6E219A50F12E}" dt="2021-06-29T09:53:11.712" v="7"/>
          <ac:spMkLst>
            <pc:docMk/>
            <pc:sldMk cId="2541368938" sldId="273"/>
            <ac:spMk id="3" creationId="{C535FAA0-8CA3-42A7-89E9-768D2B327FDD}"/>
          </ac:spMkLst>
        </pc:spChg>
      </pc:sldChg>
      <pc:sldChg chg="modSp del">
        <pc:chgData name="Ida Steinicke" userId="cd0a9c52-b166-4545-9576-1df912e60eef" providerId="ADAL" clId="{0F4CB675-F0DD-4376-9119-6E219A50F12E}" dt="2021-06-29T10:43:27.313" v="693" actId="47"/>
        <pc:sldMkLst>
          <pc:docMk/>
          <pc:sldMk cId="3318153206" sldId="274"/>
        </pc:sldMkLst>
        <pc:spChg chg="mod">
          <ac:chgData name="Ida Steinicke" userId="cd0a9c52-b166-4545-9576-1df912e60eef" providerId="ADAL" clId="{0F4CB675-F0DD-4376-9119-6E219A50F12E}" dt="2021-06-29T09:53:11.712" v="7"/>
          <ac:spMkLst>
            <pc:docMk/>
            <pc:sldMk cId="3318153206" sldId="274"/>
            <ac:spMk id="4" creationId="{4E84590B-1929-4771-B1B0-993F12628EC7}"/>
          </ac:spMkLst>
        </pc:spChg>
        <pc:spChg chg="mod">
          <ac:chgData name="Ida Steinicke" userId="cd0a9c52-b166-4545-9576-1df912e60eef" providerId="ADAL" clId="{0F4CB675-F0DD-4376-9119-6E219A50F12E}" dt="2021-06-29T09:53:11.712" v="7"/>
          <ac:spMkLst>
            <pc:docMk/>
            <pc:sldMk cId="3318153206" sldId="274"/>
            <ac:spMk id="5" creationId="{204A3AEE-FA38-4880-8DC6-17A6E9252845}"/>
          </ac:spMkLst>
        </pc:spChg>
      </pc:sldChg>
      <pc:sldChg chg="modSp del">
        <pc:chgData name="Ida Steinicke" userId="cd0a9c52-b166-4545-9576-1df912e60eef" providerId="ADAL" clId="{0F4CB675-F0DD-4376-9119-6E219A50F12E}" dt="2021-06-29T10:43:28.732" v="694" actId="47"/>
        <pc:sldMkLst>
          <pc:docMk/>
          <pc:sldMk cId="1093680392" sldId="275"/>
        </pc:sldMkLst>
        <pc:spChg chg="mod">
          <ac:chgData name="Ida Steinicke" userId="cd0a9c52-b166-4545-9576-1df912e60eef" providerId="ADAL" clId="{0F4CB675-F0DD-4376-9119-6E219A50F12E}" dt="2021-06-29T09:53:11.712" v="7"/>
          <ac:spMkLst>
            <pc:docMk/>
            <pc:sldMk cId="1093680392" sldId="275"/>
            <ac:spMk id="2" creationId="{EE4F3F11-75DA-4159-A05B-919143C5D0B8}"/>
          </ac:spMkLst>
        </pc:spChg>
        <pc:spChg chg="mod">
          <ac:chgData name="Ida Steinicke" userId="cd0a9c52-b166-4545-9576-1df912e60eef" providerId="ADAL" clId="{0F4CB675-F0DD-4376-9119-6E219A50F12E}" dt="2021-06-29T09:53:11.712" v="7"/>
          <ac:spMkLst>
            <pc:docMk/>
            <pc:sldMk cId="1093680392" sldId="275"/>
            <ac:spMk id="3" creationId="{784300B3-AACC-4EA2-8CC7-D829118B47C7}"/>
          </ac:spMkLst>
        </pc:spChg>
      </pc:sldChg>
      <pc:sldChg chg="modSp">
        <pc:chgData name="Ida Steinicke" userId="cd0a9c52-b166-4545-9576-1df912e60eef" providerId="ADAL" clId="{0F4CB675-F0DD-4376-9119-6E219A50F12E}" dt="2021-06-29T09:53:11.712" v="7"/>
        <pc:sldMkLst>
          <pc:docMk/>
          <pc:sldMk cId="594196053" sldId="276"/>
        </pc:sldMkLst>
        <pc:spChg chg="mod">
          <ac:chgData name="Ida Steinicke" userId="cd0a9c52-b166-4545-9576-1df912e60eef" providerId="ADAL" clId="{0F4CB675-F0DD-4376-9119-6E219A50F12E}" dt="2021-06-29T09:53:11.712" v="7"/>
          <ac:spMkLst>
            <pc:docMk/>
            <pc:sldMk cId="594196053" sldId="276"/>
            <ac:spMk id="4" creationId="{7B295D40-DFD7-4FEA-8D2E-2172C12A9199}"/>
          </ac:spMkLst>
        </pc:spChg>
        <pc:spChg chg="mod">
          <ac:chgData name="Ida Steinicke" userId="cd0a9c52-b166-4545-9576-1df912e60eef" providerId="ADAL" clId="{0F4CB675-F0DD-4376-9119-6E219A50F12E}" dt="2021-06-29T09:53:11.712" v="7"/>
          <ac:spMkLst>
            <pc:docMk/>
            <pc:sldMk cId="594196053" sldId="276"/>
            <ac:spMk id="5" creationId="{04339406-F260-46F1-A587-E374D6C32E58}"/>
          </ac:spMkLst>
        </pc:spChg>
      </pc:sldChg>
      <pc:sldChg chg="del">
        <pc:chgData name="Ida Steinicke" userId="cd0a9c52-b166-4545-9576-1df912e60eef" providerId="ADAL" clId="{0F4CB675-F0DD-4376-9119-6E219A50F12E}" dt="2021-06-29T10:18:01.434" v="404" actId="47"/>
        <pc:sldMkLst>
          <pc:docMk/>
          <pc:sldMk cId="838836830" sldId="277"/>
        </pc:sldMkLst>
      </pc:sldChg>
      <pc:sldChg chg="del">
        <pc:chgData name="Ida Steinicke" userId="cd0a9c52-b166-4545-9576-1df912e60eef" providerId="ADAL" clId="{0F4CB675-F0DD-4376-9119-6E219A50F12E}" dt="2021-06-29T10:18:03.599" v="405" actId="47"/>
        <pc:sldMkLst>
          <pc:docMk/>
          <pc:sldMk cId="1044898279" sldId="278"/>
        </pc:sldMkLst>
      </pc:sldChg>
      <pc:sldChg chg="modSp del">
        <pc:chgData name="Ida Steinicke" userId="cd0a9c52-b166-4545-9576-1df912e60eef" providerId="ADAL" clId="{0F4CB675-F0DD-4376-9119-6E219A50F12E}" dt="2021-06-29T10:41:05.046" v="646" actId="47"/>
        <pc:sldMkLst>
          <pc:docMk/>
          <pc:sldMk cId="3095629385" sldId="279"/>
        </pc:sldMkLst>
        <pc:spChg chg="mod">
          <ac:chgData name="Ida Steinicke" userId="cd0a9c52-b166-4545-9576-1df912e60eef" providerId="ADAL" clId="{0F4CB675-F0DD-4376-9119-6E219A50F12E}" dt="2021-06-29T09:53:11.712" v="7"/>
          <ac:spMkLst>
            <pc:docMk/>
            <pc:sldMk cId="3095629385" sldId="279"/>
            <ac:spMk id="2" creationId="{CC06B36E-4ECD-4FBB-8A65-55ADF1C336D3}"/>
          </ac:spMkLst>
        </pc:spChg>
      </pc:sldChg>
      <pc:sldChg chg="modSp del">
        <pc:chgData name="Ida Steinicke" userId="cd0a9c52-b166-4545-9576-1df912e60eef" providerId="ADAL" clId="{0F4CB675-F0DD-4376-9119-6E219A50F12E}" dt="2021-06-29T10:41:05.981" v="647" actId="47"/>
        <pc:sldMkLst>
          <pc:docMk/>
          <pc:sldMk cId="1588007332" sldId="280"/>
        </pc:sldMkLst>
        <pc:spChg chg="mod">
          <ac:chgData name="Ida Steinicke" userId="cd0a9c52-b166-4545-9576-1df912e60eef" providerId="ADAL" clId="{0F4CB675-F0DD-4376-9119-6E219A50F12E}" dt="2021-06-29T09:53:11.712" v="7"/>
          <ac:spMkLst>
            <pc:docMk/>
            <pc:sldMk cId="1588007332" sldId="280"/>
            <ac:spMk id="2" creationId="{656930EA-F10D-49A1-930B-6ACFAB22F279}"/>
          </ac:spMkLst>
        </pc:spChg>
      </pc:sldChg>
      <pc:sldChg chg="modSp del">
        <pc:chgData name="Ida Steinicke" userId="cd0a9c52-b166-4545-9576-1df912e60eef" providerId="ADAL" clId="{0F4CB675-F0DD-4376-9119-6E219A50F12E}" dt="2021-06-29T10:41:06.870" v="648" actId="47"/>
        <pc:sldMkLst>
          <pc:docMk/>
          <pc:sldMk cId="3253387412" sldId="281"/>
        </pc:sldMkLst>
        <pc:spChg chg="mod">
          <ac:chgData name="Ida Steinicke" userId="cd0a9c52-b166-4545-9576-1df912e60eef" providerId="ADAL" clId="{0F4CB675-F0DD-4376-9119-6E219A50F12E}" dt="2021-06-29T09:53:11.712" v="7"/>
          <ac:spMkLst>
            <pc:docMk/>
            <pc:sldMk cId="3253387412" sldId="281"/>
            <ac:spMk id="2" creationId="{E46733D4-CC7C-4155-AC04-1033FCE7129A}"/>
          </ac:spMkLst>
        </pc:spChg>
      </pc:sldChg>
      <pc:sldChg chg="modSp del">
        <pc:chgData name="Ida Steinicke" userId="cd0a9c52-b166-4545-9576-1df912e60eef" providerId="ADAL" clId="{0F4CB675-F0DD-4376-9119-6E219A50F12E}" dt="2021-06-29T10:41:08.089" v="649" actId="47"/>
        <pc:sldMkLst>
          <pc:docMk/>
          <pc:sldMk cId="569936822" sldId="282"/>
        </pc:sldMkLst>
        <pc:spChg chg="mod">
          <ac:chgData name="Ida Steinicke" userId="cd0a9c52-b166-4545-9576-1df912e60eef" providerId="ADAL" clId="{0F4CB675-F0DD-4376-9119-6E219A50F12E}" dt="2021-06-29T09:53:11.712" v="7"/>
          <ac:spMkLst>
            <pc:docMk/>
            <pc:sldMk cId="569936822" sldId="282"/>
            <ac:spMk id="2" creationId="{49A11FED-068D-46C3-AE34-911044793F5F}"/>
          </ac:spMkLst>
        </pc:spChg>
      </pc:sldChg>
      <pc:sldChg chg="modSp del">
        <pc:chgData name="Ida Steinicke" userId="cd0a9c52-b166-4545-9576-1df912e60eef" providerId="ADAL" clId="{0F4CB675-F0DD-4376-9119-6E219A50F12E}" dt="2021-06-29T10:43:01.354" v="685" actId="47"/>
        <pc:sldMkLst>
          <pc:docMk/>
          <pc:sldMk cId="2583779169" sldId="283"/>
        </pc:sldMkLst>
        <pc:spChg chg="mod">
          <ac:chgData name="Ida Steinicke" userId="cd0a9c52-b166-4545-9576-1df912e60eef" providerId="ADAL" clId="{0F4CB675-F0DD-4376-9119-6E219A50F12E}" dt="2021-06-29T09:53:11.712" v="7"/>
          <ac:spMkLst>
            <pc:docMk/>
            <pc:sldMk cId="2583779169" sldId="283"/>
            <ac:spMk id="4" creationId="{30044D58-DCEE-4B67-83C3-F3FB8F99D2B9}"/>
          </ac:spMkLst>
        </pc:spChg>
        <pc:spChg chg="mod">
          <ac:chgData name="Ida Steinicke" userId="cd0a9c52-b166-4545-9576-1df912e60eef" providerId="ADAL" clId="{0F4CB675-F0DD-4376-9119-6E219A50F12E}" dt="2021-06-29T09:53:11.712" v="7"/>
          <ac:spMkLst>
            <pc:docMk/>
            <pc:sldMk cId="2583779169" sldId="283"/>
            <ac:spMk id="5" creationId="{D4BE1BFF-030C-404E-9636-67EAEB399BC1}"/>
          </ac:spMkLst>
        </pc:spChg>
      </pc:sldChg>
      <pc:sldChg chg="modSp del">
        <pc:chgData name="Ida Steinicke" userId="cd0a9c52-b166-4545-9576-1df912e60eef" providerId="ADAL" clId="{0F4CB675-F0DD-4376-9119-6E219A50F12E}" dt="2021-06-29T10:43:02.777" v="686" actId="47"/>
        <pc:sldMkLst>
          <pc:docMk/>
          <pc:sldMk cId="2003354234" sldId="284"/>
        </pc:sldMkLst>
        <pc:spChg chg="mod">
          <ac:chgData name="Ida Steinicke" userId="cd0a9c52-b166-4545-9576-1df912e60eef" providerId="ADAL" clId="{0F4CB675-F0DD-4376-9119-6E219A50F12E}" dt="2021-06-29T09:53:11.712" v="7"/>
          <ac:spMkLst>
            <pc:docMk/>
            <pc:sldMk cId="2003354234" sldId="284"/>
            <ac:spMk id="4" creationId="{D614E8EF-2852-4039-B178-12BB4311C2A6}"/>
          </ac:spMkLst>
        </pc:spChg>
        <pc:spChg chg="mod">
          <ac:chgData name="Ida Steinicke" userId="cd0a9c52-b166-4545-9576-1df912e60eef" providerId="ADAL" clId="{0F4CB675-F0DD-4376-9119-6E219A50F12E}" dt="2021-06-29T09:53:11.712" v="7"/>
          <ac:spMkLst>
            <pc:docMk/>
            <pc:sldMk cId="2003354234" sldId="284"/>
            <ac:spMk id="5" creationId="{32016EEC-371F-4A25-BFDD-07F9912F7ABC}"/>
          </ac:spMkLst>
        </pc:spChg>
      </pc:sldChg>
      <pc:sldChg chg="modSp del">
        <pc:chgData name="Ida Steinicke" userId="cd0a9c52-b166-4545-9576-1df912e60eef" providerId="ADAL" clId="{0F4CB675-F0DD-4376-9119-6E219A50F12E}" dt="2021-06-29T10:43:04.138" v="687" actId="47"/>
        <pc:sldMkLst>
          <pc:docMk/>
          <pc:sldMk cId="2311639291" sldId="285"/>
        </pc:sldMkLst>
        <pc:spChg chg="mod">
          <ac:chgData name="Ida Steinicke" userId="cd0a9c52-b166-4545-9576-1df912e60eef" providerId="ADAL" clId="{0F4CB675-F0DD-4376-9119-6E219A50F12E}" dt="2021-06-29T09:53:11.712" v="7"/>
          <ac:spMkLst>
            <pc:docMk/>
            <pc:sldMk cId="2311639291" sldId="285"/>
            <ac:spMk id="4" creationId="{33F07AB1-2EAC-4398-A041-CA8257550408}"/>
          </ac:spMkLst>
        </pc:spChg>
        <pc:spChg chg="mod">
          <ac:chgData name="Ida Steinicke" userId="cd0a9c52-b166-4545-9576-1df912e60eef" providerId="ADAL" clId="{0F4CB675-F0DD-4376-9119-6E219A50F12E}" dt="2021-06-29T09:53:11.712" v="7"/>
          <ac:spMkLst>
            <pc:docMk/>
            <pc:sldMk cId="2311639291" sldId="285"/>
            <ac:spMk id="5" creationId="{4959E1CA-6059-4199-91EB-9F39A1F5B18D}"/>
          </ac:spMkLst>
        </pc:spChg>
      </pc:sldChg>
      <pc:sldChg chg="addSp delSp modSp mod modClrScheme chgLayout">
        <pc:chgData name="Ida Steinicke" userId="cd0a9c52-b166-4545-9576-1df912e60eef" providerId="ADAL" clId="{0F4CB675-F0DD-4376-9119-6E219A50F12E}" dt="2021-07-01T10:49:09.859" v="1553" actId="700"/>
        <pc:sldMkLst>
          <pc:docMk/>
          <pc:sldMk cId="4003858846" sldId="286"/>
        </pc:sldMkLst>
        <pc:spChg chg="add mod ord">
          <ac:chgData name="Ida Steinicke" userId="cd0a9c52-b166-4545-9576-1df912e60eef" providerId="ADAL" clId="{0F4CB675-F0DD-4376-9119-6E219A50F12E}" dt="2021-07-01T10:49:09.859" v="1553" actId="700"/>
          <ac:spMkLst>
            <pc:docMk/>
            <pc:sldMk cId="4003858846" sldId="286"/>
            <ac:spMk id="2" creationId="{52E0B81B-9E9E-4EF9-A0B8-4C1F7666C23D}"/>
          </ac:spMkLst>
        </pc:spChg>
        <pc:spChg chg="add mod ord">
          <ac:chgData name="Ida Steinicke" userId="cd0a9c52-b166-4545-9576-1df912e60eef" providerId="ADAL" clId="{0F4CB675-F0DD-4376-9119-6E219A50F12E}" dt="2021-07-01T10:49:09.859" v="1553" actId="700"/>
          <ac:spMkLst>
            <pc:docMk/>
            <pc:sldMk cId="4003858846" sldId="286"/>
            <ac:spMk id="3" creationId="{8E2F2C1F-2165-4B75-9084-C68D22E979F2}"/>
          </ac:spMkLst>
        </pc:spChg>
        <pc:spChg chg="del mod ord">
          <ac:chgData name="Ida Steinicke" userId="cd0a9c52-b166-4545-9576-1df912e60eef" providerId="ADAL" clId="{0F4CB675-F0DD-4376-9119-6E219A50F12E}" dt="2021-06-29T10:43:23.449" v="692" actId="700"/>
          <ac:spMkLst>
            <pc:docMk/>
            <pc:sldMk cId="4003858846" sldId="286"/>
            <ac:spMk id="4" creationId="{EC351BBF-62B9-412C-A6CE-9917861E316E}"/>
          </ac:spMkLst>
        </pc:spChg>
        <pc:spChg chg="del mod ord">
          <ac:chgData name="Ida Steinicke" userId="cd0a9c52-b166-4545-9576-1df912e60eef" providerId="ADAL" clId="{0F4CB675-F0DD-4376-9119-6E219A50F12E}" dt="2021-06-29T10:43:23.449" v="692" actId="700"/>
          <ac:spMkLst>
            <pc:docMk/>
            <pc:sldMk cId="4003858846" sldId="286"/>
            <ac:spMk id="5" creationId="{E0CE8170-749B-4534-980C-32F87DB336FA}"/>
          </ac:spMkLst>
        </pc:spChg>
        <pc:spChg chg="add del mod ord">
          <ac:chgData name="Ida Steinicke" userId="cd0a9c52-b166-4545-9576-1df912e60eef" providerId="ADAL" clId="{0F4CB675-F0DD-4376-9119-6E219A50F12E}" dt="2021-07-01T10:49:09.859" v="1553" actId="700"/>
          <ac:spMkLst>
            <pc:docMk/>
            <pc:sldMk cId="4003858846" sldId="286"/>
            <ac:spMk id="6" creationId="{552F951F-8F3E-480D-A0C4-84A2804E4219}"/>
          </ac:spMkLst>
        </pc:spChg>
        <pc:spChg chg="add del mod ord">
          <ac:chgData name="Ida Steinicke" userId="cd0a9c52-b166-4545-9576-1df912e60eef" providerId="ADAL" clId="{0F4CB675-F0DD-4376-9119-6E219A50F12E}" dt="2021-07-01T10:49:09.859" v="1553" actId="700"/>
          <ac:spMkLst>
            <pc:docMk/>
            <pc:sldMk cId="4003858846" sldId="286"/>
            <ac:spMk id="7" creationId="{F1191C11-0CAA-4017-8AB7-1D4A4C0CD515}"/>
          </ac:spMkLst>
        </pc:spChg>
      </pc:sldChg>
      <pc:sldChg chg="modSp del">
        <pc:chgData name="Ida Steinicke" userId="cd0a9c52-b166-4545-9576-1df912e60eef" providerId="ADAL" clId="{0F4CB675-F0DD-4376-9119-6E219A50F12E}" dt="2021-06-29T10:41:04.143" v="645" actId="47"/>
        <pc:sldMkLst>
          <pc:docMk/>
          <pc:sldMk cId="1675603395" sldId="287"/>
        </pc:sldMkLst>
        <pc:spChg chg="mod">
          <ac:chgData name="Ida Steinicke" userId="cd0a9c52-b166-4545-9576-1df912e60eef" providerId="ADAL" clId="{0F4CB675-F0DD-4376-9119-6E219A50F12E}" dt="2021-06-29T09:53:11.712" v="7"/>
          <ac:spMkLst>
            <pc:docMk/>
            <pc:sldMk cId="1675603395" sldId="287"/>
            <ac:spMk id="3" creationId="{AFD05C3C-A262-4AF7-8B81-7BA9791337D8}"/>
          </ac:spMkLst>
        </pc:spChg>
      </pc:sldChg>
      <pc:sldChg chg="del">
        <pc:chgData name="Ida Steinicke" userId="cd0a9c52-b166-4545-9576-1df912e60eef" providerId="ADAL" clId="{0F4CB675-F0DD-4376-9119-6E219A50F12E}" dt="2021-06-29T10:41:02.201" v="643" actId="47"/>
        <pc:sldMkLst>
          <pc:docMk/>
          <pc:sldMk cId="1664737981" sldId="288"/>
        </pc:sldMkLst>
      </pc:sldChg>
      <pc:sldChg chg="modSp del">
        <pc:chgData name="Ida Steinicke" userId="cd0a9c52-b166-4545-9576-1df912e60eef" providerId="ADAL" clId="{0F4CB675-F0DD-4376-9119-6E219A50F12E}" dt="2021-06-29T10:18:12.599" v="407" actId="47"/>
        <pc:sldMkLst>
          <pc:docMk/>
          <pc:sldMk cId="1338983360" sldId="289"/>
        </pc:sldMkLst>
        <pc:spChg chg="mod">
          <ac:chgData name="Ida Steinicke" userId="cd0a9c52-b166-4545-9576-1df912e60eef" providerId="ADAL" clId="{0F4CB675-F0DD-4376-9119-6E219A50F12E}" dt="2021-06-29T09:53:11.712" v="7"/>
          <ac:spMkLst>
            <pc:docMk/>
            <pc:sldMk cId="1338983360" sldId="289"/>
            <ac:spMk id="2" creationId="{38D0AF3A-8CD8-47BC-AF9B-FF12B8F42F38}"/>
          </ac:spMkLst>
        </pc:spChg>
        <pc:spChg chg="mod">
          <ac:chgData name="Ida Steinicke" userId="cd0a9c52-b166-4545-9576-1df912e60eef" providerId="ADAL" clId="{0F4CB675-F0DD-4376-9119-6E219A50F12E}" dt="2021-06-29T09:53:11.712" v="7"/>
          <ac:spMkLst>
            <pc:docMk/>
            <pc:sldMk cId="1338983360" sldId="289"/>
            <ac:spMk id="3" creationId="{8A93CA6B-52A6-4662-A1E4-840FA2550587}"/>
          </ac:spMkLst>
        </pc:spChg>
      </pc:sldChg>
      <pc:sldChg chg="addSp delSp modSp new mod ord modClrScheme chgLayout">
        <pc:chgData name="Ida Steinicke" userId="cd0a9c52-b166-4545-9576-1df912e60eef" providerId="ADAL" clId="{0F4CB675-F0DD-4376-9119-6E219A50F12E}" dt="2021-06-29T10:54:13.555" v="928"/>
        <pc:sldMkLst>
          <pc:docMk/>
          <pc:sldMk cId="1731169645" sldId="289"/>
        </pc:sldMkLst>
        <pc:spChg chg="del mod ord">
          <ac:chgData name="Ida Steinicke" userId="cd0a9c52-b166-4545-9576-1df912e60eef" providerId="ADAL" clId="{0F4CB675-F0DD-4376-9119-6E219A50F12E}" dt="2021-06-29T10:19:01.555" v="413" actId="700"/>
          <ac:spMkLst>
            <pc:docMk/>
            <pc:sldMk cId="1731169645" sldId="289"/>
            <ac:spMk id="2" creationId="{F65C8922-0913-464D-9E3D-D44C84A28A14}"/>
          </ac:spMkLst>
        </pc:spChg>
        <pc:spChg chg="del mod ord">
          <ac:chgData name="Ida Steinicke" userId="cd0a9c52-b166-4545-9576-1df912e60eef" providerId="ADAL" clId="{0F4CB675-F0DD-4376-9119-6E219A50F12E}" dt="2021-06-29T10:19:01.555" v="413" actId="700"/>
          <ac:spMkLst>
            <pc:docMk/>
            <pc:sldMk cId="1731169645" sldId="289"/>
            <ac:spMk id="3" creationId="{1F14F0D3-4867-4440-8CF8-8C9ED7DCA655}"/>
          </ac:spMkLst>
        </pc:spChg>
        <pc:spChg chg="add mod ord">
          <ac:chgData name="Ida Steinicke" userId="cd0a9c52-b166-4545-9576-1df912e60eef" providerId="ADAL" clId="{0F4CB675-F0DD-4376-9119-6E219A50F12E}" dt="2021-06-29T10:19:01.555" v="413" actId="700"/>
          <ac:spMkLst>
            <pc:docMk/>
            <pc:sldMk cId="1731169645" sldId="289"/>
            <ac:spMk id="4" creationId="{5C7416F2-3C92-4B85-BBE0-39BA3B5CF72E}"/>
          </ac:spMkLst>
        </pc:spChg>
        <pc:spChg chg="add mod ord">
          <ac:chgData name="Ida Steinicke" userId="cd0a9c52-b166-4545-9576-1df912e60eef" providerId="ADAL" clId="{0F4CB675-F0DD-4376-9119-6E219A50F12E}" dt="2021-06-29T10:19:01.555" v="413" actId="700"/>
          <ac:spMkLst>
            <pc:docMk/>
            <pc:sldMk cId="1731169645" sldId="289"/>
            <ac:spMk id="5" creationId="{4236772B-3967-4A90-9426-1562567F3B24}"/>
          </ac:spMkLst>
        </pc:spChg>
        <pc:spChg chg="add mod ord">
          <ac:chgData name="Ida Steinicke" userId="cd0a9c52-b166-4545-9576-1df912e60eef" providerId="ADAL" clId="{0F4CB675-F0DD-4376-9119-6E219A50F12E}" dt="2021-06-29T10:19:01.555" v="413" actId="700"/>
          <ac:spMkLst>
            <pc:docMk/>
            <pc:sldMk cId="1731169645" sldId="289"/>
            <ac:spMk id="6" creationId="{EA3DFD00-45FA-4A5E-83A0-A69800D8D234}"/>
          </ac:spMkLst>
        </pc:spChg>
      </pc:sldChg>
      <pc:sldChg chg="new">
        <pc:chgData name="Ida Steinicke" userId="cd0a9c52-b166-4545-9576-1df912e60eef" providerId="ADAL" clId="{0F4CB675-F0DD-4376-9119-6E219A50F12E}" dt="2021-06-29T10:19:08.789" v="414" actId="680"/>
        <pc:sldMkLst>
          <pc:docMk/>
          <pc:sldMk cId="1294155933" sldId="290"/>
        </pc:sldMkLst>
      </pc:sldChg>
      <pc:sldChg chg="modSp del">
        <pc:chgData name="Ida Steinicke" userId="cd0a9c52-b166-4545-9576-1df912e60eef" providerId="ADAL" clId="{0F4CB675-F0DD-4376-9119-6E219A50F12E}" dt="2021-06-29T10:18:19.262" v="409" actId="47"/>
        <pc:sldMkLst>
          <pc:docMk/>
          <pc:sldMk cId="4159399163" sldId="290"/>
        </pc:sldMkLst>
        <pc:spChg chg="mod">
          <ac:chgData name="Ida Steinicke" userId="cd0a9c52-b166-4545-9576-1df912e60eef" providerId="ADAL" clId="{0F4CB675-F0DD-4376-9119-6E219A50F12E}" dt="2021-06-29T09:53:11.712" v="7"/>
          <ac:spMkLst>
            <pc:docMk/>
            <pc:sldMk cId="4159399163" sldId="290"/>
            <ac:spMk id="2" creationId="{8455B2C0-D48E-4361-A0F4-ADC80231A680}"/>
          </ac:spMkLst>
        </pc:spChg>
        <pc:spChg chg="mod">
          <ac:chgData name="Ida Steinicke" userId="cd0a9c52-b166-4545-9576-1df912e60eef" providerId="ADAL" clId="{0F4CB675-F0DD-4376-9119-6E219A50F12E}" dt="2021-06-29T09:53:11.712" v="7"/>
          <ac:spMkLst>
            <pc:docMk/>
            <pc:sldMk cId="4159399163" sldId="290"/>
            <ac:spMk id="3" creationId="{DEED1700-D783-480A-B0B0-033765783523}"/>
          </ac:spMkLst>
        </pc:spChg>
      </pc:sldChg>
      <pc:sldChg chg="modSp del">
        <pc:chgData name="Ida Steinicke" userId="cd0a9c52-b166-4545-9576-1df912e60eef" providerId="ADAL" clId="{0F4CB675-F0DD-4376-9119-6E219A50F12E}" dt="2021-06-29T10:18:14.560" v="408" actId="47"/>
        <pc:sldMkLst>
          <pc:docMk/>
          <pc:sldMk cId="3368330915" sldId="291"/>
        </pc:sldMkLst>
        <pc:spChg chg="mod">
          <ac:chgData name="Ida Steinicke" userId="cd0a9c52-b166-4545-9576-1df912e60eef" providerId="ADAL" clId="{0F4CB675-F0DD-4376-9119-6E219A50F12E}" dt="2021-06-29T09:53:11.712" v="7"/>
          <ac:spMkLst>
            <pc:docMk/>
            <pc:sldMk cId="3368330915" sldId="291"/>
            <ac:spMk id="2" creationId="{17C78821-5BFF-474F-9C53-D42A829BE2C5}"/>
          </ac:spMkLst>
        </pc:spChg>
        <pc:spChg chg="mod">
          <ac:chgData name="Ida Steinicke" userId="cd0a9c52-b166-4545-9576-1df912e60eef" providerId="ADAL" clId="{0F4CB675-F0DD-4376-9119-6E219A50F12E}" dt="2021-06-29T09:53:11.712" v="7"/>
          <ac:spMkLst>
            <pc:docMk/>
            <pc:sldMk cId="3368330915" sldId="291"/>
            <ac:spMk id="3" creationId="{FBD613DA-2A2C-4FDB-B81D-0CCBD7B212C8}"/>
          </ac:spMkLst>
        </pc:spChg>
      </pc:sldChg>
      <pc:sldChg chg="addSp delSp modSp new mod">
        <pc:chgData name="Ida Steinicke" userId="cd0a9c52-b166-4545-9576-1df912e60eef" providerId="ADAL" clId="{0F4CB675-F0DD-4376-9119-6E219A50F12E}" dt="2021-07-01T15:34:25.560" v="1732" actId="6549"/>
        <pc:sldMkLst>
          <pc:docMk/>
          <pc:sldMk cId="3520747815" sldId="291"/>
        </pc:sldMkLst>
        <pc:spChg chg="mod">
          <ac:chgData name="Ida Steinicke" userId="cd0a9c52-b166-4545-9576-1df912e60eef" providerId="ADAL" clId="{0F4CB675-F0DD-4376-9119-6E219A50F12E}" dt="2021-07-01T11:07:49.118" v="1594" actId="14100"/>
          <ac:spMkLst>
            <pc:docMk/>
            <pc:sldMk cId="3520747815" sldId="291"/>
            <ac:spMk id="2" creationId="{95B7B49B-4096-4637-946A-9E2959C5C960}"/>
          </ac:spMkLst>
        </pc:spChg>
        <pc:spChg chg="mod">
          <ac:chgData name="Ida Steinicke" userId="cd0a9c52-b166-4545-9576-1df912e60eef" providerId="ADAL" clId="{0F4CB675-F0DD-4376-9119-6E219A50F12E}" dt="2021-07-01T15:34:25.560" v="1732" actId="6549"/>
          <ac:spMkLst>
            <pc:docMk/>
            <pc:sldMk cId="3520747815" sldId="291"/>
            <ac:spMk id="3" creationId="{0D4AE54C-600B-48C9-B08C-5567D0016543}"/>
          </ac:spMkLst>
        </pc:spChg>
        <pc:spChg chg="add del mod">
          <ac:chgData name="Ida Steinicke" userId="cd0a9c52-b166-4545-9576-1df912e60eef" providerId="ADAL" clId="{0F4CB675-F0DD-4376-9119-6E219A50F12E}" dt="2021-07-01T11:07:56.354" v="1596" actId="478"/>
          <ac:spMkLst>
            <pc:docMk/>
            <pc:sldMk cId="3520747815" sldId="291"/>
            <ac:spMk id="4" creationId="{4A7C2706-C0FD-4C2B-8F32-3B0D0EA66752}"/>
          </ac:spMkLst>
        </pc:spChg>
      </pc:sldChg>
      <pc:sldChg chg="addSp delSp modSp new mod modClrScheme chgLayout">
        <pc:chgData name="Ida Steinicke" userId="cd0a9c52-b166-4545-9576-1df912e60eef" providerId="ADAL" clId="{0F4CB675-F0DD-4376-9119-6E219A50F12E}" dt="2021-06-29T10:42:20.419" v="678" actId="700"/>
        <pc:sldMkLst>
          <pc:docMk/>
          <pc:sldMk cId="2565817195" sldId="292"/>
        </pc:sldMkLst>
        <pc:spChg chg="del mod ord">
          <ac:chgData name="Ida Steinicke" userId="cd0a9c52-b166-4545-9576-1df912e60eef" providerId="ADAL" clId="{0F4CB675-F0DD-4376-9119-6E219A50F12E}" dt="2021-06-29T10:42:20.419" v="678" actId="700"/>
          <ac:spMkLst>
            <pc:docMk/>
            <pc:sldMk cId="2565817195" sldId="292"/>
            <ac:spMk id="2" creationId="{8BBB1CD5-41B3-4314-8265-888EF4B844EC}"/>
          </ac:spMkLst>
        </pc:spChg>
        <pc:spChg chg="add mod ord">
          <ac:chgData name="Ida Steinicke" userId="cd0a9c52-b166-4545-9576-1df912e60eef" providerId="ADAL" clId="{0F4CB675-F0DD-4376-9119-6E219A50F12E}" dt="2021-06-29T10:42:20.419" v="678" actId="700"/>
          <ac:spMkLst>
            <pc:docMk/>
            <pc:sldMk cId="2565817195" sldId="292"/>
            <ac:spMk id="3" creationId="{3C12B625-892D-4620-8410-C6956AEC7305}"/>
          </ac:spMkLst>
        </pc:spChg>
      </pc:sldChg>
      <pc:sldChg chg="modSp del">
        <pc:chgData name="Ida Steinicke" userId="cd0a9c52-b166-4545-9576-1df912e60eef" providerId="ADAL" clId="{0F4CB675-F0DD-4376-9119-6E219A50F12E}" dt="2021-06-29T10:18:12.599" v="407" actId="47"/>
        <pc:sldMkLst>
          <pc:docMk/>
          <pc:sldMk cId="3464371707" sldId="292"/>
        </pc:sldMkLst>
        <pc:spChg chg="mod">
          <ac:chgData name="Ida Steinicke" userId="cd0a9c52-b166-4545-9576-1df912e60eef" providerId="ADAL" clId="{0F4CB675-F0DD-4376-9119-6E219A50F12E}" dt="2021-06-29T09:53:11.712" v="7"/>
          <ac:spMkLst>
            <pc:docMk/>
            <pc:sldMk cId="3464371707" sldId="292"/>
            <ac:spMk id="2" creationId="{21875414-DE26-4568-919B-82F942A90763}"/>
          </ac:spMkLst>
        </pc:spChg>
        <pc:spChg chg="mod">
          <ac:chgData name="Ida Steinicke" userId="cd0a9c52-b166-4545-9576-1df912e60eef" providerId="ADAL" clId="{0F4CB675-F0DD-4376-9119-6E219A50F12E}" dt="2021-06-29T09:53:11.712" v="7"/>
          <ac:spMkLst>
            <pc:docMk/>
            <pc:sldMk cId="3464371707" sldId="292"/>
            <ac:spMk id="3" creationId="{69269EDB-F5CF-4993-A048-A8EAA69144BD}"/>
          </ac:spMkLst>
        </pc:spChg>
      </pc:sldChg>
      <pc:sldChg chg="modSp del">
        <pc:chgData name="Ida Steinicke" userId="cd0a9c52-b166-4545-9576-1df912e60eef" providerId="ADAL" clId="{0F4CB675-F0DD-4376-9119-6E219A50F12E}" dt="2021-06-29T10:18:12.599" v="407" actId="47"/>
        <pc:sldMkLst>
          <pc:docMk/>
          <pc:sldMk cId="542816323" sldId="293"/>
        </pc:sldMkLst>
        <pc:spChg chg="mod">
          <ac:chgData name="Ida Steinicke" userId="cd0a9c52-b166-4545-9576-1df912e60eef" providerId="ADAL" clId="{0F4CB675-F0DD-4376-9119-6E219A50F12E}" dt="2021-06-29T09:53:11.712" v="7"/>
          <ac:spMkLst>
            <pc:docMk/>
            <pc:sldMk cId="542816323" sldId="293"/>
            <ac:spMk id="2" creationId="{F9586ED1-8626-46E0-A91C-846247740730}"/>
          </ac:spMkLst>
        </pc:spChg>
        <pc:spChg chg="mod">
          <ac:chgData name="Ida Steinicke" userId="cd0a9c52-b166-4545-9576-1df912e60eef" providerId="ADAL" clId="{0F4CB675-F0DD-4376-9119-6E219A50F12E}" dt="2021-06-29T09:53:11.712" v="7"/>
          <ac:spMkLst>
            <pc:docMk/>
            <pc:sldMk cId="542816323" sldId="293"/>
            <ac:spMk id="3" creationId="{1DEEB0F6-7161-4067-8408-44107F97DA6C}"/>
          </ac:spMkLst>
        </pc:spChg>
      </pc:sldChg>
      <pc:sldChg chg="addSp delSp modSp new mod modClrScheme chgLayout">
        <pc:chgData name="Ida Steinicke" userId="cd0a9c52-b166-4545-9576-1df912e60eef" providerId="ADAL" clId="{0F4CB675-F0DD-4376-9119-6E219A50F12E}" dt="2021-06-29T10:42:28.858" v="680" actId="700"/>
        <pc:sldMkLst>
          <pc:docMk/>
          <pc:sldMk cId="605103947" sldId="293"/>
        </pc:sldMkLst>
        <pc:spChg chg="del mod ord">
          <ac:chgData name="Ida Steinicke" userId="cd0a9c52-b166-4545-9576-1df912e60eef" providerId="ADAL" clId="{0F4CB675-F0DD-4376-9119-6E219A50F12E}" dt="2021-06-29T10:42:28.858" v="680" actId="700"/>
          <ac:spMkLst>
            <pc:docMk/>
            <pc:sldMk cId="605103947" sldId="293"/>
            <ac:spMk id="2" creationId="{ED8D6B77-9CB8-42CA-AD73-942242CABE53}"/>
          </ac:spMkLst>
        </pc:spChg>
        <pc:spChg chg="add mod ord">
          <ac:chgData name="Ida Steinicke" userId="cd0a9c52-b166-4545-9576-1df912e60eef" providerId="ADAL" clId="{0F4CB675-F0DD-4376-9119-6E219A50F12E}" dt="2021-06-29T10:42:28.858" v="680" actId="700"/>
          <ac:spMkLst>
            <pc:docMk/>
            <pc:sldMk cId="605103947" sldId="293"/>
            <ac:spMk id="3" creationId="{EFFF7222-430B-4A6C-9B99-B4A837866745}"/>
          </ac:spMkLst>
        </pc:spChg>
      </pc:sldChg>
      <pc:sldChg chg="modSp del">
        <pc:chgData name="Ida Steinicke" userId="cd0a9c52-b166-4545-9576-1df912e60eef" providerId="ADAL" clId="{0F4CB675-F0DD-4376-9119-6E219A50F12E}" dt="2021-06-29T10:18:12.599" v="407" actId="47"/>
        <pc:sldMkLst>
          <pc:docMk/>
          <pc:sldMk cId="2676373344" sldId="294"/>
        </pc:sldMkLst>
        <pc:spChg chg="mod">
          <ac:chgData name="Ida Steinicke" userId="cd0a9c52-b166-4545-9576-1df912e60eef" providerId="ADAL" clId="{0F4CB675-F0DD-4376-9119-6E219A50F12E}" dt="2021-06-29T09:53:11.712" v="7"/>
          <ac:spMkLst>
            <pc:docMk/>
            <pc:sldMk cId="2676373344" sldId="294"/>
            <ac:spMk id="2" creationId="{A7ADDAE5-39C2-4B0D-8D0F-9C2DC6F58104}"/>
          </ac:spMkLst>
        </pc:spChg>
        <pc:spChg chg="mod">
          <ac:chgData name="Ida Steinicke" userId="cd0a9c52-b166-4545-9576-1df912e60eef" providerId="ADAL" clId="{0F4CB675-F0DD-4376-9119-6E219A50F12E}" dt="2021-06-29T09:53:11.712" v="7"/>
          <ac:spMkLst>
            <pc:docMk/>
            <pc:sldMk cId="2676373344" sldId="294"/>
            <ac:spMk id="3" creationId="{56A589E1-3D38-4657-8889-258DD85CEC17}"/>
          </ac:spMkLst>
        </pc:spChg>
      </pc:sldChg>
      <pc:sldChg chg="addSp delSp modSp new mod modClrScheme chgLayout">
        <pc:chgData name="Ida Steinicke" userId="cd0a9c52-b166-4545-9576-1df912e60eef" providerId="ADAL" clId="{0F4CB675-F0DD-4376-9119-6E219A50F12E}" dt="2021-06-29T10:42:37.828" v="682" actId="700"/>
        <pc:sldMkLst>
          <pc:docMk/>
          <pc:sldMk cId="2682404190" sldId="294"/>
        </pc:sldMkLst>
        <pc:spChg chg="del mod ord">
          <ac:chgData name="Ida Steinicke" userId="cd0a9c52-b166-4545-9576-1df912e60eef" providerId="ADAL" clId="{0F4CB675-F0DD-4376-9119-6E219A50F12E}" dt="2021-06-29T10:42:37.828" v="682" actId="700"/>
          <ac:spMkLst>
            <pc:docMk/>
            <pc:sldMk cId="2682404190" sldId="294"/>
            <ac:spMk id="2" creationId="{4CBD0748-1219-4487-8591-CABCF5A1500E}"/>
          </ac:spMkLst>
        </pc:spChg>
        <pc:spChg chg="add mod ord">
          <ac:chgData name="Ida Steinicke" userId="cd0a9c52-b166-4545-9576-1df912e60eef" providerId="ADAL" clId="{0F4CB675-F0DD-4376-9119-6E219A50F12E}" dt="2021-06-29T10:42:37.828" v="682" actId="700"/>
          <ac:spMkLst>
            <pc:docMk/>
            <pc:sldMk cId="2682404190" sldId="294"/>
            <ac:spMk id="3" creationId="{1F34F5B5-9FA5-443C-9E5D-9E2164F792CB}"/>
          </ac:spMkLst>
        </pc:spChg>
      </pc:sldChg>
      <pc:sldChg chg="addSp delSp modSp new mod modClrScheme chgLayout">
        <pc:chgData name="Ida Steinicke" userId="cd0a9c52-b166-4545-9576-1df912e60eef" providerId="ADAL" clId="{0F4CB675-F0DD-4376-9119-6E219A50F12E}" dt="2021-06-29T10:42:45.870" v="684" actId="700"/>
        <pc:sldMkLst>
          <pc:docMk/>
          <pc:sldMk cId="2545830184" sldId="295"/>
        </pc:sldMkLst>
        <pc:spChg chg="del mod ord">
          <ac:chgData name="Ida Steinicke" userId="cd0a9c52-b166-4545-9576-1df912e60eef" providerId="ADAL" clId="{0F4CB675-F0DD-4376-9119-6E219A50F12E}" dt="2021-06-29T10:42:45.870" v="684" actId="700"/>
          <ac:spMkLst>
            <pc:docMk/>
            <pc:sldMk cId="2545830184" sldId="295"/>
            <ac:spMk id="2" creationId="{0E25C230-38BE-4170-BD27-25D7938DDEF3}"/>
          </ac:spMkLst>
        </pc:spChg>
        <pc:spChg chg="add mod ord">
          <ac:chgData name="Ida Steinicke" userId="cd0a9c52-b166-4545-9576-1df912e60eef" providerId="ADAL" clId="{0F4CB675-F0DD-4376-9119-6E219A50F12E}" dt="2021-06-29T10:42:45.870" v="684" actId="700"/>
          <ac:spMkLst>
            <pc:docMk/>
            <pc:sldMk cId="2545830184" sldId="295"/>
            <ac:spMk id="3" creationId="{0819313C-A3CF-46CA-BCFF-892D2AD5ECE8}"/>
          </ac:spMkLst>
        </pc:spChg>
      </pc:sldChg>
      <pc:sldChg chg="modSp del">
        <pc:chgData name="Ida Steinicke" userId="cd0a9c52-b166-4545-9576-1df912e60eef" providerId="ADAL" clId="{0F4CB675-F0DD-4376-9119-6E219A50F12E}" dt="2021-06-29T10:18:19.262" v="409" actId="47"/>
        <pc:sldMkLst>
          <pc:docMk/>
          <pc:sldMk cId="4229075450" sldId="295"/>
        </pc:sldMkLst>
        <pc:spChg chg="mod">
          <ac:chgData name="Ida Steinicke" userId="cd0a9c52-b166-4545-9576-1df912e60eef" providerId="ADAL" clId="{0F4CB675-F0DD-4376-9119-6E219A50F12E}" dt="2021-06-29T09:53:11.712" v="7"/>
          <ac:spMkLst>
            <pc:docMk/>
            <pc:sldMk cId="4229075450" sldId="295"/>
            <ac:spMk id="2" creationId="{092025CA-3830-4DDD-AF63-A87761F6578D}"/>
          </ac:spMkLst>
        </pc:spChg>
        <pc:spChg chg="mod">
          <ac:chgData name="Ida Steinicke" userId="cd0a9c52-b166-4545-9576-1df912e60eef" providerId="ADAL" clId="{0F4CB675-F0DD-4376-9119-6E219A50F12E}" dt="2021-06-29T09:53:11.712" v="7"/>
          <ac:spMkLst>
            <pc:docMk/>
            <pc:sldMk cId="4229075450" sldId="295"/>
            <ac:spMk id="3" creationId="{626DC064-0270-4970-B1C6-77374099D883}"/>
          </ac:spMkLst>
        </pc:spChg>
      </pc:sldChg>
      <pc:sldChg chg="modSp del">
        <pc:chgData name="Ida Steinicke" userId="cd0a9c52-b166-4545-9576-1df912e60eef" providerId="ADAL" clId="{0F4CB675-F0DD-4376-9119-6E219A50F12E}" dt="2021-06-29T10:18:19.262" v="409" actId="47"/>
        <pc:sldMkLst>
          <pc:docMk/>
          <pc:sldMk cId="221310119" sldId="296"/>
        </pc:sldMkLst>
        <pc:spChg chg="mod">
          <ac:chgData name="Ida Steinicke" userId="cd0a9c52-b166-4545-9576-1df912e60eef" providerId="ADAL" clId="{0F4CB675-F0DD-4376-9119-6E219A50F12E}" dt="2021-06-29T09:53:11.712" v="7"/>
          <ac:spMkLst>
            <pc:docMk/>
            <pc:sldMk cId="221310119" sldId="296"/>
            <ac:spMk id="2" creationId="{ADDC9541-B98E-4563-B224-41B5BE6EDC9C}"/>
          </ac:spMkLst>
        </pc:spChg>
        <pc:spChg chg="mod">
          <ac:chgData name="Ida Steinicke" userId="cd0a9c52-b166-4545-9576-1df912e60eef" providerId="ADAL" clId="{0F4CB675-F0DD-4376-9119-6E219A50F12E}" dt="2021-06-29T09:53:11.712" v="7"/>
          <ac:spMkLst>
            <pc:docMk/>
            <pc:sldMk cId="221310119" sldId="296"/>
            <ac:spMk id="3" creationId="{BEE34B57-264B-4E10-9046-CE88B730D476}"/>
          </ac:spMkLst>
        </pc:spChg>
      </pc:sldChg>
      <pc:sldChg chg="addSp delSp modSp new mod modClrScheme chgLayout">
        <pc:chgData name="Ida Steinicke" userId="cd0a9c52-b166-4545-9576-1df912e60eef" providerId="ADAL" clId="{0F4CB675-F0DD-4376-9119-6E219A50F12E}" dt="2021-07-01T15:35:41.394" v="1742" actId="700"/>
        <pc:sldMkLst>
          <pc:docMk/>
          <pc:sldMk cId="3059538632" sldId="296"/>
        </pc:sldMkLst>
        <pc:spChg chg="del mod ord">
          <ac:chgData name="Ida Steinicke" userId="cd0a9c52-b166-4545-9576-1df912e60eef" providerId="ADAL" clId="{0F4CB675-F0DD-4376-9119-6E219A50F12E}" dt="2021-07-01T15:35:41.394" v="1742" actId="700"/>
          <ac:spMkLst>
            <pc:docMk/>
            <pc:sldMk cId="3059538632" sldId="296"/>
            <ac:spMk id="2" creationId="{A9449B58-10E6-41E9-9C41-E04954F2224D}"/>
          </ac:spMkLst>
        </pc:spChg>
        <pc:spChg chg="del mod ord">
          <ac:chgData name="Ida Steinicke" userId="cd0a9c52-b166-4545-9576-1df912e60eef" providerId="ADAL" clId="{0F4CB675-F0DD-4376-9119-6E219A50F12E}" dt="2021-07-01T15:35:41.394" v="1742" actId="700"/>
          <ac:spMkLst>
            <pc:docMk/>
            <pc:sldMk cId="3059538632" sldId="296"/>
            <ac:spMk id="3" creationId="{3391D86B-8DE4-47F3-B65C-94A7B0A5BA24}"/>
          </ac:spMkLst>
        </pc:spChg>
        <pc:spChg chg="add mod ord">
          <ac:chgData name="Ida Steinicke" userId="cd0a9c52-b166-4545-9576-1df912e60eef" providerId="ADAL" clId="{0F4CB675-F0DD-4376-9119-6E219A50F12E}" dt="2021-07-01T15:35:41.394" v="1742" actId="700"/>
          <ac:spMkLst>
            <pc:docMk/>
            <pc:sldMk cId="3059538632" sldId="296"/>
            <ac:spMk id="4" creationId="{8AC98B89-37C1-4574-A08E-5F5D3966E10E}"/>
          </ac:spMkLst>
        </pc:spChg>
        <pc:spChg chg="add mod ord">
          <ac:chgData name="Ida Steinicke" userId="cd0a9c52-b166-4545-9576-1df912e60eef" providerId="ADAL" clId="{0F4CB675-F0DD-4376-9119-6E219A50F12E}" dt="2021-07-01T15:35:41.394" v="1742" actId="700"/>
          <ac:spMkLst>
            <pc:docMk/>
            <pc:sldMk cId="3059538632" sldId="296"/>
            <ac:spMk id="5" creationId="{62300B52-1D2A-4828-8E61-2C25CE328821}"/>
          </ac:spMkLst>
        </pc:spChg>
      </pc:sldChg>
      <pc:sldChg chg="addSp delSp modSp new mod modClrScheme chgLayout">
        <pc:chgData name="Ida Steinicke" userId="cd0a9c52-b166-4545-9576-1df912e60eef" providerId="ADAL" clId="{0F4CB675-F0DD-4376-9119-6E219A50F12E}" dt="2021-06-29T10:44:03.845" v="696" actId="700"/>
        <pc:sldMkLst>
          <pc:docMk/>
          <pc:sldMk cId="3131773717" sldId="297"/>
        </pc:sldMkLst>
        <pc:spChg chg="del mod ord">
          <ac:chgData name="Ida Steinicke" userId="cd0a9c52-b166-4545-9576-1df912e60eef" providerId="ADAL" clId="{0F4CB675-F0DD-4376-9119-6E219A50F12E}" dt="2021-06-29T10:44:03.845" v="696" actId="700"/>
          <ac:spMkLst>
            <pc:docMk/>
            <pc:sldMk cId="3131773717" sldId="297"/>
            <ac:spMk id="2" creationId="{8CE550D6-1997-437A-A730-7EF31E754E26}"/>
          </ac:spMkLst>
        </pc:spChg>
        <pc:spChg chg="del">
          <ac:chgData name="Ida Steinicke" userId="cd0a9c52-b166-4545-9576-1df912e60eef" providerId="ADAL" clId="{0F4CB675-F0DD-4376-9119-6E219A50F12E}" dt="2021-06-29T10:44:03.845" v="696" actId="700"/>
          <ac:spMkLst>
            <pc:docMk/>
            <pc:sldMk cId="3131773717" sldId="297"/>
            <ac:spMk id="3" creationId="{A5951ABA-4908-4686-94E6-3CAFE9AE1AEA}"/>
          </ac:spMkLst>
        </pc:spChg>
        <pc:spChg chg="add mod ord">
          <ac:chgData name="Ida Steinicke" userId="cd0a9c52-b166-4545-9576-1df912e60eef" providerId="ADAL" clId="{0F4CB675-F0DD-4376-9119-6E219A50F12E}" dt="2021-06-29T10:44:03.845" v="696" actId="700"/>
          <ac:spMkLst>
            <pc:docMk/>
            <pc:sldMk cId="3131773717" sldId="297"/>
            <ac:spMk id="4" creationId="{F1324F8F-D2AE-4DBC-AA8E-EE6BA31A3D6E}"/>
          </ac:spMkLst>
        </pc:spChg>
      </pc:sldChg>
      <pc:sldChg chg="modSp del">
        <pc:chgData name="Ida Steinicke" userId="cd0a9c52-b166-4545-9576-1df912e60eef" providerId="ADAL" clId="{0F4CB675-F0DD-4376-9119-6E219A50F12E}" dt="2021-06-29T10:18:35.279" v="410" actId="2696"/>
        <pc:sldMkLst>
          <pc:docMk/>
          <pc:sldMk cId="3438738423" sldId="297"/>
        </pc:sldMkLst>
        <pc:spChg chg="mod">
          <ac:chgData name="Ida Steinicke" userId="cd0a9c52-b166-4545-9576-1df912e60eef" providerId="ADAL" clId="{0F4CB675-F0DD-4376-9119-6E219A50F12E}" dt="2021-06-29T09:53:11.712" v="7"/>
          <ac:spMkLst>
            <pc:docMk/>
            <pc:sldMk cId="3438738423" sldId="297"/>
            <ac:spMk id="2" creationId="{198B414F-DFC7-4BE8-A095-73699F51C2B9}"/>
          </ac:spMkLst>
        </pc:spChg>
        <pc:spChg chg="mod">
          <ac:chgData name="Ida Steinicke" userId="cd0a9c52-b166-4545-9576-1df912e60eef" providerId="ADAL" clId="{0F4CB675-F0DD-4376-9119-6E219A50F12E}" dt="2021-06-29T09:53:11.712" v="7"/>
          <ac:spMkLst>
            <pc:docMk/>
            <pc:sldMk cId="3438738423" sldId="297"/>
            <ac:spMk id="3" creationId="{B588B001-6F71-4596-918F-ED39505A6D20}"/>
          </ac:spMkLst>
        </pc:spChg>
      </pc:sldChg>
      <pc:sldChg chg="modSp del">
        <pc:chgData name="Ida Steinicke" userId="cd0a9c52-b166-4545-9576-1df912e60eef" providerId="ADAL" clId="{0F4CB675-F0DD-4376-9119-6E219A50F12E}" dt="2021-06-29T10:18:12.599" v="407" actId="47"/>
        <pc:sldMkLst>
          <pc:docMk/>
          <pc:sldMk cId="1327616011" sldId="298"/>
        </pc:sldMkLst>
        <pc:spChg chg="mod">
          <ac:chgData name="Ida Steinicke" userId="cd0a9c52-b166-4545-9576-1df912e60eef" providerId="ADAL" clId="{0F4CB675-F0DD-4376-9119-6E219A50F12E}" dt="2021-06-29T09:53:11.712" v="7"/>
          <ac:spMkLst>
            <pc:docMk/>
            <pc:sldMk cId="1327616011" sldId="298"/>
            <ac:spMk id="2" creationId="{3F896F3D-E35C-4F9B-9180-11B3ACAC6481}"/>
          </ac:spMkLst>
        </pc:spChg>
        <pc:spChg chg="mod">
          <ac:chgData name="Ida Steinicke" userId="cd0a9c52-b166-4545-9576-1df912e60eef" providerId="ADAL" clId="{0F4CB675-F0DD-4376-9119-6E219A50F12E}" dt="2021-06-29T09:53:11.712" v="7"/>
          <ac:spMkLst>
            <pc:docMk/>
            <pc:sldMk cId="1327616011" sldId="298"/>
            <ac:spMk id="3" creationId="{9E7E4632-65FF-4E8F-9C32-70CD964AE0F4}"/>
          </ac:spMkLst>
        </pc:spChg>
      </pc:sldChg>
      <pc:sldChg chg="addSp delSp modSp add mod modClrScheme chgLayout">
        <pc:chgData name="Ida Steinicke" userId="cd0a9c52-b166-4545-9576-1df912e60eef" providerId="ADAL" clId="{0F4CB675-F0DD-4376-9119-6E219A50F12E}" dt="2021-06-29T10:44:11.232" v="698" actId="700"/>
        <pc:sldMkLst>
          <pc:docMk/>
          <pc:sldMk cId="2615858735" sldId="298"/>
        </pc:sldMkLst>
        <pc:spChg chg="add mod ord">
          <ac:chgData name="Ida Steinicke" userId="cd0a9c52-b166-4545-9576-1df912e60eef" providerId="ADAL" clId="{0F4CB675-F0DD-4376-9119-6E219A50F12E}" dt="2021-06-29T10:44:11.232" v="698" actId="700"/>
          <ac:spMkLst>
            <pc:docMk/>
            <pc:sldMk cId="2615858735" sldId="298"/>
            <ac:spMk id="2" creationId="{E0C7243D-3C87-42A6-89E4-9E7831458954}"/>
          </ac:spMkLst>
        </pc:spChg>
        <pc:spChg chg="add mod ord">
          <ac:chgData name="Ida Steinicke" userId="cd0a9c52-b166-4545-9576-1df912e60eef" providerId="ADAL" clId="{0F4CB675-F0DD-4376-9119-6E219A50F12E}" dt="2021-06-29T10:44:11.232" v="698" actId="700"/>
          <ac:spMkLst>
            <pc:docMk/>
            <pc:sldMk cId="2615858735" sldId="298"/>
            <ac:spMk id="3" creationId="{DC60FE42-A505-452C-B484-16F3056C5077}"/>
          </ac:spMkLst>
        </pc:spChg>
        <pc:spChg chg="del mod ord">
          <ac:chgData name="Ida Steinicke" userId="cd0a9c52-b166-4545-9576-1df912e60eef" providerId="ADAL" clId="{0F4CB675-F0DD-4376-9119-6E219A50F12E}" dt="2021-06-29T10:44:11.232" v="698" actId="700"/>
          <ac:spMkLst>
            <pc:docMk/>
            <pc:sldMk cId="2615858735" sldId="298"/>
            <ac:spMk id="4" creationId="{F1324F8F-D2AE-4DBC-AA8E-EE6BA31A3D6E}"/>
          </ac:spMkLst>
        </pc:spChg>
        <pc:spChg chg="add mod ord">
          <ac:chgData name="Ida Steinicke" userId="cd0a9c52-b166-4545-9576-1df912e60eef" providerId="ADAL" clId="{0F4CB675-F0DD-4376-9119-6E219A50F12E}" dt="2021-06-29T10:44:11.232" v="698" actId="700"/>
          <ac:spMkLst>
            <pc:docMk/>
            <pc:sldMk cId="2615858735" sldId="298"/>
            <ac:spMk id="5" creationId="{E22B4ED0-DFF9-4A27-A128-083408ED9EAC}"/>
          </ac:spMkLst>
        </pc:spChg>
      </pc:sldChg>
      <pc:sldChg chg="addSp delSp modSp add mod ord modClrScheme chgLayout">
        <pc:chgData name="Ida Steinicke" userId="cd0a9c52-b166-4545-9576-1df912e60eef" providerId="ADAL" clId="{0F4CB675-F0DD-4376-9119-6E219A50F12E}" dt="2021-06-29T10:44:23.623" v="702"/>
        <pc:sldMkLst>
          <pc:docMk/>
          <pc:sldMk cId="1167488934" sldId="299"/>
        </pc:sldMkLst>
        <pc:spChg chg="del mod ord">
          <ac:chgData name="Ida Steinicke" userId="cd0a9c52-b166-4545-9576-1df912e60eef" providerId="ADAL" clId="{0F4CB675-F0DD-4376-9119-6E219A50F12E}" dt="2021-06-29T10:44:19.037" v="700" actId="700"/>
          <ac:spMkLst>
            <pc:docMk/>
            <pc:sldMk cId="1167488934" sldId="299"/>
            <ac:spMk id="2" creationId="{E0C7243D-3C87-42A6-89E4-9E7831458954}"/>
          </ac:spMkLst>
        </pc:spChg>
        <pc:spChg chg="del">
          <ac:chgData name="Ida Steinicke" userId="cd0a9c52-b166-4545-9576-1df912e60eef" providerId="ADAL" clId="{0F4CB675-F0DD-4376-9119-6E219A50F12E}" dt="2021-06-29T10:44:19.037" v="700" actId="700"/>
          <ac:spMkLst>
            <pc:docMk/>
            <pc:sldMk cId="1167488934" sldId="299"/>
            <ac:spMk id="3" creationId="{DC60FE42-A505-452C-B484-16F3056C5077}"/>
          </ac:spMkLst>
        </pc:spChg>
        <pc:spChg chg="add mod ord">
          <ac:chgData name="Ida Steinicke" userId="cd0a9c52-b166-4545-9576-1df912e60eef" providerId="ADAL" clId="{0F4CB675-F0DD-4376-9119-6E219A50F12E}" dt="2021-06-29T10:44:19.037" v="700" actId="700"/>
          <ac:spMkLst>
            <pc:docMk/>
            <pc:sldMk cId="1167488934" sldId="299"/>
            <ac:spMk id="4" creationId="{5E98369F-ACDD-4573-9DE3-7F3C60783B19}"/>
          </ac:spMkLst>
        </pc:spChg>
        <pc:spChg chg="del mod ord">
          <ac:chgData name="Ida Steinicke" userId="cd0a9c52-b166-4545-9576-1df912e60eef" providerId="ADAL" clId="{0F4CB675-F0DD-4376-9119-6E219A50F12E}" dt="2021-06-29T10:44:19.037" v="700" actId="700"/>
          <ac:spMkLst>
            <pc:docMk/>
            <pc:sldMk cId="1167488934" sldId="299"/>
            <ac:spMk id="5" creationId="{E22B4ED0-DFF9-4A27-A128-083408ED9EAC}"/>
          </ac:spMkLst>
        </pc:spChg>
        <pc:spChg chg="add mod ord">
          <ac:chgData name="Ida Steinicke" userId="cd0a9c52-b166-4545-9576-1df912e60eef" providerId="ADAL" clId="{0F4CB675-F0DD-4376-9119-6E219A50F12E}" dt="2021-06-29T10:44:19.037" v="700" actId="700"/>
          <ac:spMkLst>
            <pc:docMk/>
            <pc:sldMk cId="1167488934" sldId="299"/>
            <ac:spMk id="6" creationId="{2DBBF453-43AA-43B8-A76E-82E92127492A}"/>
          </ac:spMkLst>
        </pc:spChg>
      </pc:sldChg>
      <pc:sldChg chg="addSp delSp modSp new mod modClrScheme chgLayout">
        <pc:chgData name="Ida Steinicke" userId="cd0a9c52-b166-4545-9576-1df912e60eef" providerId="ADAL" clId="{0F4CB675-F0DD-4376-9119-6E219A50F12E}" dt="2021-06-29T12:51:05.765" v="1486" actId="700"/>
        <pc:sldMkLst>
          <pc:docMk/>
          <pc:sldMk cId="1502370354" sldId="300"/>
        </pc:sldMkLst>
        <pc:spChg chg="del mod ord">
          <ac:chgData name="Ida Steinicke" userId="cd0a9c52-b166-4545-9576-1df912e60eef" providerId="ADAL" clId="{0F4CB675-F0DD-4376-9119-6E219A50F12E}" dt="2021-06-29T12:51:05.765" v="1486" actId="700"/>
          <ac:spMkLst>
            <pc:docMk/>
            <pc:sldMk cId="1502370354" sldId="300"/>
            <ac:spMk id="2" creationId="{FBD67AB3-AED0-4D71-A0C2-3CD72857D6B7}"/>
          </ac:spMkLst>
        </pc:spChg>
        <pc:spChg chg="del">
          <ac:chgData name="Ida Steinicke" userId="cd0a9c52-b166-4545-9576-1df912e60eef" providerId="ADAL" clId="{0F4CB675-F0DD-4376-9119-6E219A50F12E}" dt="2021-06-29T12:51:05.765" v="1486" actId="700"/>
          <ac:spMkLst>
            <pc:docMk/>
            <pc:sldMk cId="1502370354" sldId="300"/>
            <ac:spMk id="3" creationId="{F1EE1E7F-FE33-42BE-B585-DF04C833CC19}"/>
          </ac:spMkLst>
        </pc:spChg>
        <pc:spChg chg="add mod ord">
          <ac:chgData name="Ida Steinicke" userId="cd0a9c52-b166-4545-9576-1df912e60eef" providerId="ADAL" clId="{0F4CB675-F0DD-4376-9119-6E219A50F12E}" dt="2021-06-29T12:51:05.765" v="1486" actId="700"/>
          <ac:spMkLst>
            <pc:docMk/>
            <pc:sldMk cId="1502370354" sldId="300"/>
            <ac:spMk id="4" creationId="{43612318-207A-484A-BE01-34AE297AF7C8}"/>
          </ac:spMkLst>
        </pc:spChg>
      </pc:sldChg>
      <pc:sldChg chg="addSp delSp modSp add mod modClrScheme chgLayout">
        <pc:chgData name="Ida Steinicke" userId="cd0a9c52-b166-4545-9576-1df912e60eef" providerId="ADAL" clId="{0F4CB675-F0DD-4376-9119-6E219A50F12E}" dt="2021-06-29T12:51:17.823" v="1488" actId="700"/>
        <pc:sldMkLst>
          <pc:docMk/>
          <pc:sldMk cId="3818307865" sldId="301"/>
        </pc:sldMkLst>
        <pc:spChg chg="add mod ord">
          <ac:chgData name="Ida Steinicke" userId="cd0a9c52-b166-4545-9576-1df912e60eef" providerId="ADAL" clId="{0F4CB675-F0DD-4376-9119-6E219A50F12E}" dt="2021-06-29T12:51:17.823" v="1488" actId="700"/>
          <ac:spMkLst>
            <pc:docMk/>
            <pc:sldMk cId="3818307865" sldId="301"/>
            <ac:spMk id="2" creationId="{BBD00587-4275-4080-80B9-B3D13205156C}"/>
          </ac:spMkLst>
        </pc:spChg>
        <pc:spChg chg="add mod ord">
          <ac:chgData name="Ida Steinicke" userId="cd0a9c52-b166-4545-9576-1df912e60eef" providerId="ADAL" clId="{0F4CB675-F0DD-4376-9119-6E219A50F12E}" dt="2021-06-29T12:51:17.823" v="1488" actId="700"/>
          <ac:spMkLst>
            <pc:docMk/>
            <pc:sldMk cId="3818307865" sldId="301"/>
            <ac:spMk id="3" creationId="{2D335696-58BD-49A3-B4E2-0A5B64DF0CEA}"/>
          </ac:spMkLst>
        </pc:spChg>
        <pc:spChg chg="del mod ord">
          <ac:chgData name="Ida Steinicke" userId="cd0a9c52-b166-4545-9576-1df912e60eef" providerId="ADAL" clId="{0F4CB675-F0DD-4376-9119-6E219A50F12E}" dt="2021-06-29T12:51:17.823" v="1488" actId="700"/>
          <ac:spMkLst>
            <pc:docMk/>
            <pc:sldMk cId="3818307865" sldId="301"/>
            <ac:spMk id="4" creationId="{43612318-207A-484A-BE01-34AE297AF7C8}"/>
          </ac:spMkLst>
        </pc:spChg>
      </pc:sldChg>
      <pc:sldChg chg="addSp delSp modSp add mod modClrScheme chgLayout">
        <pc:chgData name="Ida Steinicke" userId="cd0a9c52-b166-4545-9576-1df912e60eef" providerId="ADAL" clId="{0F4CB675-F0DD-4376-9119-6E219A50F12E}" dt="2021-06-29T12:51:33.631" v="1493" actId="700"/>
        <pc:sldMkLst>
          <pc:docMk/>
          <pc:sldMk cId="3356527202" sldId="302"/>
        </pc:sldMkLst>
        <pc:spChg chg="del mod ord">
          <ac:chgData name="Ida Steinicke" userId="cd0a9c52-b166-4545-9576-1df912e60eef" providerId="ADAL" clId="{0F4CB675-F0DD-4376-9119-6E219A50F12E}" dt="2021-06-29T12:51:33.631" v="1493" actId="700"/>
          <ac:spMkLst>
            <pc:docMk/>
            <pc:sldMk cId="3356527202" sldId="302"/>
            <ac:spMk id="2" creationId="{BBD00587-4275-4080-80B9-B3D13205156C}"/>
          </ac:spMkLst>
        </pc:spChg>
        <pc:spChg chg="del mod ord">
          <ac:chgData name="Ida Steinicke" userId="cd0a9c52-b166-4545-9576-1df912e60eef" providerId="ADAL" clId="{0F4CB675-F0DD-4376-9119-6E219A50F12E}" dt="2021-06-29T12:51:33.631" v="1493" actId="700"/>
          <ac:spMkLst>
            <pc:docMk/>
            <pc:sldMk cId="3356527202" sldId="302"/>
            <ac:spMk id="3" creationId="{2D335696-58BD-49A3-B4E2-0A5B64DF0CEA}"/>
          </ac:spMkLst>
        </pc:spChg>
        <pc:spChg chg="add mod ord">
          <ac:chgData name="Ida Steinicke" userId="cd0a9c52-b166-4545-9576-1df912e60eef" providerId="ADAL" clId="{0F4CB675-F0DD-4376-9119-6E219A50F12E}" dt="2021-06-29T12:51:33.631" v="1493" actId="700"/>
          <ac:spMkLst>
            <pc:docMk/>
            <pc:sldMk cId="3356527202" sldId="302"/>
            <ac:spMk id="4" creationId="{3A98CAB0-3A7F-4C12-93D2-B5081AEDAAE9}"/>
          </ac:spMkLst>
        </pc:spChg>
        <pc:spChg chg="add mod ord">
          <ac:chgData name="Ida Steinicke" userId="cd0a9c52-b166-4545-9576-1df912e60eef" providerId="ADAL" clId="{0F4CB675-F0DD-4376-9119-6E219A50F12E}" dt="2021-06-29T12:51:33.631" v="1493" actId="700"/>
          <ac:spMkLst>
            <pc:docMk/>
            <pc:sldMk cId="3356527202" sldId="302"/>
            <ac:spMk id="5" creationId="{525DC65C-1043-4557-8DE8-9738B7EB561D}"/>
          </ac:spMkLst>
        </pc:spChg>
      </pc:sldChg>
      <pc:sldChg chg="addSp delSp modSp add mod modClrScheme chgLayout">
        <pc:chgData name="Ida Steinicke" userId="cd0a9c52-b166-4545-9576-1df912e60eef" providerId="ADAL" clId="{0F4CB675-F0DD-4376-9119-6E219A50F12E}" dt="2021-06-29T12:51:37.528" v="1494" actId="700"/>
        <pc:sldMkLst>
          <pc:docMk/>
          <pc:sldMk cId="2911753193" sldId="303"/>
        </pc:sldMkLst>
        <pc:spChg chg="del mod ord">
          <ac:chgData name="Ida Steinicke" userId="cd0a9c52-b166-4545-9576-1df912e60eef" providerId="ADAL" clId="{0F4CB675-F0DD-4376-9119-6E219A50F12E}" dt="2021-06-29T12:51:37.528" v="1494" actId="700"/>
          <ac:spMkLst>
            <pc:docMk/>
            <pc:sldMk cId="2911753193" sldId="303"/>
            <ac:spMk id="2" creationId="{BBD00587-4275-4080-80B9-B3D13205156C}"/>
          </ac:spMkLst>
        </pc:spChg>
        <pc:spChg chg="del mod ord">
          <ac:chgData name="Ida Steinicke" userId="cd0a9c52-b166-4545-9576-1df912e60eef" providerId="ADAL" clId="{0F4CB675-F0DD-4376-9119-6E219A50F12E}" dt="2021-06-29T12:51:37.528" v="1494" actId="700"/>
          <ac:spMkLst>
            <pc:docMk/>
            <pc:sldMk cId="2911753193" sldId="303"/>
            <ac:spMk id="3" creationId="{2D335696-58BD-49A3-B4E2-0A5B64DF0CEA}"/>
          </ac:spMkLst>
        </pc:spChg>
        <pc:spChg chg="add mod ord">
          <ac:chgData name="Ida Steinicke" userId="cd0a9c52-b166-4545-9576-1df912e60eef" providerId="ADAL" clId="{0F4CB675-F0DD-4376-9119-6E219A50F12E}" dt="2021-06-29T12:51:37.528" v="1494" actId="700"/>
          <ac:spMkLst>
            <pc:docMk/>
            <pc:sldMk cId="2911753193" sldId="303"/>
            <ac:spMk id="4" creationId="{5489C24E-EB29-4C7A-AD3D-18BD0C55CAAE}"/>
          </ac:spMkLst>
        </pc:spChg>
        <pc:spChg chg="add mod ord">
          <ac:chgData name="Ida Steinicke" userId="cd0a9c52-b166-4545-9576-1df912e60eef" providerId="ADAL" clId="{0F4CB675-F0DD-4376-9119-6E219A50F12E}" dt="2021-06-29T12:51:37.528" v="1494" actId="700"/>
          <ac:spMkLst>
            <pc:docMk/>
            <pc:sldMk cId="2911753193" sldId="303"/>
            <ac:spMk id="5" creationId="{3E1CA6C4-ACF8-4908-85C6-2A1CC0E255A3}"/>
          </ac:spMkLst>
        </pc:spChg>
      </pc:sldChg>
      <pc:sldChg chg="addSp delSp modSp add mod modClrScheme chgLayout">
        <pc:chgData name="Ida Steinicke" userId="cd0a9c52-b166-4545-9576-1df912e60eef" providerId="ADAL" clId="{0F4CB675-F0DD-4376-9119-6E219A50F12E}" dt="2021-06-29T12:51:41.337" v="1495" actId="700"/>
        <pc:sldMkLst>
          <pc:docMk/>
          <pc:sldMk cId="1283910066" sldId="304"/>
        </pc:sldMkLst>
        <pc:spChg chg="del mod ord">
          <ac:chgData name="Ida Steinicke" userId="cd0a9c52-b166-4545-9576-1df912e60eef" providerId="ADAL" clId="{0F4CB675-F0DD-4376-9119-6E219A50F12E}" dt="2021-06-29T12:51:41.337" v="1495" actId="700"/>
          <ac:spMkLst>
            <pc:docMk/>
            <pc:sldMk cId="1283910066" sldId="304"/>
            <ac:spMk id="2" creationId="{BBD00587-4275-4080-80B9-B3D13205156C}"/>
          </ac:spMkLst>
        </pc:spChg>
        <pc:spChg chg="del mod ord">
          <ac:chgData name="Ida Steinicke" userId="cd0a9c52-b166-4545-9576-1df912e60eef" providerId="ADAL" clId="{0F4CB675-F0DD-4376-9119-6E219A50F12E}" dt="2021-06-29T12:51:41.337" v="1495" actId="700"/>
          <ac:spMkLst>
            <pc:docMk/>
            <pc:sldMk cId="1283910066" sldId="304"/>
            <ac:spMk id="3" creationId="{2D335696-58BD-49A3-B4E2-0A5B64DF0CEA}"/>
          </ac:spMkLst>
        </pc:spChg>
        <pc:spChg chg="add mod ord">
          <ac:chgData name="Ida Steinicke" userId="cd0a9c52-b166-4545-9576-1df912e60eef" providerId="ADAL" clId="{0F4CB675-F0DD-4376-9119-6E219A50F12E}" dt="2021-06-29T12:51:41.337" v="1495" actId="700"/>
          <ac:spMkLst>
            <pc:docMk/>
            <pc:sldMk cId="1283910066" sldId="304"/>
            <ac:spMk id="4" creationId="{5970D47C-9ECD-4668-BFC0-87BBBDFE685F}"/>
          </ac:spMkLst>
        </pc:spChg>
        <pc:spChg chg="add mod ord">
          <ac:chgData name="Ida Steinicke" userId="cd0a9c52-b166-4545-9576-1df912e60eef" providerId="ADAL" clId="{0F4CB675-F0DD-4376-9119-6E219A50F12E}" dt="2021-06-29T12:51:41.337" v="1495" actId="700"/>
          <ac:spMkLst>
            <pc:docMk/>
            <pc:sldMk cId="1283910066" sldId="304"/>
            <ac:spMk id="5" creationId="{F8706890-432C-4F57-9966-6524BBBD2B6C}"/>
          </ac:spMkLst>
        </pc:spChg>
      </pc:sldChg>
      <pc:sldChg chg="addSp delSp modSp add mod modClrScheme chgLayout">
        <pc:chgData name="Ida Steinicke" userId="cd0a9c52-b166-4545-9576-1df912e60eef" providerId="ADAL" clId="{0F4CB675-F0DD-4376-9119-6E219A50F12E}" dt="2021-06-29T12:51:44.935" v="1496" actId="700"/>
        <pc:sldMkLst>
          <pc:docMk/>
          <pc:sldMk cId="3762771137" sldId="305"/>
        </pc:sldMkLst>
        <pc:spChg chg="del mod ord">
          <ac:chgData name="Ida Steinicke" userId="cd0a9c52-b166-4545-9576-1df912e60eef" providerId="ADAL" clId="{0F4CB675-F0DD-4376-9119-6E219A50F12E}" dt="2021-06-29T12:51:44.935" v="1496" actId="700"/>
          <ac:spMkLst>
            <pc:docMk/>
            <pc:sldMk cId="3762771137" sldId="305"/>
            <ac:spMk id="2" creationId="{BBD00587-4275-4080-80B9-B3D13205156C}"/>
          </ac:spMkLst>
        </pc:spChg>
        <pc:spChg chg="del mod ord">
          <ac:chgData name="Ida Steinicke" userId="cd0a9c52-b166-4545-9576-1df912e60eef" providerId="ADAL" clId="{0F4CB675-F0DD-4376-9119-6E219A50F12E}" dt="2021-06-29T12:51:44.935" v="1496" actId="700"/>
          <ac:spMkLst>
            <pc:docMk/>
            <pc:sldMk cId="3762771137" sldId="305"/>
            <ac:spMk id="3" creationId="{2D335696-58BD-49A3-B4E2-0A5B64DF0CEA}"/>
          </ac:spMkLst>
        </pc:spChg>
        <pc:spChg chg="add mod ord">
          <ac:chgData name="Ida Steinicke" userId="cd0a9c52-b166-4545-9576-1df912e60eef" providerId="ADAL" clId="{0F4CB675-F0DD-4376-9119-6E219A50F12E}" dt="2021-06-29T12:51:44.935" v="1496" actId="700"/>
          <ac:spMkLst>
            <pc:docMk/>
            <pc:sldMk cId="3762771137" sldId="305"/>
            <ac:spMk id="4" creationId="{11EE2FD3-93D3-4592-BF2E-BB21E6434610}"/>
          </ac:spMkLst>
        </pc:spChg>
        <pc:spChg chg="add mod ord">
          <ac:chgData name="Ida Steinicke" userId="cd0a9c52-b166-4545-9576-1df912e60eef" providerId="ADAL" clId="{0F4CB675-F0DD-4376-9119-6E219A50F12E}" dt="2021-06-29T12:51:44.935" v="1496" actId="700"/>
          <ac:spMkLst>
            <pc:docMk/>
            <pc:sldMk cId="3762771137" sldId="305"/>
            <ac:spMk id="5" creationId="{0D06BC4F-79A2-4172-A8F0-50C18D8CC2AF}"/>
          </ac:spMkLst>
        </pc:spChg>
      </pc:sldChg>
      <pc:sldChg chg="addSp delSp modSp add mod modClrScheme chgLayout">
        <pc:chgData name="Ida Steinicke" userId="cd0a9c52-b166-4545-9576-1df912e60eef" providerId="ADAL" clId="{0F4CB675-F0DD-4376-9119-6E219A50F12E}" dt="2021-06-29T12:51:52.305" v="1498" actId="700"/>
        <pc:sldMkLst>
          <pc:docMk/>
          <pc:sldMk cId="2744952762" sldId="306"/>
        </pc:sldMkLst>
        <pc:spChg chg="add mod ord">
          <ac:chgData name="Ida Steinicke" userId="cd0a9c52-b166-4545-9576-1df912e60eef" providerId="ADAL" clId="{0F4CB675-F0DD-4376-9119-6E219A50F12E}" dt="2021-06-29T12:51:52.305" v="1498" actId="700"/>
          <ac:spMkLst>
            <pc:docMk/>
            <pc:sldMk cId="2744952762" sldId="306"/>
            <ac:spMk id="2" creationId="{9E3AC059-4A60-450C-B37A-39D20194E1AE}"/>
          </ac:spMkLst>
        </pc:spChg>
        <pc:spChg chg="add mod ord">
          <ac:chgData name="Ida Steinicke" userId="cd0a9c52-b166-4545-9576-1df912e60eef" providerId="ADAL" clId="{0F4CB675-F0DD-4376-9119-6E219A50F12E}" dt="2021-06-29T12:51:52.305" v="1498" actId="700"/>
          <ac:spMkLst>
            <pc:docMk/>
            <pc:sldMk cId="2744952762" sldId="306"/>
            <ac:spMk id="3" creationId="{B7F2ACE0-8217-42A7-9649-50D70E19C756}"/>
          </ac:spMkLst>
        </pc:spChg>
        <pc:spChg chg="del mod ord">
          <ac:chgData name="Ida Steinicke" userId="cd0a9c52-b166-4545-9576-1df912e60eef" providerId="ADAL" clId="{0F4CB675-F0DD-4376-9119-6E219A50F12E}" dt="2021-06-29T12:51:52.305" v="1498" actId="700"/>
          <ac:spMkLst>
            <pc:docMk/>
            <pc:sldMk cId="2744952762" sldId="306"/>
            <ac:spMk id="4" creationId="{11EE2FD3-93D3-4592-BF2E-BB21E6434610}"/>
          </ac:spMkLst>
        </pc:spChg>
        <pc:spChg chg="del mod ord">
          <ac:chgData name="Ida Steinicke" userId="cd0a9c52-b166-4545-9576-1df912e60eef" providerId="ADAL" clId="{0F4CB675-F0DD-4376-9119-6E219A50F12E}" dt="2021-06-29T12:51:52.305" v="1498" actId="700"/>
          <ac:spMkLst>
            <pc:docMk/>
            <pc:sldMk cId="2744952762" sldId="306"/>
            <ac:spMk id="5" creationId="{0D06BC4F-79A2-4172-A8F0-50C18D8CC2AF}"/>
          </ac:spMkLst>
        </pc:spChg>
      </pc:sldChg>
      <pc:sldChg chg="addSp delSp modSp add mod modClrScheme chgLayout">
        <pc:chgData name="Ida Steinicke" userId="cd0a9c52-b166-4545-9576-1df912e60eef" providerId="ADAL" clId="{0F4CB675-F0DD-4376-9119-6E219A50F12E}" dt="2021-06-29T12:52:01.047" v="1500" actId="700"/>
        <pc:sldMkLst>
          <pc:docMk/>
          <pc:sldMk cId="3736127375" sldId="307"/>
        </pc:sldMkLst>
        <pc:spChg chg="del mod ord">
          <ac:chgData name="Ida Steinicke" userId="cd0a9c52-b166-4545-9576-1df912e60eef" providerId="ADAL" clId="{0F4CB675-F0DD-4376-9119-6E219A50F12E}" dt="2021-06-29T12:52:01.047" v="1500" actId="700"/>
          <ac:spMkLst>
            <pc:docMk/>
            <pc:sldMk cId="3736127375" sldId="307"/>
            <ac:spMk id="2" creationId="{9E3AC059-4A60-450C-B37A-39D20194E1AE}"/>
          </ac:spMkLst>
        </pc:spChg>
        <pc:spChg chg="del mod ord">
          <ac:chgData name="Ida Steinicke" userId="cd0a9c52-b166-4545-9576-1df912e60eef" providerId="ADAL" clId="{0F4CB675-F0DD-4376-9119-6E219A50F12E}" dt="2021-06-29T12:52:01.047" v="1500" actId="700"/>
          <ac:spMkLst>
            <pc:docMk/>
            <pc:sldMk cId="3736127375" sldId="307"/>
            <ac:spMk id="3" creationId="{B7F2ACE0-8217-42A7-9649-50D70E19C756}"/>
          </ac:spMkLst>
        </pc:spChg>
        <pc:spChg chg="add mod ord">
          <ac:chgData name="Ida Steinicke" userId="cd0a9c52-b166-4545-9576-1df912e60eef" providerId="ADAL" clId="{0F4CB675-F0DD-4376-9119-6E219A50F12E}" dt="2021-06-29T12:52:01.047" v="1500" actId="700"/>
          <ac:spMkLst>
            <pc:docMk/>
            <pc:sldMk cId="3736127375" sldId="307"/>
            <ac:spMk id="4" creationId="{BFCE18A2-E739-444A-915F-09A27BE8F03C}"/>
          </ac:spMkLst>
        </pc:spChg>
        <pc:spChg chg="add mod ord">
          <ac:chgData name="Ida Steinicke" userId="cd0a9c52-b166-4545-9576-1df912e60eef" providerId="ADAL" clId="{0F4CB675-F0DD-4376-9119-6E219A50F12E}" dt="2021-06-29T12:52:01.047" v="1500" actId="700"/>
          <ac:spMkLst>
            <pc:docMk/>
            <pc:sldMk cId="3736127375" sldId="307"/>
            <ac:spMk id="5" creationId="{0A10BAB4-3F0D-45BD-B437-3D2DC2E020ED}"/>
          </ac:spMkLst>
        </pc:spChg>
      </pc:sldChg>
      <pc:sldChg chg="addSp delSp modSp add mod modClrScheme chgLayout">
        <pc:chgData name="Ida Steinicke" userId="cd0a9c52-b166-4545-9576-1df912e60eef" providerId="ADAL" clId="{0F4CB675-F0DD-4376-9119-6E219A50F12E}" dt="2021-06-29T12:59:49.662" v="1547" actId="478"/>
        <pc:sldMkLst>
          <pc:docMk/>
          <pc:sldMk cId="4095367004" sldId="308"/>
        </pc:sldMkLst>
        <pc:spChg chg="del">
          <ac:chgData name="Ida Steinicke" userId="cd0a9c52-b166-4545-9576-1df912e60eef" providerId="ADAL" clId="{0F4CB675-F0DD-4376-9119-6E219A50F12E}" dt="2021-06-29T12:59:11.569" v="1542" actId="700"/>
          <ac:spMkLst>
            <pc:docMk/>
            <pc:sldMk cId="4095367004" sldId="308"/>
            <ac:spMk id="2" creationId="{E0C7243D-3C87-42A6-89E4-9E7831458954}"/>
          </ac:spMkLst>
        </pc:spChg>
        <pc:spChg chg="del">
          <ac:chgData name="Ida Steinicke" userId="cd0a9c52-b166-4545-9576-1df912e60eef" providerId="ADAL" clId="{0F4CB675-F0DD-4376-9119-6E219A50F12E}" dt="2021-06-29T12:59:11.569" v="1542" actId="700"/>
          <ac:spMkLst>
            <pc:docMk/>
            <pc:sldMk cId="4095367004" sldId="308"/>
            <ac:spMk id="3" creationId="{DC60FE42-A505-452C-B484-16F3056C5077}"/>
          </ac:spMkLst>
        </pc:spChg>
        <pc:spChg chg="add del mod ord">
          <ac:chgData name="Ida Steinicke" userId="cd0a9c52-b166-4545-9576-1df912e60eef" providerId="ADAL" clId="{0F4CB675-F0DD-4376-9119-6E219A50F12E}" dt="2021-06-29T12:59:49.662" v="1547" actId="478"/>
          <ac:spMkLst>
            <pc:docMk/>
            <pc:sldMk cId="4095367004" sldId="308"/>
            <ac:spMk id="4" creationId="{8FD3FCFF-4FE0-4CF1-A7C3-575673614C04}"/>
          </ac:spMkLst>
        </pc:spChg>
        <pc:spChg chg="del mod ord">
          <ac:chgData name="Ida Steinicke" userId="cd0a9c52-b166-4545-9576-1df912e60eef" providerId="ADAL" clId="{0F4CB675-F0DD-4376-9119-6E219A50F12E}" dt="2021-06-29T12:59:11.569" v="1542" actId="700"/>
          <ac:spMkLst>
            <pc:docMk/>
            <pc:sldMk cId="4095367004" sldId="308"/>
            <ac:spMk id="5" creationId="{E22B4ED0-DFF9-4A27-A128-083408ED9EAC}"/>
          </ac:spMkLst>
        </pc:spChg>
      </pc:sldChg>
      <pc:sldChg chg="new del mod modClrScheme chgLayout">
        <pc:chgData name="Ida Steinicke" userId="cd0a9c52-b166-4545-9576-1df912e60eef" providerId="ADAL" clId="{0F4CB675-F0DD-4376-9119-6E219A50F12E}" dt="2021-07-01T15:34:42.947" v="1733" actId="2696"/>
        <pc:sldMkLst>
          <pc:docMk/>
          <pc:sldMk cId="1772255940" sldId="309"/>
        </pc:sldMkLst>
      </pc:sldChg>
      <pc:sldChg chg="add mod modClrScheme chgLayout">
        <pc:chgData name="Ida Steinicke" userId="cd0a9c52-b166-4545-9576-1df912e60eef" providerId="ADAL" clId="{0F4CB675-F0DD-4376-9119-6E219A50F12E}" dt="2021-07-01T15:35:02.376" v="1735" actId="700"/>
        <pc:sldMkLst>
          <pc:docMk/>
          <pc:sldMk cId="3153545125" sldId="309"/>
        </pc:sldMkLst>
      </pc:sldChg>
      <pc:sldChg chg="addSp delSp modSp new mod modClrScheme chgLayout">
        <pc:chgData name="Ida Steinicke" userId="cd0a9c52-b166-4545-9576-1df912e60eef" providerId="ADAL" clId="{0F4CB675-F0DD-4376-9119-6E219A50F12E}" dt="2021-07-01T15:35:21.309" v="1737" actId="700"/>
        <pc:sldMkLst>
          <pc:docMk/>
          <pc:sldMk cId="2197544697" sldId="310"/>
        </pc:sldMkLst>
        <pc:spChg chg="del mod ord">
          <ac:chgData name="Ida Steinicke" userId="cd0a9c52-b166-4545-9576-1df912e60eef" providerId="ADAL" clId="{0F4CB675-F0DD-4376-9119-6E219A50F12E}" dt="2021-07-01T15:35:21.309" v="1737" actId="700"/>
          <ac:spMkLst>
            <pc:docMk/>
            <pc:sldMk cId="2197544697" sldId="310"/>
            <ac:spMk id="2" creationId="{E93D6615-0240-40C8-9A8D-56632C9A14B7}"/>
          </ac:spMkLst>
        </pc:spChg>
        <pc:spChg chg="add mod ord">
          <ac:chgData name="Ida Steinicke" userId="cd0a9c52-b166-4545-9576-1df912e60eef" providerId="ADAL" clId="{0F4CB675-F0DD-4376-9119-6E219A50F12E}" dt="2021-07-01T15:35:21.309" v="1737" actId="700"/>
          <ac:spMkLst>
            <pc:docMk/>
            <pc:sldMk cId="2197544697" sldId="310"/>
            <ac:spMk id="3" creationId="{40A7BDE9-B991-4AF6-8DF6-4E62A8D98443}"/>
          </ac:spMkLst>
        </pc:spChg>
      </pc:sldChg>
      <pc:sldChg chg="addSp delSp modSp new mod modClrScheme chgLayout">
        <pc:chgData name="Ida Steinicke" userId="cd0a9c52-b166-4545-9576-1df912e60eef" providerId="ADAL" clId="{0F4CB675-F0DD-4376-9119-6E219A50F12E}" dt="2021-07-01T15:36:06.993" v="1747" actId="700"/>
        <pc:sldMkLst>
          <pc:docMk/>
          <pc:sldMk cId="247915832" sldId="311"/>
        </pc:sldMkLst>
        <pc:spChg chg="del mod ord">
          <ac:chgData name="Ida Steinicke" userId="cd0a9c52-b166-4545-9576-1df912e60eef" providerId="ADAL" clId="{0F4CB675-F0DD-4376-9119-6E219A50F12E}" dt="2021-07-01T15:36:06.993" v="1747" actId="700"/>
          <ac:spMkLst>
            <pc:docMk/>
            <pc:sldMk cId="247915832" sldId="311"/>
            <ac:spMk id="2" creationId="{B7C945D6-3A22-4BBD-9F7C-C8C83F002B1C}"/>
          </ac:spMkLst>
        </pc:spChg>
        <pc:spChg chg="del mod ord">
          <ac:chgData name="Ida Steinicke" userId="cd0a9c52-b166-4545-9576-1df912e60eef" providerId="ADAL" clId="{0F4CB675-F0DD-4376-9119-6E219A50F12E}" dt="2021-07-01T15:36:06.993" v="1747" actId="700"/>
          <ac:spMkLst>
            <pc:docMk/>
            <pc:sldMk cId="247915832" sldId="311"/>
            <ac:spMk id="3" creationId="{FA489132-E1BF-4014-8A18-EF9606BFD04E}"/>
          </ac:spMkLst>
        </pc:spChg>
        <pc:spChg chg="add mod ord">
          <ac:chgData name="Ida Steinicke" userId="cd0a9c52-b166-4545-9576-1df912e60eef" providerId="ADAL" clId="{0F4CB675-F0DD-4376-9119-6E219A50F12E}" dt="2021-07-01T15:36:06.993" v="1747" actId="700"/>
          <ac:spMkLst>
            <pc:docMk/>
            <pc:sldMk cId="247915832" sldId="311"/>
            <ac:spMk id="4" creationId="{6DF9FEA2-AE85-4E9D-BD3A-A6AB5CCCFB6B}"/>
          </ac:spMkLst>
        </pc:spChg>
        <pc:spChg chg="add mod ord">
          <ac:chgData name="Ida Steinicke" userId="cd0a9c52-b166-4545-9576-1df912e60eef" providerId="ADAL" clId="{0F4CB675-F0DD-4376-9119-6E219A50F12E}" dt="2021-07-01T15:36:06.993" v="1747" actId="700"/>
          <ac:spMkLst>
            <pc:docMk/>
            <pc:sldMk cId="247915832" sldId="311"/>
            <ac:spMk id="5" creationId="{0A3B24C8-E422-4D61-895E-4EE1B1FB8DBF}"/>
          </ac:spMkLst>
        </pc:spChg>
      </pc:sldChg>
      <pc:sldChg chg="addSp delSp modSp new mod modClrScheme chgLayout">
        <pc:chgData name="Ida Steinicke" userId="cd0a9c52-b166-4545-9576-1df912e60eef" providerId="ADAL" clId="{0F4CB675-F0DD-4376-9119-6E219A50F12E}" dt="2021-07-01T15:35:58.159" v="1745" actId="700"/>
        <pc:sldMkLst>
          <pc:docMk/>
          <pc:sldMk cId="3660933886" sldId="312"/>
        </pc:sldMkLst>
        <pc:spChg chg="del mod ord">
          <ac:chgData name="Ida Steinicke" userId="cd0a9c52-b166-4545-9576-1df912e60eef" providerId="ADAL" clId="{0F4CB675-F0DD-4376-9119-6E219A50F12E}" dt="2021-07-01T15:35:58.159" v="1745" actId="700"/>
          <ac:spMkLst>
            <pc:docMk/>
            <pc:sldMk cId="3660933886" sldId="312"/>
            <ac:spMk id="2" creationId="{3621C81D-CD23-48A1-925C-AC4123923DC1}"/>
          </ac:spMkLst>
        </pc:spChg>
        <pc:spChg chg="del mod ord">
          <ac:chgData name="Ida Steinicke" userId="cd0a9c52-b166-4545-9576-1df912e60eef" providerId="ADAL" clId="{0F4CB675-F0DD-4376-9119-6E219A50F12E}" dt="2021-07-01T15:35:58.159" v="1745" actId="700"/>
          <ac:spMkLst>
            <pc:docMk/>
            <pc:sldMk cId="3660933886" sldId="312"/>
            <ac:spMk id="3" creationId="{0AEE52C0-612E-4892-ACB2-534A2422DD58}"/>
          </ac:spMkLst>
        </pc:spChg>
        <pc:spChg chg="add mod ord">
          <ac:chgData name="Ida Steinicke" userId="cd0a9c52-b166-4545-9576-1df912e60eef" providerId="ADAL" clId="{0F4CB675-F0DD-4376-9119-6E219A50F12E}" dt="2021-07-01T15:35:58.159" v="1745" actId="700"/>
          <ac:spMkLst>
            <pc:docMk/>
            <pc:sldMk cId="3660933886" sldId="312"/>
            <ac:spMk id="4" creationId="{BB8D1F19-A7E1-4B3B-B1E7-3ACE10DD4A00}"/>
          </ac:spMkLst>
        </pc:spChg>
        <pc:spChg chg="add mod ord">
          <ac:chgData name="Ida Steinicke" userId="cd0a9c52-b166-4545-9576-1df912e60eef" providerId="ADAL" clId="{0F4CB675-F0DD-4376-9119-6E219A50F12E}" dt="2021-07-01T15:35:58.159" v="1745" actId="700"/>
          <ac:spMkLst>
            <pc:docMk/>
            <pc:sldMk cId="3660933886" sldId="312"/>
            <ac:spMk id="5" creationId="{609DC8F7-1283-49A1-8E57-D64F9F625D36}"/>
          </ac:spMkLst>
        </pc:spChg>
      </pc:sldChg>
      <pc:sldChg chg="addSp delSp modSp new mod modClrScheme chgLayout">
        <pc:chgData name="Ida Steinicke" userId="cd0a9c52-b166-4545-9576-1df912e60eef" providerId="ADAL" clId="{0F4CB675-F0DD-4376-9119-6E219A50F12E}" dt="2021-07-01T15:35:54.127" v="1744" actId="700"/>
        <pc:sldMkLst>
          <pc:docMk/>
          <pc:sldMk cId="4127554736" sldId="313"/>
        </pc:sldMkLst>
        <pc:spChg chg="del mod ord">
          <ac:chgData name="Ida Steinicke" userId="cd0a9c52-b166-4545-9576-1df912e60eef" providerId="ADAL" clId="{0F4CB675-F0DD-4376-9119-6E219A50F12E}" dt="2021-07-01T15:35:54.127" v="1744" actId="700"/>
          <ac:spMkLst>
            <pc:docMk/>
            <pc:sldMk cId="4127554736" sldId="313"/>
            <ac:spMk id="2" creationId="{C45C3311-F102-457B-A861-25F3A357C9A1}"/>
          </ac:spMkLst>
        </pc:spChg>
        <pc:spChg chg="del mod ord">
          <ac:chgData name="Ida Steinicke" userId="cd0a9c52-b166-4545-9576-1df912e60eef" providerId="ADAL" clId="{0F4CB675-F0DD-4376-9119-6E219A50F12E}" dt="2021-07-01T15:35:54.127" v="1744" actId="700"/>
          <ac:spMkLst>
            <pc:docMk/>
            <pc:sldMk cId="4127554736" sldId="313"/>
            <ac:spMk id="3" creationId="{8E051368-7F59-4050-B4B9-09E314626972}"/>
          </ac:spMkLst>
        </pc:spChg>
        <pc:spChg chg="add mod ord">
          <ac:chgData name="Ida Steinicke" userId="cd0a9c52-b166-4545-9576-1df912e60eef" providerId="ADAL" clId="{0F4CB675-F0DD-4376-9119-6E219A50F12E}" dt="2021-07-01T15:35:54.127" v="1744" actId="700"/>
          <ac:spMkLst>
            <pc:docMk/>
            <pc:sldMk cId="4127554736" sldId="313"/>
            <ac:spMk id="4" creationId="{79F6AE82-9438-4C88-865B-F4EA63F7FF63}"/>
          </ac:spMkLst>
        </pc:spChg>
        <pc:spChg chg="add mod ord">
          <ac:chgData name="Ida Steinicke" userId="cd0a9c52-b166-4545-9576-1df912e60eef" providerId="ADAL" clId="{0F4CB675-F0DD-4376-9119-6E219A50F12E}" dt="2021-07-01T15:35:54.127" v="1744" actId="700"/>
          <ac:spMkLst>
            <pc:docMk/>
            <pc:sldMk cId="4127554736" sldId="313"/>
            <ac:spMk id="5" creationId="{E5F648D2-9319-48E0-AE92-0FF097DB6B06}"/>
          </ac:spMkLst>
        </pc:spChg>
      </pc:sldChg>
      <pc:sldChg chg="addSp delSp modSp new mod modClrScheme chgLayout">
        <pc:chgData name="Ida Steinicke" userId="cd0a9c52-b166-4545-9576-1df912e60eef" providerId="ADAL" clId="{0F4CB675-F0DD-4376-9119-6E219A50F12E}" dt="2021-07-01T15:35:46.893" v="1743" actId="700"/>
        <pc:sldMkLst>
          <pc:docMk/>
          <pc:sldMk cId="144728481" sldId="314"/>
        </pc:sldMkLst>
        <pc:spChg chg="del mod ord">
          <ac:chgData name="Ida Steinicke" userId="cd0a9c52-b166-4545-9576-1df912e60eef" providerId="ADAL" clId="{0F4CB675-F0DD-4376-9119-6E219A50F12E}" dt="2021-07-01T15:35:46.893" v="1743" actId="700"/>
          <ac:spMkLst>
            <pc:docMk/>
            <pc:sldMk cId="144728481" sldId="314"/>
            <ac:spMk id="2" creationId="{7FFA0FEA-1F63-417B-BA18-0A9EA9929B3A}"/>
          </ac:spMkLst>
        </pc:spChg>
        <pc:spChg chg="del mod ord">
          <ac:chgData name="Ida Steinicke" userId="cd0a9c52-b166-4545-9576-1df912e60eef" providerId="ADAL" clId="{0F4CB675-F0DD-4376-9119-6E219A50F12E}" dt="2021-07-01T15:35:46.893" v="1743" actId="700"/>
          <ac:spMkLst>
            <pc:docMk/>
            <pc:sldMk cId="144728481" sldId="314"/>
            <ac:spMk id="3" creationId="{A3ED3C92-16BB-410C-9028-1EB309628816}"/>
          </ac:spMkLst>
        </pc:spChg>
        <pc:spChg chg="add mod ord">
          <ac:chgData name="Ida Steinicke" userId="cd0a9c52-b166-4545-9576-1df912e60eef" providerId="ADAL" clId="{0F4CB675-F0DD-4376-9119-6E219A50F12E}" dt="2021-07-01T15:35:46.893" v="1743" actId="700"/>
          <ac:spMkLst>
            <pc:docMk/>
            <pc:sldMk cId="144728481" sldId="314"/>
            <ac:spMk id="4" creationId="{D53F73A4-D6C5-4004-81CB-6A1B7B6313E3}"/>
          </ac:spMkLst>
        </pc:spChg>
        <pc:spChg chg="add mod ord">
          <ac:chgData name="Ida Steinicke" userId="cd0a9c52-b166-4545-9576-1df912e60eef" providerId="ADAL" clId="{0F4CB675-F0DD-4376-9119-6E219A50F12E}" dt="2021-07-01T15:35:46.893" v="1743" actId="700"/>
          <ac:spMkLst>
            <pc:docMk/>
            <pc:sldMk cId="144728481" sldId="314"/>
            <ac:spMk id="5" creationId="{AA5E5AFA-465E-4F87-91B4-E40F04098121}"/>
          </ac:spMkLst>
        </pc:spChg>
      </pc:sldChg>
      <pc:sldChg chg="new">
        <pc:chgData name="Ida Steinicke" userId="cd0a9c52-b166-4545-9576-1df912e60eef" providerId="ADAL" clId="{0F4CB675-F0DD-4376-9119-6E219A50F12E}" dt="2021-07-01T15:36:02.309" v="1746" actId="680"/>
        <pc:sldMkLst>
          <pc:docMk/>
          <pc:sldMk cId="2699859276" sldId="315"/>
        </pc:sldMkLst>
      </pc:sldChg>
      <pc:sldMasterChg chg="addSp delSp modSp mod setBg delSldLayout modSldLayout">
        <pc:chgData name="Ida Steinicke" userId="cd0a9c52-b166-4545-9576-1df912e60eef" providerId="ADAL" clId="{0F4CB675-F0DD-4376-9119-6E219A50F12E}" dt="2021-06-29T12:56:05.868" v="1519" actId="6014"/>
        <pc:sldMasterMkLst>
          <pc:docMk/>
          <pc:sldMasterMk cId="1505816505" sldId="2147483699"/>
        </pc:sldMasterMkLst>
        <pc:grpChg chg="del">
          <ac:chgData name="Ida Steinicke" userId="cd0a9c52-b166-4545-9576-1df912e60eef" providerId="ADAL" clId="{0F4CB675-F0DD-4376-9119-6E219A50F12E}" dt="2021-06-29T09:57:12.012" v="20" actId="478"/>
          <ac:grpSpMkLst>
            <pc:docMk/>
            <pc:sldMasterMk cId="1505816505" sldId="2147483699"/>
            <ac:grpSpMk id="4" creationId="{85F64BD4-4E1B-458E-A644-9FB0F557AAEA}"/>
          </ac:grpSpMkLst>
        </pc:grpChg>
        <pc:picChg chg="add mod modCrop">
          <ac:chgData name="Ida Steinicke" userId="cd0a9c52-b166-4545-9576-1df912e60eef" providerId="ADAL" clId="{0F4CB675-F0DD-4376-9119-6E219A50F12E}" dt="2021-06-29T09:58:36.654" v="84" actId="732"/>
          <ac:picMkLst>
            <pc:docMk/>
            <pc:sldMasterMk cId="1505816505" sldId="2147483699"/>
            <ac:picMk id="3" creationId="{908081B1-572C-4FD6-A413-D2116D4D4DD0}"/>
          </ac:picMkLst>
        </pc:picChg>
        <pc:picChg chg="mod">
          <ac:chgData name="Ida Steinicke" userId="cd0a9c52-b166-4545-9576-1df912e60eef" providerId="ADAL" clId="{0F4CB675-F0DD-4376-9119-6E219A50F12E}" dt="2021-06-29T10:53:25.563" v="924" actId="1038"/>
          <ac:picMkLst>
            <pc:docMk/>
            <pc:sldMasterMk cId="1505816505" sldId="2147483699"/>
            <ac:picMk id="12" creationId="{E4E267CB-3BE1-4E05-AF74-0A57BA5BDDF5}"/>
          </ac:picMkLst>
        </pc:picChg>
        <pc:picChg chg="del">
          <ac:chgData name="Ida Steinicke" userId="cd0a9c52-b166-4545-9576-1df912e60eef" providerId="ADAL" clId="{0F4CB675-F0DD-4376-9119-6E219A50F12E}" dt="2021-06-29T10:46:49.568" v="746" actId="478"/>
          <ac:picMkLst>
            <pc:docMk/>
            <pc:sldMasterMk cId="1505816505" sldId="2147483699"/>
            <ac:picMk id="14" creationId="{66185AD6-B783-4008-8250-92E7646BECEE}"/>
          </ac:picMkLst>
        </pc:picChg>
        <pc:picChg chg="del">
          <ac:chgData name="Ida Steinicke" userId="cd0a9c52-b166-4545-9576-1df912e60eef" providerId="ADAL" clId="{0F4CB675-F0DD-4376-9119-6E219A50F12E}" dt="2021-06-29T10:48:50.628" v="774" actId="478"/>
          <ac:picMkLst>
            <pc:docMk/>
            <pc:sldMasterMk cId="1505816505" sldId="2147483699"/>
            <ac:picMk id="15" creationId="{3F409FAB-80A5-4768-9AC7-48A8C46E5F42}"/>
          </ac:picMkLst>
        </pc:picChg>
        <pc:picChg chg="del mod">
          <ac:chgData name="Ida Steinicke" userId="cd0a9c52-b166-4545-9576-1df912e60eef" providerId="ADAL" clId="{0F4CB675-F0DD-4376-9119-6E219A50F12E}" dt="2021-06-29T10:51:50.820" v="849" actId="478"/>
          <ac:picMkLst>
            <pc:docMk/>
            <pc:sldMasterMk cId="1505816505" sldId="2147483699"/>
            <ac:picMk id="16" creationId="{42F17A21-203B-4574-92BE-EF8EF6556070}"/>
          </ac:picMkLst>
        </pc:picChg>
        <pc:picChg chg="del">
          <ac:chgData name="Ida Steinicke" userId="cd0a9c52-b166-4545-9576-1df912e60eef" providerId="ADAL" clId="{0F4CB675-F0DD-4376-9119-6E219A50F12E}" dt="2021-06-29T10:50:31.994" v="821" actId="478"/>
          <ac:picMkLst>
            <pc:docMk/>
            <pc:sldMasterMk cId="1505816505" sldId="2147483699"/>
            <ac:picMk id="17" creationId="{5D49A332-3CF4-4DBF-B440-A6F27C265554}"/>
          </ac:picMkLst>
        </pc:picChg>
        <pc:picChg chg="mod">
          <ac:chgData name="Ida Steinicke" userId="cd0a9c52-b166-4545-9576-1df912e60eef" providerId="ADAL" clId="{0F4CB675-F0DD-4376-9119-6E219A50F12E}" dt="2021-06-29T10:52:35.877" v="858" actId="1036"/>
          <ac:picMkLst>
            <pc:docMk/>
            <pc:sldMasterMk cId="1505816505" sldId="2147483699"/>
            <ac:picMk id="18" creationId="{440EB167-3DAD-4C5E-AFBB-18D61E928E94}"/>
          </ac:picMkLst>
        </pc:picChg>
        <pc:picChg chg="del">
          <ac:chgData name="Ida Steinicke" userId="cd0a9c52-b166-4545-9576-1df912e60eef" providerId="ADAL" clId="{0F4CB675-F0DD-4376-9119-6E219A50F12E}" dt="2021-06-29T09:57:13.276" v="21" actId="478"/>
          <ac:picMkLst>
            <pc:docMk/>
            <pc:sldMasterMk cId="1505816505" sldId="2147483699"/>
            <ac:picMk id="19" creationId="{B0530429-AB3B-469F-AAE8-A687211F206F}"/>
          </ac:picMkLst>
        </pc:picChg>
        <pc:picChg chg="add del mod ord">
          <ac:chgData name="Ida Steinicke" userId="cd0a9c52-b166-4545-9576-1df912e60eef" providerId="ADAL" clId="{0F4CB675-F0DD-4376-9119-6E219A50F12E}" dt="2021-06-29T09:58:27.685" v="82" actId="478"/>
          <ac:picMkLst>
            <pc:docMk/>
            <pc:sldMasterMk cId="1505816505" sldId="2147483699"/>
            <ac:picMk id="20" creationId="{6CE24EBE-175E-44AC-9209-25A4F08C2B50}"/>
          </ac:picMkLst>
        </pc:picChg>
        <pc:picChg chg="add mod modCrop">
          <ac:chgData name="Ida Steinicke" userId="cd0a9c52-b166-4545-9576-1df912e60eef" providerId="ADAL" clId="{0F4CB675-F0DD-4376-9119-6E219A50F12E}" dt="2021-06-29T10:50:25.238" v="820" actId="1035"/>
          <ac:picMkLst>
            <pc:docMk/>
            <pc:sldMasterMk cId="1505816505" sldId="2147483699"/>
            <ac:picMk id="21" creationId="{E3A22587-A9FC-4195-9AAA-7B065F236478}"/>
          </ac:picMkLst>
        </pc:picChg>
        <pc:picChg chg="add mod modCrop">
          <ac:chgData name="Ida Steinicke" userId="cd0a9c52-b166-4545-9576-1df912e60eef" providerId="ADAL" clId="{0F4CB675-F0DD-4376-9119-6E219A50F12E}" dt="2021-06-29T10:53:27.595" v="925" actId="1035"/>
          <ac:picMkLst>
            <pc:docMk/>
            <pc:sldMasterMk cId="1505816505" sldId="2147483699"/>
            <ac:picMk id="22" creationId="{F0C4A6DA-BA56-4011-B386-8243563F6144}"/>
          </ac:picMkLst>
        </pc:picChg>
        <pc:picChg chg="add mod modCrop">
          <ac:chgData name="Ida Steinicke" userId="cd0a9c52-b166-4545-9576-1df912e60eef" providerId="ADAL" clId="{0F4CB675-F0DD-4376-9119-6E219A50F12E}" dt="2021-06-29T10:53:31.427" v="926" actId="1035"/>
          <ac:picMkLst>
            <pc:docMk/>
            <pc:sldMasterMk cId="1505816505" sldId="2147483699"/>
            <ac:picMk id="23" creationId="{7550B0CF-B4EC-4C37-9E0A-D4A0B3BB094F}"/>
          </ac:picMkLst>
        </pc:picChg>
        <pc:picChg chg="add mod modCrop">
          <ac:chgData name="Ida Steinicke" userId="cd0a9c52-b166-4545-9576-1df912e60eef" providerId="ADAL" clId="{0F4CB675-F0DD-4376-9119-6E219A50F12E}" dt="2021-06-29T10:51:59.884" v="850" actId="732"/>
          <ac:picMkLst>
            <pc:docMk/>
            <pc:sldMasterMk cId="1505816505" sldId="2147483699"/>
            <ac:picMk id="24" creationId="{E2F65157-012A-4783-AFBE-E026C56B6EE4}"/>
          </ac:picMkLst>
        </pc:picChg>
        <pc:sldLayoutChg chg="modSp del mod">
          <pc:chgData name="Ida Steinicke" userId="cd0a9c52-b166-4545-9576-1df912e60eef" providerId="ADAL" clId="{0F4CB675-F0DD-4376-9119-6E219A50F12E}" dt="2021-06-29T10:19:40.451" v="416" actId="2696"/>
          <pc:sldLayoutMkLst>
            <pc:docMk/>
            <pc:sldMasterMk cId="1505816505" sldId="2147483699"/>
            <pc:sldLayoutMk cId="3124981103" sldId="2147483700"/>
          </pc:sldLayoutMkLst>
          <pc:spChg chg="mod">
            <ac:chgData name="Ida Steinicke" userId="cd0a9c52-b166-4545-9576-1df912e60eef" providerId="ADAL" clId="{0F4CB675-F0DD-4376-9119-6E219A50F12E}" dt="2021-06-29T10:00:54.124" v="177" actId="14100"/>
            <ac:spMkLst>
              <pc:docMk/>
              <pc:sldMasterMk cId="1505816505" sldId="2147483699"/>
              <pc:sldLayoutMk cId="3124981103" sldId="2147483700"/>
              <ac:spMk id="4" creationId="{00000000-0000-0000-0000-000000000000}"/>
            </ac:spMkLst>
          </pc:spChg>
          <pc:spChg chg="mod">
            <ac:chgData name="Ida Steinicke" userId="cd0a9c52-b166-4545-9576-1df912e60eef" providerId="ADAL" clId="{0F4CB675-F0DD-4376-9119-6E219A50F12E}" dt="2021-06-29T10:01:20.005" v="231" actId="14100"/>
            <ac:spMkLst>
              <pc:docMk/>
              <pc:sldMasterMk cId="1505816505" sldId="2147483699"/>
              <pc:sldLayoutMk cId="3124981103" sldId="2147483700"/>
              <ac:spMk id="5" creationId="{00000000-0000-0000-0000-000000000000}"/>
            </ac:spMkLst>
          </pc:spChg>
        </pc:sldLayoutChg>
        <pc:sldLayoutChg chg="addSp delSp modSp mod">
          <pc:chgData name="Ida Steinicke" userId="cd0a9c52-b166-4545-9576-1df912e60eef" providerId="ADAL" clId="{0F4CB675-F0DD-4376-9119-6E219A50F12E}" dt="2021-06-29T10:02:05.052" v="253" actId="1035"/>
          <pc:sldLayoutMkLst>
            <pc:docMk/>
            <pc:sldMasterMk cId="1505816505" sldId="2147483699"/>
            <pc:sldLayoutMk cId="2616249638" sldId="2147483731"/>
          </pc:sldLayoutMkLst>
          <pc:spChg chg="del mod">
            <ac:chgData name="Ida Steinicke" userId="cd0a9c52-b166-4545-9576-1df912e60eef" providerId="ADAL" clId="{0F4CB675-F0DD-4376-9119-6E219A50F12E}" dt="2021-06-29T10:01:02.597" v="180" actId="478"/>
            <ac:spMkLst>
              <pc:docMk/>
              <pc:sldMasterMk cId="1505816505" sldId="2147483699"/>
              <pc:sldLayoutMk cId="2616249638" sldId="2147483731"/>
              <ac:spMk id="4" creationId="{00000000-0000-0000-0000-000000000000}"/>
            </ac:spMkLst>
          </pc:spChg>
          <pc:spChg chg="add mod">
            <ac:chgData name="Ida Steinicke" userId="cd0a9c52-b166-4545-9576-1df912e60eef" providerId="ADAL" clId="{0F4CB675-F0DD-4376-9119-6E219A50F12E}" dt="2021-06-29T10:01:02.963" v="181"/>
            <ac:spMkLst>
              <pc:docMk/>
              <pc:sldMasterMk cId="1505816505" sldId="2147483699"/>
              <pc:sldLayoutMk cId="2616249638" sldId="2147483731"/>
              <ac:spMk id="5" creationId="{E0C6C3C4-847E-4EB6-A53E-EEC2186BFEE6}"/>
            </ac:spMkLst>
          </pc:spChg>
          <pc:spChg chg="mod">
            <ac:chgData name="Ida Steinicke" userId="cd0a9c52-b166-4545-9576-1df912e60eef" providerId="ADAL" clId="{0F4CB675-F0DD-4376-9119-6E219A50F12E}" dt="2021-06-29T10:02:00.808" v="245" actId="1035"/>
            <ac:spMkLst>
              <pc:docMk/>
              <pc:sldMasterMk cId="1505816505" sldId="2147483699"/>
              <pc:sldLayoutMk cId="2616249638" sldId="2147483731"/>
              <ac:spMk id="6" creationId="{00000000-0000-0000-0000-000000000000}"/>
            </ac:spMkLst>
          </pc:spChg>
          <pc:spChg chg="mod">
            <ac:chgData name="Ida Steinicke" userId="cd0a9c52-b166-4545-9576-1df912e60eef" providerId="ADAL" clId="{0F4CB675-F0DD-4376-9119-6E219A50F12E}" dt="2021-06-29T10:02:05.052" v="253" actId="1035"/>
            <ac:spMkLst>
              <pc:docMk/>
              <pc:sldMasterMk cId="1505816505" sldId="2147483699"/>
              <pc:sldLayoutMk cId="2616249638" sldId="2147483731"/>
              <ac:spMk id="7" creationId="{00000000-0000-0000-0000-000000000000}"/>
            </ac:spMkLst>
          </pc:spChg>
        </pc:sldLayoutChg>
        <pc:sldLayoutChg chg="addSp delSp modSp mod">
          <pc:chgData name="Ida Steinicke" userId="cd0a9c52-b166-4545-9576-1df912e60eef" providerId="ADAL" clId="{0F4CB675-F0DD-4376-9119-6E219A50F12E}" dt="2021-06-29T10:01:27.246" v="233"/>
          <pc:sldLayoutMkLst>
            <pc:docMk/>
            <pc:sldMasterMk cId="1505816505" sldId="2147483699"/>
            <pc:sldLayoutMk cId="1839403172" sldId="2147483790"/>
          </pc:sldLayoutMkLst>
          <pc:spChg chg="del mod">
            <ac:chgData name="Ida Steinicke" userId="cd0a9c52-b166-4545-9576-1df912e60eef" providerId="ADAL" clId="{0F4CB675-F0DD-4376-9119-6E219A50F12E}" dt="2021-06-29T10:00:58.789" v="178" actId="478"/>
            <ac:spMkLst>
              <pc:docMk/>
              <pc:sldMasterMk cId="1505816505" sldId="2147483699"/>
              <pc:sldLayoutMk cId="1839403172" sldId="2147483790"/>
              <ac:spMk id="4" creationId="{00000000-0000-0000-0000-000000000000}"/>
            </ac:spMkLst>
          </pc:spChg>
          <pc:spChg chg="del mod">
            <ac:chgData name="Ida Steinicke" userId="cd0a9c52-b166-4545-9576-1df912e60eef" providerId="ADAL" clId="{0F4CB675-F0DD-4376-9119-6E219A50F12E}" dt="2021-06-29T10:01:26.423" v="232" actId="478"/>
            <ac:spMkLst>
              <pc:docMk/>
              <pc:sldMasterMk cId="1505816505" sldId="2147483699"/>
              <pc:sldLayoutMk cId="1839403172" sldId="2147483790"/>
              <ac:spMk id="5" creationId="{00000000-0000-0000-0000-000000000000}"/>
            </ac:spMkLst>
          </pc:spChg>
          <pc:spChg chg="add mod">
            <ac:chgData name="Ida Steinicke" userId="cd0a9c52-b166-4545-9576-1df912e60eef" providerId="ADAL" clId="{0F4CB675-F0DD-4376-9119-6E219A50F12E}" dt="2021-06-29T10:00:59.233" v="179"/>
            <ac:spMkLst>
              <pc:docMk/>
              <pc:sldMasterMk cId="1505816505" sldId="2147483699"/>
              <pc:sldLayoutMk cId="1839403172" sldId="2147483790"/>
              <ac:spMk id="6" creationId="{8A21A048-C6B1-4725-B545-694F3ABAD072}"/>
            </ac:spMkLst>
          </pc:spChg>
          <pc:spChg chg="add mod">
            <ac:chgData name="Ida Steinicke" userId="cd0a9c52-b166-4545-9576-1df912e60eef" providerId="ADAL" clId="{0F4CB675-F0DD-4376-9119-6E219A50F12E}" dt="2021-06-29T10:01:27.246" v="233"/>
            <ac:spMkLst>
              <pc:docMk/>
              <pc:sldMasterMk cId="1505816505" sldId="2147483699"/>
              <pc:sldLayoutMk cId="1839403172" sldId="2147483790"/>
              <ac:spMk id="7" creationId="{D07AB7F6-4067-4BA7-8CDF-3BFDCB7593F3}"/>
            </ac:spMkLst>
          </pc:spChg>
        </pc:sldLayoutChg>
      </pc:sldMasterChg>
      <pc:sldMasterChg chg="addSp delSp modSp mod setBg addSldLayout delSldLayout modSldLayout sldLayoutOrd">
        <pc:chgData name="Ida Steinicke" userId="cd0a9c52-b166-4545-9576-1df912e60eef" providerId="ADAL" clId="{0F4CB675-F0DD-4376-9119-6E219A50F12E}" dt="2021-07-01T15:32:14.896" v="1731" actId="732"/>
        <pc:sldMasterMkLst>
          <pc:docMk/>
          <pc:sldMasterMk cId="3815649992" sldId="2147483703"/>
        </pc:sldMasterMkLst>
        <pc:grpChg chg="del">
          <ac:chgData name="Ida Steinicke" userId="cd0a9c52-b166-4545-9576-1df912e60eef" providerId="ADAL" clId="{0F4CB675-F0DD-4376-9119-6E219A50F12E}" dt="2021-06-29T09:54:00.353" v="9" actId="478"/>
          <ac:grpSpMkLst>
            <pc:docMk/>
            <pc:sldMasterMk cId="3815649992" sldId="2147483703"/>
            <ac:grpSpMk id="10" creationId="{E7D48631-DD3B-4047-BB30-9819978357D6}"/>
          </ac:grpSpMkLst>
        </pc:grpChg>
        <pc:picChg chg="add del mod">
          <ac:chgData name="Ida Steinicke" userId="cd0a9c52-b166-4545-9576-1df912e60eef" providerId="ADAL" clId="{0F4CB675-F0DD-4376-9119-6E219A50F12E}" dt="2021-07-01T11:12:29.459" v="1638"/>
          <ac:picMkLst>
            <pc:docMk/>
            <pc:sldMasterMk cId="3815649992" sldId="2147483703"/>
            <ac:picMk id="3" creationId="{02ADAA63-61FD-48E0-AAE7-2941E7A34923}"/>
          </ac:picMkLst>
        </pc:picChg>
        <pc:picChg chg="del">
          <ac:chgData name="Ida Steinicke" userId="cd0a9c52-b166-4545-9576-1df912e60eef" providerId="ADAL" clId="{0F4CB675-F0DD-4376-9119-6E219A50F12E}" dt="2021-06-29T09:54:20.082" v="11" actId="478"/>
          <ac:picMkLst>
            <pc:docMk/>
            <pc:sldMasterMk cId="3815649992" sldId="2147483703"/>
            <ac:picMk id="6" creationId="{19CF26C8-A1F6-4BC4-91C2-50D1DE8FD35D}"/>
          </ac:picMkLst>
        </pc:picChg>
        <pc:picChg chg="add del mod">
          <ac:chgData name="Ida Steinicke" userId="cd0a9c52-b166-4545-9576-1df912e60eef" providerId="ADAL" clId="{0F4CB675-F0DD-4376-9119-6E219A50F12E}" dt="2021-07-01T11:12:29.918" v="1639" actId="478"/>
          <ac:picMkLst>
            <pc:docMk/>
            <pc:sldMasterMk cId="3815649992" sldId="2147483703"/>
            <ac:picMk id="7" creationId="{260B228E-0C8F-4E04-802C-E781C8CBA6EF}"/>
          </ac:picMkLst>
        </pc:picChg>
        <pc:sldLayoutChg chg="modSp mod">
          <pc:chgData name="Ida Steinicke" userId="cd0a9c52-b166-4545-9576-1df912e60eef" providerId="ADAL" clId="{0F4CB675-F0DD-4376-9119-6E219A50F12E}" dt="2021-06-29T10:38:38.310" v="589" actId="14100"/>
          <pc:sldLayoutMkLst>
            <pc:docMk/>
            <pc:sldMasterMk cId="3815649992" sldId="2147483703"/>
            <pc:sldLayoutMk cId="3571936493" sldId="2147483717"/>
          </pc:sldLayoutMkLst>
          <pc:spChg chg="mod">
            <ac:chgData name="Ida Steinicke" userId="cd0a9c52-b166-4545-9576-1df912e60eef" providerId="ADAL" clId="{0F4CB675-F0DD-4376-9119-6E219A50F12E}" dt="2021-06-29T10:38:38.310" v="589" actId="14100"/>
            <ac:spMkLst>
              <pc:docMk/>
              <pc:sldMasterMk cId="3815649992" sldId="2147483703"/>
              <pc:sldLayoutMk cId="3571936493" sldId="2147483717"/>
              <ac:spMk id="3" creationId="{00000000-0000-0000-0000-000000000000}"/>
            </ac:spMkLst>
          </pc:spChg>
          <pc:spChg chg="mod">
            <ac:chgData name="Ida Steinicke" userId="cd0a9c52-b166-4545-9576-1df912e60eef" providerId="ADAL" clId="{0F4CB675-F0DD-4376-9119-6E219A50F12E}" dt="2021-06-29T10:38:35.038" v="588" actId="14100"/>
            <ac:spMkLst>
              <pc:docMk/>
              <pc:sldMasterMk cId="3815649992" sldId="2147483703"/>
              <pc:sldLayoutMk cId="3571936493" sldId="2147483717"/>
              <ac:spMk id="4" creationId="{00000000-0000-0000-0000-000000000000}"/>
            </ac:spMkLst>
          </pc:spChg>
          <pc:spChg chg="mod">
            <ac:chgData name="Ida Steinicke" userId="cd0a9c52-b166-4545-9576-1df912e60eef" providerId="ADAL" clId="{0F4CB675-F0DD-4376-9119-6E219A50F12E}" dt="2021-06-29T09:55:16.623" v="12" actId="207"/>
            <ac:spMkLst>
              <pc:docMk/>
              <pc:sldMasterMk cId="3815649992" sldId="2147483703"/>
              <pc:sldLayoutMk cId="3571936493" sldId="2147483717"/>
              <ac:spMk id="6" creationId="{00000000-0000-0000-0000-000000000000}"/>
            </ac:spMkLst>
          </pc:spChg>
        </pc:sldLayoutChg>
        <pc:sldLayoutChg chg="modSp mod">
          <pc:chgData name="Ida Steinicke" userId="cd0a9c52-b166-4545-9576-1df912e60eef" providerId="ADAL" clId="{0F4CB675-F0DD-4376-9119-6E219A50F12E}" dt="2021-06-29T10:38:58.430" v="591" actId="14100"/>
          <pc:sldLayoutMkLst>
            <pc:docMk/>
            <pc:sldMasterMk cId="3815649992" sldId="2147483703"/>
            <pc:sldLayoutMk cId="3135903379" sldId="2147483730"/>
          </pc:sldLayoutMkLst>
          <pc:spChg chg="mod">
            <ac:chgData name="Ida Steinicke" userId="cd0a9c52-b166-4545-9576-1df912e60eef" providerId="ADAL" clId="{0F4CB675-F0DD-4376-9119-6E219A50F12E}" dt="2021-06-29T10:38:58.430" v="591" actId="14100"/>
            <ac:spMkLst>
              <pc:docMk/>
              <pc:sldMasterMk cId="3815649992" sldId="2147483703"/>
              <pc:sldLayoutMk cId="3135903379" sldId="2147483730"/>
              <ac:spMk id="3" creationId="{00000000-0000-0000-0000-000000000000}"/>
            </ac:spMkLst>
          </pc:spChg>
          <pc:spChg chg="mod">
            <ac:chgData name="Ida Steinicke" userId="cd0a9c52-b166-4545-9576-1df912e60eef" providerId="ADAL" clId="{0F4CB675-F0DD-4376-9119-6E219A50F12E}" dt="2021-06-29T09:55:19.774" v="13" actId="207"/>
            <ac:spMkLst>
              <pc:docMk/>
              <pc:sldMasterMk cId="3815649992" sldId="2147483703"/>
              <pc:sldLayoutMk cId="3135903379" sldId="2147483730"/>
              <ac:spMk id="6" creationId="{00000000-0000-0000-0000-000000000000}"/>
            </ac:spMkLst>
          </pc:spChg>
        </pc:sldLayoutChg>
        <pc:sldLayoutChg chg="addSp delSp modSp del mod">
          <pc:chgData name="Ida Steinicke" userId="cd0a9c52-b166-4545-9576-1df912e60eef" providerId="ADAL" clId="{0F4CB675-F0DD-4376-9119-6E219A50F12E}" dt="2021-06-29T10:20:49.642" v="420" actId="2696"/>
          <pc:sldLayoutMkLst>
            <pc:docMk/>
            <pc:sldMasterMk cId="3815649992" sldId="2147483703"/>
            <pc:sldLayoutMk cId="2723601450" sldId="2147483732"/>
          </pc:sldLayoutMkLst>
          <pc:picChg chg="add del mod">
            <ac:chgData name="Ida Steinicke" userId="cd0a9c52-b166-4545-9576-1df912e60eef" providerId="ADAL" clId="{0F4CB675-F0DD-4376-9119-6E219A50F12E}" dt="2021-06-29T10:10:19.799" v="320" actId="478"/>
            <ac:picMkLst>
              <pc:docMk/>
              <pc:sldMasterMk cId="3815649992" sldId="2147483703"/>
              <pc:sldLayoutMk cId="2723601450" sldId="2147483732"/>
              <ac:picMk id="3" creationId="{1CB3C793-F7BA-4753-802C-4F4FC54BF818}"/>
            </ac:picMkLst>
          </pc:picChg>
        </pc:sldLayoutChg>
        <pc:sldLayoutChg chg="modSp mod">
          <pc:chgData name="Ida Steinicke" userId="cd0a9c52-b166-4545-9576-1df912e60eef" providerId="ADAL" clId="{0F4CB675-F0DD-4376-9119-6E219A50F12E}" dt="2021-06-29T10:38:45.799" v="590" actId="14100"/>
          <pc:sldLayoutMkLst>
            <pc:docMk/>
            <pc:sldMasterMk cId="3815649992" sldId="2147483703"/>
            <pc:sldLayoutMk cId="3570487812" sldId="2147483733"/>
          </pc:sldLayoutMkLst>
          <pc:spChg chg="mod">
            <ac:chgData name="Ida Steinicke" userId="cd0a9c52-b166-4545-9576-1df912e60eef" providerId="ADAL" clId="{0F4CB675-F0DD-4376-9119-6E219A50F12E}" dt="2021-06-29T10:38:45.799" v="590" actId="14100"/>
            <ac:spMkLst>
              <pc:docMk/>
              <pc:sldMasterMk cId="3815649992" sldId="2147483703"/>
              <pc:sldLayoutMk cId="3570487812" sldId="2147483733"/>
              <ac:spMk id="3" creationId="{00000000-0000-0000-0000-000000000000}"/>
            </ac:spMkLst>
          </pc:spChg>
        </pc:sldLayoutChg>
        <pc:sldLayoutChg chg="addSp delSp modSp del mod">
          <pc:chgData name="Ida Steinicke" userId="cd0a9c52-b166-4545-9576-1df912e60eef" providerId="ADAL" clId="{0F4CB675-F0DD-4376-9119-6E219A50F12E}" dt="2021-06-29T10:41:08.089" v="649" actId="47"/>
          <pc:sldLayoutMkLst>
            <pc:docMk/>
            <pc:sldMasterMk cId="3815649992" sldId="2147483703"/>
            <pc:sldLayoutMk cId="3035849843" sldId="2147483841"/>
          </pc:sldLayoutMkLst>
          <pc:spChg chg="add del mod">
            <ac:chgData name="Ida Steinicke" userId="cd0a9c52-b166-4545-9576-1df912e60eef" providerId="ADAL" clId="{0F4CB675-F0DD-4376-9119-6E219A50F12E}" dt="2021-06-29T10:07:18.965" v="309" actId="14100"/>
            <ac:spMkLst>
              <pc:docMk/>
              <pc:sldMasterMk cId="3815649992" sldId="2147483703"/>
              <pc:sldLayoutMk cId="3035849843" sldId="2147483841"/>
              <ac:spMk id="11" creationId="{DFDB1694-200F-41D9-9FF6-9269F9F8AEC0}"/>
            </ac:spMkLst>
          </pc:spChg>
          <pc:grpChg chg="del">
            <ac:chgData name="Ida Steinicke" userId="cd0a9c52-b166-4545-9576-1df912e60eef" providerId="ADAL" clId="{0F4CB675-F0DD-4376-9119-6E219A50F12E}" dt="2021-06-29T09:56:20.695" v="15" actId="478"/>
            <ac:grpSpMkLst>
              <pc:docMk/>
              <pc:sldMasterMk cId="3815649992" sldId="2147483703"/>
              <pc:sldLayoutMk cId="3035849843" sldId="2147483841"/>
              <ac:grpSpMk id="18" creationId="{E476E1EF-9F31-42A6-8325-B01715D939BF}"/>
            </ac:grpSpMkLst>
          </pc:grpChg>
          <pc:picChg chg="add mod ord modCrop">
            <ac:chgData name="Ida Steinicke" userId="cd0a9c52-b166-4545-9576-1df912e60eef" providerId="ADAL" clId="{0F4CB675-F0DD-4376-9119-6E219A50F12E}" dt="2021-06-29T10:13:36.794" v="398" actId="1038"/>
            <ac:picMkLst>
              <pc:docMk/>
              <pc:sldMasterMk cId="3815649992" sldId="2147483703"/>
              <pc:sldLayoutMk cId="3035849843" sldId="2147483841"/>
              <ac:picMk id="3" creationId="{D9F8A7D6-4F52-42FD-9049-26B75FEA1205}"/>
            </ac:picMkLst>
          </pc:picChg>
          <pc:picChg chg="add mod ord">
            <ac:chgData name="Ida Steinicke" userId="cd0a9c52-b166-4545-9576-1df912e60eef" providerId="ADAL" clId="{0F4CB675-F0DD-4376-9119-6E219A50F12E}" dt="2021-06-29T10:12:22.696" v="373" actId="166"/>
            <ac:picMkLst>
              <pc:docMk/>
              <pc:sldMasterMk cId="3815649992" sldId="2147483703"/>
              <pc:sldLayoutMk cId="3035849843" sldId="2147483841"/>
              <ac:picMk id="5" creationId="{FC99B3FA-BEA0-4CBC-9A59-8C1F4016D369}"/>
            </ac:picMkLst>
          </pc:picChg>
          <pc:picChg chg="add del mod">
            <ac:chgData name="Ida Steinicke" userId="cd0a9c52-b166-4545-9576-1df912e60eef" providerId="ADAL" clId="{0F4CB675-F0DD-4376-9119-6E219A50F12E}" dt="2021-06-29T10:11:32.009" v="324" actId="478"/>
            <ac:picMkLst>
              <pc:docMk/>
              <pc:sldMasterMk cId="3815649992" sldId="2147483703"/>
              <pc:sldLayoutMk cId="3035849843" sldId="2147483841"/>
              <ac:picMk id="7" creationId="{DDD5E786-8526-48C6-BB23-C84E78625E27}"/>
            </ac:picMkLst>
          </pc:picChg>
          <pc:picChg chg="del">
            <ac:chgData name="Ida Steinicke" userId="cd0a9c52-b166-4545-9576-1df912e60eef" providerId="ADAL" clId="{0F4CB675-F0DD-4376-9119-6E219A50F12E}" dt="2021-06-29T09:56:21.668" v="16" actId="478"/>
            <ac:picMkLst>
              <pc:docMk/>
              <pc:sldMasterMk cId="3815649992" sldId="2147483703"/>
              <pc:sldLayoutMk cId="3035849843" sldId="2147483841"/>
              <ac:picMk id="8" creationId="{EC32A7D8-C3D7-4274-A9BA-72F815068C00}"/>
            </ac:picMkLst>
          </pc:picChg>
          <pc:picChg chg="del">
            <ac:chgData name="Ida Steinicke" userId="cd0a9c52-b166-4545-9576-1df912e60eef" providerId="ADAL" clId="{0F4CB675-F0DD-4376-9119-6E219A50F12E}" dt="2021-06-29T09:56:22.428" v="17" actId="478"/>
            <ac:picMkLst>
              <pc:docMk/>
              <pc:sldMasterMk cId="3815649992" sldId="2147483703"/>
              <pc:sldLayoutMk cId="3035849843" sldId="2147483841"/>
              <ac:picMk id="10" creationId="{5C89C53D-C3CE-40F2-904D-D24B204B1737}"/>
            </ac:picMkLst>
          </pc:picChg>
          <pc:picChg chg="del">
            <ac:chgData name="Ida Steinicke" userId="cd0a9c52-b166-4545-9576-1df912e60eef" providerId="ADAL" clId="{0F4CB675-F0DD-4376-9119-6E219A50F12E}" dt="2021-06-29T09:55:51.395" v="14" actId="478"/>
            <ac:picMkLst>
              <pc:docMk/>
              <pc:sldMasterMk cId="3815649992" sldId="2147483703"/>
              <pc:sldLayoutMk cId="3035849843" sldId="2147483841"/>
              <ac:picMk id="12" creationId="{8E29F598-D9A6-475C-B346-563CA6CF8427}"/>
            </ac:picMkLst>
          </pc:picChg>
          <pc:picChg chg="add mod">
            <ac:chgData name="Ida Steinicke" userId="cd0a9c52-b166-4545-9576-1df912e60eef" providerId="ADAL" clId="{0F4CB675-F0DD-4376-9119-6E219A50F12E}" dt="2021-06-29T10:10:40.629" v="321"/>
            <ac:picMkLst>
              <pc:docMk/>
              <pc:sldMasterMk cId="3815649992" sldId="2147483703"/>
              <pc:sldLayoutMk cId="3035849843" sldId="2147483841"/>
              <ac:picMk id="13" creationId="{8023B743-31AE-4124-AFAF-2487AE2944EB}"/>
            </ac:picMkLst>
          </pc:picChg>
          <pc:picChg chg="add del mod">
            <ac:chgData name="Ida Steinicke" userId="cd0a9c52-b166-4545-9576-1df912e60eef" providerId="ADAL" clId="{0F4CB675-F0DD-4376-9119-6E219A50F12E}" dt="2021-06-29T10:16:47.860" v="401" actId="931"/>
            <ac:picMkLst>
              <pc:docMk/>
              <pc:sldMasterMk cId="3815649992" sldId="2147483703"/>
              <pc:sldLayoutMk cId="3035849843" sldId="2147483841"/>
              <ac:picMk id="14" creationId="{21AC2CB3-5721-43FB-9F79-4C9C776F8AD9}"/>
            </ac:picMkLst>
          </pc:picChg>
          <pc:picChg chg="add del mod">
            <ac:chgData name="Ida Steinicke" userId="cd0a9c52-b166-4545-9576-1df912e60eef" providerId="ADAL" clId="{0F4CB675-F0DD-4376-9119-6E219A50F12E}" dt="2021-06-29T10:17:08.568" v="403" actId="478"/>
            <ac:picMkLst>
              <pc:docMk/>
              <pc:sldMasterMk cId="3815649992" sldId="2147483703"/>
              <pc:sldLayoutMk cId="3035849843" sldId="2147483841"/>
              <ac:picMk id="16" creationId="{009F4D75-9DE6-4EB9-981F-B206B554302E}"/>
            </ac:picMkLst>
          </pc:picChg>
        </pc:sldLayoutChg>
        <pc:sldLayoutChg chg="addSp delSp modSp mod">
          <pc:chgData name="Ida Steinicke" userId="cd0a9c52-b166-4545-9576-1df912e60eef" providerId="ADAL" clId="{0F4CB675-F0DD-4376-9119-6E219A50F12E}" dt="2021-06-29T12:53:34.796" v="1501" actId="6014"/>
          <pc:sldLayoutMkLst>
            <pc:docMk/>
            <pc:sldMasterMk cId="3815649992" sldId="2147483703"/>
            <pc:sldLayoutMk cId="1391486173" sldId="2147483842"/>
          </pc:sldLayoutMkLst>
          <pc:spChg chg="mod">
            <ac:chgData name="Ida Steinicke" userId="cd0a9c52-b166-4545-9576-1df912e60eef" providerId="ADAL" clId="{0F4CB675-F0DD-4376-9119-6E219A50F12E}" dt="2021-06-29T10:06:54.075" v="303" actId="207"/>
            <ac:spMkLst>
              <pc:docMk/>
              <pc:sldMasterMk cId="3815649992" sldId="2147483703"/>
              <pc:sldLayoutMk cId="1391486173" sldId="2147483842"/>
              <ac:spMk id="8" creationId="{49E2747C-7D10-4CFD-A76B-E1FFB6CC987C}"/>
            </ac:spMkLst>
          </pc:spChg>
          <pc:spChg chg="mod">
            <ac:chgData name="Ida Steinicke" userId="cd0a9c52-b166-4545-9576-1df912e60eef" providerId="ADAL" clId="{0F4CB675-F0DD-4376-9119-6E219A50F12E}" dt="2021-06-29T10:39:26.370" v="617" actId="1035"/>
            <ac:spMkLst>
              <pc:docMk/>
              <pc:sldMasterMk cId="3815649992" sldId="2147483703"/>
              <pc:sldLayoutMk cId="1391486173" sldId="2147483842"/>
              <ac:spMk id="10" creationId="{00000000-0000-0000-0000-000000000000}"/>
            </ac:spMkLst>
          </pc:spChg>
          <pc:grpChg chg="del">
            <ac:chgData name="Ida Steinicke" userId="cd0a9c52-b166-4545-9576-1df912e60eef" providerId="ADAL" clId="{0F4CB675-F0DD-4376-9119-6E219A50F12E}" dt="2021-06-29T09:56:25.953" v="18" actId="478"/>
            <ac:grpSpMkLst>
              <pc:docMk/>
              <pc:sldMasterMk cId="3815649992" sldId="2147483703"/>
              <pc:sldLayoutMk cId="1391486173" sldId="2147483842"/>
              <ac:grpSpMk id="13" creationId="{69278AA8-E263-4DDA-93B5-8A2D18134A0E}"/>
            </ac:grpSpMkLst>
          </pc:grpChg>
          <pc:picChg chg="del">
            <ac:chgData name="Ida Steinicke" userId="cd0a9c52-b166-4545-9576-1df912e60eef" providerId="ADAL" clId="{0F4CB675-F0DD-4376-9119-6E219A50F12E}" dt="2021-06-29T10:06:45.202" v="301" actId="478"/>
            <ac:picMkLst>
              <pc:docMk/>
              <pc:sldMasterMk cId="3815649992" sldId="2147483703"/>
              <pc:sldLayoutMk cId="1391486173" sldId="2147483842"/>
              <ac:picMk id="6" creationId="{132C8267-8BD3-48C2-A3FB-494E32AA756B}"/>
            </ac:picMkLst>
          </pc:picChg>
          <pc:picChg chg="add mod">
            <ac:chgData name="Ida Steinicke" userId="cd0a9c52-b166-4545-9576-1df912e60eef" providerId="ADAL" clId="{0F4CB675-F0DD-4376-9119-6E219A50F12E}" dt="2021-06-29T10:32:35.621" v="550"/>
            <ac:picMkLst>
              <pc:docMk/>
              <pc:sldMasterMk cId="3815649992" sldId="2147483703"/>
              <pc:sldLayoutMk cId="1391486173" sldId="2147483842"/>
              <ac:picMk id="9" creationId="{87587830-ED13-4354-B813-535B59A5FB42}"/>
            </ac:picMkLst>
          </pc:picChg>
        </pc:sldLayoutChg>
        <pc:sldLayoutChg chg="addSp delSp modSp mod">
          <pc:chgData name="Ida Steinicke" userId="cd0a9c52-b166-4545-9576-1df912e60eef" providerId="ADAL" clId="{0F4CB675-F0DD-4376-9119-6E219A50F12E}" dt="2021-06-29T12:53:42.436" v="1502" actId="6014"/>
          <pc:sldLayoutMkLst>
            <pc:docMk/>
            <pc:sldMasterMk cId="3815649992" sldId="2147483703"/>
            <pc:sldLayoutMk cId="3945058042" sldId="2147483843"/>
          </pc:sldLayoutMkLst>
          <pc:spChg chg="mod">
            <ac:chgData name="Ida Steinicke" userId="cd0a9c52-b166-4545-9576-1df912e60eef" providerId="ADAL" clId="{0F4CB675-F0DD-4376-9119-6E219A50F12E}" dt="2021-06-29T10:06:33.269" v="297" actId="207"/>
            <ac:spMkLst>
              <pc:docMk/>
              <pc:sldMasterMk cId="3815649992" sldId="2147483703"/>
              <pc:sldLayoutMk cId="3945058042" sldId="2147483843"/>
              <ac:spMk id="8" creationId="{282F37FC-36C3-4850-AAEA-DD9884AF260C}"/>
            </ac:spMkLst>
          </pc:spChg>
          <pc:spChg chg="del">
            <ac:chgData name="Ida Steinicke" userId="cd0a9c52-b166-4545-9576-1df912e60eef" providerId="ADAL" clId="{0F4CB675-F0DD-4376-9119-6E219A50F12E}" dt="2021-06-29T10:39:34.292" v="618" actId="478"/>
            <ac:spMkLst>
              <pc:docMk/>
              <pc:sldMasterMk cId="3815649992" sldId="2147483703"/>
              <pc:sldLayoutMk cId="3945058042" sldId="2147483843"/>
              <ac:spMk id="10" creationId="{00000000-0000-0000-0000-000000000000}"/>
            </ac:spMkLst>
          </pc:spChg>
          <pc:spChg chg="add mod">
            <ac:chgData name="Ida Steinicke" userId="cd0a9c52-b166-4545-9576-1df912e60eef" providerId="ADAL" clId="{0F4CB675-F0DD-4376-9119-6E219A50F12E}" dt="2021-06-29T10:39:43.445" v="621"/>
            <ac:spMkLst>
              <pc:docMk/>
              <pc:sldMasterMk cId="3815649992" sldId="2147483703"/>
              <pc:sldLayoutMk cId="3945058042" sldId="2147483843"/>
              <ac:spMk id="12" creationId="{FFC91FEF-1141-458A-B9FD-DB9FEFD76681}"/>
            </ac:spMkLst>
          </pc:spChg>
          <pc:grpChg chg="del">
            <ac:chgData name="Ida Steinicke" userId="cd0a9c52-b166-4545-9576-1df912e60eef" providerId="ADAL" clId="{0F4CB675-F0DD-4376-9119-6E219A50F12E}" dt="2021-06-29T10:06:38.404" v="300" actId="478"/>
            <ac:grpSpMkLst>
              <pc:docMk/>
              <pc:sldMasterMk cId="3815649992" sldId="2147483703"/>
              <pc:sldLayoutMk cId="3945058042" sldId="2147483843"/>
              <ac:grpSpMk id="13" creationId="{506CEF97-4B95-415D-8AAF-4FC02656BC01}"/>
            </ac:grpSpMkLst>
          </pc:grpChg>
          <pc:picChg chg="add del">
            <ac:chgData name="Ida Steinicke" userId="cd0a9c52-b166-4545-9576-1df912e60eef" providerId="ADAL" clId="{0F4CB675-F0DD-4376-9119-6E219A50F12E}" dt="2021-06-29T10:06:49.788" v="302" actId="478"/>
            <ac:picMkLst>
              <pc:docMk/>
              <pc:sldMasterMk cId="3815649992" sldId="2147483703"/>
              <pc:sldLayoutMk cId="3945058042" sldId="2147483843"/>
              <ac:picMk id="5" creationId="{C8E46798-3AC1-452C-A115-513A60051E07}"/>
            </ac:picMkLst>
          </pc:picChg>
          <pc:picChg chg="add mod">
            <ac:chgData name="Ida Steinicke" userId="cd0a9c52-b166-4545-9576-1df912e60eef" providerId="ADAL" clId="{0F4CB675-F0DD-4376-9119-6E219A50F12E}" dt="2021-06-29T10:32:46.659" v="551"/>
            <ac:picMkLst>
              <pc:docMk/>
              <pc:sldMasterMk cId="3815649992" sldId="2147483703"/>
              <pc:sldLayoutMk cId="3945058042" sldId="2147483843"/>
              <ac:picMk id="9" creationId="{DD9D9036-1B34-463C-B64B-C6945E1A07E2}"/>
            </ac:picMkLst>
          </pc:picChg>
          <pc:picChg chg="add del mod">
            <ac:chgData name="Ida Steinicke" userId="cd0a9c52-b166-4545-9576-1df912e60eef" providerId="ADAL" clId="{0F4CB675-F0DD-4376-9119-6E219A50F12E}" dt="2021-06-29T10:39:36.708" v="620"/>
            <ac:picMkLst>
              <pc:docMk/>
              <pc:sldMasterMk cId="3815649992" sldId="2147483703"/>
              <pc:sldLayoutMk cId="3945058042" sldId="2147483843"/>
              <ac:picMk id="11" creationId="{48A0A7E5-45A6-401D-8D97-087164BB0673}"/>
            </ac:picMkLst>
          </pc:picChg>
        </pc:sldLayoutChg>
        <pc:sldLayoutChg chg="addSp delSp modSp mod">
          <pc:chgData name="Ida Steinicke" userId="cd0a9c52-b166-4545-9576-1df912e60eef" providerId="ADAL" clId="{0F4CB675-F0DD-4376-9119-6E219A50F12E}" dt="2021-06-29T12:53:50.447" v="1503" actId="6014"/>
          <pc:sldLayoutMkLst>
            <pc:docMk/>
            <pc:sldMasterMk cId="3815649992" sldId="2147483703"/>
            <pc:sldLayoutMk cId="1323491257" sldId="2147483844"/>
          </pc:sldLayoutMkLst>
          <pc:spChg chg="mod">
            <ac:chgData name="Ida Steinicke" userId="cd0a9c52-b166-4545-9576-1df912e60eef" providerId="ADAL" clId="{0F4CB675-F0DD-4376-9119-6E219A50F12E}" dt="2021-06-29T10:06:29.853" v="296" actId="207"/>
            <ac:spMkLst>
              <pc:docMk/>
              <pc:sldMasterMk cId="3815649992" sldId="2147483703"/>
              <pc:sldLayoutMk cId="1323491257" sldId="2147483844"/>
              <ac:spMk id="9" creationId="{00000000-0000-0000-0000-000000000000}"/>
            </ac:spMkLst>
          </pc:spChg>
          <pc:spChg chg="del">
            <ac:chgData name="Ida Steinicke" userId="cd0a9c52-b166-4545-9576-1df912e60eef" providerId="ADAL" clId="{0F4CB675-F0DD-4376-9119-6E219A50F12E}" dt="2021-06-29T10:39:46.743" v="622" actId="478"/>
            <ac:spMkLst>
              <pc:docMk/>
              <pc:sldMasterMk cId="3815649992" sldId="2147483703"/>
              <pc:sldLayoutMk cId="1323491257" sldId="2147483844"/>
              <ac:spMk id="10" creationId="{00000000-0000-0000-0000-000000000000}"/>
            </ac:spMkLst>
          </pc:spChg>
          <pc:spChg chg="add mod">
            <ac:chgData name="Ida Steinicke" userId="cd0a9c52-b166-4545-9576-1df912e60eef" providerId="ADAL" clId="{0F4CB675-F0DD-4376-9119-6E219A50F12E}" dt="2021-06-29T10:39:47.563" v="623"/>
            <ac:spMkLst>
              <pc:docMk/>
              <pc:sldMasterMk cId="3815649992" sldId="2147483703"/>
              <pc:sldLayoutMk cId="1323491257" sldId="2147483844"/>
              <ac:spMk id="12" creationId="{ECAA85A9-1FD9-4280-BF8E-F7088E29DC5E}"/>
            </ac:spMkLst>
          </pc:spChg>
          <pc:grpChg chg="del">
            <ac:chgData name="Ida Steinicke" userId="cd0a9c52-b166-4545-9576-1df912e60eef" providerId="ADAL" clId="{0F4CB675-F0DD-4376-9119-6E219A50F12E}" dt="2021-06-29T10:06:27.018" v="295" actId="478"/>
            <ac:grpSpMkLst>
              <pc:docMk/>
              <pc:sldMasterMk cId="3815649992" sldId="2147483703"/>
              <pc:sldLayoutMk cId="1323491257" sldId="2147483844"/>
              <ac:grpSpMk id="15" creationId="{3A60CE4E-0C1E-44F2-BE6F-D9B5C19423D7}"/>
            </ac:grpSpMkLst>
          </pc:grpChg>
          <pc:picChg chg="add mod ord modCrop">
            <ac:chgData name="Ida Steinicke" userId="cd0a9c52-b166-4545-9576-1df912e60eef" providerId="ADAL" clId="{0F4CB675-F0DD-4376-9119-6E219A50F12E}" dt="2021-06-29T10:37:06.710" v="580" actId="732"/>
            <ac:picMkLst>
              <pc:docMk/>
              <pc:sldMasterMk cId="3815649992" sldId="2147483703"/>
              <pc:sldLayoutMk cId="1323491257" sldId="2147483844"/>
              <ac:picMk id="3" creationId="{6AA21527-CDD9-4CA0-A575-7D36E6CAE8DE}"/>
            </ac:picMkLst>
          </pc:picChg>
          <pc:picChg chg="del">
            <ac:chgData name="Ida Steinicke" userId="cd0a9c52-b166-4545-9576-1df912e60eef" providerId="ADAL" clId="{0F4CB675-F0DD-4376-9119-6E219A50F12E}" dt="2021-06-29T10:32:52.435" v="552" actId="478"/>
            <ac:picMkLst>
              <pc:docMk/>
              <pc:sldMasterMk cId="3815649992" sldId="2147483703"/>
              <pc:sldLayoutMk cId="1323491257" sldId="2147483844"/>
              <ac:picMk id="5" creationId="{C31BBFD9-2319-4123-8BE2-251FB276B440}"/>
            </ac:picMkLst>
          </pc:picChg>
          <pc:picChg chg="add del mod">
            <ac:chgData name="Ida Steinicke" userId="cd0a9c52-b166-4545-9576-1df912e60eef" providerId="ADAL" clId="{0F4CB675-F0DD-4376-9119-6E219A50F12E}" dt="2021-06-29T10:34:58.782" v="572" actId="478"/>
            <ac:picMkLst>
              <pc:docMk/>
              <pc:sldMasterMk cId="3815649992" sldId="2147483703"/>
              <pc:sldLayoutMk cId="1323491257" sldId="2147483844"/>
              <ac:picMk id="11" creationId="{19C2C79D-18BA-4B55-BC9F-EC5D2EEDF763}"/>
            </ac:picMkLst>
          </pc:picChg>
        </pc:sldLayoutChg>
        <pc:sldLayoutChg chg="addSp delSp modSp mod">
          <pc:chgData name="Ida Steinicke" userId="cd0a9c52-b166-4545-9576-1df912e60eef" providerId="ADAL" clId="{0F4CB675-F0DD-4376-9119-6E219A50F12E}" dt="2021-06-29T12:53:58.597" v="1504" actId="6014"/>
          <pc:sldLayoutMkLst>
            <pc:docMk/>
            <pc:sldMasterMk cId="3815649992" sldId="2147483703"/>
            <pc:sldLayoutMk cId="3625616064" sldId="2147483845"/>
          </pc:sldLayoutMkLst>
          <pc:spChg chg="mod">
            <ac:chgData name="Ida Steinicke" userId="cd0a9c52-b166-4545-9576-1df912e60eef" providerId="ADAL" clId="{0F4CB675-F0DD-4376-9119-6E219A50F12E}" dt="2021-06-29T10:06:21.781" v="294" actId="207"/>
            <ac:spMkLst>
              <pc:docMk/>
              <pc:sldMasterMk cId="3815649992" sldId="2147483703"/>
              <pc:sldLayoutMk cId="3625616064" sldId="2147483845"/>
              <ac:spMk id="8" creationId="{6617149C-4C96-4221-9FD8-E1BF688CB902}"/>
            </ac:spMkLst>
          </pc:spChg>
          <pc:spChg chg="del">
            <ac:chgData name="Ida Steinicke" userId="cd0a9c52-b166-4545-9576-1df912e60eef" providerId="ADAL" clId="{0F4CB675-F0DD-4376-9119-6E219A50F12E}" dt="2021-06-29T10:39:57.770" v="626" actId="478"/>
            <ac:spMkLst>
              <pc:docMk/>
              <pc:sldMasterMk cId="3815649992" sldId="2147483703"/>
              <pc:sldLayoutMk cId="3625616064" sldId="2147483845"/>
              <ac:spMk id="10" creationId="{00000000-0000-0000-0000-000000000000}"/>
            </ac:spMkLst>
          </pc:spChg>
          <pc:spChg chg="add del mod">
            <ac:chgData name="Ida Steinicke" userId="cd0a9c52-b166-4545-9576-1df912e60eef" providerId="ADAL" clId="{0F4CB675-F0DD-4376-9119-6E219A50F12E}" dt="2021-06-29T10:39:55.292" v="625"/>
            <ac:spMkLst>
              <pc:docMk/>
              <pc:sldMasterMk cId="3815649992" sldId="2147483703"/>
              <pc:sldLayoutMk cId="3625616064" sldId="2147483845"/>
              <ac:spMk id="11" creationId="{C73DB7F3-36AC-4804-99C3-72734B667221}"/>
            </ac:spMkLst>
          </pc:spChg>
          <pc:spChg chg="add mod">
            <ac:chgData name="Ida Steinicke" userId="cd0a9c52-b166-4545-9576-1df912e60eef" providerId="ADAL" clId="{0F4CB675-F0DD-4376-9119-6E219A50F12E}" dt="2021-06-29T10:39:58.581" v="627"/>
            <ac:spMkLst>
              <pc:docMk/>
              <pc:sldMasterMk cId="3815649992" sldId="2147483703"/>
              <pc:sldLayoutMk cId="3625616064" sldId="2147483845"/>
              <ac:spMk id="15" creationId="{26B1280D-BCE2-48DC-8AD1-F4A6779B6A21}"/>
            </ac:spMkLst>
          </pc:spChg>
          <pc:grpChg chg="del">
            <ac:chgData name="Ida Steinicke" userId="cd0a9c52-b166-4545-9576-1df912e60eef" providerId="ADAL" clId="{0F4CB675-F0DD-4376-9119-6E219A50F12E}" dt="2021-06-29T10:06:18.785" v="292" actId="478"/>
            <ac:grpSpMkLst>
              <pc:docMk/>
              <pc:sldMasterMk cId="3815649992" sldId="2147483703"/>
              <pc:sldLayoutMk cId="3625616064" sldId="2147483845"/>
              <ac:grpSpMk id="12" creationId="{1744D73F-FBFA-4D39-866B-70564BD80B89}"/>
            </ac:grpSpMkLst>
          </pc:grpChg>
          <pc:picChg chg="add mod modCrop">
            <ac:chgData name="Ida Steinicke" userId="cd0a9c52-b166-4545-9576-1df912e60eef" providerId="ADAL" clId="{0F4CB675-F0DD-4376-9119-6E219A50F12E}" dt="2021-06-29T10:38:01.431" v="586" actId="732"/>
            <ac:picMkLst>
              <pc:docMk/>
              <pc:sldMasterMk cId="3815649992" sldId="2147483703"/>
              <pc:sldLayoutMk cId="3625616064" sldId="2147483845"/>
              <ac:picMk id="3" creationId="{45311BEB-D61A-4B17-832C-7CFD5252D539}"/>
            </ac:picMkLst>
          </pc:picChg>
          <pc:picChg chg="add del">
            <ac:chgData name="Ida Steinicke" userId="cd0a9c52-b166-4545-9576-1df912e60eef" providerId="ADAL" clId="{0F4CB675-F0DD-4376-9119-6E219A50F12E}" dt="2021-06-29T10:32:54.773" v="553" actId="478"/>
            <ac:picMkLst>
              <pc:docMk/>
              <pc:sldMasterMk cId="3815649992" sldId="2147483703"/>
              <pc:sldLayoutMk cId="3625616064" sldId="2147483845"/>
              <ac:picMk id="6" creationId="{132C8267-8BD3-48C2-A3FB-494E32AA756B}"/>
            </ac:picMkLst>
          </pc:picChg>
        </pc:sldLayoutChg>
        <pc:sldLayoutChg chg="addSp delSp modSp mod">
          <pc:chgData name="Ida Steinicke" userId="cd0a9c52-b166-4545-9576-1df912e60eef" providerId="ADAL" clId="{0F4CB675-F0DD-4376-9119-6E219A50F12E}" dt="2021-06-29T12:54:05.173" v="1505" actId="6014"/>
          <pc:sldLayoutMkLst>
            <pc:docMk/>
            <pc:sldMasterMk cId="3815649992" sldId="2147483703"/>
            <pc:sldLayoutMk cId="4128941129" sldId="2147483846"/>
          </pc:sldLayoutMkLst>
          <pc:spChg chg="mod">
            <ac:chgData name="Ida Steinicke" userId="cd0a9c52-b166-4545-9576-1df912e60eef" providerId="ADAL" clId="{0F4CB675-F0DD-4376-9119-6E219A50F12E}" dt="2021-06-29T10:06:12.172" v="289" actId="207"/>
            <ac:spMkLst>
              <pc:docMk/>
              <pc:sldMasterMk cId="3815649992" sldId="2147483703"/>
              <pc:sldLayoutMk cId="4128941129" sldId="2147483846"/>
              <ac:spMk id="8" creationId="{5E728DC3-1E09-405E-98A8-A240C3AAD406}"/>
            </ac:spMkLst>
          </pc:spChg>
          <pc:spChg chg="add mod">
            <ac:chgData name="Ida Steinicke" userId="cd0a9c52-b166-4545-9576-1df912e60eef" providerId="ADAL" clId="{0F4CB675-F0DD-4376-9119-6E219A50F12E}" dt="2021-06-29T10:40:03.174" v="629"/>
            <ac:spMkLst>
              <pc:docMk/>
              <pc:sldMasterMk cId="3815649992" sldId="2147483703"/>
              <pc:sldLayoutMk cId="4128941129" sldId="2147483846"/>
              <ac:spMk id="9" creationId="{3D69F850-CC4F-469D-9809-421FBD9E2923}"/>
            </ac:spMkLst>
          </pc:spChg>
          <pc:spChg chg="del">
            <ac:chgData name="Ida Steinicke" userId="cd0a9c52-b166-4545-9576-1df912e60eef" providerId="ADAL" clId="{0F4CB675-F0DD-4376-9119-6E219A50F12E}" dt="2021-06-29T10:40:02.277" v="628" actId="478"/>
            <ac:spMkLst>
              <pc:docMk/>
              <pc:sldMasterMk cId="3815649992" sldId="2147483703"/>
              <pc:sldLayoutMk cId="4128941129" sldId="2147483846"/>
              <ac:spMk id="10" creationId="{00000000-0000-0000-0000-000000000000}"/>
            </ac:spMkLst>
          </pc:spChg>
          <pc:grpChg chg="del">
            <ac:chgData name="Ida Steinicke" userId="cd0a9c52-b166-4545-9576-1df912e60eef" providerId="ADAL" clId="{0F4CB675-F0DD-4376-9119-6E219A50F12E}" dt="2021-06-29T10:06:10.049" v="288" actId="478"/>
            <ac:grpSpMkLst>
              <pc:docMk/>
              <pc:sldMasterMk cId="3815649992" sldId="2147483703"/>
              <pc:sldLayoutMk cId="4128941129" sldId="2147483846"/>
              <ac:grpSpMk id="13" creationId="{BDD827E0-ED8D-446A-8D00-EC8EC2F6AC3F}"/>
            </ac:grpSpMkLst>
          </pc:grpChg>
          <pc:picChg chg="add del mod">
            <ac:chgData name="Ida Steinicke" userId="cd0a9c52-b166-4545-9576-1df912e60eef" providerId="ADAL" clId="{0F4CB675-F0DD-4376-9119-6E219A50F12E}" dt="2021-06-29T10:36:52.412" v="579" actId="1076"/>
            <ac:picMkLst>
              <pc:docMk/>
              <pc:sldMasterMk cId="3815649992" sldId="2147483703"/>
              <pc:sldLayoutMk cId="4128941129" sldId="2147483846"/>
              <ac:picMk id="5" creationId="{5F7E1CD8-51E1-4172-87D3-85272F7E9F9F}"/>
            </ac:picMkLst>
          </pc:picChg>
        </pc:sldLayoutChg>
        <pc:sldLayoutChg chg="addSp delSp modSp mod">
          <pc:chgData name="Ida Steinicke" userId="cd0a9c52-b166-4545-9576-1df912e60eef" providerId="ADAL" clId="{0F4CB675-F0DD-4376-9119-6E219A50F12E}" dt="2021-06-29T12:54:12.188" v="1506" actId="6014"/>
          <pc:sldLayoutMkLst>
            <pc:docMk/>
            <pc:sldMasterMk cId="3815649992" sldId="2147483703"/>
            <pc:sldLayoutMk cId="2194214560" sldId="2147483847"/>
          </pc:sldLayoutMkLst>
          <pc:spChg chg="mod">
            <ac:chgData name="Ida Steinicke" userId="cd0a9c52-b166-4545-9576-1df912e60eef" providerId="ADAL" clId="{0F4CB675-F0DD-4376-9119-6E219A50F12E}" dt="2021-06-29T10:06:03.284" v="285" actId="207"/>
            <ac:spMkLst>
              <pc:docMk/>
              <pc:sldMasterMk cId="3815649992" sldId="2147483703"/>
              <pc:sldLayoutMk cId="2194214560" sldId="2147483847"/>
              <ac:spMk id="8" creationId="{A59370BC-34C2-4DE2-A85A-7E8811E9AFE2}"/>
            </ac:spMkLst>
          </pc:spChg>
          <pc:spChg chg="add mod">
            <ac:chgData name="Ida Steinicke" userId="cd0a9c52-b166-4545-9576-1df912e60eef" providerId="ADAL" clId="{0F4CB675-F0DD-4376-9119-6E219A50F12E}" dt="2021-06-29T10:40:11.413" v="631"/>
            <ac:spMkLst>
              <pc:docMk/>
              <pc:sldMasterMk cId="3815649992" sldId="2147483703"/>
              <pc:sldLayoutMk cId="2194214560" sldId="2147483847"/>
              <ac:spMk id="9" creationId="{77A27F41-3146-4866-BBB1-0C4D2338042B}"/>
            </ac:spMkLst>
          </pc:spChg>
          <pc:spChg chg="del">
            <ac:chgData name="Ida Steinicke" userId="cd0a9c52-b166-4545-9576-1df912e60eef" providerId="ADAL" clId="{0F4CB675-F0DD-4376-9119-6E219A50F12E}" dt="2021-06-29T10:40:11.043" v="630" actId="478"/>
            <ac:spMkLst>
              <pc:docMk/>
              <pc:sldMasterMk cId="3815649992" sldId="2147483703"/>
              <pc:sldLayoutMk cId="2194214560" sldId="2147483847"/>
              <ac:spMk id="10" creationId="{00000000-0000-0000-0000-000000000000}"/>
            </ac:spMkLst>
          </pc:spChg>
          <pc:grpChg chg="del">
            <ac:chgData name="Ida Steinicke" userId="cd0a9c52-b166-4545-9576-1df912e60eef" providerId="ADAL" clId="{0F4CB675-F0DD-4376-9119-6E219A50F12E}" dt="2021-06-29T10:06:00.520" v="284" actId="478"/>
            <ac:grpSpMkLst>
              <pc:docMk/>
              <pc:sldMasterMk cId="3815649992" sldId="2147483703"/>
              <pc:sldLayoutMk cId="2194214560" sldId="2147483847"/>
              <ac:grpSpMk id="11" creationId="{7C27C4AF-B44E-433D-9AA7-4E1C8D17B089}"/>
            </ac:grpSpMkLst>
          </pc:grpChg>
          <pc:picChg chg="add del">
            <ac:chgData name="Ida Steinicke" userId="cd0a9c52-b166-4545-9576-1df912e60eef" providerId="ADAL" clId="{0F4CB675-F0DD-4376-9119-6E219A50F12E}" dt="2021-06-29T10:05:58.447" v="283" actId="478"/>
            <ac:picMkLst>
              <pc:docMk/>
              <pc:sldMasterMk cId="3815649992" sldId="2147483703"/>
              <pc:sldLayoutMk cId="2194214560" sldId="2147483847"/>
              <ac:picMk id="3" creationId="{3AB83587-DD63-404E-9B73-6A44A8A74945}"/>
            </ac:picMkLst>
          </pc:picChg>
        </pc:sldLayoutChg>
        <pc:sldLayoutChg chg="addSp delSp modSp mod">
          <pc:chgData name="Ida Steinicke" userId="cd0a9c52-b166-4545-9576-1df912e60eef" providerId="ADAL" clId="{0F4CB675-F0DD-4376-9119-6E219A50F12E}" dt="2021-06-29T12:54:19.636" v="1507" actId="6014"/>
          <pc:sldLayoutMkLst>
            <pc:docMk/>
            <pc:sldMasterMk cId="3815649992" sldId="2147483703"/>
            <pc:sldLayoutMk cId="1685307147" sldId="2147483848"/>
          </pc:sldLayoutMkLst>
          <pc:spChg chg="mod">
            <ac:chgData name="Ida Steinicke" userId="cd0a9c52-b166-4545-9576-1df912e60eef" providerId="ADAL" clId="{0F4CB675-F0DD-4376-9119-6E219A50F12E}" dt="2021-06-29T10:05:51.389" v="280" actId="207"/>
            <ac:spMkLst>
              <pc:docMk/>
              <pc:sldMasterMk cId="3815649992" sldId="2147483703"/>
              <pc:sldLayoutMk cId="1685307147" sldId="2147483848"/>
              <ac:spMk id="8" creationId="{AC4B5891-8992-4F78-AD37-2E79E14EAE2C}"/>
            </ac:spMkLst>
          </pc:spChg>
          <pc:spChg chg="add mod">
            <ac:chgData name="Ida Steinicke" userId="cd0a9c52-b166-4545-9576-1df912e60eef" providerId="ADAL" clId="{0F4CB675-F0DD-4376-9119-6E219A50F12E}" dt="2021-06-29T10:40:14.844" v="633"/>
            <ac:spMkLst>
              <pc:docMk/>
              <pc:sldMasterMk cId="3815649992" sldId="2147483703"/>
              <pc:sldLayoutMk cId="1685307147" sldId="2147483848"/>
              <ac:spMk id="9" creationId="{1BFC175A-E358-4511-B3D1-3FFF426CCE9B}"/>
            </ac:spMkLst>
          </pc:spChg>
          <pc:spChg chg="del">
            <ac:chgData name="Ida Steinicke" userId="cd0a9c52-b166-4545-9576-1df912e60eef" providerId="ADAL" clId="{0F4CB675-F0DD-4376-9119-6E219A50F12E}" dt="2021-06-29T10:40:14.509" v="632" actId="478"/>
            <ac:spMkLst>
              <pc:docMk/>
              <pc:sldMasterMk cId="3815649992" sldId="2147483703"/>
              <pc:sldLayoutMk cId="1685307147" sldId="2147483848"/>
              <ac:spMk id="10" creationId="{00000000-0000-0000-0000-000000000000}"/>
            </ac:spMkLst>
          </pc:spChg>
          <pc:grpChg chg="del">
            <ac:chgData name="Ida Steinicke" userId="cd0a9c52-b166-4545-9576-1df912e60eef" providerId="ADAL" clId="{0F4CB675-F0DD-4376-9119-6E219A50F12E}" dt="2021-06-29T10:05:53.513" v="281" actId="478"/>
            <ac:grpSpMkLst>
              <pc:docMk/>
              <pc:sldMasterMk cId="3815649992" sldId="2147483703"/>
              <pc:sldLayoutMk cId="1685307147" sldId="2147483848"/>
              <ac:grpSpMk id="11" creationId="{18B11C27-707C-4333-A07B-926534AAA0BD}"/>
            </ac:grpSpMkLst>
          </pc:grpChg>
        </pc:sldLayoutChg>
        <pc:sldLayoutChg chg="addSp delSp modSp mod">
          <pc:chgData name="Ida Steinicke" userId="cd0a9c52-b166-4545-9576-1df912e60eef" providerId="ADAL" clId="{0F4CB675-F0DD-4376-9119-6E219A50F12E}" dt="2021-06-29T12:54:31.556" v="1508" actId="6014"/>
          <pc:sldLayoutMkLst>
            <pc:docMk/>
            <pc:sldMasterMk cId="3815649992" sldId="2147483703"/>
            <pc:sldLayoutMk cId="847505980" sldId="2147483849"/>
          </pc:sldLayoutMkLst>
          <pc:spChg chg="mod">
            <ac:chgData name="Ida Steinicke" userId="cd0a9c52-b166-4545-9576-1df912e60eef" providerId="ADAL" clId="{0F4CB675-F0DD-4376-9119-6E219A50F12E}" dt="2021-06-29T10:05:45.317" v="278" actId="207"/>
            <ac:spMkLst>
              <pc:docMk/>
              <pc:sldMasterMk cId="3815649992" sldId="2147483703"/>
              <pc:sldLayoutMk cId="847505980" sldId="2147483849"/>
              <ac:spMk id="8" creationId="{F0A8D6F4-F9FE-4D77-88A0-01C072DC965B}"/>
            </ac:spMkLst>
          </pc:spChg>
          <pc:spChg chg="add mod">
            <ac:chgData name="Ida Steinicke" userId="cd0a9c52-b166-4545-9576-1df912e60eef" providerId="ADAL" clId="{0F4CB675-F0DD-4376-9119-6E219A50F12E}" dt="2021-06-29T10:40:17.908" v="635"/>
            <ac:spMkLst>
              <pc:docMk/>
              <pc:sldMasterMk cId="3815649992" sldId="2147483703"/>
              <pc:sldLayoutMk cId="847505980" sldId="2147483849"/>
              <ac:spMk id="9" creationId="{406BE797-63CD-453F-993B-79A4188112EC}"/>
            </ac:spMkLst>
          </pc:spChg>
          <pc:spChg chg="del">
            <ac:chgData name="Ida Steinicke" userId="cd0a9c52-b166-4545-9576-1df912e60eef" providerId="ADAL" clId="{0F4CB675-F0DD-4376-9119-6E219A50F12E}" dt="2021-06-29T10:40:17.590" v="634" actId="478"/>
            <ac:spMkLst>
              <pc:docMk/>
              <pc:sldMasterMk cId="3815649992" sldId="2147483703"/>
              <pc:sldLayoutMk cId="847505980" sldId="2147483849"/>
              <ac:spMk id="10" creationId="{00000000-0000-0000-0000-000000000000}"/>
            </ac:spMkLst>
          </pc:spChg>
          <pc:grpChg chg="del">
            <ac:chgData name="Ida Steinicke" userId="cd0a9c52-b166-4545-9576-1df912e60eef" providerId="ADAL" clId="{0F4CB675-F0DD-4376-9119-6E219A50F12E}" dt="2021-06-29T10:05:47.428" v="279" actId="478"/>
            <ac:grpSpMkLst>
              <pc:docMk/>
              <pc:sldMasterMk cId="3815649992" sldId="2147483703"/>
              <pc:sldLayoutMk cId="847505980" sldId="2147483849"/>
              <ac:grpSpMk id="11" creationId="{061DA57B-9BEE-44B5-A140-2033A0299864}"/>
            </ac:grpSpMkLst>
          </pc:grpChg>
        </pc:sldLayoutChg>
        <pc:sldLayoutChg chg="addSp delSp modSp mod">
          <pc:chgData name="Ida Steinicke" userId="cd0a9c52-b166-4545-9576-1df912e60eef" providerId="ADAL" clId="{0F4CB675-F0DD-4376-9119-6E219A50F12E}" dt="2021-06-29T12:54:40.797" v="1509" actId="6014"/>
          <pc:sldLayoutMkLst>
            <pc:docMk/>
            <pc:sldMasterMk cId="3815649992" sldId="2147483703"/>
            <pc:sldLayoutMk cId="1673574652" sldId="2147483850"/>
          </pc:sldLayoutMkLst>
          <pc:spChg chg="mod">
            <ac:chgData name="Ida Steinicke" userId="cd0a9c52-b166-4545-9576-1df912e60eef" providerId="ADAL" clId="{0F4CB675-F0DD-4376-9119-6E219A50F12E}" dt="2021-06-29T10:05:42.822" v="277" actId="207"/>
            <ac:spMkLst>
              <pc:docMk/>
              <pc:sldMasterMk cId="3815649992" sldId="2147483703"/>
              <pc:sldLayoutMk cId="1673574652" sldId="2147483850"/>
              <ac:spMk id="8" creationId="{3B0EB7E3-451B-41B4-8922-E3E936ED2F4F}"/>
            </ac:spMkLst>
          </pc:spChg>
          <pc:spChg chg="add mod">
            <ac:chgData name="Ida Steinicke" userId="cd0a9c52-b166-4545-9576-1df912e60eef" providerId="ADAL" clId="{0F4CB675-F0DD-4376-9119-6E219A50F12E}" dt="2021-06-29T10:40:21.309" v="637"/>
            <ac:spMkLst>
              <pc:docMk/>
              <pc:sldMasterMk cId="3815649992" sldId="2147483703"/>
              <pc:sldLayoutMk cId="1673574652" sldId="2147483850"/>
              <ac:spMk id="9" creationId="{5C1A3527-2FE9-4A60-8579-D5E266529294}"/>
            </ac:spMkLst>
          </pc:spChg>
          <pc:spChg chg="del">
            <ac:chgData name="Ida Steinicke" userId="cd0a9c52-b166-4545-9576-1df912e60eef" providerId="ADAL" clId="{0F4CB675-F0DD-4376-9119-6E219A50F12E}" dt="2021-06-29T10:40:20.989" v="636" actId="478"/>
            <ac:spMkLst>
              <pc:docMk/>
              <pc:sldMasterMk cId="3815649992" sldId="2147483703"/>
              <pc:sldLayoutMk cId="1673574652" sldId="2147483850"/>
              <ac:spMk id="10" creationId="{00000000-0000-0000-0000-000000000000}"/>
            </ac:spMkLst>
          </pc:spChg>
          <pc:grpChg chg="del">
            <ac:chgData name="Ida Steinicke" userId="cd0a9c52-b166-4545-9576-1df912e60eef" providerId="ADAL" clId="{0F4CB675-F0DD-4376-9119-6E219A50F12E}" dt="2021-06-29T10:05:40.415" v="276" actId="478"/>
            <ac:grpSpMkLst>
              <pc:docMk/>
              <pc:sldMasterMk cId="3815649992" sldId="2147483703"/>
              <pc:sldLayoutMk cId="1673574652" sldId="2147483850"/>
              <ac:grpSpMk id="13" creationId="{B3C9B39D-D11D-494E-9EF1-269754CB7464}"/>
            </ac:grpSpMkLst>
          </pc:grpChg>
        </pc:sldLayoutChg>
        <pc:sldLayoutChg chg="addSp delSp modSp mod">
          <pc:chgData name="Ida Steinicke" userId="cd0a9c52-b166-4545-9576-1df912e60eef" providerId="ADAL" clId="{0F4CB675-F0DD-4376-9119-6E219A50F12E}" dt="2021-06-29T12:54:48.213" v="1510" actId="6014"/>
          <pc:sldLayoutMkLst>
            <pc:docMk/>
            <pc:sldMasterMk cId="3815649992" sldId="2147483703"/>
            <pc:sldLayoutMk cId="1436553654" sldId="2147483851"/>
          </pc:sldLayoutMkLst>
          <pc:spChg chg="mod">
            <ac:chgData name="Ida Steinicke" userId="cd0a9c52-b166-4545-9576-1df912e60eef" providerId="ADAL" clId="{0F4CB675-F0DD-4376-9119-6E219A50F12E}" dt="2021-06-29T10:05:35.630" v="275" actId="207"/>
            <ac:spMkLst>
              <pc:docMk/>
              <pc:sldMasterMk cId="3815649992" sldId="2147483703"/>
              <pc:sldLayoutMk cId="1436553654" sldId="2147483851"/>
              <ac:spMk id="8" creationId="{312C697C-4219-4D74-A538-77B74434CB46}"/>
            </ac:spMkLst>
          </pc:spChg>
          <pc:spChg chg="add mod">
            <ac:chgData name="Ida Steinicke" userId="cd0a9c52-b166-4545-9576-1df912e60eef" providerId="ADAL" clId="{0F4CB675-F0DD-4376-9119-6E219A50F12E}" dt="2021-06-29T10:40:28.643" v="639"/>
            <ac:spMkLst>
              <pc:docMk/>
              <pc:sldMasterMk cId="3815649992" sldId="2147483703"/>
              <pc:sldLayoutMk cId="1436553654" sldId="2147483851"/>
              <ac:spMk id="9" creationId="{BDCE8D69-C3DA-47C6-897F-D87A05C95858}"/>
            </ac:spMkLst>
          </pc:spChg>
          <pc:spChg chg="del">
            <ac:chgData name="Ida Steinicke" userId="cd0a9c52-b166-4545-9576-1df912e60eef" providerId="ADAL" clId="{0F4CB675-F0DD-4376-9119-6E219A50F12E}" dt="2021-06-29T10:40:27.829" v="638" actId="478"/>
            <ac:spMkLst>
              <pc:docMk/>
              <pc:sldMasterMk cId="3815649992" sldId="2147483703"/>
              <pc:sldLayoutMk cId="1436553654" sldId="2147483851"/>
              <ac:spMk id="10" creationId="{00000000-0000-0000-0000-000000000000}"/>
            </ac:spMkLst>
          </pc:spChg>
          <pc:grpChg chg="del">
            <ac:chgData name="Ida Steinicke" userId="cd0a9c52-b166-4545-9576-1df912e60eef" providerId="ADAL" clId="{0F4CB675-F0DD-4376-9119-6E219A50F12E}" dt="2021-06-29T10:05:23.726" v="274" actId="478"/>
            <ac:grpSpMkLst>
              <pc:docMk/>
              <pc:sldMasterMk cId="3815649992" sldId="2147483703"/>
              <pc:sldLayoutMk cId="1436553654" sldId="2147483851"/>
              <ac:grpSpMk id="13" creationId="{C2985999-2D2F-46CF-9024-F7B605EAA3B5}"/>
            </ac:grpSpMkLst>
          </pc:grpChg>
        </pc:sldLayoutChg>
        <pc:sldLayoutChg chg="addSp delSp modSp add mod modTransition">
          <pc:chgData name="Ida Steinicke" userId="cd0a9c52-b166-4545-9576-1df912e60eef" providerId="ADAL" clId="{0F4CB675-F0DD-4376-9119-6E219A50F12E}" dt="2021-07-01T11:11:57.986" v="1635" actId="167"/>
          <pc:sldLayoutMkLst>
            <pc:docMk/>
            <pc:sldMasterMk cId="3815649992" sldId="2147483703"/>
            <pc:sldLayoutMk cId="655627270" sldId="2147483852"/>
          </pc:sldLayoutMkLst>
          <pc:spChg chg="add del mod">
            <ac:chgData name="Ida Steinicke" userId="cd0a9c52-b166-4545-9576-1df912e60eef" providerId="ADAL" clId="{0F4CB675-F0DD-4376-9119-6E219A50F12E}" dt="2021-07-01T11:10:37.302" v="1598" actId="478"/>
            <ac:spMkLst>
              <pc:docMk/>
              <pc:sldMasterMk cId="3815649992" sldId="2147483703"/>
              <pc:sldLayoutMk cId="655627270" sldId="2147483852"/>
              <ac:spMk id="7" creationId="{81C4FB97-6881-4264-A568-7605516DFC86}"/>
            </ac:spMkLst>
          </pc:spChg>
          <pc:spChg chg="mod">
            <ac:chgData name="Ida Steinicke" userId="cd0a9c52-b166-4545-9576-1df912e60eef" providerId="ADAL" clId="{0F4CB675-F0DD-4376-9119-6E219A50F12E}" dt="2021-06-29T12:29:51.719" v="963" actId="207"/>
            <ac:spMkLst>
              <pc:docMk/>
              <pc:sldMasterMk cId="3815649992" sldId="2147483703"/>
              <pc:sldLayoutMk cId="655627270" sldId="2147483852"/>
              <ac:spMk id="11" creationId="{DFDB1694-200F-41D9-9FF6-9269F9F8AEC0}"/>
            </ac:spMkLst>
          </pc:spChg>
          <pc:spChg chg="add del mod ord">
            <ac:chgData name="Ida Steinicke" userId="cd0a9c52-b166-4545-9576-1df912e60eef" providerId="ADAL" clId="{0F4CB675-F0DD-4376-9119-6E219A50F12E}" dt="2021-07-01T11:11:07.540" v="1602" actId="478"/>
            <ac:spMkLst>
              <pc:docMk/>
              <pc:sldMasterMk cId="3815649992" sldId="2147483703"/>
              <pc:sldLayoutMk cId="655627270" sldId="2147483852"/>
              <ac:spMk id="14" creationId="{06758EB3-6627-4C91-82C3-4A4B38BB9291}"/>
            </ac:spMkLst>
          </pc:spChg>
          <pc:picChg chg="del">
            <ac:chgData name="Ida Steinicke" userId="cd0a9c52-b166-4545-9576-1df912e60eef" providerId="ADAL" clId="{0F4CB675-F0DD-4376-9119-6E219A50F12E}" dt="2021-06-29T10:22:47.337" v="424" actId="478"/>
            <ac:picMkLst>
              <pc:docMk/>
              <pc:sldMasterMk cId="3815649992" sldId="2147483703"/>
              <pc:sldLayoutMk cId="655627270" sldId="2147483852"/>
              <ac:picMk id="3" creationId="{D9F8A7D6-4F52-42FD-9049-26B75FEA1205}"/>
            </ac:picMkLst>
          </pc:picChg>
          <pc:picChg chg="add del mod ord">
            <ac:chgData name="Ida Steinicke" userId="cd0a9c52-b166-4545-9576-1df912e60eef" providerId="ADAL" clId="{0F4CB675-F0DD-4376-9119-6E219A50F12E}" dt="2021-06-29T10:24:17.004" v="467" actId="478"/>
            <ac:picMkLst>
              <pc:docMk/>
              <pc:sldMasterMk cId="3815649992" sldId="2147483703"/>
              <pc:sldLayoutMk cId="655627270" sldId="2147483852"/>
              <ac:picMk id="4" creationId="{6ADED15B-1A87-440B-972F-88C3C1AD59F9}"/>
            </ac:picMkLst>
          </pc:picChg>
          <pc:picChg chg="add del ord">
            <ac:chgData name="Ida Steinicke" userId="cd0a9c52-b166-4545-9576-1df912e60eef" providerId="ADAL" clId="{0F4CB675-F0DD-4376-9119-6E219A50F12E}" dt="2021-07-01T11:11:54.125" v="1633" actId="478"/>
            <ac:picMkLst>
              <pc:docMk/>
              <pc:sldMasterMk cId="3815649992" sldId="2147483703"/>
              <pc:sldLayoutMk cId="655627270" sldId="2147483852"/>
              <ac:picMk id="5" creationId="{FC99B3FA-BEA0-4CBC-9A59-8C1F4016D369}"/>
            </ac:picMkLst>
          </pc:picChg>
          <pc:picChg chg="add del mod">
            <ac:chgData name="Ida Steinicke" userId="cd0a9c52-b166-4545-9576-1df912e60eef" providerId="ADAL" clId="{0F4CB675-F0DD-4376-9119-6E219A50F12E}" dt="2021-06-29T10:41:39.840" v="653" actId="478"/>
            <ac:picMkLst>
              <pc:docMk/>
              <pc:sldMasterMk cId="3815649992" sldId="2147483703"/>
              <pc:sldLayoutMk cId="655627270" sldId="2147483852"/>
              <ac:picMk id="7" creationId="{D3978B00-BE95-4BDF-A3FB-0AC1D80A8412}"/>
            </ac:picMkLst>
          </pc:picChg>
          <pc:picChg chg="add mod ord">
            <ac:chgData name="Ida Steinicke" userId="cd0a9c52-b166-4545-9576-1df912e60eef" providerId="ADAL" clId="{0F4CB675-F0DD-4376-9119-6E219A50F12E}" dt="2021-07-01T11:11:45.783" v="1630" actId="167"/>
            <ac:picMkLst>
              <pc:docMk/>
              <pc:sldMasterMk cId="3815649992" sldId="2147483703"/>
              <pc:sldLayoutMk cId="655627270" sldId="2147483852"/>
              <ac:picMk id="8" creationId="{98967658-4790-4DAA-90C9-11974A4BCE1F}"/>
            </ac:picMkLst>
          </pc:picChg>
          <pc:picChg chg="add mod ord modCrop">
            <ac:chgData name="Ida Steinicke" userId="cd0a9c52-b166-4545-9576-1df912e60eef" providerId="ADAL" clId="{0F4CB675-F0DD-4376-9119-6E219A50F12E}" dt="2021-07-01T11:11:57.986" v="1635" actId="167"/>
            <ac:picMkLst>
              <pc:docMk/>
              <pc:sldMasterMk cId="3815649992" sldId="2147483703"/>
              <pc:sldLayoutMk cId="655627270" sldId="2147483852"/>
              <ac:picMk id="9" creationId="{44D00EAD-CDE9-4073-85DA-DA96FC164B9C}"/>
            </ac:picMkLst>
          </pc:picChg>
          <pc:picChg chg="add del mod">
            <ac:chgData name="Ida Steinicke" userId="cd0a9c52-b166-4545-9576-1df912e60eef" providerId="ADAL" clId="{0F4CB675-F0DD-4376-9119-6E219A50F12E}" dt="2021-06-29T12:27:33.059" v="937" actId="478"/>
            <ac:picMkLst>
              <pc:docMk/>
              <pc:sldMasterMk cId="3815649992" sldId="2147483703"/>
              <pc:sldLayoutMk cId="655627270" sldId="2147483852"/>
              <ac:picMk id="12" creationId="{3A22AA62-C635-418C-B0E0-4F2569ECAC8E}"/>
            </ac:picMkLst>
          </pc:picChg>
          <pc:picChg chg="del ord">
            <ac:chgData name="Ida Steinicke" userId="cd0a9c52-b166-4545-9576-1df912e60eef" providerId="ADAL" clId="{0F4CB675-F0DD-4376-9119-6E219A50F12E}" dt="2021-07-01T11:11:54.943" v="1634" actId="478"/>
            <ac:picMkLst>
              <pc:docMk/>
              <pc:sldMasterMk cId="3815649992" sldId="2147483703"/>
              <pc:sldLayoutMk cId="655627270" sldId="2147483852"/>
              <ac:picMk id="13" creationId="{8023B743-31AE-4124-AFAF-2487AE2944EB}"/>
            </ac:picMkLst>
          </pc:picChg>
        </pc:sldLayoutChg>
        <pc:sldLayoutChg chg="delSp del mod">
          <pc:chgData name="Ida Steinicke" userId="cd0a9c52-b166-4545-9576-1df912e60eef" providerId="ADAL" clId="{0F4CB675-F0DD-4376-9119-6E219A50F12E}" dt="2021-06-29T10:18:12.599" v="407" actId="47"/>
          <pc:sldLayoutMkLst>
            <pc:docMk/>
            <pc:sldMasterMk cId="3815649992" sldId="2147483703"/>
            <pc:sldLayoutMk cId="2908833183" sldId="2147483852"/>
          </pc:sldLayoutMkLst>
          <pc:grpChg chg="del">
            <ac:chgData name="Ida Steinicke" userId="cd0a9c52-b166-4545-9576-1df912e60eef" providerId="ADAL" clId="{0F4CB675-F0DD-4376-9119-6E219A50F12E}" dt="2021-06-29T10:05:06.285" v="273" actId="478"/>
            <ac:grpSpMkLst>
              <pc:docMk/>
              <pc:sldMasterMk cId="3815649992" sldId="2147483703"/>
              <pc:sldLayoutMk cId="2908833183" sldId="2147483852"/>
              <ac:grpSpMk id="13" creationId="{7521DC30-70FB-4686-AE78-A9A6FE6EB063}"/>
            </ac:grpSpMkLst>
          </pc:grpChg>
          <pc:picChg chg="del">
            <ac:chgData name="Ida Steinicke" userId="cd0a9c52-b166-4545-9576-1df912e60eef" providerId="ADAL" clId="{0F4CB675-F0DD-4376-9119-6E219A50F12E}" dt="2021-06-29T10:05:05.271" v="272" actId="478"/>
            <ac:picMkLst>
              <pc:docMk/>
              <pc:sldMasterMk cId="3815649992" sldId="2147483703"/>
              <pc:sldLayoutMk cId="2908833183" sldId="2147483852"/>
              <ac:picMk id="5" creationId="{70D13ADC-BA59-4B5F-9AC3-BD15C3923C60}"/>
            </ac:picMkLst>
          </pc:picChg>
        </pc:sldLayoutChg>
        <pc:sldLayoutChg chg="addSp delSp modSp add mod modTransition">
          <pc:chgData name="Ida Steinicke" userId="cd0a9c52-b166-4545-9576-1df912e60eef" providerId="ADAL" clId="{0F4CB675-F0DD-4376-9119-6E219A50F12E}" dt="2021-07-01T11:12:50.117" v="1646"/>
          <pc:sldLayoutMkLst>
            <pc:docMk/>
            <pc:sldMasterMk cId="3815649992" sldId="2147483703"/>
            <pc:sldLayoutMk cId="108485187" sldId="2147483853"/>
          </pc:sldLayoutMkLst>
          <pc:spChg chg="add del mod">
            <ac:chgData name="Ida Steinicke" userId="cd0a9c52-b166-4545-9576-1df912e60eef" providerId="ADAL" clId="{0F4CB675-F0DD-4376-9119-6E219A50F12E}" dt="2021-06-29T12:29:17.786" v="954"/>
            <ac:spMkLst>
              <pc:docMk/>
              <pc:sldMasterMk cId="3815649992" sldId="2147483703"/>
              <pc:sldLayoutMk cId="108485187" sldId="2147483853"/>
              <ac:spMk id="6" creationId="{715CAF80-D92E-401C-86B2-9863C45ED96A}"/>
            </ac:spMkLst>
          </pc:spChg>
          <pc:spChg chg="add del mod">
            <ac:chgData name="Ida Steinicke" userId="cd0a9c52-b166-4545-9576-1df912e60eef" providerId="ADAL" clId="{0F4CB675-F0DD-4376-9119-6E219A50F12E}" dt="2021-07-01T11:12:47.520" v="1645" actId="478"/>
            <ac:spMkLst>
              <pc:docMk/>
              <pc:sldMasterMk cId="3815649992" sldId="2147483703"/>
              <pc:sldLayoutMk cId="108485187" sldId="2147483853"/>
              <ac:spMk id="8" creationId="{91EA179A-2F3B-48DC-B52D-C59CC04CA61A}"/>
            </ac:spMkLst>
          </pc:spChg>
          <pc:spChg chg="mod">
            <ac:chgData name="Ida Steinicke" userId="cd0a9c52-b166-4545-9576-1df912e60eef" providerId="ADAL" clId="{0F4CB675-F0DD-4376-9119-6E219A50F12E}" dt="2021-06-29T12:30:12.668" v="966" actId="207"/>
            <ac:spMkLst>
              <pc:docMk/>
              <pc:sldMasterMk cId="3815649992" sldId="2147483703"/>
              <pc:sldLayoutMk cId="108485187" sldId="2147483853"/>
              <ac:spMk id="11" creationId="{DFDB1694-200F-41D9-9FF6-9269F9F8AEC0}"/>
            </ac:spMkLst>
          </pc:spChg>
          <pc:picChg chg="mod modCrop">
            <ac:chgData name="Ida Steinicke" userId="cd0a9c52-b166-4545-9576-1df912e60eef" providerId="ADAL" clId="{0F4CB675-F0DD-4376-9119-6E219A50F12E}" dt="2021-06-29T13:01:12.991" v="1550" actId="732"/>
            <ac:picMkLst>
              <pc:docMk/>
              <pc:sldMasterMk cId="3815649992" sldId="2147483703"/>
              <pc:sldLayoutMk cId="108485187" sldId="2147483853"/>
              <ac:picMk id="4" creationId="{6ADED15B-1A87-440B-972F-88C3C1AD59F9}"/>
            </ac:picMkLst>
          </pc:picChg>
          <pc:picChg chg="del">
            <ac:chgData name="Ida Steinicke" userId="cd0a9c52-b166-4545-9576-1df912e60eef" providerId="ADAL" clId="{0F4CB675-F0DD-4376-9119-6E219A50F12E}" dt="2021-06-29T12:29:09.560" v="952" actId="478"/>
            <ac:picMkLst>
              <pc:docMk/>
              <pc:sldMasterMk cId="3815649992" sldId="2147483703"/>
              <pc:sldLayoutMk cId="108485187" sldId="2147483853"/>
              <ac:picMk id="5" creationId="{FC99B3FA-BEA0-4CBC-9A59-8C1F4016D369}"/>
            </ac:picMkLst>
          </pc:picChg>
          <pc:picChg chg="add mod">
            <ac:chgData name="Ida Steinicke" userId="cd0a9c52-b166-4545-9576-1df912e60eef" providerId="ADAL" clId="{0F4CB675-F0DD-4376-9119-6E219A50F12E}" dt="2021-07-01T11:12:50.117" v="1646"/>
            <ac:picMkLst>
              <pc:docMk/>
              <pc:sldMasterMk cId="3815649992" sldId="2147483703"/>
              <pc:sldLayoutMk cId="108485187" sldId="2147483853"/>
              <ac:picMk id="6" creationId="{2BE8C842-AED8-4F55-A0F9-45A9ADA7B606}"/>
            </ac:picMkLst>
          </pc:picChg>
          <pc:picChg chg="add del mod">
            <ac:chgData name="Ida Steinicke" userId="cd0a9c52-b166-4545-9576-1df912e60eef" providerId="ADAL" clId="{0F4CB675-F0DD-4376-9119-6E219A50F12E}" dt="2021-06-29T12:29:17.786" v="954"/>
            <ac:picMkLst>
              <pc:docMk/>
              <pc:sldMasterMk cId="3815649992" sldId="2147483703"/>
              <pc:sldLayoutMk cId="108485187" sldId="2147483853"/>
              <ac:picMk id="7" creationId="{1426B6A1-7D87-417B-A253-6D3F8FE0E14A}"/>
            </ac:picMkLst>
          </pc:picChg>
          <pc:picChg chg="add del mod">
            <ac:chgData name="Ida Steinicke" userId="cd0a9c52-b166-4545-9576-1df912e60eef" providerId="ADAL" clId="{0F4CB675-F0DD-4376-9119-6E219A50F12E}" dt="2021-07-01T11:12:46.865" v="1644" actId="478"/>
            <ac:picMkLst>
              <pc:docMk/>
              <pc:sldMasterMk cId="3815649992" sldId="2147483703"/>
              <pc:sldLayoutMk cId="108485187" sldId="2147483853"/>
              <ac:picMk id="9" creationId="{0F117154-580A-4486-B714-5C89E195663E}"/>
            </ac:picMkLst>
          </pc:picChg>
          <pc:picChg chg="del">
            <ac:chgData name="Ida Steinicke" userId="cd0a9c52-b166-4545-9576-1df912e60eef" providerId="ADAL" clId="{0F4CB675-F0DD-4376-9119-6E219A50F12E}" dt="2021-06-29T12:29:19.455" v="955" actId="478"/>
            <ac:picMkLst>
              <pc:docMk/>
              <pc:sldMasterMk cId="3815649992" sldId="2147483703"/>
              <pc:sldLayoutMk cId="108485187" sldId="2147483853"/>
              <ac:picMk id="13" creationId="{8023B743-31AE-4124-AFAF-2487AE2944EB}"/>
            </ac:picMkLst>
          </pc:picChg>
        </pc:sldLayoutChg>
        <pc:sldLayoutChg chg="new del mod">
          <pc:chgData name="Ida Steinicke" userId="cd0a9c52-b166-4545-9576-1df912e60eef" providerId="ADAL" clId="{0F4CB675-F0DD-4376-9119-6E219A50F12E}" dt="2021-06-29T10:24:08.527" v="465" actId="11236"/>
          <pc:sldLayoutMkLst>
            <pc:docMk/>
            <pc:sldMasterMk cId="3815649992" sldId="2147483703"/>
            <pc:sldLayoutMk cId="3006990883" sldId="2147483853"/>
          </pc:sldLayoutMkLst>
        </pc:sldLayoutChg>
        <pc:sldLayoutChg chg="delSp del mod">
          <pc:chgData name="Ida Steinicke" userId="cd0a9c52-b166-4545-9576-1df912e60eef" providerId="ADAL" clId="{0F4CB675-F0DD-4376-9119-6E219A50F12E}" dt="2021-06-29T10:18:12.599" v="407" actId="47"/>
          <pc:sldLayoutMkLst>
            <pc:docMk/>
            <pc:sldMasterMk cId="3815649992" sldId="2147483703"/>
            <pc:sldLayoutMk cId="3663576150" sldId="2147483853"/>
          </pc:sldLayoutMkLst>
          <pc:grpChg chg="del">
            <ac:chgData name="Ida Steinicke" userId="cd0a9c52-b166-4545-9576-1df912e60eef" providerId="ADAL" clId="{0F4CB675-F0DD-4376-9119-6E219A50F12E}" dt="2021-06-29T10:05:02.996" v="271" actId="478"/>
            <ac:grpSpMkLst>
              <pc:docMk/>
              <pc:sldMasterMk cId="3815649992" sldId="2147483703"/>
              <pc:sldLayoutMk cId="3663576150" sldId="2147483853"/>
              <ac:grpSpMk id="13" creationId="{27A0EF6C-3153-498A-A4AA-43D8039D8BF2}"/>
            </ac:grpSpMkLst>
          </pc:grpChg>
          <pc:picChg chg="del">
            <ac:chgData name="Ida Steinicke" userId="cd0a9c52-b166-4545-9576-1df912e60eef" providerId="ADAL" clId="{0F4CB675-F0DD-4376-9119-6E219A50F12E}" dt="2021-06-29T10:05:02.002" v="270" actId="478"/>
            <ac:picMkLst>
              <pc:docMk/>
              <pc:sldMasterMk cId="3815649992" sldId="2147483703"/>
              <pc:sldLayoutMk cId="3663576150" sldId="2147483853"/>
              <ac:picMk id="5" creationId="{1F9E241C-04AE-4043-A672-FE1B464AC183}"/>
            </ac:picMkLst>
          </pc:picChg>
        </pc:sldLayoutChg>
        <pc:sldLayoutChg chg="delSp del mod">
          <pc:chgData name="Ida Steinicke" userId="cd0a9c52-b166-4545-9576-1df912e60eef" providerId="ADAL" clId="{0F4CB675-F0DD-4376-9119-6E219A50F12E}" dt="2021-06-29T10:18:12.599" v="407" actId="47"/>
          <pc:sldLayoutMkLst>
            <pc:docMk/>
            <pc:sldMasterMk cId="3815649992" sldId="2147483703"/>
            <pc:sldLayoutMk cId="2926371907" sldId="2147483854"/>
          </pc:sldLayoutMkLst>
          <pc:grpChg chg="del">
            <ac:chgData name="Ida Steinicke" userId="cd0a9c52-b166-4545-9576-1df912e60eef" providerId="ADAL" clId="{0F4CB675-F0DD-4376-9119-6E219A50F12E}" dt="2021-06-29T10:05:00.323" v="269" actId="478"/>
            <ac:grpSpMkLst>
              <pc:docMk/>
              <pc:sldMasterMk cId="3815649992" sldId="2147483703"/>
              <pc:sldLayoutMk cId="2926371907" sldId="2147483854"/>
              <ac:grpSpMk id="13" creationId="{73D477EB-64F0-4FFC-990D-8D53B6243477}"/>
            </ac:grpSpMkLst>
          </pc:grpChg>
          <pc:picChg chg="del">
            <ac:chgData name="Ida Steinicke" userId="cd0a9c52-b166-4545-9576-1df912e60eef" providerId="ADAL" clId="{0F4CB675-F0DD-4376-9119-6E219A50F12E}" dt="2021-06-29T10:04:59.204" v="268" actId="478"/>
            <ac:picMkLst>
              <pc:docMk/>
              <pc:sldMasterMk cId="3815649992" sldId="2147483703"/>
              <pc:sldLayoutMk cId="2926371907" sldId="2147483854"/>
              <ac:picMk id="6" creationId="{63E2C7C9-48C2-48BB-8195-4554BC83161A}"/>
            </ac:picMkLst>
          </pc:picChg>
        </pc:sldLayoutChg>
        <pc:sldLayoutChg chg="addSp delSp modSp add mod modTransition">
          <pc:chgData name="Ida Steinicke" userId="cd0a9c52-b166-4545-9576-1df912e60eef" providerId="ADAL" clId="{0F4CB675-F0DD-4376-9119-6E219A50F12E}" dt="2021-07-01T11:12:59.101" v="1649"/>
          <pc:sldLayoutMkLst>
            <pc:docMk/>
            <pc:sldMasterMk cId="3815649992" sldId="2147483703"/>
            <pc:sldLayoutMk cId="3528325158" sldId="2147483854"/>
          </pc:sldLayoutMkLst>
          <pc:spChg chg="add del mod">
            <ac:chgData name="Ida Steinicke" userId="cd0a9c52-b166-4545-9576-1df912e60eef" providerId="ADAL" clId="{0F4CB675-F0DD-4376-9119-6E219A50F12E}" dt="2021-07-01T11:12:57.741" v="1648" actId="478"/>
            <ac:spMkLst>
              <pc:docMk/>
              <pc:sldMasterMk cId="3815649992" sldId="2147483703"/>
              <pc:sldLayoutMk cId="3528325158" sldId="2147483854"/>
              <ac:spMk id="10" creationId="{1F9395AD-BF84-4198-A7CB-071F2B544877}"/>
            </ac:spMkLst>
          </pc:spChg>
          <pc:spChg chg="mod">
            <ac:chgData name="Ida Steinicke" userId="cd0a9c52-b166-4545-9576-1df912e60eef" providerId="ADAL" clId="{0F4CB675-F0DD-4376-9119-6E219A50F12E}" dt="2021-06-29T12:30:15.973" v="967" actId="207"/>
            <ac:spMkLst>
              <pc:docMk/>
              <pc:sldMasterMk cId="3815649992" sldId="2147483703"/>
              <pc:sldLayoutMk cId="3528325158" sldId="2147483854"/>
              <ac:spMk id="11" creationId="{DFDB1694-200F-41D9-9FF6-9269F9F8AEC0}"/>
            </ac:spMkLst>
          </pc:spChg>
          <pc:picChg chg="add mod ord modCrop">
            <ac:chgData name="Ida Steinicke" userId="cd0a9c52-b166-4545-9576-1df912e60eef" providerId="ADAL" clId="{0F4CB675-F0DD-4376-9119-6E219A50F12E}" dt="2021-06-29T13:00:41.792" v="1548" actId="732"/>
            <ac:picMkLst>
              <pc:docMk/>
              <pc:sldMasterMk cId="3815649992" sldId="2147483703"/>
              <pc:sldLayoutMk cId="3528325158" sldId="2147483854"/>
              <ac:picMk id="3" creationId="{B87E9BF7-1C38-4DD2-A83E-0BA319FD832F}"/>
            </ac:picMkLst>
          </pc:picChg>
          <pc:picChg chg="del">
            <ac:chgData name="Ida Steinicke" userId="cd0a9c52-b166-4545-9576-1df912e60eef" providerId="ADAL" clId="{0F4CB675-F0DD-4376-9119-6E219A50F12E}" dt="2021-06-29T10:25:19.862" v="488" actId="478"/>
            <ac:picMkLst>
              <pc:docMk/>
              <pc:sldMasterMk cId="3815649992" sldId="2147483703"/>
              <pc:sldLayoutMk cId="3528325158" sldId="2147483854"/>
              <ac:picMk id="4" creationId="{6ADED15B-1A87-440B-972F-88C3C1AD59F9}"/>
            </ac:picMkLst>
          </pc:picChg>
          <pc:picChg chg="del">
            <ac:chgData name="Ida Steinicke" userId="cd0a9c52-b166-4545-9576-1df912e60eef" providerId="ADAL" clId="{0F4CB675-F0DD-4376-9119-6E219A50F12E}" dt="2021-06-29T12:29:24.716" v="957" actId="478"/>
            <ac:picMkLst>
              <pc:docMk/>
              <pc:sldMasterMk cId="3815649992" sldId="2147483703"/>
              <pc:sldLayoutMk cId="3528325158" sldId="2147483854"/>
              <ac:picMk id="5" creationId="{FC99B3FA-BEA0-4CBC-9A59-8C1F4016D369}"/>
            </ac:picMkLst>
          </pc:picChg>
          <pc:picChg chg="add mod">
            <ac:chgData name="Ida Steinicke" userId="cd0a9c52-b166-4545-9576-1df912e60eef" providerId="ADAL" clId="{0F4CB675-F0DD-4376-9119-6E219A50F12E}" dt="2021-07-01T11:12:59.101" v="1649"/>
            <ac:picMkLst>
              <pc:docMk/>
              <pc:sldMasterMk cId="3815649992" sldId="2147483703"/>
              <pc:sldLayoutMk cId="3528325158" sldId="2147483854"/>
              <ac:picMk id="6" creationId="{14AD14A9-B339-414E-B99D-67B143549068}"/>
            </ac:picMkLst>
          </pc:picChg>
          <pc:picChg chg="add del mod">
            <ac:chgData name="Ida Steinicke" userId="cd0a9c52-b166-4545-9576-1df912e60eef" providerId="ADAL" clId="{0F4CB675-F0DD-4376-9119-6E219A50F12E}" dt="2021-06-29T10:29:57.710" v="497" actId="478"/>
            <ac:picMkLst>
              <pc:docMk/>
              <pc:sldMasterMk cId="3815649992" sldId="2147483703"/>
              <pc:sldLayoutMk cId="3528325158" sldId="2147483854"/>
              <ac:picMk id="7" creationId="{91734ED8-C515-4D2D-A772-97217B473CAB}"/>
            </ac:picMkLst>
          </pc:picChg>
          <pc:picChg chg="add del mod">
            <ac:chgData name="Ida Steinicke" userId="cd0a9c52-b166-4545-9576-1df912e60eef" providerId="ADAL" clId="{0F4CB675-F0DD-4376-9119-6E219A50F12E}" dt="2021-07-01T11:12:57.081" v="1647" actId="478"/>
            <ac:picMkLst>
              <pc:docMk/>
              <pc:sldMasterMk cId="3815649992" sldId="2147483703"/>
              <pc:sldLayoutMk cId="3528325158" sldId="2147483854"/>
              <ac:picMk id="12" creationId="{8F66A716-1486-47AA-80F8-175464833529}"/>
            </ac:picMkLst>
          </pc:picChg>
          <pc:picChg chg="del">
            <ac:chgData name="Ida Steinicke" userId="cd0a9c52-b166-4545-9576-1df912e60eef" providerId="ADAL" clId="{0F4CB675-F0DD-4376-9119-6E219A50F12E}" dt="2021-06-29T12:29:27.188" v="958" actId="478"/>
            <ac:picMkLst>
              <pc:docMk/>
              <pc:sldMasterMk cId="3815649992" sldId="2147483703"/>
              <pc:sldLayoutMk cId="3528325158" sldId="2147483854"/>
              <ac:picMk id="13" creationId="{8023B743-31AE-4124-AFAF-2487AE2944EB}"/>
            </ac:picMkLst>
          </pc:picChg>
        </pc:sldLayoutChg>
        <pc:sldLayoutChg chg="delSp del mod">
          <pc:chgData name="Ida Steinicke" userId="cd0a9c52-b166-4545-9576-1df912e60eef" providerId="ADAL" clId="{0F4CB675-F0DD-4376-9119-6E219A50F12E}" dt="2021-06-29T10:18:12.599" v="407" actId="47"/>
          <pc:sldLayoutMkLst>
            <pc:docMk/>
            <pc:sldMasterMk cId="3815649992" sldId="2147483703"/>
            <pc:sldLayoutMk cId="1612365225" sldId="2147483855"/>
          </pc:sldLayoutMkLst>
          <pc:grpChg chg="del">
            <ac:chgData name="Ida Steinicke" userId="cd0a9c52-b166-4545-9576-1df912e60eef" providerId="ADAL" clId="{0F4CB675-F0DD-4376-9119-6E219A50F12E}" dt="2021-06-29T10:04:57.468" v="267" actId="478"/>
            <ac:grpSpMkLst>
              <pc:docMk/>
              <pc:sldMasterMk cId="3815649992" sldId="2147483703"/>
              <pc:sldLayoutMk cId="1612365225" sldId="2147483855"/>
              <ac:grpSpMk id="13" creationId="{34851282-8267-4FCA-81C3-CC2446074D53}"/>
            </ac:grpSpMkLst>
          </pc:grpChg>
          <pc:picChg chg="del">
            <ac:chgData name="Ida Steinicke" userId="cd0a9c52-b166-4545-9576-1df912e60eef" providerId="ADAL" clId="{0F4CB675-F0DD-4376-9119-6E219A50F12E}" dt="2021-06-29T10:04:56.307" v="266" actId="478"/>
            <ac:picMkLst>
              <pc:docMk/>
              <pc:sldMasterMk cId="3815649992" sldId="2147483703"/>
              <pc:sldLayoutMk cId="1612365225" sldId="2147483855"/>
              <ac:picMk id="5" creationId="{79AD2A3C-ADA4-4EE6-8BB6-069284FDAA1F}"/>
            </ac:picMkLst>
          </pc:picChg>
        </pc:sldLayoutChg>
        <pc:sldLayoutChg chg="addSp delSp modSp add mod modTransition">
          <pc:chgData name="Ida Steinicke" userId="cd0a9c52-b166-4545-9576-1df912e60eef" providerId="ADAL" clId="{0F4CB675-F0DD-4376-9119-6E219A50F12E}" dt="2021-07-01T11:13:05.030" v="1652"/>
          <pc:sldLayoutMkLst>
            <pc:docMk/>
            <pc:sldMasterMk cId="3815649992" sldId="2147483703"/>
            <pc:sldLayoutMk cId="2760645889" sldId="2147483855"/>
          </pc:sldLayoutMkLst>
          <pc:spChg chg="add del mod">
            <ac:chgData name="Ida Steinicke" userId="cd0a9c52-b166-4545-9576-1df912e60eef" providerId="ADAL" clId="{0F4CB675-F0DD-4376-9119-6E219A50F12E}" dt="2021-07-01T11:13:03.894" v="1651" actId="478"/>
            <ac:spMkLst>
              <pc:docMk/>
              <pc:sldMasterMk cId="3815649992" sldId="2147483703"/>
              <pc:sldLayoutMk cId="2760645889" sldId="2147483855"/>
              <ac:spMk id="8" creationId="{DC29C18E-A3ED-4046-9D75-AC3E564F31AD}"/>
            </ac:spMkLst>
          </pc:spChg>
          <pc:spChg chg="mod">
            <ac:chgData name="Ida Steinicke" userId="cd0a9c52-b166-4545-9576-1df912e60eef" providerId="ADAL" clId="{0F4CB675-F0DD-4376-9119-6E219A50F12E}" dt="2021-06-29T12:30:22.061" v="968" actId="207"/>
            <ac:spMkLst>
              <pc:docMk/>
              <pc:sldMasterMk cId="3815649992" sldId="2147483703"/>
              <pc:sldLayoutMk cId="2760645889" sldId="2147483855"/>
              <ac:spMk id="11" creationId="{DFDB1694-200F-41D9-9FF6-9269F9F8AEC0}"/>
            </ac:spMkLst>
          </pc:spChg>
          <pc:picChg chg="del">
            <ac:chgData name="Ida Steinicke" userId="cd0a9c52-b166-4545-9576-1df912e60eef" providerId="ADAL" clId="{0F4CB675-F0DD-4376-9119-6E219A50F12E}" dt="2021-06-29T10:30:22.383" v="524" actId="478"/>
            <ac:picMkLst>
              <pc:docMk/>
              <pc:sldMasterMk cId="3815649992" sldId="2147483703"/>
              <pc:sldLayoutMk cId="2760645889" sldId="2147483855"/>
              <ac:picMk id="3" creationId="{B87E9BF7-1C38-4DD2-A83E-0BA319FD832F}"/>
            </ac:picMkLst>
          </pc:picChg>
          <pc:picChg chg="add mod ord modCrop">
            <ac:chgData name="Ida Steinicke" userId="cd0a9c52-b166-4545-9576-1df912e60eef" providerId="ADAL" clId="{0F4CB675-F0DD-4376-9119-6E219A50F12E}" dt="2021-06-29T13:00:57.430" v="1549" actId="732"/>
            <ac:picMkLst>
              <pc:docMk/>
              <pc:sldMasterMk cId="3815649992" sldId="2147483703"/>
              <pc:sldLayoutMk cId="2760645889" sldId="2147483855"/>
              <ac:picMk id="4" creationId="{53042776-E01B-4397-BD7B-B7FC900093D0}"/>
            </ac:picMkLst>
          </pc:picChg>
          <pc:picChg chg="del">
            <ac:chgData name="Ida Steinicke" userId="cd0a9c52-b166-4545-9576-1df912e60eef" providerId="ADAL" clId="{0F4CB675-F0DD-4376-9119-6E219A50F12E}" dt="2021-06-29T12:29:31.639" v="960" actId="478"/>
            <ac:picMkLst>
              <pc:docMk/>
              <pc:sldMasterMk cId="3815649992" sldId="2147483703"/>
              <pc:sldLayoutMk cId="2760645889" sldId="2147483855"/>
              <ac:picMk id="5" creationId="{FC99B3FA-BEA0-4CBC-9A59-8C1F4016D369}"/>
            </ac:picMkLst>
          </pc:picChg>
          <pc:picChg chg="add mod">
            <ac:chgData name="Ida Steinicke" userId="cd0a9c52-b166-4545-9576-1df912e60eef" providerId="ADAL" clId="{0F4CB675-F0DD-4376-9119-6E219A50F12E}" dt="2021-07-01T11:13:05.030" v="1652"/>
            <ac:picMkLst>
              <pc:docMk/>
              <pc:sldMasterMk cId="3815649992" sldId="2147483703"/>
              <pc:sldLayoutMk cId="2760645889" sldId="2147483855"/>
              <ac:picMk id="6" creationId="{6985FC77-B0A6-46C9-B4DD-BCE7AC1360F2}"/>
            </ac:picMkLst>
          </pc:picChg>
          <pc:picChg chg="add del mod">
            <ac:chgData name="Ida Steinicke" userId="cd0a9c52-b166-4545-9576-1df912e60eef" providerId="ADAL" clId="{0F4CB675-F0DD-4376-9119-6E219A50F12E}" dt="2021-07-01T11:13:03.245" v="1650" actId="478"/>
            <ac:picMkLst>
              <pc:docMk/>
              <pc:sldMasterMk cId="3815649992" sldId="2147483703"/>
              <pc:sldLayoutMk cId="2760645889" sldId="2147483855"/>
              <ac:picMk id="9" creationId="{0B2CEAD1-0284-4FD6-A9B6-6F3B0F701FF1}"/>
            </ac:picMkLst>
          </pc:picChg>
          <pc:picChg chg="del">
            <ac:chgData name="Ida Steinicke" userId="cd0a9c52-b166-4545-9576-1df912e60eef" providerId="ADAL" clId="{0F4CB675-F0DD-4376-9119-6E219A50F12E}" dt="2021-06-29T12:29:33.379" v="961" actId="478"/>
            <ac:picMkLst>
              <pc:docMk/>
              <pc:sldMasterMk cId="3815649992" sldId="2147483703"/>
              <pc:sldLayoutMk cId="2760645889" sldId="2147483855"/>
              <ac:picMk id="13" creationId="{8023B743-31AE-4124-AFAF-2487AE2944EB}"/>
            </ac:picMkLst>
          </pc:picChg>
        </pc:sldLayoutChg>
        <pc:sldLayoutChg chg="delSp del mod">
          <pc:chgData name="Ida Steinicke" userId="cd0a9c52-b166-4545-9576-1df912e60eef" providerId="ADAL" clId="{0F4CB675-F0DD-4376-9119-6E219A50F12E}" dt="2021-06-29T10:18:35.279" v="410" actId="2696"/>
          <pc:sldLayoutMkLst>
            <pc:docMk/>
            <pc:sldMasterMk cId="3815649992" sldId="2147483703"/>
            <pc:sldLayoutMk cId="1837485505" sldId="2147483856"/>
          </pc:sldLayoutMkLst>
          <pc:grpChg chg="del">
            <ac:chgData name="Ida Steinicke" userId="cd0a9c52-b166-4545-9576-1df912e60eef" providerId="ADAL" clId="{0F4CB675-F0DD-4376-9119-6E219A50F12E}" dt="2021-06-29T10:04:54.531" v="265" actId="478"/>
            <ac:grpSpMkLst>
              <pc:docMk/>
              <pc:sldMasterMk cId="3815649992" sldId="2147483703"/>
              <pc:sldLayoutMk cId="1837485505" sldId="2147483856"/>
              <ac:grpSpMk id="13" creationId="{11BA163F-63E5-4CAA-AEB5-1B63AEF85D8F}"/>
            </ac:grpSpMkLst>
          </pc:grpChg>
          <pc:picChg chg="del">
            <ac:chgData name="Ida Steinicke" userId="cd0a9c52-b166-4545-9576-1df912e60eef" providerId="ADAL" clId="{0F4CB675-F0DD-4376-9119-6E219A50F12E}" dt="2021-06-29T10:04:52.842" v="264" actId="478"/>
            <ac:picMkLst>
              <pc:docMk/>
              <pc:sldMasterMk cId="3815649992" sldId="2147483703"/>
              <pc:sldLayoutMk cId="1837485505" sldId="2147483856"/>
              <ac:picMk id="6" creationId="{E9B23504-CD01-4D31-94DC-389E26832435}"/>
            </ac:picMkLst>
          </pc:picChg>
        </pc:sldLayoutChg>
        <pc:sldLayoutChg chg="addSp delSp modSp add mod modTransition">
          <pc:chgData name="Ida Steinicke" userId="cd0a9c52-b166-4545-9576-1df912e60eef" providerId="ADAL" clId="{0F4CB675-F0DD-4376-9119-6E219A50F12E}" dt="2021-07-01T11:12:41.811" v="1643"/>
          <pc:sldLayoutMkLst>
            <pc:docMk/>
            <pc:sldMasterMk cId="3815649992" sldId="2147483703"/>
            <pc:sldLayoutMk cId="3840137805" sldId="2147483856"/>
          </pc:sldLayoutMkLst>
          <pc:spChg chg="add del mod">
            <ac:chgData name="Ida Steinicke" userId="cd0a9c52-b166-4545-9576-1df912e60eef" providerId="ADAL" clId="{0F4CB675-F0DD-4376-9119-6E219A50F12E}" dt="2021-07-01T11:12:38.614" v="1640" actId="478"/>
            <ac:spMkLst>
              <pc:docMk/>
              <pc:sldMasterMk cId="3815649992" sldId="2147483703"/>
              <pc:sldLayoutMk cId="3840137805" sldId="2147483856"/>
              <ac:spMk id="6" creationId="{3CBE56B4-5D90-4ADA-81D0-38C18B7D3087}"/>
            </ac:spMkLst>
          </pc:spChg>
          <pc:spChg chg="mod">
            <ac:chgData name="Ida Steinicke" userId="cd0a9c52-b166-4545-9576-1df912e60eef" providerId="ADAL" clId="{0F4CB675-F0DD-4376-9119-6E219A50F12E}" dt="2021-06-29T12:30:08.995" v="965" actId="207"/>
            <ac:spMkLst>
              <pc:docMk/>
              <pc:sldMasterMk cId="3815649992" sldId="2147483703"/>
              <pc:sldLayoutMk cId="3840137805" sldId="2147483856"/>
              <ac:spMk id="11" creationId="{DFDB1694-200F-41D9-9FF6-9269F9F8AEC0}"/>
            </ac:spMkLst>
          </pc:spChg>
          <pc:picChg chg="del">
            <ac:chgData name="Ida Steinicke" userId="cd0a9c52-b166-4545-9576-1df912e60eef" providerId="ADAL" clId="{0F4CB675-F0DD-4376-9119-6E219A50F12E}" dt="2021-06-29T12:29:05.526" v="950" actId="478"/>
            <ac:picMkLst>
              <pc:docMk/>
              <pc:sldMasterMk cId="3815649992" sldId="2147483703"/>
              <pc:sldLayoutMk cId="3840137805" sldId="2147483856"/>
              <ac:picMk id="5" creationId="{FC99B3FA-BEA0-4CBC-9A59-8C1F4016D369}"/>
            </ac:picMkLst>
          </pc:picChg>
          <pc:picChg chg="mod ord modCrop">
            <ac:chgData name="Ida Steinicke" userId="cd0a9c52-b166-4545-9576-1df912e60eef" providerId="ADAL" clId="{0F4CB675-F0DD-4376-9119-6E219A50F12E}" dt="2021-06-29T13:01:25.717" v="1551" actId="732"/>
            <ac:picMkLst>
              <pc:docMk/>
              <pc:sldMasterMk cId="3815649992" sldId="2147483703"/>
              <pc:sldLayoutMk cId="3840137805" sldId="2147483856"/>
              <ac:picMk id="7" creationId="{D3978B00-BE95-4BDF-A3FB-0AC1D80A8412}"/>
            </ac:picMkLst>
          </pc:picChg>
          <pc:picChg chg="add del mod">
            <ac:chgData name="Ida Steinicke" userId="cd0a9c52-b166-4545-9576-1df912e60eef" providerId="ADAL" clId="{0F4CB675-F0DD-4376-9119-6E219A50F12E}" dt="2021-07-01T11:12:39.389" v="1641" actId="478"/>
            <ac:picMkLst>
              <pc:docMk/>
              <pc:sldMasterMk cId="3815649992" sldId="2147483703"/>
              <pc:sldLayoutMk cId="3840137805" sldId="2147483856"/>
              <ac:picMk id="8" creationId="{17301CE4-3568-469E-84DC-3F4AD62505B6}"/>
            </ac:picMkLst>
          </pc:picChg>
          <pc:picChg chg="add mod">
            <ac:chgData name="Ida Steinicke" userId="cd0a9c52-b166-4545-9576-1df912e60eef" providerId="ADAL" clId="{0F4CB675-F0DD-4376-9119-6E219A50F12E}" dt="2021-07-01T11:12:41.811" v="1643"/>
            <ac:picMkLst>
              <pc:docMk/>
              <pc:sldMasterMk cId="3815649992" sldId="2147483703"/>
              <pc:sldLayoutMk cId="3840137805" sldId="2147483856"/>
              <ac:picMk id="9" creationId="{B9CD1213-30ED-484F-8248-DD7390A7C418}"/>
            </ac:picMkLst>
          </pc:picChg>
          <pc:picChg chg="del">
            <ac:chgData name="Ida Steinicke" userId="cd0a9c52-b166-4545-9576-1df912e60eef" providerId="ADAL" clId="{0F4CB675-F0DD-4376-9119-6E219A50F12E}" dt="2021-07-01T11:12:40.253" v="1642" actId="478"/>
            <ac:picMkLst>
              <pc:docMk/>
              <pc:sldMasterMk cId="3815649992" sldId="2147483703"/>
              <pc:sldLayoutMk cId="3840137805" sldId="2147483856"/>
              <ac:picMk id="13" creationId="{8023B743-31AE-4124-AFAF-2487AE2944EB}"/>
            </ac:picMkLst>
          </pc:picChg>
        </pc:sldLayoutChg>
        <pc:sldLayoutChg chg="del">
          <pc:chgData name="Ida Steinicke" userId="cd0a9c52-b166-4545-9576-1df912e60eef" providerId="ADAL" clId="{0F4CB675-F0DD-4376-9119-6E219A50F12E}" dt="2021-06-29T10:18:01.434" v="404" actId="47"/>
          <pc:sldLayoutMkLst>
            <pc:docMk/>
            <pc:sldMasterMk cId="3815649992" sldId="2147483703"/>
            <pc:sldLayoutMk cId="247588084" sldId="2147483857"/>
          </pc:sldLayoutMkLst>
        </pc:sldLayoutChg>
        <pc:sldLayoutChg chg="addSp delSp modSp add mod modTransition">
          <pc:chgData name="Ida Steinicke" userId="cd0a9c52-b166-4545-9576-1df912e60eef" providerId="ADAL" clId="{0F4CB675-F0DD-4376-9119-6E219A50F12E}" dt="2021-06-29T12:55:04.634" v="1512" actId="6014"/>
          <pc:sldLayoutMkLst>
            <pc:docMk/>
            <pc:sldMasterMk cId="3815649992" sldId="2147483703"/>
            <pc:sldLayoutMk cId="3552990657" sldId="2147483857"/>
          </pc:sldLayoutMkLst>
          <pc:spChg chg="add mod ord">
            <ac:chgData name="Ida Steinicke" userId="cd0a9c52-b166-4545-9576-1df912e60eef" providerId="ADAL" clId="{0F4CB675-F0DD-4376-9119-6E219A50F12E}" dt="2021-06-29T12:33:19.782" v="991" actId="207"/>
            <ac:spMkLst>
              <pc:docMk/>
              <pc:sldMasterMk cId="3815649992" sldId="2147483703"/>
              <pc:sldLayoutMk cId="3552990657" sldId="2147483857"/>
              <ac:spMk id="4" creationId="{956C378A-B0A2-40B3-88AB-BB560EEFDBD1}"/>
            </ac:spMkLst>
          </pc:spChg>
          <pc:spChg chg="add del mod">
            <ac:chgData name="Ida Steinicke" userId="cd0a9c52-b166-4545-9576-1df912e60eef" providerId="ADAL" clId="{0F4CB675-F0DD-4376-9119-6E219A50F12E}" dt="2021-06-29T12:48:19.963" v="1379" actId="21"/>
            <ac:spMkLst>
              <pc:docMk/>
              <pc:sldMasterMk cId="3815649992" sldId="2147483703"/>
              <pc:sldLayoutMk cId="3552990657" sldId="2147483857"/>
              <ac:spMk id="10" creationId="{492D0FD1-D035-486B-8B8F-0EC13C688453}"/>
            </ac:spMkLst>
          </pc:spChg>
          <pc:picChg chg="add mod modCrop">
            <ac:chgData name="Ida Steinicke" userId="cd0a9c52-b166-4545-9576-1df912e60eef" providerId="ADAL" clId="{0F4CB675-F0DD-4376-9119-6E219A50F12E}" dt="2021-06-29T12:48:17.141" v="1378" actId="14100"/>
            <ac:picMkLst>
              <pc:docMk/>
              <pc:sldMasterMk cId="3815649992" sldId="2147483703"/>
              <pc:sldLayoutMk cId="3552990657" sldId="2147483857"/>
              <ac:picMk id="3" creationId="{45778239-B293-4990-9302-470C88E002FC}"/>
            </ac:picMkLst>
          </pc:picChg>
          <pc:picChg chg="del">
            <ac:chgData name="Ida Steinicke" userId="cd0a9c52-b166-4545-9576-1df912e60eef" providerId="ADAL" clId="{0F4CB675-F0DD-4376-9119-6E219A50F12E}" dt="2021-06-29T12:32:49.123" v="984" actId="478"/>
            <ac:picMkLst>
              <pc:docMk/>
              <pc:sldMasterMk cId="3815649992" sldId="2147483703"/>
              <pc:sldLayoutMk cId="3552990657" sldId="2147483857"/>
              <ac:picMk id="6" creationId="{52C92FD1-CF26-4E45-8503-D6903B6B59E0}"/>
            </ac:picMkLst>
          </pc:picChg>
        </pc:sldLayoutChg>
        <pc:sldLayoutChg chg="add del mod replId modTransition">
          <pc:chgData name="Ida Steinicke" userId="cd0a9c52-b166-4545-9576-1df912e60eef" providerId="ADAL" clId="{0F4CB675-F0DD-4376-9119-6E219A50F12E}" dt="2021-06-29T12:37:59.060" v="1034" actId="2696"/>
          <pc:sldLayoutMkLst>
            <pc:docMk/>
            <pc:sldMasterMk cId="3815649992" sldId="2147483703"/>
            <pc:sldLayoutMk cId="1369611273" sldId="2147483860"/>
          </pc:sldLayoutMkLst>
        </pc:sldLayoutChg>
        <pc:sldLayoutChg chg="add del mod modTransition">
          <pc:chgData name="Ida Steinicke" userId="cd0a9c52-b166-4545-9576-1df912e60eef" providerId="ADAL" clId="{0F4CB675-F0DD-4376-9119-6E219A50F12E}" dt="2021-06-29T12:38:00.397" v="1035" actId="2696"/>
          <pc:sldLayoutMkLst>
            <pc:docMk/>
            <pc:sldMasterMk cId="3815649992" sldId="2147483703"/>
            <pc:sldLayoutMk cId="2777615156" sldId="2147483861"/>
          </pc:sldLayoutMkLst>
        </pc:sldLayoutChg>
        <pc:sldLayoutChg chg="add del mod modTransition">
          <pc:chgData name="Ida Steinicke" userId="cd0a9c52-b166-4545-9576-1df912e60eef" providerId="ADAL" clId="{0F4CB675-F0DD-4376-9119-6E219A50F12E}" dt="2021-06-29T12:38:01.935" v="1036" actId="2696"/>
          <pc:sldLayoutMkLst>
            <pc:docMk/>
            <pc:sldMasterMk cId="3815649992" sldId="2147483703"/>
            <pc:sldLayoutMk cId="2658940543" sldId="2147483862"/>
          </pc:sldLayoutMkLst>
        </pc:sldLayoutChg>
        <pc:sldLayoutChg chg="add del mod modTransition">
          <pc:chgData name="Ida Steinicke" userId="cd0a9c52-b166-4545-9576-1df912e60eef" providerId="ADAL" clId="{0F4CB675-F0DD-4376-9119-6E219A50F12E}" dt="2021-06-29T12:38:03.999" v="1037" actId="2696"/>
          <pc:sldLayoutMkLst>
            <pc:docMk/>
            <pc:sldMasterMk cId="3815649992" sldId="2147483703"/>
            <pc:sldLayoutMk cId="2925777757" sldId="2147483863"/>
          </pc:sldLayoutMkLst>
        </pc:sldLayoutChg>
        <pc:sldLayoutChg chg="add del mod modTransition">
          <pc:chgData name="Ida Steinicke" userId="cd0a9c52-b166-4545-9576-1df912e60eef" providerId="ADAL" clId="{0F4CB675-F0DD-4376-9119-6E219A50F12E}" dt="2021-06-29T12:37:56.698" v="1033" actId="2696"/>
          <pc:sldLayoutMkLst>
            <pc:docMk/>
            <pc:sldMasterMk cId="3815649992" sldId="2147483703"/>
            <pc:sldLayoutMk cId="3335228090" sldId="2147483864"/>
          </pc:sldLayoutMkLst>
        </pc:sldLayoutChg>
        <pc:sldLayoutChg chg="addSp delSp modSp add mod modTransition">
          <pc:chgData name="Ida Steinicke" userId="cd0a9c52-b166-4545-9576-1df912e60eef" providerId="ADAL" clId="{0F4CB675-F0DD-4376-9119-6E219A50F12E}" dt="2021-06-29T12:55:10.960" v="1513" actId="6014"/>
          <pc:sldLayoutMkLst>
            <pc:docMk/>
            <pc:sldMasterMk cId="3815649992" sldId="2147483703"/>
            <pc:sldLayoutMk cId="393469005" sldId="2147483865"/>
          </pc:sldLayoutMkLst>
          <pc:spChg chg="add del mod">
            <ac:chgData name="Ida Steinicke" userId="cd0a9c52-b166-4545-9576-1df912e60eef" providerId="ADAL" clId="{0F4CB675-F0DD-4376-9119-6E219A50F12E}" dt="2021-06-29T12:47:56.863" v="1360" actId="21"/>
            <ac:spMkLst>
              <pc:docMk/>
              <pc:sldMasterMk cId="3815649992" sldId="2147483703"/>
              <pc:sldLayoutMk cId="393469005" sldId="2147483865"/>
              <ac:spMk id="15" creationId="{0898D37B-8DE8-43B0-94C1-B06BB0338C22}"/>
            </ac:spMkLst>
          </pc:spChg>
          <pc:picChg chg="del">
            <ac:chgData name="Ida Steinicke" userId="cd0a9c52-b166-4545-9576-1df912e60eef" providerId="ADAL" clId="{0F4CB675-F0DD-4376-9119-6E219A50F12E}" dt="2021-06-29T12:33:42.048" v="998" actId="478"/>
            <ac:picMkLst>
              <pc:docMk/>
              <pc:sldMasterMk cId="3815649992" sldId="2147483703"/>
              <pc:sldLayoutMk cId="393469005" sldId="2147483865"/>
              <ac:picMk id="3" creationId="{45778239-B293-4990-9302-470C88E002FC}"/>
            </ac:picMkLst>
          </pc:picChg>
          <pc:picChg chg="add del mod">
            <ac:chgData name="Ida Steinicke" userId="cd0a9c52-b166-4545-9576-1df912e60eef" providerId="ADAL" clId="{0F4CB675-F0DD-4376-9119-6E219A50F12E}" dt="2021-06-29T12:42:20.345" v="1160" actId="478"/>
            <ac:picMkLst>
              <pc:docMk/>
              <pc:sldMasterMk cId="3815649992" sldId="2147483703"/>
              <pc:sldLayoutMk cId="393469005" sldId="2147483865"/>
              <ac:picMk id="5" creationId="{47DA01B8-3F86-43C5-8909-592ACDAF1929}"/>
            </ac:picMkLst>
          </pc:picChg>
          <pc:picChg chg="add del mod">
            <ac:chgData name="Ida Steinicke" userId="cd0a9c52-b166-4545-9576-1df912e60eef" providerId="ADAL" clId="{0F4CB675-F0DD-4376-9119-6E219A50F12E}" dt="2021-06-29T12:42:19.442" v="1159" actId="478"/>
            <ac:picMkLst>
              <pc:docMk/>
              <pc:sldMasterMk cId="3815649992" sldId="2147483703"/>
              <pc:sldLayoutMk cId="393469005" sldId="2147483865"/>
              <ac:picMk id="7" creationId="{A6C2A9D2-015A-4020-B3D6-00A52EBD2C9A}"/>
            </ac:picMkLst>
          </pc:picChg>
          <pc:picChg chg="add del mod">
            <ac:chgData name="Ida Steinicke" userId="cd0a9c52-b166-4545-9576-1df912e60eef" providerId="ADAL" clId="{0F4CB675-F0DD-4376-9119-6E219A50F12E}" dt="2021-06-29T12:42:18.594" v="1158" actId="478"/>
            <ac:picMkLst>
              <pc:docMk/>
              <pc:sldMasterMk cId="3815649992" sldId="2147483703"/>
              <pc:sldLayoutMk cId="393469005" sldId="2147483865"/>
              <ac:picMk id="11" creationId="{1FB10576-F827-4B7B-814E-049C061966B2}"/>
            </ac:picMkLst>
          </pc:picChg>
          <pc:picChg chg="add del mod ord modCrop">
            <ac:chgData name="Ida Steinicke" userId="cd0a9c52-b166-4545-9576-1df912e60eef" providerId="ADAL" clId="{0F4CB675-F0DD-4376-9119-6E219A50F12E}" dt="2021-06-29T12:46:33.147" v="1241" actId="1036"/>
            <ac:picMkLst>
              <pc:docMk/>
              <pc:sldMasterMk cId="3815649992" sldId="2147483703"/>
              <pc:sldLayoutMk cId="393469005" sldId="2147483865"/>
              <ac:picMk id="13" creationId="{E36AFD17-8C31-4A2B-B594-294925E30D4E}"/>
            </ac:picMkLst>
          </pc:picChg>
          <pc:picChg chg="add del mod">
            <ac:chgData name="Ida Steinicke" userId="cd0a9c52-b166-4545-9576-1df912e60eef" providerId="ADAL" clId="{0F4CB675-F0DD-4376-9119-6E219A50F12E}" dt="2021-06-29T12:37:36.212" v="1031" actId="478"/>
            <ac:picMkLst>
              <pc:docMk/>
              <pc:sldMasterMk cId="3815649992" sldId="2147483703"/>
              <pc:sldLayoutMk cId="393469005" sldId="2147483865"/>
              <ac:picMk id="14" creationId="{7DD1D709-CEB3-43A0-ACEB-2F93847E3BA4}"/>
            </ac:picMkLst>
          </pc:picChg>
        </pc:sldLayoutChg>
        <pc:sldLayoutChg chg="addSp delSp modSp add mod modTransition">
          <pc:chgData name="Ida Steinicke" userId="cd0a9c52-b166-4545-9576-1df912e60eef" providerId="ADAL" clId="{0F4CB675-F0DD-4376-9119-6E219A50F12E}" dt="2021-06-29T12:55:16.581" v="1514" actId="6014"/>
          <pc:sldLayoutMkLst>
            <pc:docMk/>
            <pc:sldMasterMk cId="3815649992" sldId="2147483703"/>
            <pc:sldLayoutMk cId="3257378437" sldId="2147483866"/>
          </pc:sldLayoutMkLst>
          <pc:spChg chg="add del mod">
            <ac:chgData name="Ida Steinicke" userId="cd0a9c52-b166-4545-9576-1df912e60eef" providerId="ADAL" clId="{0F4CB675-F0DD-4376-9119-6E219A50F12E}" dt="2021-06-29T12:48:48.591" v="1396" actId="21"/>
            <ac:spMkLst>
              <pc:docMk/>
              <pc:sldMasterMk cId="3815649992" sldId="2147483703"/>
              <pc:sldLayoutMk cId="3257378437" sldId="2147483866"/>
              <ac:spMk id="10" creationId="{2CAC89BF-2321-4926-B9EB-3EEAF90D85D6}"/>
            </ac:spMkLst>
          </pc:spChg>
          <pc:picChg chg="del mod modCrop">
            <ac:chgData name="Ida Steinicke" userId="cd0a9c52-b166-4545-9576-1df912e60eef" providerId="ADAL" clId="{0F4CB675-F0DD-4376-9119-6E219A50F12E}" dt="2021-06-29T12:42:15.627" v="1156" actId="478"/>
            <ac:picMkLst>
              <pc:docMk/>
              <pc:sldMasterMk cId="3815649992" sldId="2147483703"/>
              <pc:sldLayoutMk cId="3257378437" sldId="2147483866"/>
              <ac:picMk id="5" creationId="{47DA01B8-3F86-43C5-8909-592ACDAF1929}"/>
            </ac:picMkLst>
          </pc:picChg>
          <pc:picChg chg="del mod modCrop">
            <ac:chgData name="Ida Steinicke" userId="cd0a9c52-b166-4545-9576-1df912e60eef" providerId="ADAL" clId="{0F4CB675-F0DD-4376-9119-6E219A50F12E}" dt="2021-06-29T12:42:16.496" v="1157" actId="478"/>
            <ac:picMkLst>
              <pc:docMk/>
              <pc:sldMasterMk cId="3815649992" sldId="2147483703"/>
              <pc:sldLayoutMk cId="3257378437" sldId="2147483866"/>
              <ac:picMk id="7" creationId="{A6C2A9D2-015A-4020-B3D6-00A52EBD2C9A}"/>
            </ac:picMkLst>
          </pc:picChg>
          <pc:picChg chg="add del mod modCrop">
            <ac:chgData name="Ida Steinicke" userId="cd0a9c52-b166-4545-9576-1df912e60eef" providerId="ADAL" clId="{0F4CB675-F0DD-4376-9119-6E219A50F12E}" dt="2021-06-29T12:48:46.202" v="1395" actId="1036"/>
            <ac:picMkLst>
              <pc:docMk/>
              <pc:sldMasterMk cId="3815649992" sldId="2147483703"/>
              <pc:sldLayoutMk cId="3257378437" sldId="2147483866"/>
              <ac:picMk id="11" creationId="{1FB10576-F827-4B7B-814E-049C061966B2}"/>
            </ac:picMkLst>
          </pc:picChg>
          <pc:picChg chg="del mod">
            <ac:chgData name="Ida Steinicke" userId="cd0a9c52-b166-4545-9576-1df912e60eef" providerId="ADAL" clId="{0F4CB675-F0DD-4376-9119-6E219A50F12E}" dt="2021-06-29T12:40:06.356" v="1092" actId="478"/>
            <ac:picMkLst>
              <pc:docMk/>
              <pc:sldMasterMk cId="3815649992" sldId="2147483703"/>
              <pc:sldLayoutMk cId="3257378437" sldId="2147483866"/>
              <ac:picMk id="13" creationId="{E36AFD17-8C31-4A2B-B594-294925E30D4E}"/>
            </ac:picMkLst>
          </pc:picChg>
        </pc:sldLayoutChg>
        <pc:sldLayoutChg chg="addSp delSp modSp add mod modTransition">
          <pc:chgData name="Ida Steinicke" userId="cd0a9c52-b166-4545-9576-1df912e60eef" providerId="ADAL" clId="{0F4CB675-F0DD-4376-9119-6E219A50F12E}" dt="2021-06-29T12:55:23.789" v="1515" actId="6014"/>
          <pc:sldLayoutMkLst>
            <pc:docMk/>
            <pc:sldMasterMk cId="3815649992" sldId="2147483703"/>
            <pc:sldLayoutMk cId="1376104449" sldId="2147483867"/>
          </pc:sldLayoutMkLst>
          <pc:spChg chg="add del mod">
            <ac:chgData name="Ida Steinicke" userId="cd0a9c52-b166-4545-9576-1df912e60eef" providerId="ADAL" clId="{0F4CB675-F0DD-4376-9119-6E219A50F12E}" dt="2021-06-29T12:49:18.884" v="1410" actId="21"/>
            <ac:spMkLst>
              <pc:docMk/>
              <pc:sldMasterMk cId="3815649992" sldId="2147483703"/>
              <pc:sldLayoutMk cId="1376104449" sldId="2147483867"/>
              <ac:spMk id="10" creationId="{12928D90-AA2F-450B-8159-EA380E532701}"/>
            </ac:spMkLst>
          </pc:spChg>
          <pc:picChg chg="mod">
            <ac:chgData name="Ida Steinicke" userId="cd0a9c52-b166-4545-9576-1df912e60eef" providerId="ADAL" clId="{0F4CB675-F0DD-4376-9119-6E219A50F12E}" dt="2021-06-29T12:49:15.123" v="1409" actId="14100"/>
            <ac:picMkLst>
              <pc:docMk/>
              <pc:sldMasterMk cId="3815649992" sldId="2147483703"/>
              <pc:sldLayoutMk cId="1376104449" sldId="2147483867"/>
              <ac:picMk id="5" creationId="{47DA01B8-3F86-43C5-8909-592ACDAF1929}"/>
            </ac:picMkLst>
          </pc:picChg>
          <pc:picChg chg="del">
            <ac:chgData name="Ida Steinicke" userId="cd0a9c52-b166-4545-9576-1df912e60eef" providerId="ADAL" clId="{0F4CB675-F0DD-4376-9119-6E219A50F12E}" dt="2021-06-29T12:42:13.521" v="1155" actId="478"/>
            <ac:picMkLst>
              <pc:docMk/>
              <pc:sldMasterMk cId="3815649992" sldId="2147483703"/>
              <pc:sldLayoutMk cId="1376104449" sldId="2147483867"/>
              <ac:picMk id="7" creationId="{A6C2A9D2-015A-4020-B3D6-00A52EBD2C9A}"/>
            </ac:picMkLst>
          </pc:picChg>
          <pc:picChg chg="del">
            <ac:chgData name="Ida Steinicke" userId="cd0a9c52-b166-4545-9576-1df912e60eef" providerId="ADAL" clId="{0F4CB675-F0DD-4376-9119-6E219A50F12E}" dt="2021-06-29T12:40:44.157" v="1107" actId="478"/>
            <ac:picMkLst>
              <pc:docMk/>
              <pc:sldMasterMk cId="3815649992" sldId="2147483703"/>
              <pc:sldLayoutMk cId="1376104449" sldId="2147483867"/>
              <ac:picMk id="11" creationId="{1FB10576-F827-4B7B-814E-049C061966B2}"/>
            </ac:picMkLst>
          </pc:picChg>
        </pc:sldLayoutChg>
        <pc:sldLayoutChg chg="addSp delSp modSp add mod modTransition">
          <pc:chgData name="Ida Steinicke" userId="cd0a9c52-b166-4545-9576-1df912e60eef" providerId="ADAL" clId="{0F4CB675-F0DD-4376-9119-6E219A50F12E}" dt="2021-06-29T12:55:31.749" v="1516" actId="6014"/>
          <pc:sldLayoutMkLst>
            <pc:docMk/>
            <pc:sldMasterMk cId="3815649992" sldId="2147483703"/>
            <pc:sldLayoutMk cId="3971401495" sldId="2147483868"/>
          </pc:sldLayoutMkLst>
          <pc:spChg chg="add del mod">
            <ac:chgData name="Ida Steinicke" userId="cd0a9c52-b166-4545-9576-1df912e60eef" providerId="ADAL" clId="{0F4CB675-F0DD-4376-9119-6E219A50F12E}" dt="2021-06-29T12:49:44.412" v="1440" actId="21"/>
            <ac:spMkLst>
              <pc:docMk/>
              <pc:sldMasterMk cId="3815649992" sldId="2147483703"/>
              <pc:sldLayoutMk cId="3971401495" sldId="2147483868"/>
              <ac:spMk id="10" creationId="{33391CA5-2298-4214-8532-A54E4EC7B9E9}"/>
            </ac:spMkLst>
          </pc:spChg>
          <pc:picChg chg="del">
            <ac:chgData name="Ida Steinicke" userId="cd0a9c52-b166-4545-9576-1df912e60eef" providerId="ADAL" clId="{0F4CB675-F0DD-4376-9119-6E219A50F12E}" dt="2021-06-29T12:41:08.063" v="1113" actId="478"/>
            <ac:picMkLst>
              <pc:docMk/>
              <pc:sldMasterMk cId="3815649992" sldId="2147483703"/>
              <pc:sldLayoutMk cId="3971401495" sldId="2147483868"/>
              <ac:picMk id="5" creationId="{47DA01B8-3F86-43C5-8909-592ACDAF1929}"/>
            </ac:picMkLst>
          </pc:picChg>
          <pc:picChg chg="mod">
            <ac:chgData name="Ida Steinicke" userId="cd0a9c52-b166-4545-9576-1df912e60eef" providerId="ADAL" clId="{0F4CB675-F0DD-4376-9119-6E219A50F12E}" dt="2021-06-29T12:49:41.748" v="1439" actId="1038"/>
            <ac:picMkLst>
              <pc:docMk/>
              <pc:sldMasterMk cId="3815649992" sldId="2147483703"/>
              <pc:sldLayoutMk cId="3971401495" sldId="2147483868"/>
              <ac:picMk id="7" creationId="{A6C2A9D2-015A-4020-B3D6-00A52EBD2C9A}"/>
            </ac:picMkLst>
          </pc:picChg>
        </pc:sldLayoutChg>
        <pc:sldLayoutChg chg="addSp delSp modSp add mod modTransition">
          <pc:chgData name="Ida Steinicke" userId="cd0a9c52-b166-4545-9576-1df912e60eef" providerId="ADAL" clId="{0F4CB675-F0DD-4376-9119-6E219A50F12E}" dt="2021-06-29T12:55:47.888" v="1517" actId="6014"/>
          <pc:sldLayoutMkLst>
            <pc:docMk/>
            <pc:sldMasterMk cId="3815649992" sldId="2147483703"/>
            <pc:sldLayoutMk cId="1930861742" sldId="2147483869"/>
          </pc:sldLayoutMkLst>
          <pc:spChg chg="add del mod">
            <ac:chgData name="Ida Steinicke" userId="cd0a9c52-b166-4545-9576-1df912e60eef" providerId="ADAL" clId="{0F4CB675-F0DD-4376-9119-6E219A50F12E}" dt="2021-06-29T12:50:07.756" v="1466" actId="21"/>
            <ac:spMkLst>
              <pc:docMk/>
              <pc:sldMasterMk cId="3815649992" sldId="2147483703"/>
              <pc:sldLayoutMk cId="1930861742" sldId="2147483869"/>
              <ac:spMk id="10" creationId="{B704A7C1-3265-4394-A958-0668C2EF458A}"/>
            </ac:spMkLst>
          </pc:spChg>
          <pc:picChg chg="add del mod">
            <ac:chgData name="Ida Steinicke" userId="cd0a9c52-b166-4545-9576-1df912e60eef" providerId="ADAL" clId="{0F4CB675-F0DD-4376-9119-6E219A50F12E}" dt="2021-06-29T12:42:10.812" v="1154" actId="478"/>
            <ac:picMkLst>
              <pc:docMk/>
              <pc:sldMasterMk cId="3815649992" sldId="2147483703"/>
              <pc:sldLayoutMk cId="1930861742" sldId="2147483869"/>
              <ac:picMk id="3" creationId="{3D2807C7-7B18-41F8-96A2-BECB691CA5D1}"/>
            </ac:picMkLst>
          </pc:picChg>
          <pc:picChg chg="add mod">
            <ac:chgData name="Ida Steinicke" userId="cd0a9c52-b166-4545-9576-1df912e60eef" providerId="ADAL" clId="{0F4CB675-F0DD-4376-9119-6E219A50F12E}" dt="2021-06-29T12:50:05.164" v="1465" actId="1036"/>
            <ac:picMkLst>
              <pc:docMk/>
              <pc:sldMasterMk cId="3815649992" sldId="2147483703"/>
              <pc:sldLayoutMk cId="1930861742" sldId="2147483869"/>
              <ac:picMk id="6" creationId="{C9E3C8FE-C007-439B-B431-FC84160CDD9C}"/>
            </ac:picMkLst>
          </pc:picChg>
          <pc:picChg chg="del">
            <ac:chgData name="Ida Steinicke" userId="cd0a9c52-b166-4545-9576-1df912e60eef" providerId="ADAL" clId="{0F4CB675-F0DD-4376-9119-6E219A50F12E}" dt="2021-06-29T12:41:54.687" v="1130" actId="478"/>
            <ac:picMkLst>
              <pc:docMk/>
              <pc:sldMasterMk cId="3815649992" sldId="2147483703"/>
              <pc:sldLayoutMk cId="1930861742" sldId="2147483869"/>
              <ac:picMk id="7" creationId="{A6C2A9D2-015A-4020-B3D6-00A52EBD2C9A}"/>
            </ac:picMkLst>
          </pc:picChg>
        </pc:sldLayoutChg>
        <pc:sldLayoutChg chg="addSp delSp modSp add mod modTransition">
          <pc:chgData name="Ida Steinicke" userId="cd0a9c52-b166-4545-9576-1df912e60eef" providerId="ADAL" clId="{0F4CB675-F0DD-4376-9119-6E219A50F12E}" dt="2021-06-29T12:55:55.007" v="1518" actId="6014"/>
          <pc:sldLayoutMkLst>
            <pc:docMk/>
            <pc:sldMasterMk cId="3815649992" sldId="2147483703"/>
            <pc:sldLayoutMk cId="950776616" sldId="2147483870"/>
          </pc:sldLayoutMkLst>
          <pc:spChg chg="add del mod">
            <ac:chgData name="Ida Steinicke" userId="cd0a9c52-b166-4545-9576-1df912e60eef" providerId="ADAL" clId="{0F4CB675-F0DD-4376-9119-6E219A50F12E}" dt="2021-06-29T12:50:29.464" v="1483" actId="21"/>
            <ac:spMkLst>
              <pc:docMk/>
              <pc:sldMasterMk cId="3815649992" sldId="2147483703"/>
              <pc:sldLayoutMk cId="950776616" sldId="2147483870"/>
              <ac:spMk id="10" creationId="{C77EDD6F-3A5D-4DB9-AFCC-0C783E29518F}"/>
            </ac:spMkLst>
          </pc:spChg>
          <pc:picChg chg="mod">
            <ac:chgData name="Ida Steinicke" userId="cd0a9c52-b166-4545-9576-1df912e60eef" providerId="ADAL" clId="{0F4CB675-F0DD-4376-9119-6E219A50F12E}" dt="2021-06-29T12:50:26.940" v="1482" actId="1037"/>
            <ac:picMkLst>
              <pc:docMk/>
              <pc:sldMasterMk cId="3815649992" sldId="2147483703"/>
              <pc:sldLayoutMk cId="950776616" sldId="2147483870"/>
              <ac:picMk id="3" creationId="{3D2807C7-7B18-41F8-96A2-BECB691CA5D1}"/>
            </ac:picMkLst>
          </pc:picChg>
          <pc:picChg chg="del">
            <ac:chgData name="Ida Steinicke" userId="cd0a9c52-b166-4545-9576-1df912e60eef" providerId="ADAL" clId="{0F4CB675-F0DD-4376-9119-6E219A50F12E}" dt="2021-06-29T12:42:41.840" v="1168" actId="478"/>
            <ac:picMkLst>
              <pc:docMk/>
              <pc:sldMasterMk cId="3815649992" sldId="2147483703"/>
              <pc:sldLayoutMk cId="950776616" sldId="2147483870"/>
              <ac:picMk id="6" creationId="{C9E3C8FE-C007-439B-B431-FC84160CDD9C}"/>
            </ac:picMkLst>
          </pc:picChg>
          <pc:picChg chg="add mod">
            <ac:chgData name="Ida Steinicke" userId="cd0a9c52-b166-4545-9576-1df912e60eef" providerId="ADAL" clId="{0F4CB675-F0DD-4376-9119-6E219A50F12E}" dt="2021-06-29T12:42:30.581" v="1163" actId="571"/>
            <ac:picMkLst>
              <pc:docMk/>
              <pc:sldMasterMk cId="3815649992" sldId="2147483703"/>
              <pc:sldLayoutMk cId="950776616" sldId="2147483870"/>
              <ac:picMk id="7" creationId="{B36CC8F2-BF2D-43B4-97C6-16426692BCBD}"/>
            </ac:picMkLst>
          </pc:picChg>
        </pc:sldLayoutChg>
        <pc:sldLayoutChg chg="addSp delSp modSp add del mod modTransition">
          <pc:chgData name="Ida Steinicke" userId="cd0a9c52-b166-4545-9576-1df912e60eef" providerId="ADAL" clId="{0F4CB675-F0DD-4376-9119-6E219A50F12E}" dt="2021-06-29T12:50:32.438" v="1484" actId="2696"/>
          <pc:sldLayoutMkLst>
            <pc:docMk/>
            <pc:sldMasterMk cId="3815649992" sldId="2147483703"/>
            <pc:sldLayoutMk cId="3634542891" sldId="2147483871"/>
          </pc:sldLayoutMkLst>
          <pc:picChg chg="add mod">
            <ac:chgData name="Ida Steinicke" userId="cd0a9c52-b166-4545-9576-1df912e60eef" providerId="ADAL" clId="{0F4CB675-F0DD-4376-9119-6E219A50F12E}" dt="2021-06-29T12:43:24.627" v="1200" actId="1076"/>
            <ac:picMkLst>
              <pc:docMk/>
              <pc:sldMasterMk cId="3815649992" sldId="2147483703"/>
              <pc:sldLayoutMk cId="3634542891" sldId="2147483871"/>
              <ac:picMk id="5" creationId="{C8F6F4C8-7F04-485D-A8EB-837E931918DE}"/>
            </ac:picMkLst>
          </pc:picChg>
          <pc:picChg chg="add del mod">
            <ac:chgData name="Ida Steinicke" userId="cd0a9c52-b166-4545-9576-1df912e60eef" providerId="ADAL" clId="{0F4CB675-F0DD-4376-9119-6E219A50F12E}" dt="2021-06-29T12:44:52.122" v="1209" actId="21"/>
            <ac:picMkLst>
              <pc:docMk/>
              <pc:sldMasterMk cId="3815649992" sldId="2147483703"/>
              <pc:sldLayoutMk cId="3634542891" sldId="2147483871"/>
              <ac:picMk id="7" creationId="{ABC363A6-BC3E-44B6-932B-F13E9FE8DA81}"/>
            </ac:picMkLst>
          </pc:picChg>
        </pc:sldLayoutChg>
        <pc:sldLayoutChg chg="addSp delSp modSp add mod ord modTransition">
          <pc:chgData name="Ida Steinicke" userId="cd0a9c52-b166-4545-9576-1df912e60eef" providerId="ADAL" clId="{0F4CB675-F0DD-4376-9119-6E219A50F12E}" dt="2021-06-29T12:54:56.825" v="1511" actId="6014"/>
          <pc:sldLayoutMkLst>
            <pc:docMk/>
            <pc:sldMasterMk cId="3815649992" sldId="2147483703"/>
            <pc:sldLayoutMk cId="4064962437" sldId="2147483872"/>
          </pc:sldLayoutMkLst>
          <pc:spChg chg="del">
            <ac:chgData name="Ida Steinicke" userId="cd0a9c52-b166-4545-9576-1df912e60eef" providerId="ADAL" clId="{0F4CB675-F0DD-4376-9119-6E219A50F12E}" dt="2021-06-29T12:44:56.842" v="1210" actId="478"/>
            <ac:spMkLst>
              <pc:docMk/>
              <pc:sldMasterMk cId="3815649992" sldId="2147483703"/>
              <pc:sldLayoutMk cId="4064962437" sldId="2147483872"/>
              <ac:spMk id="3" creationId="{00000000-0000-0000-0000-000000000000}"/>
            </ac:spMkLst>
          </pc:spChg>
          <pc:picChg chg="add mod modCrop">
            <ac:chgData name="Ida Steinicke" userId="cd0a9c52-b166-4545-9576-1df912e60eef" providerId="ADAL" clId="{0F4CB675-F0DD-4376-9119-6E219A50F12E}" dt="2021-06-29T12:45:34.669" v="1215" actId="1076"/>
            <ac:picMkLst>
              <pc:docMk/>
              <pc:sldMasterMk cId="3815649992" sldId="2147483703"/>
              <pc:sldLayoutMk cId="4064962437" sldId="2147483872"/>
              <ac:picMk id="7" creationId="{550817E7-8A08-4C4A-BBF5-A89E56AA06D2}"/>
            </ac:picMkLst>
          </pc:picChg>
        </pc:sldLayoutChg>
        <pc:sldLayoutChg chg="addSp delSp modSp add mod ord modTransition">
          <pc:chgData name="Ida Steinicke" userId="cd0a9c52-b166-4545-9576-1df912e60eef" providerId="ADAL" clId="{0F4CB675-F0DD-4376-9119-6E219A50F12E}" dt="2021-06-29T12:59:38.825" v="1546" actId="1076"/>
          <pc:sldLayoutMkLst>
            <pc:docMk/>
            <pc:sldMasterMk cId="3815649992" sldId="2147483703"/>
            <pc:sldLayoutMk cId="3963666141" sldId="2147483873"/>
          </pc:sldLayoutMkLst>
          <pc:spChg chg="del mod">
            <ac:chgData name="Ida Steinicke" userId="cd0a9c52-b166-4545-9576-1df912e60eef" providerId="ADAL" clId="{0F4CB675-F0DD-4376-9119-6E219A50F12E}" dt="2021-06-29T12:59:29.612" v="1544" actId="478"/>
            <ac:spMkLst>
              <pc:docMk/>
              <pc:sldMasterMk cId="3815649992" sldId="2147483703"/>
              <pc:sldLayoutMk cId="3963666141" sldId="2147483873"/>
              <ac:spMk id="4" creationId="{00000000-0000-0000-0000-000000000000}"/>
            </ac:spMkLst>
          </pc:spChg>
          <pc:picChg chg="add mod">
            <ac:chgData name="Ida Steinicke" userId="cd0a9c52-b166-4545-9576-1df912e60eef" providerId="ADAL" clId="{0F4CB675-F0DD-4376-9119-6E219A50F12E}" dt="2021-06-29T12:59:38.825" v="1546" actId="1076"/>
            <ac:picMkLst>
              <pc:docMk/>
              <pc:sldMasterMk cId="3815649992" sldId="2147483703"/>
              <pc:sldLayoutMk cId="3963666141" sldId="2147483873"/>
              <ac:picMk id="3" creationId="{91DC28A9-E664-428D-9916-80DF0B34B707}"/>
            </ac:picMkLst>
          </pc:picChg>
        </pc:sldLayoutChg>
        <pc:sldLayoutChg chg="add del mod modTransition">
          <pc:chgData name="Ida Steinicke" userId="cd0a9c52-b166-4545-9576-1df912e60eef" providerId="ADAL" clId="{0F4CB675-F0DD-4376-9119-6E219A50F12E}" dt="2021-07-01T10:49:57.525" v="1555" actId="2696"/>
          <pc:sldLayoutMkLst>
            <pc:docMk/>
            <pc:sldMasterMk cId="3815649992" sldId="2147483703"/>
            <pc:sldLayoutMk cId="4017183066" sldId="2147483874"/>
          </pc:sldLayoutMkLst>
        </pc:sldLayoutChg>
        <pc:sldLayoutChg chg="addSp delSp modSp add mod modTransition">
          <pc:chgData name="Ida Steinicke" userId="cd0a9c52-b166-4545-9576-1df912e60eef" providerId="ADAL" clId="{0F4CB675-F0DD-4376-9119-6E219A50F12E}" dt="2021-07-01T15:23:02.063" v="1674" actId="732"/>
          <pc:sldLayoutMkLst>
            <pc:docMk/>
            <pc:sldMasterMk cId="3815649992" sldId="2147483703"/>
            <pc:sldLayoutMk cId="4161299460" sldId="2147483874"/>
          </pc:sldLayoutMkLst>
          <pc:picChg chg="add mod modCrop">
            <ac:chgData name="Ida Steinicke" userId="cd0a9c52-b166-4545-9576-1df912e60eef" providerId="ADAL" clId="{0F4CB675-F0DD-4376-9119-6E219A50F12E}" dt="2021-07-01T15:23:02.063" v="1674" actId="732"/>
            <ac:picMkLst>
              <pc:docMk/>
              <pc:sldMasterMk cId="3815649992" sldId="2147483703"/>
              <pc:sldLayoutMk cId="4161299460" sldId="2147483874"/>
              <ac:picMk id="3" creationId="{AFCC5E42-BE16-4807-9A6F-7A240021FB64}"/>
            </ac:picMkLst>
          </pc:picChg>
          <pc:picChg chg="del">
            <ac:chgData name="Ida Steinicke" userId="cd0a9c52-b166-4545-9576-1df912e60eef" providerId="ADAL" clId="{0F4CB675-F0DD-4376-9119-6E219A50F12E}" dt="2021-07-01T15:21:50.312" v="1665" actId="478"/>
            <ac:picMkLst>
              <pc:docMk/>
              <pc:sldMasterMk cId="3815649992" sldId="2147483703"/>
              <pc:sldLayoutMk cId="4161299460" sldId="2147483874"/>
              <ac:picMk id="5" creationId="{5F7E1CD8-51E1-4172-87D3-85272F7E9F9F}"/>
            </ac:picMkLst>
          </pc:picChg>
        </pc:sldLayoutChg>
        <pc:sldLayoutChg chg="addSp delSp modSp add mod modTransition">
          <pc:chgData name="Ida Steinicke" userId="cd0a9c52-b166-4545-9576-1df912e60eef" providerId="ADAL" clId="{0F4CB675-F0DD-4376-9119-6E219A50F12E}" dt="2021-07-01T15:32:14.896" v="1731" actId="732"/>
          <pc:sldLayoutMkLst>
            <pc:docMk/>
            <pc:sldMasterMk cId="3815649992" sldId="2147483703"/>
            <pc:sldLayoutMk cId="2132835585" sldId="2147483875"/>
          </pc:sldLayoutMkLst>
          <pc:picChg chg="del">
            <ac:chgData name="Ida Steinicke" userId="cd0a9c52-b166-4545-9576-1df912e60eef" providerId="ADAL" clId="{0F4CB675-F0DD-4376-9119-6E219A50F12E}" dt="2021-07-01T15:23:11.243" v="1676" actId="478"/>
            <ac:picMkLst>
              <pc:docMk/>
              <pc:sldMasterMk cId="3815649992" sldId="2147483703"/>
              <pc:sldLayoutMk cId="2132835585" sldId="2147483875"/>
              <ac:picMk id="3" creationId="{AFCC5E42-BE16-4807-9A6F-7A240021FB64}"/>
            </ac:picMkLst>
          </pc:picChg>
          <pc:picChg chg="add del mod modCrop">
            <ac:chgData name="Ida Steinicke" userId="cd0a9c52-b166-4545-9576-1df912e60eef" providerId="ADAL" clId="{0F4CB675-F0DD-4376-9119-6E219A50F12E}" dt="2021-07-01T15:30:04.876" v="1720" actId="478"/>
            <ac:picMkLst>
              <pc:docMk/>
              <pc:sldMasterMk cId="3815649992" sldId="2147483703"/>
              <pc:sldLayoutMk cId="2132835585" sldId="2147483875"/>
              <ac:picMk id="4" creationId="{250E404D-EC2C-4FA7-8DBC-15481B10D164}"/>
            </ac:picMkLst>
          </pc:picChg>
          <pc:picChg chg="add mod modCrop">
            <ac:chgData name="Ida Steinicke" userId="cd0a9c52-b166-4545-9576-1df912e60eef" providerId="ADAL" clId="{0F4CB675-F0DD-4376-9119-6E219A50F12E}" dt="2021-07-01T15:32:14.896" v="1731" actId="732"/>
            <ac:picMkLst>
              <pc:docMk/>
              <pc:sldMasterMk cId="3815649992" sldId="2147483703"/>
              <pc:sldLayoutMk cId="2132835585" sldId="2147483875"/>
              <ac:picMk id="6" creationId="{0D4AF692-E04D-42FC-BD9B-DC8E49EACA6E}"/>
            </ac:picMkLst>
          </pc:picChg>
        </pc:sldLayoutChg>
        <pc:sldLayoutChg chg="addSp delSp modSp add mod modTransition">
          <pc:chgData name="Ida Steinicke" userId="cd0a9c52-b166-4545-9576-1df912e60eef" providerId="ADAL" clId="{0F4CB675-F0DD-4376-9119-6E219A50F12E}" dt="2021-07-01T15:25:58.410" v="1693" actId="732"/>
          <pc:sldLayoutMkLst>
            <pc:docMk/>
            <pc:sldMasterMk cId="3815649992" sldId="2147483703"/>
            <pc:sldLayoutMk cId="2587717891" sldId="2147483876"/>
          </pc:sldLayoutMkLst>
          <pc:picChg chg="add mod modCrop">
            <ac:chgData name="Ida Steinicke" userId="cd0a9c52-b166-4545-9576-1df912e60eef" providerId="ADAL" clId="{0F4CB675-F0DD-4376-9119-6E219A50F12E}" dt="2021-07-01T15:25:58.410" v="1693" actId="732"/>
            <ac:picMkLst>
              <pc:docMk/>
              <pc:sldMasterMk cId="3815649992" sldId="2147483703"/>
              <pc:sldLayoutMk cId="2587717891" sldId="2147483876"/>
              <ac:picMk id="3" creationId="{4D54977A-F6E6-4877-BE82-578D667A1020}"/>
            </ac:picMkLst>
          </pc:picChg>
          <pc:picChg chg="del">
            <ac:chgData name="Ida Steinicke" userId="cd0a9c52-b166-4545-9576-1df912e60eef" providerId="ADAL" clId="{0F4CB675-F0DD-4376-9119-6E219A50F12E}" dt="2021-07-01T15:25:03.454" v="1684" actId="478"/>
            <ac:picMkLst>
              <pc:docMk/>
              <pc:sldMasterMk cId="3815649992" sldId="2147483703"/>
              <pc:sldLayoutMk cId="2587717891" sldId="2147483876"/>
              <ac:picMk id="4" creationId="{250E404D-EC2C-4FA7-8DBC-15481B10D164}"/>
            </ac:picMkLst>
          </pc:picChg>
        </pc:sldLayoutChg>
        <pc:sldLayoutChg chg="addSp delSp modSp add mod modTransition">
          <pc:chgData name="Ida Steinicke" userId="cd0a9c52-b166-4545-9576-1df912e60eef" providerId="ADAL" clId="{0F4CB675-F0DD-4376-9119-6E219A50F12E}" dt="2021-07-01T15:27:17.751" v="1704" actId="732"/>
          <pc:sldLayoutMkLst>
            <pc:docMk/>
            <pc:sldMasterMk cId="3815649992" sldId="2147483703"/>
            <pc:sldLayoutMk cId="110094400" sldId="2147483877"/>
          </pc:sldLayoutMkLst>
          <pc:picChg chg="del">
            <ac:chgData name="Ida Steinicke" userId="cd0a9c52-b166-4545-9576-1df912e60eef" providerId="ADAL" clId="{0F4CB675-F0DD-4376-9119-6E219A50F12E}" dt="2021-07-01T15:26:06.826" v="1695" actId="478"/>
            <ac:picMkLst>
              <pc:docMk/>
              <pc:sldMasterMk cId="3815649992" sldId="2147483703"/>
              <pc:sldLayoutMk cId="110094400" sldId="2147483877"/>
              <ac:picMk id="3" creationId="{4D54977A-F6E6-4877-BE82-578D667A1020}"/>
            </ac:picMkLst>
          </pc:picChg>
          <pc:picChg chg="add mod modCrop">
            <ac:chgData name="Ida Steinicke" userId="cd0a9c52-b166-4545-9576-1df912e60eef" providerId="ADAL" clId="{0F4CB675-F0DD-4376-9119-6E219A50F12E}" dt="2021-07-01T15:27:17.751" v="1704" actId="732"/>
            <ac:picMkLst>
              <pc:docMk/>
              <pc:sldMasterMk cId="3815649992" sldId="2147483703"/>
              <pc:sldLayoutMk cId="110094400" sldId="2147483877"/>
              <ac:picMk id="4" creationId="{CB9C58D9-1597-44FD-A44F-FB7100039FE3}"/>
            </ac:picMkLst>
          </pc:picChg>
        </pc:sldLayoutChg>
        <pc:sldLayoutChg chg="delSp add del mod modTransition">
          <pc:chgData name="Ida Steinicke" userId="cd0a9c52-b166-4545-9576-1df912e60eef" providerId="ADAL" clId="{0F4CB675-F0DD-4376-9119-6E219A50F12E}" dt="2021-07-01T15:28:30.899" v="1707" actId="2696"/>
          <pc:sldLayoutMkLst>
            <pc:docMk/>
            <pc:sldMasterMk cId="3815649992" sldId="2147483703"/>
            <pc:sldLayoutMk cId="2422503048" sldId="2147483878"/>
          </pc:sldLayoutMkLst>
          <pc:picChg chg="del">
            <ac:chgData name="Ida Steinicke" userId="cd0a9c52-b166-4545-9576-1df912e60eef" providerId="ADAL" clId="{0F4CB675-F0DD-4376-9119-6E219A50F12E}" dt="2021-07-01T15:27:40.543" v="1706" actId="478"/>
            <ac:picMkLst>
              <pc:docMk/>
              <pc:sldMasterMk cId="3815649992" sldId="2147483703"/>
              <pc:sldLayoutMk cId="2422503048" sldId="2147483878"/>
              <ac:picMk id="4" creationId="{CB9C58D9-1597-44FD-A44F-FB7100039FE3}"/>
            </ac:picMkLst>
          </pc:picChg>
        </pc:sldLayoutChg>
        <pc:sldLayoutChg chg="addSp delSp modSp add mod modTransition">
          <pc:chgData name="Ida Steinicke" userId="cd0a9c52-b166-4545-9576-1df912e60eef" providerId="ADAL" clId="{0F4CB675-F0DD-4376-9119-6E219A50F12E}" dt="2021-07-01T15:29:40.887" v="1716" actId="167"/>
          <pc:sldLayoutMkLst>
            <pc:docMk/>
            <pc:sldMasterMk cId="3815649992" sldId="2147483703"/>
            <pc:sldLayoutMk cId="4118932084" sldId="2147483878"/>
          </pc:sldLayoutMkLst>
          <pc:picChg chg="del">
            <ac:chgData name="Ida Steinicke" userId="cd0a9c52-b166-4545-9576-1df912e60eef" providerId="ADAL" clId="{0F4CB675-F0DD-4376-9119-6E219A50F12E}" dt="2021-07-01T15:28:41.643" v="1709" actId="478"/>
            <ac:picMkLst>
              <pc:docMk/>
              <pc:sldMasterMk cId="3815649992" sldId="2147483703"/>
              <pc:sldLayoutMk cId="4118932084" sldId="2147483878"/>
              <ac:picMk id="3" creationId="{B87E9BF7-1C38-4DD2-A83E-0BA319FD832F}"/>
            </ac:picMkLst>
          </pc:picChg>
          <pc:picChg chg="add mod ord modCrop">
            <ac:chgData name="Ida Steinicke" userId="cd0a9c52-b166-4545-9576-1df912e60eef" providerId="ADAL" clId="{0F4CB675-F0DD-4376-9119-6E219A50F12E}" dt="2021-07-01T15:29:40.887" v="1716" actId="167"/>
            <ac:picMkLst>
              <pc:docMk/>
              <pc:sldMasterMk cId="3815649992" sldId="2147483703"/>
              <pc:sldLayoutMk cId="4118932084" sldId="2147483878"/>
              <ac:picMk id="4" creationId="{15C4664A-FED6-4130-9FAF-D08E061ADCEE}"/>
            </ac:picMkLst>
          </pc:picChg>
        </pc:sldLayoutChg>
        <pc:sldLayoutChg chg="new del mod">
          <pc:chgData name="Ida Steinicke" userId="cd0a9c52-b166-4545-9576-1df912e60eef" providerId="ADAL" clId="{0F4CB675-F0DD-4376-9119-6E219A50F12E}" dt="2021-07-01T15:29:57.560" v="1718" actId="11236"/>
          <pc:sldLayoutMkLst>
            <pc:docMk/>
            <pc:sldMasterMk cId="3815649992" sldId="2147483703"/>
            <pc:sldLayoutMk cId="315906478" sldId="2147483879"/>
          </pc:sldLayoutMkLst>
        </pc:sldLayoutChg>
        <pc:sldLayoutChg chg="add mod modTransition">
          <pc:chgData name="Ida Steinicke" userId="cd0a9c52-b166-4545-9576-1df912e60eef" providerId="ADAL" clId="{0F4CB675-F0DD-4376-9119-6E219A50F12E}" dt="2021-07-01T15:30:00.956" v="1719" actId="2890"/>
          <pc:sldLayoutMkLst>
            <pc:docMk/>
            <pc:sldMasterMk cId="3815649992" sldId="2147483703"/>
            <pc:sldLayoutMk cId="2487189375" sldId="2147483879"/>
          </pc:sldLayoutMkLst>
        </pc:sldLayoutChg>
      </pc:sldMasterChg>
      <pc:sldMasterChg chg="addSldLayout delSldLayout modSldLayout">
        <pc:chgData name="Ida Steinicke" userId="cd0a9c52-b166-4545-9576-1df912e60eef" providerId="ADAL" clId="{0F4CB675-F0DD-4376-9119-6E219A50F12E}" dt="2021-06-29T09:48:33.920" v="6" actId="2696"/>
        <pc:sldMasterMkLst>
          <pc:docMk/>
          <pc:sldMasterMk cId="3616198905" sldId="2147483705"/>
        </pc:sldMasterMkLst>
        <pc:sldLayoutChg chg="del">
          <pc:chgData name="Ida Steinicke" userId="cd0a9c52-b166-4545-9576-1df912e60eef" providerId="ADAL" clId="{0F4CB675-F0DD-4376-9119-6E219A50F12E}" dt="2021-06-29T09:46:56.016" v="4" actId="2696"/>
          <pc:sldLayoutMkLst>
            <pc:docMk/>
            <pc:sldMasterMk cId="3616198905" sldId="2147483705"/>
            <pc:sldLayoutMk cId="1785095984" sldId="2147483791"/>
          </pc:sldLayoutMkLst>
        </pc:sldLayoutChg>
        <pc:sldLayoutChg chg="new del mod">
          <pc:chgData name="Ida Steinicke" userId="cd0a9c52-b166-4545-9576-1df912e60eef" providerId="ADAL" clId="{0F4CB675-F0DD-4376-9119-6E219A50F12E}" dt="2021-06-29T09:46:40.680" v="3" actId="11236"/>
          <pc:sldLayoutMkLst>
            <pc:docMk/>
            <pc:sldMasterMk cId="3616198905" sldId="2147483705"/>
            <pc:sldLayoutMk cId="2655826631" sldId="2147483841"/>
          </pc:sldLayoutMkLst>
        </pc:sldLayoutChg>
        <pc:sldLayoutChg chg="add del mod modTransition">
          <pc:chgData name="Ida Steinicke" userId="cd0a9c52-b166-4545-9576-1df912e60eef" providerId="ADAL" clId="{0F4CB675-F0DD-4376-9119-6E219A50F12E}" dt="2021-06-29T09:48:33.920" v="6" actId="2696"/>
          <pc:sldLayoutMkLst>
            <pc:docMk/>
            <pc:sldMasterMk cId="3616198905" sldId="2147483705"/>
            <pc:sldLayoutMk cId="3029746319" sldId="2147483841"/>
          </pc:sldLayoutMkLst>
        </pc:sldLayoutChg>
      </pc:sldMasterChg>
      <pc:sldMasterChg chg="del delSldLayout">
        <pc:chgData name="Ida Steinicke" userId="cd0a9c52-b166-4545-9576-1df912e60eef" providerId="ADAL" clId="{0F4CB675-F0DD-4376-9119-6E219A50F12E}" dt="2021-06-29T10:03:47.082" v="263" actId="2696"/>
        <pc:sldMasterMkLst>
          <pc:docMk/>
          <pc:sldMasterMk cId="1240852788" sldId="2147483734"/>
        </pc:sldMasterMkLst>
        <pc:sldLayoutChg chg="del">
          <pc:chgData name="Ida Steinicke" userId="cd0a9c52-b166-4545-9576-1df912e60eef" providerId="ADAL" clId="{0F4CB675-F0DD-4376-9119-6E219A50F12E}" dt="2021-06-29T10:03:47.073" v="258" actId="2696"/>
          <pc:sldLayoutMkLst>
            <pc:docMk/>
            <pc:sldMasterMk cId="1240852788" sldId="2147483734"/>
            <pc:sldLayoutMk cId="3816872981" sldId="2147483735"/>
          </pc:sldLayoutMkLst>
        </pc:sldLayoutChg>
        <pc:sldLayoutChg chg="del">
          <pc:chgData name="Ida Steinicke" userId="cd0a9c52-b166-4545-9576-1df912e60eef" providerId="ADAL" clId="{0F4CB675-F0DD-4376-9119-6E219A50F12E}" dt="2021-06-29T10:03:47.074" v="259" actId="2696"/>
          <pc:sldLayoutMkLst>
            <pc:docMk/>
            <pc:sldMasterMk cId="1240852788" sldId="2147483734"/>
            <pc:sldLayoutMk cId="3684074425" sldId="2147483736"/>
          </pc:sldLayoutMkLst>
        </pc:sldLayoutChg>
        <pc:sldLayoutChg chg="del">
          <pc:chgData name="Ida Steinicke" userId="cd0a9c52-b166-4545-9576-1df912e60eef" providerId="ADAL" clId="{0F4CB675-F0DD-4376-9119-6E219A50F12E}" dt="2021-06-29T10:03:47.076" v="260" actId="2696"/>
          <pc:sldLayoutMkLst>
            <pc:docMk/>
            <pc:sldMasterMk cId="1240852788" sldId="2147483734"/>
            <pc:sldLayoutMk cId="3754158413" sldId="2147483737"/>
          </pc:sldLayoutMkLst>
        </pc:sldLayoutChg>
        <pc:sldLayoutChg chg="del">
          <pc:chgData name="Ida Steinicke" userId="cd0a9c52-b166-4545-9576-1df912e60eef" providerId="ADAL" clId="{0F4CB675-F0DD-4376-9119-6E219A50F12E}" dt="2021-06-29T10:03:47.077" v="261" actId="2696"/>
          <pc:sldLayoutMkLst>
            <pc:docMk/>
            <pc:sldMasterMk cId="1240852788" sldId="2147483734"/>
            <pc:sldLayoutMk cId="2437567861" sldId="2147483738"/>
          </pc:sldLayoutMkLst>
        </pc:sldLayoutChg>
        <pc:sldLayoutChg chg="del">
          <pc:chgData name="Ida Steinicke" userId="cd0a9c52-b166-4545-9576-1df912e60eef" providerId="ADAL" clId="{0F4CB675-F0DD-4376-9119-6E219A50F12E}" dt="2021-06-29T10:03:47.079" v="262" actId="2696"/>
          <pc:sldLayoutMkLst>
            <pc:docMk/>
            <pc:sldMasterMk cId="1240852788" sldId="2147483734"/>
            <pc:sldLayoutMk cId="125253983" sldId="2147483739"/>
          </pc:sldLayoutMkLst>
        </pc:sldLayoutChg>
      </pc:sldMasterChg>
      <pc:sldMasterChg chg="addSp delSp modSp mod setBg">
        <pc:chgData name="Ida Steinicke" userId="cd0a9c52-b166-4545-9576-1df912e60eef" providerId="ADAL" clId="{0F4CB675-F0DD-4376-9119-6E219A50F12E}" dt="2021-06-29T10:02:56.921" v="257" actId="931"/>
        <pc:sldMasterMkLst>
          <pc:docMk/>
          <pc:sldMasterMk cId="1886225635" sldId="2147483793"/>
        </pc:sldMasterMkLst>
        <pc:grpChg chg="del">
          <ac:chgData name="Ida Steinicke" userId="cd0a9c52-b166-4545-9576-1df912e60eef" providerId="ADAL" clId="{0F4CB675-F0DD-4376-9119-6E219A50F12E}" dt="2021-06-29T10:02:48.529" v="256" actId="478"/>
          <ac:grpSpMkLst>
            <pc:docMk/>
            <pc:sldMasterMk cId="1886225635" sldId="2147483793"/>
            <ac:grpSpMk id="10" creationId="{E7D48631-DD3B-4047-BB30-9819978357D6}"/>
          </ac:grpSpMkLst>
        </pc:grpChg>
        <pc:picChg chg="add mod">
          <ac:chgData name="Ida Steinicke" userId="cd0a9c52-b166-4545-9576-1df912e60eef" providerId="ADAL" clId="{0F4CB675-F0DD-4376-9119-6E219A50F12E}" dt="2021-06-29T10:02:56.921" v="257" actId="931"/>
          <ac:picMkLst>
            <pc:docMk/>
            <pc:sldMasterMk cId="1886225635" sldId="2147483793"/>
            <ac:picMk id="3" creationId="{631EC66C-F223-4A64-B1C2-6A8130B649AE}"/>
          </ac:picMkLst>
        </pc:picChg>
        <pc:picChg chg="del">
          <ac:chgData name="Ida Steinicke" userId="cd0a9c52-b166-4545-9576-1df912e60eef" providerId="ADAL" clId="{0F4CB675-F0DD-4376-9119-6E219A50F12E}" dt="2021-06-29T10:02:47.509" v="255" actId="478"/>
          <ac:picMkLst>
            <pc:docMk/>
            <pc:sldMasterMk cId="1886225635" sldId="2147483793"/>
            <ac:picMk id="4" creationId="{49935C95-E8A6-4333-8B5B-B4CC21EFD478}"/>
          </ac:picMkLst>
        </pc:picChg>
      </pc:sldMasterChg>
      <pc:sldMasterChg chg="new del mod addSldLayout delSldLayout">
        <pc:chgData name="Ida Steinicke" userId="cd0a9c52-b166-4545-9576-1df912e60eef" providerId="ADAL" clId="{0F4CB675-F0DD-4376-9119-6E219A50F12E}" dt="2021-06-29T09:46:32.185" v="1" actId="6938"/>
        <pc:sldMasterMkLst>
          <pc:docMk/>
          <pc:sldMasterMk cId="3406921027" sldId="2147483841"/>
        </pc:sldMasterMkLst>
        <pc:sldLayoutChg chg="new del replId">
          <pc:chgData name="Ida Steinicke" userId="cd0a9c52-b166-4545-9576-1df912e60eef" providerId="ADAL" clId="{0F4CB675-F0DD-4376-9119-6E219A50F12E}" dt="2021-06-29T09:46:32.185" v="1" actId="6938"/>
          <pc:sldLayoutMkLst>
            <pc:docMk/>
            <pc:sldMasterMk cId="3406921027" sldId="2147483841"/>
            <pc:sldLayoutMk cId="2006068469" sldId="2147483842"/>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530141757" sldId="2147483843"/>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760369590" sldId="2147483844"/>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1481701373" sldId="2147483845"/>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2365916416" sldId="2147483846"/>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4158370566" sldId="2147483847"/>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2902604658" sldId="2147483848"/>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299997807" sldId="2147483849"/>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934942092" sldId="2147483850"/>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116998942" sldId="2147483851"/>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796587236" sldId="2147483852"/>
          </pc:sldLayoutMkLst>
        </pc:sldLayoutChg>
      </pc:sldMasterChg>
      <pc:sldMasterChg chg="delSp modSp mod addSldLayout modSldLayout">
        <pc:chgData name="Ida Steinicke" userId="cd0a9c52-b166-4545-9576-1df912e60eef" providerId="ADAL" clId="{0F4CB675-F0DD-4376-9119-6E219A50F12E}" dt="2021-07-01T11:15:18.950" v="1659" actId="6014"/>
        <pc:sldMasterMkLst>
          <pc:docMk/>
          <pc:sldMasterMk cId="2583097306" sldId="2147483858"/>
        </pc:sldMasterMkLst>
        <pc:picChg chg="del mod">
          <ac:chgData name="Ida Steinicke" userId="cd0a9c52-b166-4545-9576-1df912e60eef" providerId="ADAL" clId="{0F4CB675-F0DD-4376-9119-6E219A50F12E}" dt="2021-07-01T10:55:35.313" v="1558" actId="21"/>
          <ac:picMkLst>
            <pc:docMk/>
            <pc:sldMasterMk cId="2583097306" sldId="2147483858"/>
            <ac:picMk id="3" creationId="{631EC66C-F223-4A64-B1C2-6A8130B649AE}"/>
          </ac:picMkLst>
        </pc:picChg>
        <pc:sldLayoutChg chg="addSp modSp mod">
          <pc:chgData name="Ida Steinicke" userId="cd0a9c52-b166-4545-9576-1df912e60eef" providerId="ADAL" clId="{0F4CB675-F0DD-4376-9119-6E219A50F12E}" dt="2021-07-01T10:55:46.704" v="1560" actId="1076"/>
          <pc:sldLayoutMkLst>
            <pc:docMk/>
            <pc:sldMasterMk cId="2583097306" sldId="2147483858"/>
            <pc:sldLayoutMk cId="2057837485" sldId="2147483859"/>
          </pc:sldLayoutMkLst>
          <pc:picChg chg="add mod">
            <ac:chgData name="Ida Steinicke" userId="cd0a9c52-b166-4545-9576-1df912e60eef" providerId="ADAL" clId="{0F4CB675-F0DD-4376-9119-6E219A50F12E}" dt="2021-07-01T10:55:46.704" v="1560" actId="1076"/>
            <ac:picMkLst>
              <pc:docMk/>
              <pc:sldMasterMk cId="2583097306" sldId="2147483858"/>
              <pc:sldLayoutMk cId="2057837485" sldId="2147483859"/>
              <ac:picMk id="2" creationId="{9A42162D-9DB5-42E0-B758-D7381A780C5E}"/>
            </ac:picMkLst>
          </pc:picChg>
        </pc:sldLayoutChg>
        <pc:sldLayoutChg chg="addSp modSp add mod modTransition">
          <pc:chgData name="Ida Steinicke" userId="cd0a9c52-b166-4545-9576-1df912e60eef" providerId="ADAL" clId="{0F4CB675-F0DD-4376-9119-6E219A50F12E}" dt="2021-07-01T11:15:07.072" v="1658" actId="6014"/>
          <pc:sldLayoutMkLst>
            <pc:docMk/>
            <pc:sldMasterMk cId="2583097306" sldId="2147483858"/>
            <pc:sldLayoutMk cId="24999790" sldId="2147483860"/>
          </pc:sldLayoutMkLst>
          <pc:picChg chg="add mod">
            <ac:chgData name="Ida Steinicke" userId="cd0a9c52-b166-4545-9576-1df912e60eef" providerId="ADAL" clId="{0F4CB675-F0DD-4376-9119-6E219A50F12E}" dt="2021-07-01T11:13:58.930" v="1653"/>
            <ac:picMkLst>
              <pc:docMk/>
              <pc:sldMasterMk cId="2583097306" sldId="2147483858"/>
              <pc:sldLayoutMk cId="24999790" sldId="2147483860"/>
              <ac:picMk id="2" creationId="{0BF65090-D285-4C76-BBBE-5966E94F32A2}"/>
            </ac:picMkLst>
          </pc:picChg>
        </pc:sldLayoutChg>
        <pc:sldLayoutChg chg="delSp add mod modTransition">
          <pc:chgData name="Ida Steinicke" userId="cd0a9c52-b166-4545-9576-1df912e60eef" providerId="ADAL" clId="{0F4CB675-F0DD-4376-9119-6E219A50F12E}" dt="2021-07-01T11:15:18.950" v="1659" actId="6014"/>
          <pc:sldLayoutMkLst>
            <pc:docMk/>
            <pc:sldMasterMk cId="2583097306" sldId="2147483858"/>
            <pc:sldLayoutMk cId="768432329" sldId="2147483861"/>
          </pc:sldLayoutMkLst>
          <pc:picChg chg="del">
            <ac:chgData name="Ida Steinicke" userId="cd0a9c52-b166-4545-9576-1df912e60eef" providerId="ADAL" clId="{0F4CB675-F0DD-4376-9119-6E219A50F12E}" dt="2021-07-01T11:14:17.724" v="1655" actId="478"/>
            <ac:picMkLst>
              <pc:docMk/>
              <pc:sldMasterMk cId="2583097306" sldId="2147483858"/>
              <pc:sldLayoutMk cId="768432329" sldId="2147483861"/>
              <ac:picMk id="2" creationId="{0BF65090-D285-4C76-BBBE-5966E94F32A2}"/>
            </ac:picMkLst>
          </pc:picChg>
        </pc:sldLayoutChg>
      </pc:sldMasterChg>
    </pc:docChg>
  </pc:docChgLst>
  <pc:docChgLst>
    <pc:chgData name="Anne Dorte Spang-Thomsen" userId="ccdee058-c02e-43d1-89dc-2e19170d0de7" providerId="ADAL" clId="{FBF15E62-0A49-49DC-9C19-08CE348049A7}"/>
    <pc:docChg chg="undo custSel addSld delSld modSld sldOrd addMainMaster delMainMaster modMainMaster">
      <pc:chgData name="Anne Dorte Spang-Thomsen" userId="ccdee058-c02e-43d1-89dc-2e19170d0de7" providerId="ADAL" clId="{FBF15E62-0A49-49DC-9C19-08CE348049A7}" dt="2023-07-26T08:39:43.344" v="1038" actId="478"/>
      <pc:docMkLst>
        <pc:docMk/>
      </pc:docMkLst>
      <pc:sldChg chg="ord">
        <pc:chgData name="Anne Dorte Spang-Thomsen" userId="ccdee058-c02e-43d1-89dc-2e19170d0de7" providerId="ADAL" clId="{FBF15E62-0A49-49DC-9C19-08CE348049A7}" dt="2023-07-24T10:00:44.521" v="255"/>
        <pc:sldMkLst>
          <pc:docMk/>
          <pc:sldMk cId="2016672489" sldId="261"/>
        </pc:sldMkLst>
      </pc:sldChg>
      <pc:sldChg chg="addSp delSp modSp add del mod">
        <pc:chgData name="Anne Dorte Spang-Thomsen" userId="ccdee058-c02e-43d1-89dc-2e19170d0de7" providerId="ADAL" clId="{FBF15E62-0A49-49DC-9C19-08CE348049A7}" dt="2023-07-26T08:39:18.944" v="1032" actId="478"/>
        <pc:sldMkLst>
          <pc:docMk/>
          <pc:sldMk cId="4266580474" sldId="267"/>
        </pc:sldMkLst>
        <pc:spChg chg="add del mod">
          <ac:chgData name="Anne Dorte Spang-Thomsen" userId="ccdee058-c02e-43d1-89dc-2e19170d0de7" providerId="ADAL" clId="{FBF15E62-0A49-49DC-9C19-08CE348049A7}" dt="2023-07-26T08:39:18.944" v="1032" actId="478"/>
          <ac:spMkLst>
            <pc:docMk/>
            <pc:sldMk cId="4266580474" sldId="267"/>
            <ac:spMk id="2" creationId="{F9A967F7-0981-B351-4F1F-3C2D66AEEBD3}"/>
          </ac:spMkLst>
        </pc:spChg>
      </pc:sldChg>
      <pc:sldChg chg="addSp delSp modSp add del mod">
        <pc:chgData name="Anne Dorte Spang-Thomsen" userId="ccdee058-c02e-43d1-89dc-2e19170d0de7" providerId="ADAL" clId="{FBF15E62-0A49-49DC-9C19-08CE348049A7}" dt="2023-07-26T08:39:23.728" v="1033" actId="478"/>
        <pc:sldMkLst>
          <pc:docMk/>
          <pc:sldMk cId="2565817195" sldId="292"/>
        </pc:sldMkLst>
        <pc:spChg chg="add del mod">
          <ac:chgData name="Anne Dorte Spang-Thomsen" userId="ccdee058-c02e-43d1-89dc-2e19170d0de7" providerId="ADAL" clId="{FBF15E62-0A49-49DC-9C19-08CE348049A7}" dt="2023-07-26T08:39:23.728" v="1033" actId="478"/>
          <ac:spMkLst>
            <pc:docMk/>
            <pc:sldMk cId="2565817195" sldId="292"/>
            <ac:spMk id="2" creationId="{3F2A7E00-234E-3B46-26C8-B8388DAF1814}"/>
          </ac:spMkLst>
        </pc:spChg>
      </pc:sldChg>
      <pc:sldChg chg="addSp delSp modSp add del mod">
        <pc:chgData name="Anne Dorte Spang-Thomsen" userId="ccdee058-c02e-43d1-89dc-2e19170d0de7" providerId="ADAL" clId="{FBF15E62-0A49-49DC-9C19-08CE348049A7}" dt="2023-07-26T08:39:26.397" v="1034" actId="478"/>
        <pc:sldMkLst>
          <pc:docMk/>
          <pc:sldMk cId="605103947" sldId="293"/>
        </pc:sldMkLst>
        <pc:spChg chg="add del mod">
          <ac:chgData name="Anne Dorte Spang-Thomsen" userId="ccdee058-c02e-43d1-89dc-2e19170d0de7" providerId="ADAL" clId="{FBF15E62-0A49-49DC-9C19-08CE348049A7}" dt="2023-07-26T08:39:26.397" v="1034" actId="478"/>
          <ac:spMkLst>
            <pc:docMk/>
            <pc:sldMk cId="605103947" sldId="293"/>
            <ac:spMk id="2" creationId="{3C9F5B9C-ADC3-8C76-DD34-E9395DD5555C}"/>
          </ac:spMkLst>
        </pc:spChg>
        <pc:spChg chg="del">
          <ac:chgData name="Anne Dorte Spang-Thomsen" userId="ccdee058-c02e-43d1-89dc-2e19170d0de7" providerId="ADAL" clId="{FBF15E62-0A49-49DC-9C19-08CE348049A7}" dt="2023-07-26T07:58:19.788" v="787"/>
          <ac:spMkLst>
            <pc:docMk/>
            <pc:sldMk cId="605103947" sldId="293"/>
            <ac:spMk id="3" creationId="{EFFF7222-430B-4A6C-9B99-B4A837866745}"/>
          </ac:spMkLst>
        </pc:spChg>
        <pc:spChg chg="add mod">
          <ac:chgData name="Anne Dorte Spang-Thomsen" userId="ccdee058-c02e-43d1-89dc-2e19170d0de7" providerId="ADAL" clId="{FBF15E62-0A49-49DC-9C19-08CE348049A7}" dt="2023-07-26T08:39:26.397" v="1034" actId="478"/>
          <ac:spMkLst>
            <pc:docMk/>
            <pc:sldMk cId="605103947" sldId="293"/>
            <ac:spMk id="4" creationId="{08813963-A043-16C7-5D7C-B58B0323A7BE}"/>
          </ac:spMkLst>
        </pc:spChg>
      </pc:sldChg>
      <pc:sldChg chg="addSp delSp modSp add del mod">
        <pc:chgData name="Anne Dorte Spang-Thomsen" userId="ccdee058-c02e-43d1-89dc-2e19170d0de7" providerId="ADAL" clId="{FBF15E62-0A49-49DC-9C19-08CE348049A7}" dt="2023-07-26T08:39:32.679" v="1035" actId="478"/>
        <pc:sldMkLst>
          <pc:docMk/>
          <pc:sldMk cId="2682404190" sldId="294"/>
        </pc:sldMkLst>
        <pc:spChg chg="add del mod">
          <ac:chgData name="Anne Dorte Spang-Thomsen" userId="ccdee058-c02e-43d1-89dc-2e19170d0de7" providerId="ADAL" clId="{FBF15E62-0A49-49DC-9C19-08CE348049A7}" dt="2023-07-26T08:39:32.679" v="1035" actId="478"/>
          <ac:spMkLst>
            <pc:docMk/>
            <pc:sldMk cId="2682404190" sldId="294"/>
            <ac:spMk id="2" creationId="{40DAA30F-BEFB-5551-A188-F52146410E05}"/>
          </ac:spMkLst>
        </pc:spChg>
        <pc:spChg chg="del">
          <ac:chgData name="Anne Dorte Spang-Thomsen" userId="ccdee058-c02e-43d1-89dc-2e19170d0de7" providerId="ADAL" clId="{FBF15E62-0A49-49DC-9C19-08CE348049A7}" dt="2023-07-26T07:58:27.976" v="795"/>
          <ac:spMkLst>
            <pc:docMk/>
            <pc:sldMk cId="2682404190" sldId="294"/>
            <ac:spMk id="3" creationId="{1F34F5B5-9FA5-443C-9E5D-9E2164F792CB}"/>
          </ac:spMkLst>
        </pc:spChg>
        <pc:spChg chg="add mod">
          <ac:chgData name="Anne Dorte Spang-Thomsen" userId="ccdee058-c02e-43d1-89dc-2e19170d0de7" providerId="ADAL" clId="{FBF15E62-0A49-49DC-9C19-08CE348049A7}" dt="2023-07-26T08:39:32.679" v="1035" actId="478"/>
          <ac:spMkLst>
            <pc:docMk/>
            <pc:sldMk cId="2682404190" sldId="294"/>
            <ac:spMk id="4" creationId="{D6028814-B950-80FF-3B7A-C4F40D6F0BD7}"/>
          </ac:spMkLst>
        </pc:spChg>
      </pc:sldChg>
      <pc:sldChg chg="addSp delSp modSp add del mod">
        <pc:chgData name="Anne Dorte Spang-Thomsen" userId="ccdee058-c02e-43d1-89dc-2e19170d0de7" providerId="ADAL" clId="{FBF15E62-0A49-49DC-9C19-08CE348049A7}" dt="2023-07-26T08:39:39.025" v="1036" actId="478"/>
        <pc:sldMkLst>
          <pc:docMk/>
          <pc:sldMk cId="2545830184" sldId="295"/>
        </pc:sldMkLst>
        <pc:spChg chg="add del mod">
          <ac:chgData name="Anne Dorte Spang-Thomsen" userId="ccdee058-c02e-43d1-89dc-2e19170d0de7" providerId="ADAL" clId="{FBF15E62-0A49-49DC-9C19-08CE348049A7}" dt="2023-07-26T08:39:39.025" v="1036" actId="478"/>
          <ac:spMkLst>
            <pc:docMk/>
            <pc:sldMk cId="2545830184" sldId="295"/>
            <ac:spMk id="2" creationId="{F72E2649-68D5-D9CF-8D98-06B15C8E4A70}"/>
          </ac:spMkLst>
        </pc:spChg>
      </pc:sldChg>
      <pc:sldChg chg="addSp delSp modSp add del mod">
        <pc:chgData name="Anne Dorte Spang-Thomsen" userId="ccdee058-c02e-43d1-89dc-2e19170d0de7" providerId="ADAL" clId="{FBF15E62-0A49-49DC-9C19-08CE348049A7}" dt="2023-07-26T08:39:43.344" v="1038" actId="478"/>
        <pc:sldMkLst>
          <pc:docMk/>
          <pc:sldMk cId="2197544697" sldId="310"/>
        </pc:sldMkLst>
        <pc:spChg chg="add del mod">
          <ac:chgData name="Anne Dorte Spang-Thomsen" userId="ccdee058-c02e-43d1-89dc-2e19170d0de7" providerId="ADAL" clId="{FBF15E62-0A49-49DC-9C19-08CE348049A7}" dt="2023-07-26T08:39:43.344" v="1038" actId="478"/>
          <ac:spMkLst>
            <pc:docMk/>
            <pc:sldMk cId="2197544697" sldId="310"/>
            <ac:spMk id="2" creationId="{FC0F2A60-9A0B-76CB-2856-7AA659AA3E17}"/>
          </ac:spMkLst>
        </pc:spChg>
      </pc:sldChg>
      <pc:sldChg chg="addSp delSp modSp add del mod ord chgLayout">
        <pc:chgData name="Anne Dorte Spang-Thomsen" userId="ccdee058-c02e-43d1-89dc-2e19170d0de7" providerId="ADAL" clId="{FBF15E62-0A49-49DC-9C19-08CE348049A7}" dt="2023-07-26T08:39:01.731" v="1025" actId="700"/>
        <pc:sldMkLst>
          <pc:docMk/>
          <pc:sldMk cId="3252007664" sldId="318"/>
        </pc:sldMkLst>
        <pc:spChg chg="add mod">
          <ac:chgData name="Anne Dorte Spang-Thomsen" userId="ccdee058-c02e-43d1-89dc-2e19170d0de7" providerId="ADAL" clId="{FBF15E62-0A49-49DC-9C19-08CE348049A7}" dt="2023-07-26T08:39:01.731" v="1025" actId="700"/>
          <ac:spMkLst>
            <pc:docMk/>
            <pc:sldMk cId="3252007664" sldId="318"/>
            <ac:spMk id="2" creationId="{868214FA-FE9D-42AA-6258-0EC58EC7B34E}"/>
          </ac:spMkLst>
        </pc:spChg>
        <pc:spChg chg="del mod">
          <ac:chgData name="Anne Dorte Spang-Thomsen" userId="ccdee058-c02e-43d1-89dc-2e19170d0de7" providerId="ADAL" clId="{FBF15E62-0A49-49DC-9C19-08CE348049A7}" dt="2023-07-26T07:56:59.569" v="704" actId="478"/>
          <ac:spMkLst>
            <pc:docMk/>
            <pc:sldMk cId="3252007664" sldId="318"/>
            <ac:spMk id="3" creationId="{9E02F70A-1A1D-4363-BE76-56F5454F200B}"/>
          </ac:spMkLst>
        </pc:spChg>
        <pc:spChg chg="add del">
          <ac:chgData name="Anne Dorte Spang-Thomsen" userId="ccdee058-c02e-43d1-89dc-2e19170d0de7" providerId="ADAL" clId="{FBF15E62-0A49-49DC-9C19-08CE348049A7}" dt="2023-07-26T07:56:54.947" v="701" actId="22"/>
          <ac:spMkLst>
            <pc:docMk/>
            <pc:sldMk cId="3252007664" sldId="318"/>
            <ac:spMk id="4" creationId="{F50C5D97-28AC-7B05-C438-4AC93C445F73}"/>
          </ac:spMkLst>
        </pc:spChg>
        <pc:spChg chg="add del mod">
          <ac:chgData name="Anne Dorte Spang-Thomsen" userId="ccdee058-c02e-43d1-89dc-2e19170d0de7" providerId="ADAL" clId="{FBF15E62-0A49-49DC-9C19-08CE348049A7}" dt="2023-07-26T08:38:55.325" v="1024" actId="478"/>
          <ac:spMkLst>
            <pc:docMk/>
            <pc:sldMk cId="3252007664" sldId="318"/>
            <ac:spMk id="5" creationId="{BD65E069-AD94-483F-9DC8-3849A0BB3557}"/>
          </ac:spMkLst>
        </pc:spChg>
      </pc:sldChg>
      <pc:sldChg chg="addSp delSp modSp add del mod modClrScheme chgLayout modNotesTx">
        <pc:chgData name="Anne Dorte Spang-Thomsen" userId="ccdee058-c02e-43d1-89dc-2e19170d0de7" providerId="ADAL" clId="{FBF15E62-0A49-49DC-9C19-08CE348049A7}" dt="2023-07-26T08:39:08.542" v="1026" actId="700"/>
        <pc:sldMkLst>
          <pc:docMk/>
          <pc:sldMk cId="1260618560" sldId="325"/>
        </pc:sldMkLst>
        <pc:spChg chg="del mod">
          <ac:chgData name="Anne Dorte Spang-Thomsen" userId="ccdee058-c02e-43d1-89dc-2e19170d0de7" providerId="ADAL" clId="{FBF15E62-0A49-49DC-9C19-08CE348049A7}" dt="2023-07-26T08:38:52.675" v="1022" actId="478"/>
          <ac:spMkLst>
            <pc:docMk/>
            <pc:sldMk cId="1260618560" sldId="325"/>
            <ac:spMk id="2" creationId="{F4F91A25-31A8-8DE8-03B9-5E30FC4202AA}"/>
          </ac:spMkLst>
        </pc:spChg>
        <pc:spChg chg="add del mod ord">
          <ac:chgData name="Anne Dorte Spang-Thomsen" userId="ccdee058-c02e-43d1-89dc-2e19170d0de7" providerId="ADAL" clId="{FBF15E62-0A49-49DC-9C19-08CE348049A7}" dt="2023-07-26T08:39:08.542" v="1026" actId="700"/>
          <ac:spMkLst>
            <pc:docMk/>
            <pc:sldMk cId="1260618560" sldId="325"/>
            <ac:spMk id="4" creationId="{8B82B118-9DAC-FDB0-F563-D15513B11EC6}"/>
          </ac:spMkLst>
        </pc:spChg>
        <pc:spChg chg="add mod ord">
          <ac:chgData name="Anne Dorte Spang-Thomsen" userId="ccdee058-c02e-43d1-89dc-2e19170d0de7" providerId="ADAL" clId="{FBF15E62-0A49-49DC-9C19-08CE348049A7}" dt="2023-07-26T08:39:08.542" v="1026" actId="700"/>
          <ac:spMkLst>
            <pc:docMk/>
            <pc:sldMk cId="1260618560" sldId="325"/>
            <ac:spMk id="5" creationId="{0E160832-E762-2AE8-0879-38968C566B21}"/>
          </ac:spMkLst>
        </pc:spChg>
      </pc:sldChg>
      <pc:sldChg chg="add del">
        <pc:chgData name="Anne Dorte Spang-Thomsen" userId="ccdee058-c02e-43d1-89dc-2e19170d0de7" providerId="ADAL" clId="{FBF15E62-0A49-49DC-9C19-08CE348049A7}" dt="2023-07-26T08:39:13.841" v="1029" actId="47"/>
        <pc:sldMkLst>
          <pc:docMk/>
          <pc:sldMk cId="1276503237" sldId="326"/>
        </pc:sldMkLst>
      </pc:sldChg>
      <pc:sldChg chg="add del">
        <pc:chgData name="Anne Dorte Spang-Thomsen" userId="ccdee058-c02e-43d1-89dc-2e19170d0de7" providerId="ADAL" clId="{FBF15E62-0A49-49DC-9C19-08CE348049A7}" dt="2023-07-26T08:39:13.433" v="1028" actId="47"/>
        <pc:sldMkLst>
          <pc:docMk/>
          <pc:sldMk cId="987318866" sldId="570"/>
        </pc:sldMkLst>
      </pc:sldChg>
      <pc:sldChg chg="modSp add del mod modClrScheme chgLayout">
        <pc:chgData name="Anne Dorte Spang-Thomsen" userId="ccdee058-c02e-43d1-89dc-2e19170d0de7" providerId="ADAL" clId="{FBF15E62-0A49-49DC-9C19-08CE348049A7}" dt="2023-07-26T08:39:15.848" v="1031" actId="47"/>
        <pc:sldMkLst>
          <pc:docMk/>
          <pc:sldMk cId="2839298375" sldId="571"/>
        </pc:sldMkLst>
        <pc:spChg chg="mod ord">
          <ac:chgData name="Anne Dorte Spang-Thomsen" userId="ccdee058-c02e-43d1-89dc-2e19170d0de7" providerId="ADAL" clId="{FBF15E62-0A49-49DC-9C19-08CE348049A7}" dt="2023-07-26T08:00:48.284" v="887" actId="700"/>
          <ac:spMkLst>
            <pc:docMk/>
            <pc:sldMk cId="2839298375" sldId="571"/>
            <ac:spMk id="4" creationId="{C3759DA0-0CE2-E5EB-5795-8E8E4E0C3348}"/>
          </ac:spMkLst>
        </pc:spChg>
        <pc:spChg chg="mod ord">
          <ac:chgData name="Anne Dorte Spang-Thomsen" userId="ccdee058-c02e-43d1-89dc-2e19170d0de7" providerId="ADAL" clId="{FBF15E62-0A49-49DC-9C19-08CE348049A7}" dt="2023-07-26T08:00:48.284" v="887" actId="700"/>
          <ac:spMkLst>
            <pc:docMk/>
            <pc:sldMk cId="2839298375" sldId="571"/>
            <ac:spMk id="5" creationId="{B1DBB86F-C862-EC24-9240-3D4EB927AD60}"/>
          </ac:spMkLst>
        </pc:spChg>
      </pc:sldChg>
      <pc:sldChg chg="add del">
        <pc:chgData name="Anne Dorte Spang-Thomsen" userId="ccdee058-c02e-43d1-89dc-2e19170d0de7" providerId="ADAL" clId="{FBF15E62-0A49-49DC-9C19-08CE348049A7}" dt="2023-07-26T08:39:15.202" v="1030" actId="47"/>
        <pc:sldMkLst>
          <pc:docMk/>
          <pc:sldMk cId="1577384186" sldId="575"/>
        </pc:sldMkLst>
      </pc:sldChg>
      <pc:sldChg chg="modSp add del mod">
        <pc:chgData name="Anne Dorte Spang-Thomsen" userId="ccdee058-c02e-43d1-89dc-2e19170d0de7" providerId="ADAL" clId="{FBF15E62-0A49-49DC-9C19-08CE348049A7}" dt="2023-07-26T08:39:40.845" v="1037" actId="47"/>
        <pc:sldMkLst>
          <pc:docMk/>
          <pc:sldMk cId="2748243810" sldId="576"/>
        </pc:sldMkLst>
        <pc:spChg chg="mod">
          <ac:chgData name="Anne Dorte Spang-Thomsen" userId="ccdee058-c02e-43d1-89dc-2e19170d0de7" providerId="ADAL" clId="{FBF15E62-0A49-49DC-9C19-08CE348049A7}" dt="2023-07-26T08:01:53.117" v="917" actId="20577"/>
          <ac:spMkLst>
            <pc:docMk/>
            <pc:sldMk cId="2748243810" sldId="576"/>
            <ac:spMk id="5" creationId="{AA5E5AFA-465E-4F87-91B4-E40F04098121}"/>
          </ac:spMkLst>
        </pc:spChg>
      </pc:sldChg>
      <pc:sldChg chg="modSp new add del mod modClrScheme chgLayout modNotesTx">
        <pc:chgData name="Anne Dorte Spang-Thomsen" userId="ccdee058-c02e-43d1-89dc-2e19170d0de7" providerId="ADAL" clId="{FBF15E62-0A49-49DC-9C19-08CE348049A7}" dt="2023-07-26T08:39:10.825" v="1027" actId="47"/>
        <pc:sldMkLst>
          <pc:docMk/>
          <pc:sldMk cId="2689424149" sldId="577"/>
        </pc:sldMkLst>
        <pc:spChg chg="mod ord">
          <ac:chgData name="Anne Dorte Spang-Thomsen" userId="ccdee058-c02e-43d1-89dc-2e19170d0de7" providerId="ADAL" clId="{FBF15E62-0A49-49DC-9C19-08CE348049A7}" dt="2023-07-26T08:31:16.309" v="942" actId="1076"/>
          <ac:spMkLst>
            <pc:docMk/>
            <pc:sldMk cId="2689424149" sldId="577"/>
            <ac:spMk id="2" creationId="{F1C2E0A3-283A-0A4A-9873-B05FD5ED1534}"/>
          </ac:spMkLst>
        </pc:spChg>
      </pc:sldChg>
      <pc:sldMasterChg chg="delSldLayout modSldLayout sldLayoutOrd">
        <pc:chgData name="Anne Dorte Spang-Thomsen" userId="ccdee058-c02e-43d1-89dc-2e19170d0de7" providerId="ADAL" clId="{FBF15E62-0A49-49DC-9C19-08CE348049A7}" dt="2023-07-25T08:02:40.491" v="257" actId="14100"/>
        <pc:sldMasterMkLst>
          <pc:docMk/>
          <pc:sldMasterMk cId="3815649992" sldId="2147483703"/>
        </pc:sldMasterMkLst>
        <pc:sldLayoutChg chg="addSp delSp modSp mod">
          <pc:chgData name="Anne Dorte Spang-Thomsen" userId="ccdee058-c02e-43d1-89dc-2e19170d0de7" providerId="ADAL" clId="{FBF15E62-0A49-49DC-9C19-08CE348049A7}" dt="2023-07-25T08:02:40.491" v="257" actId="14100"/>
          <pc:sldLayoutMkLst>
            <pc:docMk/>
            <pc:sldMasterMk cId="3815649992" sldId="2147483703"/>
            <pc:sldLayoutMk cId="1391486173" sldId="2147483842"/>
          </pc:sldLayoutMkLst>
          <pc:picChg chg="add mod">
            <ac:chgData name="Anne Dorte Spang-Thomsen" userId="ccdee058-c02e-43d1-89dc-2e19170d0de7" providerId="ADAL" clId="{FBF15E62-0A49-49DC-9C19-08CE348049A7}" dt="2023-07-25T08:02:40.491" v="257" actId="14100"/>
            <ac:picMkLst>
              <pc:docMk/>
              <pc:sldMasterMk cId="3815649992" sldId="2147483703"/>
              <pc:sldLayoutMk cId="1391486173" sldId="2147483842"/>
              <ac:picMk id="2" creationId="{383E3766-2D14-AD8C-DF39-AFF206DECBE4}"/>
            </ac:picMkLst>
          </pc:picChg>
          <pc:picChg chg="del">
            <ac:chgData name="Anne Dorte Spang-Thomsen" userId="ccdee058-c02e-43d1-89dc-2e19170d0de7" providerId="ADAL" clId="{FBF15E62-0A49-49DC-9C19-08CE348049A7}" dt="2023-07-24T09:53:04.718" v="215" actId="478"/>
            <ac:picMkLst>
              <pc:docMk/>
              <pc:sldMasterMk cId="3815649992" sldId="2147483703"/>
              <pc:sldLayoutMk cId="1391486173" sldId="2147483842"/>
              <ac:picMk id="9" creationId="{87587830-ED13-4354-B813-535B59A5FB42}"/>
            </ac:picMkLst>
          </pc:picChg>
        </pc:sldLayoutChg>
        <pc:sldLayoutChg chg="addSp delSp modSp mod">
          <pc:chgData name="Anne Dorte Spang-Thomsen" userId="ccdee058-c02e-43d1-89dc-2e19170d0de7" providerId="ADAL" clId="{FBF15E62-0A49-49DC-9C19-08CE348049A7}" dt="2023-07-24T09:53:36.799" v="223"/>
          <pc:sldLayoutMkLst>
            <pc:docMk/>
            <pc:sldMasterMk cId="3815649992" sldId="2147483703"/>
            <pc:sldLayoutMk cId="3945058042" sldId="2147483843"/>
          </pc:sldLayoutMkLst>
          <pc:picChg chg="add mod">
            <ac:chgData name="Anne Dorte Spang-Thomsen" userId="ccdee058-c02e-43d1-89dc-2e19170d0de7" providerId="ADAL" clId="{FBF15E62-0A49-49DC-9C19-08CE348049A7}" dt="2023-07-24T09:53:36.799" v="223"/>
            <ac:picMkLst>
              <pc:docMk/>
              <pc:sldMasterMk cId="3815649992" sldId="2147483703"/>
              <pc:sldLayoutMk cId="3945058042" sldId="2147483843"/>
              <ac:picMk id="2" creationId="{A18E4756-2B31-C55F-5E68-E15BBCFD2D54}"/>
            </ac:picMkLst>
          </pc:picChg>
          <pc:picChg chg="del mod">
            <ac:chgData name="Anne Dorte Spang-Thomsen" userId="ccdee058-c02e-43d1-89dc-2e19170d0de7" providerId="ADAL" clId="{FBF15E62-0A49-49DC-9C19-08CE348049A7}" dt="2023-07-24T09:53:36.354" v="222" actId="478"/>
            <ac:picMkLst>
              <pc:docMk/>
              <pc:sldMasterMk cId="3815649992" sldId="2147483703"/>
              <pc:sldLayoutMk cId="3945058042" sldId="2147483843"/>
              <ac:picMk id="9" creationId="{DD9D9036-1B34-463C-B64B-C6945E1A07E2}"/>
            </ac:picMkLst>
          </pc:picChg>
        </pc:sldLayoutChg>
        <pc:sldLayoutChg chg="addSp delSp modSp mod">
          <pc:chgData name="Anne Dorte Spang-Thomsen" userId="ccdee058-c02e-43d1-89dc-2e19170d0de7" providerId="ADAL" clId="{FBF15E62-0A49-49DC-9C19-08CE348049A7}" dt="2023-07-24T09:53:20.119" v="219"/>
          <pc:sldLayoutMkLst>
            <pc:docMk/>
            <pc:sldMasterMk cId="3815649992" sldId="2147483703"/>
            <pc:sldLayoutMk cId="1323491257" sldId="2147483844"/>
          </pc:sldLayoutMkLst>
          <pc:picChg chg="add mod">
            <ac:chgData name="Anne Dorte Spang-Thomsen" userId="ccdee058-c02e-43d1-89dc-2e19170d0de7" providerId="ADAL" clId="{FBF15E62-0A49-49DC-9C19-08CE348049A7}" dt="2023-07-24T09:53:20.119" v="219"/>
            <ac:picMkLst>
              <pc:docMk/>
              <pc:sldMasterMk cId="3815649992" sldId="2147483703"/>
              <pc:sldLayoutMk cId="1323491257" sldId="2147483844"/>
              <ac:picMk id="2" creationId="{1E93798A-C8D4-F192-2809-E05320D00BA3}"/>
            </ac:picMkLst>
          </pc:picChg>
          <pc:picChg chg="del">
            <ac:chgData name="Anne Dorte Spang-Thomsen" userId="ccdee058-c02e-43d1-89dc-2e19170d0de7" providerId="ADAL" clId="{FBF15E62-0A49-49DC-9C19-08CE348049A7}" dt="2023-07-24T09:53:19.892" v="218" actId="478"/>
            <ac:picMkLst>
              <pc:docMk/>
              <pc:sldMasterMk cId="3815649992" sldId="2147483703"/>
              <pc:sldLayoutMk cId="1323491257" sldId="2147483844"/>
              <ac:picMk id="3" creationId="{6AA21527-CDD9-4CA0-A575-7D36E6CAE8DE}"/>
            </ac:picMkLst>
          </pc:picChg>
        </pc:sldLayoutChg>
        <pc:sldLayoutChg chg="addSp delSp modSp mod">
          <pc:chgData name="Anne Dorte Spang-Thomsen" userId="ccdee058-c02e-43d1-89dc-2e19170d0de7" providerId="ADAL" clId="{FBF15E62-0A49-49DC-9C19-08CE348049A7}" dt="2023-07-24T09:55:44.656" v="235"/>
          <pc:sldLayoutMkLst>
            <pc:docMk/>
            <pc:sldMasterMk cId="3815649992" sldId="2147483703"/>
            <pc:sldLayoutMk cId="2194214560" sldId="2147483847"/>
          </pc:sldLayoutMkLst>
          <pc:picChg chg="add mod">
            <ac:chgData name="Anne Dorte Spang-Thomsen" userId="ccdee058-c02e-43d1-89dc-2e19170d0de7" providerId="ADAL" clId="{FBF15E62-0A49-49DC-9C19-08CE348049A7}" dt="2023-07-24T09:55:44.656" v="235"/>
            <ac:picMkLst>
              <pc:docMk/>
              <pc:sldMasterMk cId="3815649992" sldId="2147483703"/>
              <pc:sldLayoutMk cId="2194214560" sldId="2147483847"/>
              <ac:picMk id="2" creationId="{44AF126F-D74B-462F-50C1-7A215C3E9000}"/>
            </ac:picMkLst>
          </pc:picChg>
          <pc:picChg chg="del">
            <ac:chgData name="Anne Dorte Spang-Thomsen" userId="ccdee058-c02e-43d1-89dc-2e19170d0de7" providerId="ADAL" clId="{FBF15E62-0A49-49DC-9C19-08CE348049A7}" dt="2023-07-24T09:55:44.146" v="234" actId="478"/>
            <ac:picMkLst>
              <pc:docMk/>
              <pc:sldMasterMk cId="3815649992" sldId="2147483703"/>
              <pc:sldLayoutMk cId="2194214560" sldId="2147483847"/>
              <ac:picMk id="3" creationId="{3AB83587-DD63-404E-9B73-6A44A8A74945}"/>
            </ac:picMkLst>
          </pc:picChg>
        </pc:sldLayoutChg>
        <pc:sldLayoutChg chg="addSp delSp modSp mod">
          <pc:chgData name="Anne Dorte Spang-Thomsen" userId="ccdee058-c02e-43d1-89dc-2e19170d0de7" providerId="ADAL" clId="{FBF15E62-0A49-49DC-9C19-08CE348049A7}" dt="2023-07-24T09:57:56.112" v="242"/>
          <pc:sldLayoutMkLst>
            <pc:docMk/>
            <pc:sldMasterMk cId="3815649992" sldId="2147483703"/>
            <pc:sldLayoutMk cId="1685307147" sldId="2147483848"/>
          </pc:sldLayoutMkLst>
          <pc:picChg chg="add mod">
            <ac:chgData name="Anne Dorte Spang-Thomsen" userId="ccdee058-c02e-43d1-89dc-2e19170d0de7" providerId="ADAL" clId="{FBF15E62-0A49-49DC-9C19-08CE348049A7}" dt="2023-07-24T09:57:56.112" v="242"/>
            <ac:picMkLst>
              <pc:docMk/>
              <pc:sldMasterMk cId="3815649992" sldId="2147483703"/>
              <pc:sldLayoutMk cId="1685307147" sldId="2147483848"/>
              <ac:picMk id="2" creationId="{33A869FC-3966-7815-3DAC-103ED1886A64}"/>
            </ac:picMkLst>
          </pc:picChg>
          <pc:picChg chg="del">
            <ac:chgData name="Anne Dorte Spang-Thomsen" userId="ccdee058-c02e-43d1-89dc-2e19170d0de7" providerId="ADAL" clId="{FBF15E62-0A49-49DC-9C19-08CE348049A7}" dt="2023-07-24T09:57:55.876" v="241" actId="478"/>
            <ac:picMkLst>
              <pc:docMk/>
              <pc:sldMasterMk cId="3815649992" sldId="2147483703"/>
              <pc:sldLayoutMk cId="1685307147" sldId="2147483848"/>
              <ac:picMk id="4" creationId="{91428C03-BF01-4F6C-8879-48911A2AD217}"/>
            </ac:picMkLst>
          </pc:picChg>
        </pc:sldLayoutChg>
        <pc:sldLayoutChg chg="addSp delSp modSp mod">
          <pc:chgData name="Anne Dorte Spang-Thomsen" userId="ccdee058-c02e-43d1-89dc-2e19170d0de7" providerId="ADAL" clId="{FBF15E62-0A49-49DC-9C19-08CE348049A7}" dt="2023-07-24T09:57:13.838" v="239"/>
          <pc:sldLayoutMkLst>
            <pc:docMk/>
            <pc:sldMasterMk cId="3815649992" sldId="2147483703"/>
            <pc:sldLayoutMk cId="847505980" sldId="2147483849"/>
          </pc:sldLayoutMkLst>
          <pc:picChg chg="add mod">
            <ac:chgData name="Anne Dorte Spang-Thomsen" userId="ccdee058-c02e-43d1-89dc-2e19170d0de7" providerId="ADAL" clId="{FBF15E62-0A49-49DC-9C19-08CE348049A7}" dt="2023-07-24T09:57:13.838" v="239"/>
            <ac:picMkLst>
              <pc:docMk/>
              <pc:sldMasterMk cId="3815649992" sldId="2147483703"/>
              <pc:sldLayoutMk cId="847505980" sldId="2147483849"/>
              <ac:picMk id="2" creationId="{DEDE4DB8-FD1F-6A86-C91F-71175040A349}"/>
            </ac:picMkLst>
          </pc:picChg>
          <pc:picChg chg="del">
            <ac:chgData name="Anne Dorte Spang-Thomsen" userId="ccdee058-c02e-43d1-89dc-2e19170d0de7" providerId="ADAL" clId="{FBF15E62-0A49-49DC-9C19-08CE348049A7}" dt="2023-07-24T09:57:13.421" v="238" actId="478"/>
            <ac:picMkLst>
              <pc:docMk/>
              <pc:sldMasterMk cId="3815649992" sldId="2147483703"/>
              <pc:sldLayoutMk cId="847505980" sldId="2147483849"/>
              <ac:picMk id="3" creationId="{1059BC43-91D4-4C82-8F3F-46CEBE468F42}"/>
            </ac:picMkLst>
          </pc:picChg>
        </pc:sldLayoutChg>
        <pc:sldLayoutChg chg="addSp delSp modSp mod ord">
          <pc:chgData name="Anne Dorte Spang-Thomsen" userId="ccdee058-c02e-43d1-89dc-2e19170d0de7" providerId="ADAL" clId="{FBF15E62-0A49-49DC-9C19-08CE348049A7}" dt="2023-07-24T09:52:25.211" v="208"/>
          <pc:sldLayoutMkLst>
            <pc:docMk/>
            <pc:sldMasterMk cId="3815649992" sldId="2147483703"/>
            <pc:sldLayoutMk cId="1436553654" sldId="2147483851"/>
          </pc:sldLayoutMkLst>
          <pc:picChg chg="add mod">
            <ac:chgData name="Anne Dorte Spang-Thomsen" userId="ccdee058-c02e-43d1-89dc-2e19170d0de7" providerId="ADAL" clId="{FBF15E62-0A49-49DC-9C19-08CE348049A7}" dt="2023-07-24T09:52:25.211" v="208"/>
            <ac:picMkLst>
              <pc:docMk/>
              <pc:sldMasterMk cId="3815649992" sldId="2147483703"/>
              <pc:sldLayoutMk cId="1436553654" sldId="2147483851"/>
              <ac:picMk id="2" creationId="{23685DCE-DFFF-AA1A-7302-6ABA8E9BBD06}"/>
            </ac:picMkLst>
          </pc:picChg>
          <pc:picChg chg="del">
            <ac:chgData name="Anne Dorte Spang-Thomsen" userId="ccdee058-c02e-43d1-89dc-2e19170d0de7" providerId="ADAL" clId="{FBF15E62-0A49-49DC-9C19-08CE348049A7}" dt="2023-07-24T09:52:24.805" v="207" actId="478"/>
            <ac:picMkLst>
              <pc:docMk/>
              <pc:sldMasterMk cId="3815649992" sldId="2147483703"/>
              <pc:sldLayoutMk cId="1436553654" sldId="2147483851"/>
              <ac:picMk id="6" creationId="{52C92FD1-CF26-4E45-8503-D6903B6B59E0}"/>
            </ac:picMkLst>
          </pc:picChg>
        </pc:sldLayoutChg>
        <pc:sldLayoutChg chg="addSp delSp modSp mod">
          <pc:chgData name="Anne Dorte Spang-Thomsen" userId="ccdee058-c02e-43d1-89dc-2e19170d0de7" providerId="ADAL" clId="{FBF15E62-0A49-49DC-9C19-08CE348049A7}" dt="2023-07-24T09:44:13.593" v="161"/>
          <pc:sldLayoutMkLst>
            <pc:docMk/>
            <pc:sldMasterMk cId="3815649992" sldId="2147483703"/>
            <pc:sldLayoutMk cId="655627270" sldId="2147483852"/>
          </pc:sldLayoutMkLst>
          <pc:picChg chg="add mod">
            <ac:chgData name="Anne Dorte Spang-Thomsen" userId="ccdee058-c02e-43d1-89dc-2e19170d0de7" providerId="ADAL" clId="{FBF15E62-0A49-49DC-9C19-08CE348049A7}" dt="2023-07-24T09:44:13.593" v="161"/>
            <ac:picMkLst>
              <pc:docMk/>
              <pc:sldMasterMk cId="3815649992" sldId="2147483703"/>
              <pc:sldLayoutMk cId="655627270" sldId="2147483852"/>
              <ac:picMk id="2" creationId="{46824668-C5BF-8988-C0EC-9544509EA70D}"/>
            </ac:picMkLst>
          </pc:picChg>
          <pc:picChg chg="del">
            <ac:chgData name="Anne Dorte Spang-Thomsen" userId="ccdee058-c02e-43d1-89dc-2e19170d0de7" providerId="ADAL" clId="{FBF15E62-0A49-49DC-9C19-08CE348049A7}" dt="2023-07-24T09:44:13.043" v="160" actId="478"/>
            <ac:picMkLst>
              <pc:docMk/>
              <pc:sldMasterMk cId="3815649992" sldId="2147483703"/>
              <pc:sldLayoutMk cId="655627270" sldId="2147483852"/>
              <ac:picMk id="9" creationId="{44D00EAD-CDE9-4073-85DA-DA96FC164B9C}"/>
            </ac:picMkLst>
          </pc:picChg>
        </pc:sldLayoutChg>
        <pc:sldLayoutChg chg="addSp delSp modSp mod">
          <pc:chgData name="Anne Dorte Spang-Thomsen" userId="ccdee058-c02e-43d1-89dc-2e19170d0de7" providerId="ADAL" clId="{FBF15E62-0A49-49DC-9C19-08CE348049A7}" dt="2023-07-24T09:49:12.824" v="193"/>
          <pc:sldLayoutMkLst>
            <pc:docMk/>
            <pc:sldMasterMk cId="3815649992" sldId="2147483703"/>
            <pc:sldLayoutMk cId="108485187" sldId="2147483853"/>
          </pc:sldLayoutMkLst>
          <pc:picChg chg="add mod">
            <ac:chgData name="Anne Dorte Spang-Thomsen" userId="ccdee058-c02e-43d1-89dc-2e19170d0de7" providerId="ADAL" clId="{FBF15E62-0A49-49DC-9C19-08CE348049A7}" dt="2023-07-24T09:49:12.824" v="193"/>
            <ac:picMkLst>
              <pc:docMk/>
              <pc:sldMasterMk cId="3815649992" sldId="2147483703"/>
              <pc:sldLayoutMk cId="108485187" sldId="2147483853"/>
              <ac:picMk id="2" creationId="{F433E342-1F62-B975-86DF-99455E5A4AFA}"/>
            </ac:picMkLst>
          </pc:picChg>
          <pc:picChg chg="del mod">
            <ac:chgData name="Anne Dorte Spang-Thomsen" userId="ccdee058-c02e-43d1-89dc-2e19170d0de7" providerId="ADAL" clId="{FBF15E62-0A49-49DC-9C19-08CE348049A7}" dt="2023-07-24T09:49:12.536" v="192" actId="478"/>
            <ac:picMkLst>
              <pc:docMk/>
              <pc:sldMasterMk cId="3815649992" sldId="2147483703"/>
              <pc:sldLayoutMk cId="108485187" sldId="2147483853"/>
              <ac:picMk id="4" creationId="{6ADED15B-1A87-440B-972F-88C3C1AD59F9}"/>
            </ac:picMkLst>
          </pc:picChg>
        </pc:sldLayoutChg>
        <pc:sldLayoutChg chg="addSp delSp modSp mod ord">
          <pc:chgData name="Anne Dorte Spang-Thomsen" userId="ccdee058-c02e-43d1-89dc-2e19170d0de7" providerId="ADAL" clId="{FBF15E62-0A49-49DC-9C19-08CE348049A7}" dt="2023-07-24T09:46:27.986" v="172"/>
          <pc:sldLayoutMkLst>
            <pc:docMk/>
            <pc:sldMasterMk cId="3815649992" sldId="2147483703"/>
            <pc:sldLayoutMk cId="3528325158" sldId="2147483854"/>
          </pc:sldLayoutMkLst>
          <pc:picChg chg="add mod">
            <ac:chgData name="Anne Dorte Spang-Thomsen" userId="ccdee058-c02e-43d1-89dc-2e19170d0de7" providerId="ADAL" clId="{FBF15E62-0A49-49DC-9C19-08CE348049A7}" dt="2023-07-24T09:46:27.986" v="172"/>
            <ac:picMkLst>
              <pc:docMk/>
              <pc:sldMasterMk cId="3815649992" sldId="2147483703"/>
              <pc:sldLayoutMk cId="3528325158" sldId="2147483854"/>
              <ac:picMk id="2" creationId="{3265C3ED-E7E1-3A96-8326-3DD896ED5222}"/>
            </ac:picMkLst>
          </pc:picChg>
          <pc:picChg chg="del">
            <ac:chgData name="Anne Dorte Spang-Thomsen" userId="ccdee058-c02e-43d1-89dc-2e19170d0de7" providerId="ADAL" clId="{FBF15E62-0A49-49DC-9C19-08CE348049A7}" dt="2023-07-24T09:46:27.732" v="171" actId="478"/>
            <ac:picMkLst>
              <pc:docMk/>
              <pc:sldMasterMk cId="3815649992" sldId="2147483703"/>
              <pc:sldLayoutMk cId="3528325158" sldId="2147483854"/>
              <ac:picMk id="3" creationId="{B87E9BF7-1C38-4DD2-A83E-0BA319FD832F}"/>
            </ac:picMkLst>
          </pc:picChg>
        </pc:sldLayoutChg>
        <pc:sldLayoutChg chg="addSp delSp modSp mod ord">
          <pc:chgData name="Anne Dorte Spang-Thomsen" userId="ccdee058-c02e-43d1-89dc-2e19170d0de7" providerId="ADAL" clId="{FBF15E62-0A49-49DC-9C19-08CE348049A7}" dt="2023-07-24T09:48:38.890" v="188" actId="20578"/>
          <pc:sldLayoutMkLst>
            <pc:docMk/>
            <pc:sldMasterMk cId="3815649992" sldId="2147483703"/>
            <pc:sldLayoutMk cId="2760645889" sldId="2147483855"/>
          </pc:sldLayoutMkLst>
          <pc:picChg chg="add mod">
            <ac:chgData name="Anne Dorte Spang-Thomsen" userId="ccdee058-c02e-43d1-89dc-2e19170d0de7" providerId="ADAL" clId="{FBF15E62-0A49-49DC-9C19-08CE348049A7}" dt="2023-07-24T09:45:30.718" v="164"/>
            <ac:picMkLst>
              <pc:docMk/>
              <pc:sldMasterMk cId="3815649992" sldId="2147483703"/>
              <pc:sldLayoutMk cId="2760645889" sldId="2147483855"/>
              <ac:picMk id="2" creationId="{E319C7DA-0B04-2AEF-69F0-2724430FEADE}"/>
            </ac:picMkLst>
          </pc:picChg>
          <pc:picChg chg="del">
            <ac:chgData name="Anne Dorte Spang-Thomsen" userId="ccdee058-c02e-43d1-89dc-2e19170d0de7" providerId="ADAL" clId="{FBF15E62-0A49-49DC-9C19-08CE348049A7}" dt="2023-07-24T09:45:20.049" v="163" actId="478"/>
            <ac:picMkLst>
              <pc:docMk/>
              <pc:sldMasterMk cId="3815649992" sldId="2147483703"/>
              <pc:sldLayoutMk cId="2760645889" sldId="2147483855"/>
              <ac:picMk id="4" creationId="{53042776-E01B-4397-BD7B-B7FC900093D0}"/>
            </ac:picMkLst>
          </pc:picChg>
        </pc:sldLayoutChg>
        <pc:sldLayoutChg chg="addSp delSp modSp mod">
          <pc:chgData name="Anne Dorte Spang-Thomsen" userId="ccdee058-c02e-43d1-89dc-2e19170d0de7" providerId="ADAL" clId="{FBF15E62-0A49-49DC-9C19-08CE348049A7}" dt="2023-07-24T09:46:52.456" v="178"/>
          <pc:sldLayoutMkLst>
            <pc:docMk/>
            <pc:sldMasterMk cId="3815649992" sldId="2147483703"/>
            <pc:sldLayoutMk cId="3840137805" sldId="2147483856"/>
          </pc:sldLayoutMkLst>
          <pc:picChg chg="add del mod">
            <ac:chgData name="Anne Dorte Spang-Thomsen" userId="ccdee058-c02e-43d1-89dc-2e19170d0de7" providerId="ADAL" clId="{FBF15E62-0A49-49DC-9C19-08CE348049A7}" dt="2023-07-24T09:46:43.352" v="175"/>
            <ac:picMkLst>
              <pc:docMk/>
              <pc:sldMasterMk cId="3815649992" sldId="2147483703"/>
              <pc:sldLayoutMk cId="3840137805" sldId="2147483856"/>
              <ac:picMk id="2" creationId="{90645B05-FAA9-71AE-BA99-D1C90CED64D9}"/>
            </ac:picMkLst>
          </pc:picChg>
          <pc:picChg chg="add mod">
            <ac:chgData name="Anne Dorte Spang-Thomsen" userId="ccdee058-c02e-43d1-89dc-2e19170d0de7" providerId="ADAL" clId="{FBF15E62-0A49-49DC-9C19-08CE348049A7}" dt="2023-07-24T09:46:52.456" v="178"/>
            <ac:picMkLst>
              <pc:docMk/>
              <pc:sldMasterMk cId="3815649992" sldId="2147483703"/>
              <pc:sldLayoutMk cId="3840137805" sldId="2147483856"/>
              <ac:picMk id="3" creationId="{0DA189BA-9B99-2C2F-BF95-81096A9FFAF3}"/>
            </ac:picMkLst>
          </pc:picChg>
          <pc:picChg chg="del mod">
            <ac:chgData name="Anne Dorte Spang-Thomsen" userId="ccdee058-c02e-43d1-89dc-2e19170d0de7" providerId="ADAL" clId="{FBF15E62-0A49-49DC-9C19-08CE348049A7}" dt="2023-07-24T09:46:52.051" v="177" actId="478"/>
            <ac:picMkLst>
              <pc:docMk/>
              <pc:sldMasterMk cId="3815649992" sldId="2147483703"/>
              <pc:sldLayoutMk cId="3840137805" sldId="2147483856"/>
              <ac:picMk id="7" creationId="{D3978B00-BE95-4BDF-A3FB-0AC1D80A8412}"/>
            </ac:picMkLst>
          </pc:picChg>
        </pc:sldLayoutChg>
        <pc:sldLayoutChg chg="addSp delSp modSp mod">
          <pc:chgData name="Anne Dorte Spang-Thomsen" userId="ccdee058-c02e-43d1-89dc-2e19170d0de7" providerId="ADAL" clId="{FBF15E62-0A49-49DC-9C19-08CE348049A7}" dt="2023-07-24T09:54:01.258" v="225"/>
          <pc:sldLayoutMkLst>
            <pc:docMk/>
            <pc:sldMasterMk cId="3815649992" sldId="2147483703"/>
            <pc:sldLayoutMk cId="4161299460" sldId="2147483874"/>
          </pc:sldLayoutMkLst>
          <pc:picChg chg="add mod">
            <ac:chgData name="Anne Dorte Spang-Thomsen" userId="ccdee058-c02e-43d1-89dc-2e19170d0de7" providerId="ADAL" clId="{FBF15E62-0A49-49DC-9C19-08CE348049A7}" dt="2023-07-24T09:54:01.258" v="225"/>
            <ac:picMkLst>
              <pc:docMk/>
              <pc:sldMasterMk cId="3815649992" sldId="2147483703"/>
              <pc:sldLayoutMk cId="4161299460" sldId="2147483874"/>
              <ac:picMk id="2" creationId="{DF31FA76-5DB3-38F5-9893-9BA3FCE10246}"/>
            </ac:picMkLst>
          </pc:picChg>
          <pc:picChg chg="del">
            <ac:chgData name="Anne Dorte Spang-Thomsen" userId="ccdee058-c02e-43d1-89dc-2e19170d0de7" providerId="ADAL" clId="{FBF15E62-0A49-49DC-9C19-08CE348049A7}" dt="2023-07-24T09:53:59.793" v="224" actId="478"/>
            <ac:picMkLst>
              <pc:docMk/>
              <pc:sldMasterMk cId="3815649992" sldId="2147483703"/>
              <pc:sldLayoutMk cId="4161299460" sldId="2147483874"/>
              <ac:picMk id="3" creationId="{AFCC5E42-BE16-4807-9A6F-7A240021FB64}"/>
            </ac:picMkLst>
          </pc:picChg>
        </pc:sldLayoutChg>
        <pc:sldLayoutChg chg="addSp delSp modSp mod">
          <pc:chgData name="Anne Dorte Spang-Thomsen" userId="ccdee058-c02e-43d1-89dc-2e19170d0de7" providerId="ADAL" clId="{FBF15E62-0A49-49DC-9C19-08CE348049A7}" dt="2023-07-24T09:55:09.537" v="232"/>
          <pc:sldLayoutMkLst>
            <pc:docMk/>
            <pc:sldMasterMk cId="3815649992" sldId="2147483703"/>
            <pc:sldLayoutMk cId="2132835585" sldId="2147483875"/>
          </pc:sldLayoutMkLst>
          <pc:picChg chg="add mod">
            <ac:chgData name="Anne Dorte Spang-Thomsen" userId="ccdee058-c02e-43d1-89dc-2e19170d0de7" providerId="ADAL" clId="{FBF15E62-0A49-49DC-9C19-08CE348049A7}" dt="2023-07-24T09:55:09.537" v="232"/>
            <ac:picMkLst>
              <pc:docMk/>
              <pc:sldMasterMk cId="3815649992" sldId="2147483703"/>
              <pc:sldLayoutMk cId="2132835585" sldId="2147483875"/>
              <ac:picMk id="2" creationId="{55C9FF83-450C-5A60-14D4-7728061AFE1F}"/>
            </ac:picMkLst>
          </pc:picChg>
          <pc:picChg chg="del">
            <ac:chgData name="Anne Dorte Spang-Thomsen" userId="ccdee058-c02e-43d1-89dc-2e19170d0de7" providerId="ADAL" clId="{FBF15E62-0A49-49DC-9C19-08CE348049A7}" dt="2023-07-24T09:55:08.715" v="231" actId="478"/>
            <ac:picMkLst>
              <pc:docMk/>
              <pc:sldMasterMk cId="3815649992" sldId="2147483703"/>
              <pc:sldLayoutMk cId="2132835585" sldId="2147483875"/>
              <ac:picMk id="6" creationId="{0D4AF692-E04D-42FC-BD9B-DC8E49EACA6E}"/>
            </ac:picMkLst>
          </pc:picChg>
        </pc:sldLayoutChg>
        <pc:sldLayoutChg chg="del">
          <pc:chgData name="Anne Dorte Spang-Thomsen" userId="ccdee058-c02e-43d1-89dc-2e19170d0de7" providerId="ADAL" clId="{FBF15E62-0A49-49DC-9C19-08CE348049A7}" dt="2023-07-24T09:50:55.131" v="197" actId="2696"/>
          <pc:sldLayoutMkLst>
            <pc:docMk/>
            <pc:sldMasterMk cId="3815649992" sldId="2147483703"/>
            <pc:sldLayoutMk cId="2587717891" sldId="2147483876"/>
          </pc:sldLayoutMkLst>
        </pc:sldLayoutChg>
        <pc:sldLayoutChg chg="addSp delSp modSp mod ord">
          <pc:chgData name="Anne Dorte Spang-Thomsen" userId="ccdee058-c02e-43d1-89dc-2e19170d0de7" providerId="ADAL" clId="{FBF15E62-0A49-49DC-9C19-08CE348049A7}" dt="2023-07-24T09:59:35.425" v="250" actId="20578"/>
          <pc:sldLayoutMkLst>
            <pc:docMk/>
            <pc:sldMasterMk cId="3815649992" sldId="2147483703"/>
            <pc:sldLayoutMk cId="110094400" sldId="2147483877"/>
          </pc:sldLayoutMkLst>
          <pc:picChg chg="add mod">
            <ac:chgData name="Anne Dorte Spang-Thomsen" userId="ccdee058-c02e-43d1-89dc-2e19170d0de7" providerId="ADAL" clId="{FBF15E62-0A49-49DC-9C19-08CE348049A7}" dt="2023-07-24T09:54:49.875" v="229"/>
            <ac:picMkLst>
              <pc:docMk/>
              <pc:sldMasterMk cId="3815649992" sldId="2147483703"/>
              <pc:sldLayoutMk cId="110094400" sldId="2147483877"/>
              <ac:picMk id="2" creationId="{12EB4008-BE30-0346-AAA1-57DC709D0D87}"/>
            </ac:picMkLst>
          </pc:picChg>
          <pc:picChg chg="del">
            <ac:chgData name="Anne Dorte Spang-Thomsen" userId="ccdee058-c02e-43d1-89dc-2e19170d0de7" providerId="ADAL" clId="{FBF15E62-0A49-49DC-9C19-08CE348049A7}" dt="2023-07-24T09:54:49.510" v="228" actId="478"/>
            <ac:picMkLst>
              <pc:docMk/>
              <pc:sldMasterMk cId="3815649992" sldId="2147483703"/>
              <pc:sldLayoutMk cId="110094400" sldId="2147483877"/>
              <ac:picMk id="4" creationId="{CB9C58D9-1597-44FD-A44F-FB7100039FE3}"/>
            </ac:picMkLst>
          </pc:picChg>
        </pc:sldLayoutChg>
        <pc:sldLayoutChg chg="addSp delSp modSp mod ord">
          <pc:chgData name="Anne Dorte Spang-Thomsen" userId="ccdee058-c02e-43d1-89dc-2e19170d0de7" providerId="ADAL" clId="{FBF15E62-0A49-49DC-9C19-08CE348049A7}" dt="2023-07-24T09:48:32.010" v="186"/>
          <pc:sldLayoutMkLst>
            <pc:docMk/>
            <pc:sldMasterMk cId="3815649992" sldId="2147483703"/>
            <pc:sldLayoutMk cId="4118932084" sldId="2147483878"/>
          </pc:sldLayoutMkLst>
          <pc:picChg chg="add mod">
            <ac:chgData name="Anne Dorte Spang-Thomsen" userId="ccdee058-c02e-43d1-89dc-2e19170d0de7" providerId="ADAL" clId="{FBF15E62-0A49-49DC-9C19-08CE348049A7}" dt="2023-07-24T09:48:32.010" v="186"/>
            <ac:picMkLst>
              <pc:docMk/>
              <pc:sldMasterMk cId="3815649992" sldId="2147483703"/>
              <pc:sldLayoutMk cId="4118932084" sldId="2147483878"/>
              <ac:picMk id="2" creationId="{D8377DC8-1E73-F2F8-3581-2DCDAF62F526}"/>
            </ac:picMkLst>
          </pc:picChg>
          <pc:picChg chg="del">
            <ac:chgData name="Anne Dorte Spang-Thomsen" userId="ccdee058-c02e-43d1-89dc-2e19170d0de7" providerId="ADAL" clId="{FBF15E62-0A49-49DC-9C19-08CE348049A7}" dt="2023-07-24T09:48:31.632" v="185" actId="478"/>
            <ac:picMkLst>
              <pc:docMk/>
              <pc:sldMasterMk cId="3815649992" sldId="2147483703"/>
              <pc:sldLayoutMk cId="4118932084" sldId="2147483878"/>
              <ac:picMk id="4" creationId="{15C4664A-FED6-4130-9FAF-D08E061ADCEE}"/>
            </ac:picMkLst>
          </pc:picChg>
        </pc:sldLayoutChg>
        <pc:sldLayoutChg chg="addSp delSp modSp mod">
          <pc:chgData name="Anne Dorte Spang-Thomsen" userId="ccdee058-c02e-43d1-89dc-2e19170d0de7" providerId="ADAL" clId="{FBF15E62-0A49-49DC-9C19-08CE348049A7}" dt="2023-07-24T09:50:53.279" v="196"/>
          <pc:sldLayoutMkLst>
            <pc:docMk/>
            <pc:sldMasterMk cId="3815649992" sldId="2147483703"/>
            <pc:sldLayoutMk cId="2487189375" sldId="2147483879"/>
          </pc:sldLayoutMkLst>
          <pc:picChg chg="add mod">
            <ac:chgData name="Anne Dorte Spang-Thomsen" userId="ccdee058-c02e-43d1-89dc-2e19170d0de7" providerId="ADAL" clId="{FBF15E62-0A49-49DC-9C19-08CE348049A7}" dt="2023-07-24T09:50:53.279" v="196"/>
            <ac:picMkLst>
              <pc:docMk/>
              <pc:sldMasterMk cId="3815649992" sldId="2147483703"/>
              <pc:sldLayoutMk cId="2487189375" sldId="2147483879"/>
              <ac:picMk id="2" creationId="{D59F0F1A-3D1C-88E4-567E-EBA2A01778BD}"/>
            </ac:picMkLst>
          </pc:picChg>
          <pc:picChg chg="del">
            <ac:chgData name="Anne Dorte Spang-Thomsen" userId="ccdee058-c02e-43d1-89dc-2e19170d0de7" providerId="ADAL" clId="{FBF15E62-0A49-49DC-9C19-08CE348049A7}" dt="2023-07-24T09:50:52.974" v="195" actId="478"/>
            <ac:picMkLst>
              <pc:docMk/>
              <pc:sldMasterMk cId="3815649992" sldId="2147483703"/>
              <pc:sldLayoutMk cId="2487189375" sldId="2147483879"/>
              <ac:picMk id="4" creationId="{250E404D-EC2C-4FA7-8DBC-15481B10D164}"/>
            </ac:picMkLst>
          </pc:picChg>
        </pc:sldLayoutChg>
        <pc:sldLayoutChg chg="del ord">
          <pc:chgData name="Anne Dorte Spang-Thomsen" userId="ccdee058-c02e-43d1-89dc-2e19170d0de7" providerId="ADAL" clId="{FBF15E62-0A49-49DC-9C19-08CE348049A7}" dt="2023-07-24T09:46:30.285" v="173" actId="2696"/>
          <pc:sldLayoutMkLst>
            <pc:docMk/>
            <pc:sldMasterMk cId="3815649992" sldId="2147483703"/>
            <pc:sldLayoutMk cId="2140551645" sldId="2147483882"/>
          </pc:sldLayoutMkLst>
        </pc:sldLayoutChg>
        <pc:sldLayoutChg chg="addSp delSp modSp mod">
          <pc:chgData name="Anne Dorte Spang-Thomsen" userId="ccdee058-c02e-43d1-89dc-2e19170d0de7" providerId="ADAL" clId="{FBF15E62-0A49-49DC-9C19-08CE348049A7}" dt="2023-07-24T09:52:43.858" v="213"/>
          <pc:sldLayoutMkLst>
            <pc:docMk/>
            <pc:sldMasterMk cId="3815649992" sldId="2147483703"/>
            <pc:sldLayoutMk cId="2598934801" sldId="2147483890"/>
          </pc:sldLayoutMkLst>
          <pc:picChg chg="add mod">
            <ac:chgData name="Anne Dorte Spang-Thomsen" userId="ccdee058-c02e-43d1-89dc-2e19170d0de7" providerId="ADAL" clId="{FBF15E62-0A49-49DC-9C19-08CE348049A7}" dt="2023-07-24T09:52:43.858" v="213"/>
            <ac:picMkLst>
              <pc:docMk/>
              <pc:sldMasterMk cId="3815649992" sldId="2147483703"/>
              <pc:sldLayoutMk cId="2598934801" sldId="2147483890"/>
              <ac:picMk id="2" creationId="{7791DA3D-C489-46BD-DFC1-C65C19DF0CEB}"/>
            </ac:picMkLst>
          </pc:picChg>
          <pc:picChg chg="del mod">
            <ac:chgData name="Anne Dorte Spang-Thomsen" userId="ccdee058-c02e-43d1-89dc-2e19170d0de7" providerId="ADAL" clId="{FBF15E62-0A49-49DC-9C19-08CE348049A7}" dt="2023-07-24T09:52:43.555" v="212" actId="478"/>
            <ac:picMkLst>
              <pc:docMk/>
              <pc:sldMasterMk cId="3815649992" sldId="2147483703"/>
              <pc:sldLayoutMk cId="2598934801" sldId="2147483890"/>
              <ac:picMk id="3" creationId="{45311BEB-D61A-4B17-832C-7CFD5252D539}"/>
            </ac:picMkLst>
          </pc:picChg>
        </pc:sldLayoutChg>
        <pc:sldLayoutChg chg="addSp delSp modSp">
          <pc:chgData name="Anne Dorte Spang-Thomsen" userId="ccdee058-c02e-43d1-89dc-2e19170d0de7" providerId="ADAL" clId="{FBF15E62-0A49-49DC-9C19-08CE348049A7}" dt="2023-07-24T09:47:24.029" v="183"/>
          <pc:sldLayoutMkLst>
            <pc:docMk/>
            <pc:sldMasterMk cId="3815649992" sldId="2147483703"/>
            <pc:sldLayoutMk cId="3383076891" sldId="2147483899"/>
          </pc:sldLayoutMkLst>
          <pc:picChg chg="add del mod">
            <ac:chgData name="Anne Dorte Spang-Thomsen" userId="ccdee058-c02e-43d1-89dc-2e19170d0de7" providerId="ADAL" clId="{FBF15E62-0A49-49DC-9C19-08CE348049A7}" dt="2023-07-24T09:47:20.863" v="181"/>
            <ac:picMkLst>
              <pc:docMk/>
              <pc:sldMasterMk cId="3815649992" sldId="2147483703"/>
              <pc:sldLayoutMk cId="3383076891" sldId="2147483899"/>
              <ac:picMk id="4" creationId="{81ABE0AA-4C43-8F24-438D-61EF2B3E9D92}"/>
            </ac:picMkLst>
          </pc:picChg>
          <pc:picChg chg="add del mod">
            <ac:chgData name="Anne Dorte Spang-Thomsen" userId="ccdee058-c02e-43d1-89dc-2e19170d0de7" providerId="ADAL" clId="{FBF15E62-0A49-49DC-9C19-08CE348049A7}" dt="2023-07-24T09:47:24.029" v="183"/>
            <ac:picMkLst>
              <pc:docMk/>
              <pc:sldMasterMk cId="3815649992" sldId="2147483703"/>
              <pc:sldLayoutMk cId="3383076891" sldId="2147483899"/>
              <ac:picMk id="5" creationId="{0C6A3D0E-3652-4057-1437-3D5015D76EAE}"/>
            </ac:picMkLst>
          </pc:picChg>
        </pc:sldLayoutChg>
        <pc:sldLayoutChg chg="del">
          <pc:chgData name="Anne Dorte Spang-Thomsen" userId="ccdee058-c02e-43d1-89dc-2e19170d0de7" providerId="ADAL" clId="{FBF15E62-0A49-49DC-9C19-08CE348049A7}" dt="2023-07-24T09:57:07.829" v="237" actId="2696"/>
          <pc:sldLayoutMkLst>
            <pc:docMk/>
            <pc:sldMasterMk cId="3815649992" sldId="2147483703"/>
            <pc:sldLayoutMk cId="4014303068" sldId="2147483900"/>
          </pc:sldLayoutMkLst>
        </pc:sldLayoutChg>
        <pc:sldLayoutChg chg="del">
          <pc:chgData name="Anne Dorte Spang-Thomsen" userId="ccdee058-c02e-43d1-89dc-2e19170d0de7" providerId="ADAL" clId="{FBF15E62-0A49-49DC-9C19-08CE348049A7}" dt="2023-07-24T09:53:16.229" v="217" actId="2696"/>
          <pc:sldLayoutMkLst>
            <pc:docMk/>
            <pc:sldMasterMk cId="3815649992" sldId="2147483703"/>
            <pc:sldLayoutMk cId="3936651306" sldId="2147483901"/>
          </pc:sldLayoutMkLst>
        </pc:sldLayoutChg>
        <pc:sldLayoutChg chg="del">
          <pc:chgData name="Anne Dorte Spang-Thomsen" userId="ccdee058-c02e-43d1-89dc-2e19170d0de7" providerId="ADAL" clId="{FBF15E62-0A49-49DC-9C19-08CE348049A7}" dt="2023-07-24T09:54:44.198" v="227" actId="2696"/>
          <pc:sldLayoutMkLst>
            <pc:docMk/>
            <pc:sldMasterMk cId="3815649992" sldId="2147483703"/>
            <pc:sldLayoutMk cId="802449390" sldId="2147483902"/>
          </pc:sldLayoutMkLst>
        </pc:sldLayoutChg>
        <pc:sldLayoutChg chg="del">
          <pc:chgData name="Anne Dorte Spang-Thomsen" userId="ccdee058-c02e-43d1-89dc-2e19170d0de7" providerId="ADAL" clId="{FBF15E62-0A49-49DC-9C19-08CE348049A7}" dt="2023-07-24T09:55:02.491" v="230" actId="2696"/>
          <pc:sldLayoutMkLst>
            <pc:docMk/>
            <pc:sldMasterMk cId="3815649992" sldId="2147483703"/>
            <pc:sldLayoutMk cId="1919842795" sldId="2147483904"/>
          </pc:sldLayoutMkLst>
        </pc:sldLayoutChg>
        <pc:sldLayoutChg chg="modSp mod">
          <pc:chgData name="Anne Dorte Spang-Thomsen" userId="ccdee058-c02e-43d1-89dc-2e19170d0de7" providerId="ADAL" clId="{FBF15E62-0A49-49DC-9C19-08CE348049A7}" dt="2023-07-24T09:12:05.440" v="16" actId="196"/>
          <pc:sldLayoutMkLst>
            <pc:docMk/>
            <pc:sldMasterMk cId="3815649992" sldId="2147483703"/>
            <pc:sldLayoutMk cId="1200105826" sldId="2147483905"/>
          </pc:sldLayoutMkLst>
          <pc:picChg chg="mod modCrop">
            <ac:chgData name="Anne Dorte Spang-Thomsen" userId="ccdee058-c02e-43d1-89dc-2e19170d0de7" providerId="ADAL" clId="{FBF15E62-0A49-49DC-9C19-08CE348049A7}" dt="2023-07-24T09:12:05.440" v="16" actId="196"/>
            <ac:picMkLst>
              <pc:docMk/>
              <pc:sldMasterMk cId="3815649992" sldId="2147483703"/>
              <pc:sldLayoutMk cId="1200105826" sldId="2147483905"/>
              <ac:picMk id="9" creationId="{87587830-ED13-4354-B813-535B59A5FB42}"/>
            </ac:picMkLst>
          </pc:picChg>
        </pc:sldLayoutChg>
        <pc:sldLayoutChg chg="modSp mod ord">
          <pc:chgData name="Anne Dorte Spang-Thomsen" userId="ccdee058-c02e-43d1-89dc-2e19170d0de7" providerId="ADAL" clId="{FBF15E62-0A49-49DC-9C19-08CE348049A7}" dt="2023-07-24T09:58:18.441" v="244" actId="20578"/>
          <pc:sldLayoutMkLst>
            <pc:docMk/>
            <pc:sldMasterMk cId="3815649992" sldId="2147483703"/>
            <pc:sldLayoutMk cId="3712332550" sldId="2147483906"/>
          </pc:sldLayoutMkLst>
          <pc:picChg chg="mod modCrop">
            <ac:chgData name="Anne Dorte Spang-Thomsen" userId="ccdee058-c02e-43d1-89dc-2e19170d0de7" providerId="ADAL" clId="{FBF15E62-0A49-49DC-9C19-08CE348049A7}" dt="2023-07-24T09:10:34.189" v="12" actId="196"/>
            <ac:picMkLst>
              <pc:docMk/>
              <pc:sldMasterMk cId="3815649992" sldId="2147483703"/>
              <pc:sldLayoutMk cId="3712332550" sldId="2147483906"/>
              <ac:picMk id="9" creationId="{87587830-ED13-4354-B813-535B59A5FB42}"/>
            </ac:picMkLst>
          </pc:picChg>
        </pc:sldLayoutChg>
        <pc:sldLayoutChg chg="modSp del mod">
          <pc:chgData name="Anne Dorte Spang-Thomsen" userId="ccdee058-c02e-43d1-89dc-2e19170d0de7" providerId="ADAL" clId="{FBF15E62-0A49-49DC-9C19-08CE348049A7}" dt="2023-07-24T09:53:31.173" v="220" actId="2696"/>
          <pc:sldLayoutMkLst>
            <pc:docMk/>
            <pc:sldMasterMk cId="3815649992" sldId="2147483703"/>
            <pc:sldLayoutMk cId="3443342422" sldId="2147483907"/>
          </pc:sldLayoutMkLst>
          <pc:picChg chg="mod modCrop">
            <ac:chgData name="Anne Dorte Spang-Thomsen" userId="ccdee058-c02e-43d1-89dc-2e19170d0de7" providerId="ADAL" clId="{FBF15E62-0A49-49DC-9C19-08CE348049A7}" dt="2023-07-24T09:09:09.742" v="6" actId="196"/>
            <ac:picMkLst>
              <pc:docMk/>
              <pc:sldMasterMk cId="3815649992" sldId="2147483703"/>
              <pc:sldLayoutMk cId="3443342422" sldId="2147483907"/>
              <ac:picMk id="9" creationId="{87587830-ED13-4354-B813-535B59A5FB42}"/>
            </ac:picMkLst>
          </pc:picChg>
        </pc:sldLayoutChg>
        <pc:sldLayoutChg chg="modSp del mod">
          <pc:chgData name="Anne Dorte Spang-Thomsen" userId="ccdee058-c02e-43d1-89dc-2e19170d0de7" providerId="ADAL" clId="{FBF15E62-0A49-49DC-9C19-08CE348049A7}" dt="2023-07-24T09:52:59.257" v="214" actId="2696"/>
          <pc:sldLayoutMkLst>
            <pc:docMk/>
            <pc:sldMasterMk cId="3815649992" sldId="2147483703"/>
            <pc:sldLayoutMk cId="1970921435" sldId="2147483908"/>
          </pc:sldLayoutMkLst>
          <pc:picChg chg="mod modCrop">
            <ac:chgData name="Anne Dorte Spang-Thomsen" userId="ccdee058-c02e-43d1-89dc-2e19170d0de7" providerId="ADAL" clId="{FBF15E62-0A49-49DC-9C19-08CE348049A7}" dt="2023-07-24T09:14:33.169" v="28" actId="18131"/>
            <ac:picMkLst>
              <pc:docMk/>
              <pc:sldMasterMk cId="3815649992" sldId="2147483703"/>
              <pc:sldLayoutMk cId="1970921435" sldId="2147483908"/>
              <ac:picMk id="9" creationId="{87587830-ED13-4354-B813-535B59A5FB42}"/>
            </ac:picMkLst>
          </pc:picChg>
        </pc:sldLayoutChg>
        <pc:sldLayoutChg chg="modSp del mod">
          <pc:chgData name="Anne Dorte Spang-Thomsen" userId="ccdee058-c02e-43d1-89dc-2e19170d0de7" providerId="ADAL" clId="{FBF15E62-0A49-49DC-9C19-08CE348049A7}" dt="2023-07-24T09:54:25.594" v="226" actId="2696"/>
          <pc:sldLayoutMkLst>
            <pc:docMk/>
            <pc:sldMasterMk cId="3815649992" sldId="2147483703"/>
            <pc:sldLayoutMk cId="2721303202" sldId="2147483909"/>
          </pc:sldLayoutMkLst>
          <pc:picChg chg="mod modCrop">
            <ac:chgData name="Anne Dorte Spang-Thomsen" userId="ccdee058-c02e-43d1-89dc-2e19170d0de7" providerId="ADAL" clId="{FBF15E62-0A49-49DC-9C19-08CE348049A7}" dt="2023-07-24T09:12:46.984" v="19" actId="196"/>
            <ac:picMkLst>
              <pc:docMk/>
              <pc:sldMasterMk cId="3815649992" sldId="2147483703"/>
              <pc:sldLayoutMk cId="2721303202" sldId="2147483909"/>
              <ac:picMk id="9" creationId="{87587830-ED13-4354-B813-535B59A5FB42}"/>
            </ac:picMkLst>
          </pc:picChg>
        </pc:sldLayoutChg>
        <pc:sldLayoutChg chg="addSp delSp modSp mod">
          <pc:chgData name="Anne Dorte Spang-Thomsen" userId="ccdee058-c02e-43d1-89dc-2e19170d0de7" providerId="ADAL" clId="{FBF15E62-0A49-49DC-9C19-08CE348049A7}" dt="2023-07-24T09:17:42.093" v="45" actId="18131"/>
          <pc:sldLayoutMkLst>
            <pc:docMk/>
            <pc:sldMasterMk cId="3815649992" sldId="2147483703"/>
            <pc:sldLayoutMk cId="217847105" sldId="2147483910"/>
          </pc:sldLayoutMkLst>
          <pc:picChg chg="add del mod">
            <ac:chgData name="Anne Dorte Spang-Thomsen" userId="ccdee058-c02e-43d1-89dc-2e19170d0de7" providerId="ADAL" clId="{FBF15E62-0A49-49DC-9C19-08CE348049A7}" dt="2023-07-24T09:17:02.747" v="41" actId="478"/>
            <ac:picMkLst>
              <pc:docMk/>
              <pc:sldMasterMk cId="3815649992" sldId="2147483703"/>
              <pc:sldLayoutMk cId="217847105" sldId="2147483910"/>
              <ac:picMk id="2" creationId="{3A7DC814-38F6-529A-4357-AB8EFCC7D895}"/>
            </ac:picMkLst>
          </pc:picChg>
          <pc:picChg chg="mod modCrop">
            <ac:chgData name="Anne Dorte Spang-Thomsen" userId="ccdee058-c02e-43d1-89dc-2e19170d0de7" providerId="ADAL" clId="{FBF15E62-0A49-49DC-9C19-08CE348049A7}" dt="2023-07-24T09:17:42.093" v="45" actId="18131"/>
            <ac:picMkLst>
              <pc:docMk/>
              <pc:sldMasterMk cId="3815649992" sldId="2147483703"/>
              <pc:sldLayoutMk cId="217847105" sldId="2147483910"/>
              <ac:picMk id="3" creationId="{6AA21527-CDD9-4CA0-A575-7D36E6CAE8DE}"/>
            </ac:picMkLst>
          </pc:picChg>
        </pc:sldLayoutChg>
        <pc:sldLayoutChg chg="addSp delSp modSp mod">
          <pc:chgData name="Anne Dorte Spang-Thomsen" userId="ccdee058-c02e-43d1-89dc-2e19170d0de7" providerId="ADAL" clId="{FBF15E62-0A49-49DC-9C19-08CE348049A7}" dt="2023-07-24T09:21:14.400" v="60" actId="1076"/>
          <pc:sldLayoutMkLst>
            <pc:docMk/>
            <pc:sldMasterMk cId="3815649992" sldId="2147483703"/>
            <pc:sldLayoutMk cId="2968989810" sldId="2147483911"/>
          </pc:sldLayoutMkLst>
          <pc:picChg chg="add del mod">
            <ac:chgData name="Anne Dorte Spang-Thomsen" userId="ccdee058-c02e-43d1-89dc-2e19170d0de7" providerId="ADAL" clId="{FBF15E62-0A49-49DC-9C19-08CE348049A7}" dt="2023-07-24T09:19:25.272" v="54" actId="478"/>
            <ac:picMkLst>
              <pc:docMk/>
              <pc:sldMasterMk cId="3815649992" sldId="2147483703"/>
              <pc:sldLayoutMk cId="2968989810" sldId="2147483911"/>
              <ac:picMk id="2" creationId="{CABFF114-6468-169A-9499-B761E0FD0A49}"/>
            </ac:picMkLst>
          </pc:picChg>
          <pc:picChg chg="mod modCrop">
            <ac:chgData name="Anne Dorte Spang-Thomsen" userId="ccdee058-c02e-43d1-89dc-2e19170d0de7" providerId="ADAL" clId="{FBF15E62-0A49-49DC-9C19-08CE348049A7}" dt="2023-07-24T09:21:14.400" v="60" actId="1076"/>
            <ac:picMkLst>
              <pc:docMk/>
              <pc:sldMasterMk cId="3815649992" sldId="2147483703"/>
              <pc:sldLayoutMk cId="2968989810" sldId="2147483911"/>
              <ac:picMk id="3" creationId="{6AA21527-CDD9-4CA0-A575-7D36E6CAE8DE}"/>
            </ac:picMkLst>
          </pc:picChg>
        </pc:sldLayoutChg>
        <pc:sldLayoutChg chg="addSp delSp modSp del mod">
          <pc:chgData name="Anne Dorte Spang-Thomsen" userId="ccdee058-c02e-43d1-89dc-2e19170d0de7" providerId="ADAL" clId="{FBF15E62-0A49-49DC-9C19-08CE348049A7}" dt="2023-07-24T09:55:37.616" v="233" actId="2696"/>
          <pc:sldLayoutMkLst>
            <pc:docMk/>
            <pc:sldMasterMk cId="3815649992" sldId="2147483703"/>
            <pc:sldLayoutMk cId="2384234129" sldId="2147483912"/>
          </pc:sldLayoutMkLst>
          <pc:picChg chg="add del mod">
            <ac:chgData name="Anne Dorte Spang-Thomsen" userId="ccdee058-c02e-43d1-89dc-2e19170d0de7" providerId="ADAL" clId="{FBF15E62-0A49-49DC-9C19-08CE348049A7}" dt="2023-07-24T09:21:43.299" v="67" actId="478"/>
            <ac:picMkLst>
              <pc:docMk/>
              <pc:sldMasterMk cId="3815649992" sldId="2147483703"/>
              <pc:sldLayoutMk cId="2384234129" sldId="2147483912"/>
              <ac:picMk id="2" creationId="{2E36AD3E-5BE3-792C-9979-458B74EEB775}"/>
            </ac:picMkLst>
          </pc:picChg>
          <pc:picChg chg="mod modCrop">
            <ac:chgData name="Anne Dorte Spang-Thomsen" userId="ccdee058-c02e-43d1-89dc-2e19170d0de7" providerId="ADAL" clId="{FBF15E62-0A49-49DC-9C19-08CE348049A7}" dt="2023-07-24T09:21:59.560" v="69" actId="1076"/>
            <ac:picMkLst>
              <pc:docMk/>
              <pc:sldMasterMk cId="3815649992" sldId="2147483703"/>
              <pc:sldLayoutMk cId="2384234129" sldId="2147483912"/>
              <ac:picMk id="3" creationId="{6AA21527-CDD9-4CA0-A575-7D36E6CAE8DE}"/>
            </ac:picMkLst>
          </pc:picChg>
        </pc:sldLayoutChg>
        <pc:sldLayoutChg chg="addSp delSp modSp del mod">
          <pc:chgData name="Anne Dorte Spang-Thomsen" userId="ccdee058-c02e-43d1-89dc-2e19170d0de7" providerId="ADAL" clId="{FBF15E62-0A49-49DC-9C19-08CE348049A7}" dt="2023-07-24T09:52:32.449" v="209" actId="2696"/>
          <pc:sldLayoutMkLst>
            <pc:docMk/>
            <pc:sldMasterMk cId="3815649992" sldId="2147483703"/>
            <pc:sldLayoutMk cId="746367532" sldId="2147483913"/>
          </pc:sldLayoutMkLst>
          <pc:picChg chg="add del mod">
            <ac:chgData name="Anne Dorte Spang-Thomsen" userId="ccdee058-c02e-43d1-89dc-2e19170d0de7" providerId="ADAL" clId="{FBF15E62-0A49-49DC-9C19-08CE348049A7}" dt="2023-07-24T09:23:36.073" v="76" actId="478"/>
            <ac:picMkLst>
              <pc:docMk/>
              <pc:sldMasterMk cId="3815649992" sldId="2147483703"/>
              <pc:sldLayoutMk cId="746367532" sldId="2147483913"/>
              <ac:picMk id="2" creationId="{574338CF-8716-23CC-B898-6EBCF60F08EE}"/>
            </ac:picMkLst>
          </pc:picChg>
          <pc:picChg chg="mod modCrop">
            <ac:chgData name="Anne Dorte Spang-Thomsen" userId="ccdee058-c02e-43d1-89dc-2e19170d0de7" providerId="ADAL" clId="{FBF15E62-0A49-49DC-9C19-08CE348049A7}" dt="2023-07-24T09:23:49.543" v="78" actId="196"/>
            <ac:picMkLst>
              <pc:docMk/>
              <pc:sldMasterMk cId="3815649992" sldId="2147483703"/>
              <pc:sldLayoutMk cId="746367532" sldId="2147483913"/>
              <ac:picMk id="3" creationId="{45311BEB-D61A-4B17-832C-7CFD5252D539}"/>
            </ac:picMkLst>
          </pc:picChg>
        </pc:sldLayoutChg>
        <pc:sldLayoutChg chg="addSp delSp modSp del mod">
          <pc:chgData name="Anne Dorte Spang-Thomsen" userId="ccdee058-c02e-43d1-89dc-2e19170d0de7" providerId="ADAL" clId="{FBF15E62-0A49-49DC-9C19-08CE348049A7}" dt="2023-07-24T09:52:38.657" v="210" actId="2696"/>
          <pc:sldLayoutMkLst>
            <pc:docMk/>
            <pc:sldMasterMk cId="3815649992" sldId="2147483703"/>
            <pc:sldLayoutMk cId="654366200" sldId="2147483914"/>
          </pc:sldLayoutMkLst>
          <pc:picChg chg="add del mod">
            <ac:chgData name="Anne Dorte Spang-Thomsen" userId="ccdee058-c02e-43d1-89dc-2e19170d0de7" providerId="ADAL" clId="{FBF15E62-0A49-49DC-9C19-08CE348049A7}" dt="2023-07-24T09:24:31.630" v="81"/>
            <ac:picMkLst>
              <pc:docMk/>
              <pc:sldMasterMk cId="3815649992" sldId="2147483703"/>
              <pc:sldLayoutMk cId="654366200" sldId="2147483914"/>
              <ac:picMk id="2" creationId="{5C8F17D4-5380-6F82-C38E-F6AB45611CA0}"/>
            </ac:picMkLst>
          </pc:picChg>
          <pc:picChg chg="mod modCrop">
            <ac:chgData name="Anne Dorte Spang-Thomsen" userId="ccdee058-c02e-43d1-89dc-2e19170d0de7" providerId="ADAL" clId="{FBF15E62-0A49-49DC-9C19-08CE348049A7}" dt="2023-07-24T09:25:18.726" v="92" actId="1076"/>
            <ac:picMkLst>
              <pc:docMk/>
              <pc:sldMasterMk cId="3815649992" sldId="2147483703"/>
              <pc:sldLayoutMk cId="654366200" sldId="2147483914"/>
              <ac:picMk id="3" creationId="{45311BEB-D61A-4B17-832C-7CFD5252D539}"/>
            </ac:picMkLst>
          </pc:picChg>
          <pc:picChg chg="add del mod ord">
            <ac:chgData name="Anne Dorte Spang-Thomsen" userId="ccdee058-c02e-43d1-89dc-2e19170d0de7" providerId="ADAL" clId="{FBF15E62-0A49-49DC-9C19-08CE348049A7}" dt="2023-07-24T09:25:15.681" v="91" actId="478"/>
            <ac:picMkLst>
              <pc:docMk/>
              <pc:sldMasterMk cId="3815649992" sldId="2147483703"/>
              <pc:sldLayoutMk cId="654366200" sldId="2147483914"/>
              <ac:picMk id="4" creationId="{C0A0CDB8-E99B-A5DD-E730-C38AD272DC67}"/>
            </ac:picMkLst>
          </pc:picChg>
        </pc:sldLayoutChg>
        <pc:sldLayoutChg chg="modSp mod">
          <pc:chgData name="Anne Dorte Spang-Thomsen" userId="ccdee058-c02e-43d1-89dc-2e19170d0de7" providerId="ADAL" clId="{FBF15E62-0A49-49DC-9C19-08CE348049A7}" dt="2023-07-24T09:27:35.770" v="101" actId="18131"/>
          <pc:sldLayoutMkLst>
            <pc:docMk/>
            <pc:sldMasterMk cId="3815649992" sldId="2147483703"/>
            <pc:sldLayoutMk cId="1838493039" sldId="2147483915"/>
          </pc:sldLayoutMkLst>
          <pc:picChg chg="mod modCrop">
            <ac:chgData name="Anne Dorte Spang-Thomsen" userId="ccdee058-c02e-43d1-89dc-2e19170d0de7" providerId="ADAL" clId="{FBF15E62-0A49-49DC-9C19-08CE348049A7}" dt="2023-07-24T09:27:35.770" v="101" actId="18131"/>
            <ac:picMkLst>
              <pc:docMk/>
              <pc:sldMasterMk cId="3815649992" sldId="2147483703"/>
              <pc:sldLayoutMk cId="1838493039" sldId="2147483915"/>
              <ac:picMk id="3" creationId="{45311BEB-D61A-4B17-832C-7CFD5252D539}"/>
            </ac:picMkLst>
          </pc:picChg>
        </pc:sldLayoutChg>
        <pc:sldLayoutChg chg="modSp del mod ord">
          <pc:chgData name="Anne Dorte Spang-Thomsen" userId="ccdee058-c02e-43d1-89dc-2e19170d0de7" providerId="ADAL" clId="{FBF15E62-0A49-49DC-9C19-08CE348049A7}" dt="2023-07-24T09:44:21.444" v="162" actId="2696"/>
          <pc:sldLayoutMkLst>
            <pc:docMk/>
            <pc:sldMasterMk cId="3815649992" sldId="2147483703"/>
            <pc:sldLayoutMk cId="1760858359" sldId="2147483916"/>
          </pc:sldLayoutMkLst>
          <pc:picChg chg="mod modCrop">
            <ac:chgData name="Anne Dorte Spang-Thomsen" userId="ccdee058-c02e-43d1-89dc-2e19170d0de7" providerId="ADAL" clId="{FBF15E62-0A49-49DC-9C19-08CE348049A7}" dt="2023-07-24T09:31:47.250" v="110" actId="18131"/>
            <ac:picMkLst>
              <pc:docMk/>
              <pc:sldMasterMk cId="3815649992" sldId="2147483703"/>
              <pc:sldLayoutMk cId="1760858359" sldId="2147483916"/>
              <ac:picMk id="9" creationId="{44D00EAD-CDE9-4073-85DA-DA96FC164B9C}"/>
            </ac:picMkLst>
          </pc:picChg>
        </pc:sldLayoutChg>
        <pc:sldLayoutChg chg="modSp del">
          <pc:chgData name="Anne Dorte Spang-Thomsen" userId="ccdee058-c02e-43d1-89dc-2e19170d0de7" providerId="ADAL" clId="{FBF15E62-0A49-49DC-9C19-08CE348049A7}" dt="2023-07-24T09:29:09.049" v="103" actId="2696"/>
          <pc:sldLayoutMkLst>
            <pc:docMk/>
            <pc:sldMasterMk cId="3815649992" sldId="2147483703"/>
            <pc:sldLayoutMk cId="3271772986" sldId="2147483916"/>
          </pc:sldLayoutMkLst>
          <pc:picChg chg="mod">
            <ac:chgData name="Anne Dorte Spang-Thomsen" userId="ccdee058-c02e-43d1-89dc-2e19170d0de7" providerId="ADAL" clId="{FBF15E62-0A49-49DC-9C19-08CE348049A7}" dt="2023-07-24T09:28:13.123" v="102" actId="14826"/>
            <ac:picMkLst>
              <pc:docMk/>
              <pc:sldMasterMk cId="3815649992" sldId="2147483703"/>
              <pc:sldLayoutMk cId="3271772986" sldId="2147483916"/>
              <ac:picMk id="3" creationId="{45311BEB-D61A-4B17-832C-7CFD5252D539}"/>
            </ac:picMkLst>
          </pc:picChg>
        </pc:sldLayoutChg>
        <pc:sldLayoutChg chg="modSp del mod ord">
          <pc:chgData name="Anne Dorte Spang-Thomsen" userId="ccdee058-c02e-43d1-89dc-2e19170d0de7" providerId="ADAL" clId="{FBF15E62-0A49-49DC-9C19-08CE348049A7}" dt="2023-07-24T09:49:15.885" v="194" actId="2696"/>
          <pc:sldLayoutMkLst>
            <pc:docMk/>
            <pc:sldMasterMk cId="3815649992" sldId="2147483703"/>
            <pc:sldLayoutMk cId="818535919" sldId="2147483917"/>
          </pc:sldLayoutMkLst>
          <pc:picChg chg="mod modCrop">
            <ac:chgData name="Anne Dorte Spang-Thomsen" userId="ccdee058-c02e-43d1-89dc-2e19170d0de7" providerId="ADAL" clId="{FBF15E62-0A49-49DC-9C19-08CE348049A7}" dt="2023-07-24T09:32:57.936" v="118" actId="18131"/>
            <ac:picMkLst>
              <pc:docMk/>
              <pc:sldMasterMk cId="3815649992" sldId="2147483703"/>
              <pc:sldLayoutMk cId="818535919" sldId="2147483917"/>
              <ac:picMk id="9" creationId="{44D00EAD-CDE9-4073-85DA-DA96FC164B9C}"/>
            </ac:picMkLst>
          </pc:picChg>
        </pc:sldLayoutChg>
        <pc:sldLayoutChg chg="del">
          <pc:chgData name="Anne Dorte Spang-Thomsen" userId="ccdee058-c02e-43d1-89dc-2e19170d0de7" providerId="ADAL" clId="{FBF15E62-0A49-49DC-9C19-08CE348049A7}" dt="2023-07-24T09:29:11.340" v="104" actId="2696"/>
          <pc:sldLayoutMkLst>
            <pc:docMk/>
            <pc:sldMasterMk cId="3815649992" sldId="2147483703"/>
            <pc:sldLayoutMk cId="943789148" sldId="2147483917"/>
          </pc:sldLayoutMkLst>
        </pc:sldLayoutChg>
        <pc:sldLayoutChg chg="modSp mod">
          <pc:chgData name="Anne Dorte Spang-Thomsen" userId="ccdee058-c02e-43d1-89dc-2e19170d0de7" providerId="ADAL" clId="{FBF15E62-0A49-49DC-9C19-08CE348049A7}" dt="2023-07-24T09:34:12.837" v="125" actId="18131"/>
          <pc:sldLayoutMkLst>
            <pc:docMk/>
            <pc:sldMasterMk cId="3815649992" sldId="2147483703"/>
            <pc:sldLayoutMk cId="1137130981" sldId="2147483918"/>
          </pc:sldLayoutMkLst>
          <pc:picChg chg="mod modCrop">
            <ac:chgData name="Anne Dorte Spang-Thomsen" userId="ccdee058-c02e-43d1-89dc-2e19170d0de7" providerId="ADAL" clId="{FBF15E62-0A49-49DC-9C19-08CE348049A7}" dt="2023-07-24T09:34:12.837" v="125" actId="18131"/>
            <ac:picMkLst>
              <pc:docMk/>
              <pc:sldMasterMk cId="3815649992" sldId="2147483703"/>
              <pc:sldLayoutMk cId="1137130981" sldId="2147483918"/>
              <ac:picMk id="9" creationId="{44D00EAD-CDE9-4073-85DA-DA96FC164B9C}"/>
            </ac:picMkLst>
          </pc:picChg>
        </pc:sldLayoutChg>
        <pc:sldLayoutChg chg="modSp mod">
          <pc:chgData name="Anne Dorte Spang-Thomsen" userId="ccdee058-c02e-43d1-89dc-2e19170d0de7" providerId="ADAL" clId="{FBF15E62-0A49-49DC-9C19-08CE348049A7}" dt="2023-07-24T09:36:48.735" v="131" actId="18131"/>
          <pc:sldLayoutMkLst>
            <pc:docMk/>
            <pc:sldMasterMk cId="3815649992" sldId="2147483703"/>
            <pc:sldLayoutMk cId="3790299069" sldId="2147483919"/>
          </pc:sldLayoutMkLst>
          <pc:picChg chg="mod modCrop">
            <ac:chgData name="Anne Dorte Spang-Thomsen" userId="ccdee058-c02e-43d1-89dc-2e19170d0de7" providerId="ADAL" clId="{FBF15E62-0A49-49DC-9C19-08CE348049A7}" dt="2023-07-24T09:36:48.735" v="131" actId="18131"/>
            <ac:picMkLst>
              <pc:docMk/>
              <pc:sldMasterMk cId="3815649992" sldId="2147483703"/>
              <pc:sldLayoutMk cId="3790299069" sldId="2147483919"/>
              <ac:picMk id="9" creationId="{44D00EAD-CDE9-4073-85DA-DA96FC164B9C}"/>
            </ac:picMkLst>
          </pc:picChg>
        </pc:sldLayoutChg>
        <pc:sldLayoutChg chg="modSp del mod">
          <pc:chgData name="Anne Dorte Spang-Thomsen" userId="ccdee058-c02e-43d1-89dc-2e19170d0de7" providerId="ADAL" clId="{FBF15E62-0A49-49DC-9C19-08CE348049A7}" dt="2023-07-24T09:46:54.272" v="179" actId="2696"/>
          <pc:sldLayoutMkLst>
            <pc:docMk/>
            <pc:sldMasterMk cId="3815649992" sldId="2147483703"/>
            <pc:sldLayoutMk cId="923965109" sldId="2147483920"/>
          </pc:sldLayoutMkLst>
          <pc:picChg chg="mod modCrop">
            <ac:chgData name="Anne Dorte Spang-Thomsen" userId="ccdee058-c02e-43d1-89dc-2e19170d0de7" providerId="ADAL" clId="{FBF15E62-0A49-49DC-9C19-08CE348049A7}" dt="2023-07-24T09:38:27.204" v="138" actId="18131"/>
            <ac:picMkLst>
              <pc:docMk/>
              <pc:sldMasterMk cId="3815649992" sldId="2147483703"/>
              <pc:sldLayoutMk cId="923965109" sldId="2147483920"/>
              <ac:picMk id="9" creationId="{44D00EAD-CDE9-4073-85DA-DA96FC164B9C}"/>
            </ac:picMkLst>
          </pc:picChg>
        </pc:sldLayoutChg>
        <pc:sldLayoutChg chg="modSp mod ord">
          <pc:chgData name="Anne Dorte Spang-Thomsen" userId="ccdee058-c02e-43d1-89dc-2e19170d0de7" providerId="ADAL" clId="{FBF15E62-0A49-49DC-9C19-08CE348049A7}" dt="2023-07-24T09:45:52.865" v="168" actId="20578"/>
          <pc:sldLayoutMkLst>
            <pc:docMk/>
            <pc:sldMasterMk cId="3815649992" sldId="2147483703"/>
            <pc:sldLayoutMk cId="3474036180" sldId="2147483921"/>
          </pc:sldLayoutMkLst>
          <pc:picChg chg="mod modCrop">
            <ac:chgData name="Anne Dorte Spang-Thomsen" userId="ccdee058-c02e-43d1-89dc-2e19170d0de7" providerId="ADAL" clId="{FBF15E62-0A49-49DC-9C19-08CE348049A7}" dt="2023-07-24T09:39:56.580" v="144" actId="18131"/>
            <ac:picMkLst>
              <pc:docMk/>
              <pc:sldMasterMk cId="3815649992" sldId="2147483703"/>
              <pc:sldLayoutMk cId="3474036180" sldId="2147483921"/>
              <ac:picMk id="9" creationId="{44D00EAD-CDE9-4073-85DA-DA96FC164B9C}"/>
            </ac:picMkLst>
          </pc:picChg>
        </pc:sldLayoutChg>
        <pc:sldLayoutChg chg="modSp del mod ord">
          <pc:chgData name="Anne Dorte Spang-Thomsen" userId="ccdee058-c02e-43d1-89dc-2e19170d0de7" providerId="ADAL" clId="{FBF15E62-0A49-49DC-9C19-08CE348049A7}" dt="2023-07-24T09:48:34.208" v="187" actId="2696"/>
          <pc:sldLayoutMkLst>
            <pc:docMk/>
            <pc:sldMasterMk cId="3815649992" sldId="2147483703"/>
            <pc:sldLayoutMk cId="1005960383" sldId="2147483922"/>
          </pc:sldLayoutMkLst>
          <pc:picChg chg="mod modCrop">
            <ac:chgData name="Anne Dorte Spang-Thomsen" userId="ccdee058-c02e-43d1-89dc-2e19170d0de7" providerId="ADAL" clId="{FBF15E62-0A49-49DC-9C19-08CE348049A7}" dt="2023-07-24T09:40:42.101" v="151" actId="18131"/>
            <ac:picMkLst>
              <pc:docMk/>
              <pc:sldMasterMk cId="3815649992" sldId="2147483703"/>
              <pc:sldLayoutMk cId="1005960383" sldId="2147483922"/>
              <ac:picMk id="9" creationId="{44D00EAD-CDE9-4073-85DA-DA96FC164B9C}"/>
            </ac:picMkLst>
          </pc:picChg>
        </pc:sldLayoutChg>
        <pc:sldLayoutChg chg="modSp del mod">
          <pc:chgData name="Anne Dorte Spang-Thomsen" userId="ccdee058-c02e-43d1-89dc-2e19170d0de7" providerId="ADAL" clId="{FBF15E62-0A49-49DC-9C19-08CE348049A7}" dt="2023-07-24T09:45:35.417" v="165" actId="2696"/>
          <pc:sldLayoutMkLst>
            <pc:docMk/>
            <pc:sldMasterMk cId="3815649992" sldId="2147483703"/>
            <pc:sldLayoutMk cId="1021825780" sldId="2147483923"/>
          </pc:sldLayoutMkLst>
          <pc:picChg chg="mod modCrop">
            <ac:chgData name="Anne Dorte Spang-Thomsen" userId="ccdee058-c02e-43d1-89dc-2e19170d0de7" providerId="ADAL" clId="{FBF15E62-0A49-49DC-9C19-08CE348049A7}" dt="2023-07-24T09:41:33.590" v="156" actId="18131"/>
            <ac:picMkLst>
              <pc:docMk/>
              <pc:sldMasterMk cId="3815649992" sldId="2147483703"/>
              <pc:sldLayoutMk cId="1021825780" sldId="2147483923"/>
              <ac:picMk id="9" creationId="{44D00EAD-CDE9-4073-85DA-DA96FC164B9C}"/>
            </ac:picMkLst>
          </pc:picChg>
        </pc:sldLayoutChg>
        <pc:sldLayoutChg chg="del">
          <pc:chgData name="Anne Dorte Spang-Thomsen" userId="ccdee058-c02e-43d1-89dc-2e19170d0de7" providerId="ADAL" clId="{FBF15E62-0A49-49DC-9C19-08CE348049A7}" dt="2023-07-24T09:59:07.172" v="245" actId="2696"/>
          <pc:sldLayoutMkLst>
            <pc:docMk/>
            <pc:sldMasterMk cId="3815649992" sldId="2147483703"/>
            <pc:sldLayoutMk cId="1631621867" sldId="2147483934"/>
          </pc:sldLayoutMkLst>
        </pc:sldLayoutChg>
        <pc:sldLayoutChg chg="del">
          <pc:chgData name="Anne Dorte Spang-Thomsen" userId="ccdee058-c02e-43d1-89dc-2e19170d0de7" providerId="ADAL" clId="{FBF15E62-0A49-49DC-9C19-08CE348049A7}" dt="2023-07-24T09:56:20.756" v="236" actId="2696"/>
          <pc:sldLayoutMkLst>
            <pc:docMk/>
            <pc:sldMasterMk cId="3815649992" sldId="2147483703"/>
            <pc:sldLayoutMk cId="4025802004" sldId="2147483936"/>
          </pc:sldLayoutMkLst>
        </pc:sldLayoutChg>
        <pc:sldLayoutChg chg="del">
          <pc:chgData name="Anne Dorte Spang-Thomsen" userId="ccdee058-c02e-43d1-89dc-2e19170d0de7" providerId="ADAL" clId="{FBF15E62-0A49-49DC-9C19-08CE348049A7}" dt="2023-07-24T09:59:47.188" v="251" actId="2696"/>
          <pc:sldLayoutMkLst>
            <pc:docMk/>
            <pc:sldMasterMk cId="3815649992" sldId="2147483703"/>
            <pc:sldLayoutMk cId="1755618924" sldId="2147483937"/>
          </pc:sldLayoutMkLst>
        </pc:sldLayoutChg>
        <pc:sldLayoutChg chg="del">
          <pc:chgData name="Anne Dorte Spang-Thomsen" userId="ccdee058-c02e-43d1-89dc-2e19170d0de7" providerId="ADAL" clId="{FBF15E62-0A49-49DC-9C19-08CE348049A7}" dt="2023-07-24T09:57:57.957" v="243" actId="2696"/>
          <pc:sldLayoutMkLst>
            <pc:docMk/>
            <pc:sldMasterMk cId="3815649992" sldId="2147483703"/>
            <pc:sldLayoutMk cId="3447945835" sldId="2147483938"/>
          </pc:sldLayoutMkLst>
        </pc:sldLayoutChg>
        <pc:sldLayoutChg chg="del">
          <pc:chgData name="Anne Dorte Spang-Thomsen" userId="ccdee058-c02e-43d1-89dc-2e19170d0de7" providerId="ADAL" clId="{FBF15E62-0A49-49DC-9C19-08CE348049A7}" dt="2023-07-24T09:57:26.458" v="240" actId="2696"/>
          <pc:sldLayoutMkLst>
            <pc:docMk/>
            <pc:sldMasterMk cId="3815649992" sldId="2147483703"/>
            <pc:sldLayoutMk cId="1722148112" sldId="2147483939"/>
          </pc:sldLayoutMkLst>
        </pc:sldLayoutChg>
      </pc:sldMasterChg>
      <pc:sldMasterChg chg="addSldLayout delSldLayout">
        <pc:chgData name="Anne Dorte Spang-Thomsen" userId="ccdee058-c02e-43d1-89dc-2e19170d0de7" providerId="ADAL" clId="{FBF15E62-0A49-49DC-9C19-08CE348049A7}" dt="2023-07-26T08:38:47.692" v="1020" actId="47"/>
        <pc:sldMasterMkLst>
          <pc:docMk/>
          <pc:sldMasterMk cId="2583097306" sldId="2147483858"/>
        </pc:sldMasterMkLst>
        <pc:sldLayoutChg chg="add del">
          <pc:chgData name="Anne Dorte Spang-Thomsen" userId="ccdee058-c02e-43d1-89dc-2e19170d0de7" providerId="ADAL" clId="{FBF15E62-0A49-49DC-9C19-08CE348049A7}" dt="2023-07-26T08:38:47.692" v="1020" actId="47"/>
          <pc:sldLayoutMkLst>
            <pc:docMk/>
            <pc:sldMasterMk cId="2583097306" sldId="2147483858"/>
            <pc:sldLayoutMk cId="4090814156" sldId="2147483936"/>
          </pc:sldLayoutMkLst>
        </pc:sldLayoutChg>
      </pc:sldMasterChg>
      <pc:sldMasterChg chg="new del mod addSldLayout delSldLayout">
        <pc:chgData name="Anne Dorte Spang-Thomsen" userId="ccdee058-c02e-43d1-89dc-2e19170d0de7" providerId="ADAL" clId="{FBF15E62-0A49-49DC-9C19-08CE348049A7}" dt="2023-07-24T09:42:51.293" v="158" actId="6938"/>
        <pc:sldMasterMkLst>
          <pc:docMk/>
          <pc:sldMasterMk cId="1332598886" sldId="2147483924"/>
        </pc:sldMasterMkLst>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3108240609" sldId="2147483925"/>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3562123411" sldId="2147483926"/>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2452903506" sldId="2147483927"/>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341880352" sldId="2147483928"/>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1197159537" sldId="2147483929"/>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291548325" sldId="2147483930"/>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3806932261" sldId="2147483931"/>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688341682" sldId="2147483932"/>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553015453" sldId="2147483933"/>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2329645685" sldId="2147483934"/>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4262547342" sldId="2147483935"/>
          </pc:sldLayoutMkLst>
        </pc:sldLayoutChg>
      </pc:sldMasterChg>
    </pc:docChg>
  </pc:docChgLst>
  <pc:docChgLst>
    <pc:chgData name="Anne Dorte Spang-Thomsen" userId="ccdee058-c02e-43d1-89dc-2e19170d0de7" providerId="ADAL" clId="{CFA4B547-A17F-419A-BF5B-4F3EC077197E}"/>
    <pc:docChg chg="custSel modSld">
      <pc:chgData name="Anne Dorte Spang-Thomsen" userId="ccdee058-c02e-43d1-89dc-2e19170d0de7" providerId="ADAL" clId="{CFA4B547-A17F-419A-BF5B-4F3EC077197E}" dt="2021-07-01T11:06:12.741" v="54" actId="404"/>
      <pc:docMkLst>
        <pc:docMk/>
      </pc:docMkLst>
      <pc:sldChg chg="modSp mod">
        <pc:chgData name="Anne Dorte Spang-Thomsen" userId="ccdee058-c02e-43d1-89dc-2e19170d0de7" providerId="ADAL" clId="{CFA4B547-A17F-419A-BF5B-4F3EC077197E}" dt="2021-07-01T11:06:12.741" v="54" actId="404"/>
        <pc:sldMkLst>
          <pc:docMk/>
          <pc:sldMk cId="3059538632" sldId="296"/>
        </pc:sldMkLst>
        <pc:spChg chg="mod">
          <ac:chgData name="Anne Dorte Spang-Thomsen" userId="ccdee058-c02e-43d1-89dc-2e19170d0de7" providerId="ADAL" clId="{CFA4B547-A17F-419A-BF5B-4F3EC077197E}" dt="2021-07-01T11:04:59.880" v="27" actId="20577"/>
          <ac:spMkLst>
            <pc:docMk/>
            <pc:sldMk cId="3059538632" sldId="296"/>
            <ac:spMk id="2" creationId="{A9449B58-10E6-41E9-9C41-E04954F2224D}"/>
          </ac:spMkLst>
        </pc:spChg>
        <pc:spChg chg="mod">
          <ac:chgData name="Anne Dorte Spang-Thomsen" userId="ccdee058-c02e-43d1-89dc-2e19170d0de7" providerId="ADAL" clId="{CFA4B547-A17F-419A-BF5B-4F3EC077197E}" dt="2021-07-01T11:06:12.741" v="54" actId="404"/>
          <ac:spMkLst>
            <pc:docMk/>
            <pc:sldMk cId="3059538632" sldId="296"/>
            <ac:spMk id="3" creationId="{3391D86B-8DE4-47F3-B65C-94A7B0A5BA24}"/>
          </ac:spMkLst>
        </pc:spChg>
      </pc:sldChg>
    </pc:docChg>
  </pc:docChgLst>
  <pc:docChgLst>
    <pc:chgData name="Anne Dorte Spang-Thomsen" userId="ccdee058-c02e-43d1-89dc-2e19170d0de7" providerId="ADAL" clId="{3251C432-B8BE-4BEB-8421-9ABBA95CA921}"/>
    <pc:docChg chg="undo custSel addSld delSld modSld">
      <pc:chgData name="Anne Dorte Spang-Thomsen" userId="ccdee058-c02e-43d1-89dc-2e19170d0de7" providerId="ADAL" clId="{3251C432-B8BE-4BEB-8421-9ABBA95CA921}" dt="2024-07-11T07:59:55.326" v="420"/>
      <pc:docMkLst>
        <pc:docMk/>
      </pc:docMkLst>
      <pc:sldChg chg="addSp delSp modSp mod">
        <pc:chgData name="Anne Dorte Spang-Thomsen" userId="ccdee058-c02e-43d1-89dc-2e19170d0de7" providerId="ADAL" clId="{3251C432-B8BE-4BEB-8421-9ABBA95CA921}" dt="2024-07-09T11:08:05.660" v="12" actId="167"/>
        <pc:sldMkLst>
          <pc:docMk/>
          <pc:sldMk cId="3857543382" sldId="258"/>
        </pc:sldMkLst>
        <pc:spChg chg="del">
          <ac:chgData name="Anne Dorte Spang-Thomsen" userId="ccdee058-c02e-43d1-89dc-2e19170d0de7" providerId="ADAL" clId="{3251C432-B8BE-4BEB-8421-9ABBA95CA921}" dt="2024-07-09T11:07:43.868" v="4" actId="478"/>
          <ac:spMkLst>
            <pc:docMk/>
            <pc:sldMk cId="3857543382" sldId="258"/>
            <ac:spMk id="2" creationId="{F6B85E2F-804A-D09B-1788-21067EBF5918}"/>
          </ac:spMkLst>
        </pc:spChg>
        <pc:spChg chg="del">
          <ac:chgData name="Anne Dorte Spang-Thomsen" userId="ccdee058-c02e-43d1-89dc-2e19170d0de7" providerId="ADAL" clId="{3251C432-B8BE-4BEB-8421-9ABBA95CA921}" dt="2024-07-09T11:07:39.991" v="1" actId="478"/>
          <ac:spMkLst>
            <pc:docMk/>
            <pc:sldMk cId="3857543382" sldId="258"/>
            <ac:spMk id="7" creationId="{D43B9302-5812-92DC-C2AC-DAD1BE165F1C}"/>
          </ac:spMkLst>
        </pc:spChg>
        <pc:picChg chg="del">
          <ac:chgData name="Anne Dorte Spang-Thomsen" userId="ccdee058-c02e-43d1-89dc-2e19170d0de7" providerId="ADAL" clId="{3251C432-B8BE-4BEB-8421-9ABBA95CA921}" dt="2024-07-09T11:07:38.159" v="0" actId="478"/>
          <ac:picMkLst>
            <pc:docMk/>
            <pc:sldMk cId="3857543382" sldId="258"/>
            <ac:picMk id="5" creationId="{69065B73-7CF3-EAE9-95EB-EC6DB6954505}"/>
          </ac:picMkLst>
        </pc:picChg>
        <pc:picChg chg="add mod ord modCrop">
          <ac:chgData name="Anne Dorte Spang-Thomsen" userId="ccdee058-c02e-43d1-89dc-2e19170d0de7" providerId="ADAL" clId="{3251C432-B8BE-4BEB-8421-9ABBA95CA921}" dt="2024-07-09T11:08:05.660" v="12" actId="167"/>
          <ac:picMkLst>
            <pc:docMk/>
            <pc:sldMk cId="3857543382" sldId="258"/>
            <ac:picMk id="6" creationId="{3F547F0B-FFB3-137B-E79D-34949CB3E3A9}"/>
          </ac:picMkLst>
        </pc:picChg>
      </pc:sldChg>
      <pc:sldChg chg="addSp modSp modNotesTx">
        <pc:chgData name="Anne Dorte Spang-Thomsen" userId="ccdee058-c02e-43d1-89dc-2e19170d0de7" providerId="ADAL" clId="{3251C432-B8BE-4BEB-8421-9ABBA95CA921}" dt="2024-07-11T06:56:34.854" v="364" actId="20577"/>
        <pc:sldMkLst>
          <pc:docMk/>
          <pc:sldMk cId="3200962694" sldId="259"/>
        </pc:sldMkLst>
        <pc:picChg chg="add mod">
          <ac:chgData name="Anne Dorte Spang-Thomsen" userId="ccdee058-c02e-43d1-89dc-2e19170d0de7" providerId="ADAL" clId="{3251C432-B8BE-4BEB-8421-9ABBA95CA921}" dt="2024-07-09T11:16:22.342" v="73"/>
          <ac:picMkLst>
            <pc:docMk/>
            <pc:sldMk cId="3200962694" sldId="259"/>
            <ac:picMk id="3" creationId="{92F96EE5-8C56-82D5-6579-6C7CA2A384AB}"/>
          </ac:picMkLst>
        </pc:picChg>
      </pc:sldChg>
      <pc:sldChg chg="addSp delSp modSp mod modNotesTx">
        <pc:chgData name="Anne Dorte Spang-Thomsen" userId="ccdee058-c02e-43d1-89dc-2e19170d0de7" providerId="ADAL" clId="{3251C432-B8BE-4BEB-8421-9ABBA95CA921}" dt="2024-07-11T07:17:38.382" v="386" actId="20577"/>
        <pc:sldMkLst>
          <pc:docMk/>
          <pc:sldMk cId="3848389493" sldId="266"/>
        </pc:sldMkLst>
        <pc:spChg chg="mod">
          <ac:chgData name="Anne Dorte Spang-Thomsen" userId="ccdee058-c02e-43d1-89dc-2e19170d0de7" providerId="ADAL" clId="{3251C432-B8BE-4BEB-8421-9ABBA95CA921}" dt="2024-07-09T11:12:22.039" v="48" actId="14100"/>
          <ac:spMkLst>
            <pc:docMk/>
            <pc:sldMk cId="3848389493" sldId="266"/>
            <ac:spMk id="2" creationId="{5DD4F736-4F94-85DB-E58B-CF652E439576}"/>
          </ac:spMkLst>
        </pc:spChg>
        <pc:spChg chg="add mod">
          <ac:chgData name="Anne Dorte Spang-Thomsen" userId="ccdee058-c02e-43d1-89dc-2e19170d0de7" providerId="ADAL" clId="{3251C432-B8BE-4BEB-8421-9ABBA95CA921}" dt="2024-07-09T11:12:04.697" v="40" actId="1076"/>
          <ac:spMkLst>
            <pc:docMk/>
            <pc:sldMk cId="3848389493" sldId="266"/>
            <ac:spMk id="6" creationId="{3C9510F6-F4CD-9D13-9B54-1B1D1E4D203D}"/>
          </ac:spMkLst>
        </pc:spChg>
        <pc:spChg chg="mod">
          <ac:chgData name="Anne Dorte Spang-Thomsen" userId="ccdee058-c02e-43d1-89dc-2e19170d0de7" providerId="ADAL" clId="{3251C432-B8BE-4BEB-8421-9ABBA95CA921}" dt="2024-07-09T12:21:34.553" v="362" actId="403"/>
          <ac:spMkLst>
            <pc:docMk/>
            <pc:sldMk cId="3848389493" sldId="266"/>
            <ac:spMk id="7" creationId="{39202AA5-B97E-9E95-97C7-807FDED084E4}"/>
          </ac:spMkLst>
        </pc:spChg>
        <pc:spChg chg="del">
          <ac:chgData name="Anne Dorte Spang-Thomsen" userId="ccdee058-c02e-43d1-89dc-2e19170d0de7" providerId="ADAL" clId="{3251C432-B8BE-4BEB-8421-9ABBA95CA921}" dt="2024-07-09T11:12:01.473" v="39" actId="478"/>
          <ac:spMkLst>
            <pc:docMk/>
            <pc:sldMk cId="3848389493" sldId="266"/>
            <ac:spMk id="8" creationId="{104A32C9-8BD4-9E38-18C0-8297B5323581}"/>
          </ac:spMkLst>
        </pc:spChg>
        <pc:spChg chg="del">
          <ac:chgData name="Anne Dorte Spang-Thomsen" userId="ccdee058-c02e-43d1-89dc-2e19170d0de7" providerId="ADAL" clId="{3251C432-B8BE-4BEB-8421-9ABBA95CA921}" dt="2024-07-09T11:12:06.580" v="41" actId="478"/>
          <ac:spMkLst>
            <pc:docMk/>
            <pc:sldMk cId="3848389493" sldId="266"/>
            <ac:spMk id="9" creationId="{0BC89B6F-0CA9-2A00-C12E-6ACECB99F655}"/>
          </ac:spMkLst>
        </pc:spChg>
        <pc:picChg chg="del">
          <ac:chgData name="Anne Dorte Spang-Thomsen" userId="ccdee058-c02e-43d1-89dc-2e19170d0de7" providerId="ADAL" clId="{3251C432-B8BE-4BEB-8421-9ABBA95CA921}" dt="2024-07-09T11:10:31.792" v="19" actId="478"/>
          <ac:picMkLst>
            <pc:docMk/>
            <pc:sldMk cId="3848389493" sldId="266"/>
            <ac:picMk id="4" creationId="{FEE95B64-44AC-9B6A-7201-622A5E933A8C}"/>
          </ac:picMkLst>
        </pc:picChg>
        <pc:picChg chg="add del mod">
          <ac:chgData name="Anne Dorte Spang-Thomsen" userId="ccdee058-c02e-43d1-89dc-2e19170d0de7" providerId="ADAL" clId="{3251C432-B8BE-4BEB-8421-9ABBA95CA921}" dt="2024-07-09T11:11:20.193" v="27" actId="478"/>
          <ac:picMkLst>
            <pc:docMk/>
            <pc:sldMk cId="3848389493" sldId="266"/>
            <ac:picMk id="5" creationId="{6F0F1523-9A47-1D18-03AD-CFF808605E7C}"/>
          </ac:picMkLst>
        </pc:picChg>
        <pc:picChg chg="add mod">
          <ac:chgData name="Anne Dorte Spang-Thomsen" userId="ccdee058-c02e-43d1-89dc-2e19170d0de7" providerId="ADAL" clId="{3251C432-B8BE-4BEB-8421-9ABBA95CA921}" dt="2024-07-09T11:15:57.773" v="71" actId="1076"/>
          <ac:picMkLst>
            <pc:docMk/>
            <pc:sldMk cId="3848389493" sldId="266"/>
            <ac:picMk id="12" creationId="{1B9DEE57-857E-AFBE-C587-CA584BBBBD86}"/>
          </ac:picMkLst>
        </pc:picChg>
      </pc:sldChg>
      <pc:sldChg chg="addSp delSp modSp mod">
        <pc:chgData name="Anne Dorte Spang-Thomsen" userId="ccdee058-c02e-43d1-89dc-2e19170d0de7" providerId="ADAL" clId="{3251C432-B8BE-4BEB-8421-9ABBA95CA921}" dt="2024-07-11T06:58:04.623" v="378" actId="1076"/>
        <pc:sldMkLst>
          <pc:docMk/>
          <pc:sldMk cId="2255513817" sldId="320"/>
        </pc:sldMkLst>
        <pc:spChg chg="mod">
          <ac:chgData name="Anne Dorte Spang-Thomsen" userId="ccdee058-c02e-43d1-89dc-2e19170d0de7" providerId="ADAL" clId="{3251C432-B8BE-4BEB-8421-9ABBA95CA921}" dt="2024-07-09T11:20:14.067" v="129" actId="20577"/>
          <ac:spMkLst>
            <pc:docMk/>
            <pc:sldMk cId="2255513817" sldId="320"/>
            <ac:spMk id="3" creationId="{CBFFBEC6-1310-3406-E967-60CFC3F1FED1}"/>
          </ac:spMkLst>
        </pc:spChg>
        <pc:spChg chg="del">
          <ac:chgData name="Anne Dorte Spang-Thomsen" userId="ccdee058-c02e-43d1-89dc-2e19170d0de7" providerId="ADAL" clId="{3251C432-B8BE-4BEB-8421-9ABBA95CA921}" dt="2024-07-09T11:18:40.915" v="101" actId="478"/>
          <ac:spMkLst>
            <pc:docMk/>
            <pc:sldMk cId="2255513817" sldId="320"/>
            <ac:spMk id="7" creationId="{572B5D0D-0EC4-332B-237B-9C5CF15950E9}"/>
          </ac:spMkLst>
        </pc:spChg>
        <pc:spChg chg="mod">
          <ac:chgData name="Anne Dorte Spang-Thomsen" userId="ccdee058-c02e-43d1-89dc-2e19170d0de7" providerId="ADAL" clId="{3251C432-B8BE-4BEB-8421-9ABBA95CA921}" dt="2024-07-09T11:26:34.293" v="189" actId="1076"/>
          <ac:spMkLst>
            <pc:docMk/>
            <pc:sldMk cId="2255513817" sldId="320"/>
            <ac:spMk id="10" creationId="{54714B92-F35E-CB93-90F5-1A3D6CC4F671}"/>
          </ac:spMkLst>
        </pc:spChg>
        <pc:spChg chg="mod">
          <ac:chgData name="Anne Dorte Spang-Thomsen" userId="ccdee058-c02e-43d1-89dc-2e19170d0de7" providerId="ADAL" clId="{3251C432-B8BE-4BEB-8421-9ABBA95CA921}" dt="2024-07-09T11:18:25.071" v="100" actId="1076"/>
          <ac:spMkLst>
            <pc:docMk/>
            <pc:sldMk cId="2255513817" sldId="320"/>
            <ac:spMk id="11" creationId="{E5165602-BF07-7963-5E33-C86F988C66BD}"/>
          </ac:spMkLst>
        </pc:spChg>
        <pc:spChg chg="mod">
          <ac:chgData name="Anne Dorte Spang-Thomsen" userId="ccdee058-c02e-43d1-89dc-2e19170d0de7" providerId="ADAL" clId="{3251C432-B8BE-4BEB-8421-9ABBA95CA921}" dt="2024-07-09T11:18:06.315" v="95" actId="1076"/>
          <ac:spMkLst>
            <pc:docMk/>
            <pc:sldMk cId="2255513817" sldId="320"/>
            <ac:spMk id="12" creationId="{3CFF8776-EDC1-70F9-06B5-332DD33E61FA}"/>
          </ac:spMkLst>
        </pc:spChg>
        <pc:spChg chg="mod">
          <ac:chgData name="Anne Dorte Spang-Thomsen" userId="ccdee058-c02e-43d1-89dc-2e19170d0de7" providerId="ADAL" clId="{3251C432-B8BE-4BEB-8421-9ABBA95CA921}" dt="2024-07-09T11:18:17.054" v="97" actId="1076"/>
          <ac:spMkLst>
            <pc:docMk/>
            <pc:sldMk cId="2255513817" sldId="320"/>
            <ac:spMk id="13" creationId="{B988BAC2-39B9-7E10-4693-C9515D0970F4}"/>
          </ac:spMkLst>
        </pc:spChg>
        <pc:grpChg chg="add mod">
          <ac:chgData name="Anne Dorte Spang-Thomsen" userId="ccdee058-c02e-43d1-89dc-2e19170d0de7" providerId="ADAL" clId="{3251C432-B8BE-4BEB-8421-9ABBA95CA921}" dt="2024-07-09T11:17:19.093" v="83" actId="164"/>
          <ac:grpSpMkLst>
            <pc:docMk/>
            <pc:sldMk cId="2255513817" sldId="320"/>
            <ac:grpSpMk id="14" creationId="{3D074ADD-07E0-20C1-9D29-142851F44FE4}"/>
          </ac:grpSpMkLst>
        </pc:grpChg>
        <pc:picChg chg="mod">
          <ac:chgData name="Anne Dorte Spang-Thomsen" userId="ccdee058-c02e-43d1-89dc-2e19170d0de7" providerId="ADAL" clId="{3251C432-B8BE-4BEB-8421-9ABBA95CA921}" dt="2024-07-11T06:58:04.623" v="378" actId="1076"/>
          <ac:picMkLst>
            <pc:docMk/>
            <pc:sldMk cId="2255513817" sldId="320"/>
            <ac:picMk id="2" creationId="{6C2674D0-83FD-5D5D-877C-32F549FD1E1E}"/>
          </ac:picMkLst>
        </pc:picChg>
        <pc:picChg chg="mod">
          <ac:chgData name="Anne Dorte Spang-Thomsen" userId="ccdee058-c02e-43d1-89dc-2e19170d0de7" providerId="ADAL" clId="{3251C432-B8BE-4BEB-8421-9ABBA95CA921}" dt="2024-07-09T11:18:18.941" v="98" actId="1076"/>
          <ac:picMkLst>
            <pc:docMk/>
            <pc:sldMk cId="2255513817" sldId="320"/>
            <ac:picMk id="4" creationId="{20021C65-191C-A938-3B54-2EB80FF45C2D}"/>
          </ac:picMkLst>
        </pc:picChg>
        <pc:picChg chg="mod">
          <ac:chgData name="Anne Dorte Spang-Thomsen" userId="ccdee058-c02e-43d1-89dc-2e19170d0de7" providerId="ADAL" clId="{3251C432-B8BE-4BEB-8421-9ABBA95CA921}" dt="2024-07-09T11:20:06.458" v="118" actId="14100"/>
          <ac:picMkLst>
            <pc:docMk/>
            <pc:sldMk cId="2255513817" sldId="320"/>
            <ac:picMk id="8" creationId="{1C93786A-4131-7EB3-66A9-940E0476EB4B}"/>
          </ac:picMkLst>
        </pc:picChg>
        <pc:picChg chg="mod">
          <ac:chgData name="Anne Dorte Spang-Thomsen" userId="ccdee058-c02e-43d1-89dc-2e19170d0de7" providerId="ADAL" clId="{3251C432-B8BE-4BEB-8421-9ABBA95CA921}" dt="2024-07-09T11:26:31.370" v="188" actId="1076"/>
          <ac:picMkLst>
            <pc:docMk/>
            <pc:sldMk cId="2255513817" sldId="320"/>
            <ac:picMk id="9" creationId="{0E87DD47-2133-C282-D1CB-46F2EED6DBE0}"/>
          </ac:picMkLst>
        </pc:picChg>
        <pc:picChg chg="add mod">
          <ac:chgData name="Anne Dorte Spang-Thomsen" userId="ccdee058-c02e-43d1-89dc-2e19170d0de7" providerId="ADAL" clId="{3251C432-B8BE-4BEB-8421-9ABBA95CA921}" dt="2024-07-09T11:20:20.152" v="130" actId="1076"/>
          <ac:picMkLst>
            <pc:docMk/>
            <pc:sldMk cId="2255513817" sldId="320"/>
            <ac:picMk id="16" creationId="{0492B77D-FCAD-0D04-EFA9-8B16AD6985ED}"/>
          </ac:picMkLst>
        </pc:picChg>
        <pc:picChg chg="add mod">
          <ac:chgData name="Anne Dorte Spang-Thomsen" userId="ccdee058-c02e-43d1-89dc-2e19170d0de7" providerId="ADAL" clId="{3251C432-B8BE-4BEB-8421-9ABBA95CA921}" dt="2024-07-09T11:20:20.152" v="130" actId="1076"/>
          <ac:picMkLst>
            <pc:docMk/>
            <pc:sldMk cId="2255513817" sldId="320"/>
            <ac:picMk id="18" creationId="{3AAE8530-1BEC-B406-BC64-FF6DB45C73BC}"/>
          </ac:picMkLst>
        </pc:picChg>
        <pc:picChg chg="del">
          <ac:chgData name="Anne Dorte Spang-Thomsen" userId="ccdee058-c02e-43d1-89dc-2e19170d0de7" providerId="ADAL" clId="{3251C432-B8BE-4BEB-8421-9ABBA95CA921}" dt="2024-07-09T11:18:41.331" v="102" actId="478"/>
          <ac:picMkLst>
            <pc:docMk/>
            <pc:sldMk cId="2255513817" sldId="320"/>
            <ac:picMk id="19" creationId="{EE55F615-20B3-AACF-7094-FA0725FDE965}"/>
          </ac:picMkLst>
        </pc:picChg>
        <pc:picChg chg="del">
          <ac:chgData name="Anne Dorte Spang-Thomsen" userId="ccdee058-c02e-43d1-89dc-2e19170d0de7" providerId="ADAL" clId="{3251C432-B8BE-4BEB-8421-9ABBA95CA921}" dt="2024-07-09T11:18:42.272" v="103" actId="478"/>
          <ac:picMkLst>
            <pc:docMk/>
            <pc:sldMk cId="2255513817" sldId="320"/>
            <ac:picMk id="21" creationId="{03027ADF-3C20-F4F7-28B9-03D841990E2F}"/>
          </ac:picMkLst>
        </pc:picChg>
      </pc:sldChg>
      <pc:sldChg chg="add modNotesTx">
        <pc:chgData name="Anne Dorte Spang-Thomsen" userId="ccdee058-c02e-43d1-89dc-2e19170d0de7" providerId="ADAL" clId="{3251C432-B8BE-4BEB-8421-9ABBA95CA921}" dt="2024-07-11T06:57:26.062" v="369" actId="6549"/>
        <pc:sldMkLst>
          <pc:docMk/>
          <pc:sldMk cId="2209782525" sldId="376"/>
        </pc:sldMkLst>
      </pc:sldChg>
      <pc:sldChg chg="modSp setBg">
        <pc:chgData name="Anne Dorte Spang-Thomsen" userId="ccdee058-c02e-43d1-89dc-2e19170d0de7" providerId="ADAL" clId="{3251C432-B8BE-4BEB-8421-9ABBA95CA921}" dt="2024-07-11T07:59:55.326" v="420"/>
        <pc:sldMkLst>
          <pc:docMk/>
          <pc:sldMk cId="624253031" sldId="2145707034"/>
        </pc:sldMkLst>
        <pc:spChg chg="mod">
          <ac:chgData name="Anne Dorte Spang-Thomsen" userId="ccdee058-c02e-43d1-89dc-2e19170d0de7" providerId="ADAL" clId="{3251C432-B8BE-4BEB-8421-9ABBA95CA921}" dt="2024-07-11T07:57:39.206" v="391"/>
          <ac:spMkLst>
            <pc:docMk/>
            <pc:sldMk cId="624253031" sldId="2145707034"/>
            <ac:spMk id="2" creationId="{10B81235-1A39-7583-3B5A-22F1B50EE2E3}"/>
          </ac:spMkLst>
        </pc:spChg>
      </pc:sldChg>
      <pc:sldChg chg="addSp delSp modSp mod modAnim">
        <pc:chgData name="Anne Dorte Spang-Thomsen" userId="ccdee058-c02e-43d1-89dc-2e19170d0de7" providerId="ADAL" clId="{3251C432-B8BE-4BEB-8421-9ABBA95CA921}" dt="2024-07-09T11:09:50.593" v="18" actId="14100"/>
        <pc:sldMkLst>
          <pc:docMk/>
          <pc:sldMk cId="4251898102" sldId="2145707035"/>
        </pc:sldMkLst>
        <pc:spChg chg="del">
          <ac:chgData name="Anne Dorte Spang-Thomsen" userId="ccdee058-c02e-43d1-89dc-2e19170d0de7" providerId="ADAL" clId="{3251C432-B8BE-4BEB-8421-9ABBA95CA921}" dt="2024-07-09T11:08:29.702" v="13" actId="478"/>
          <ac:spMkLst>
            <pc:docMk/>
            <pc:sldMk cId="4251898102" sldId="2145707035"/>
            <ac:spMk id="3" creationId="{57DB5C89-E447-86B1-D2C6-710969E7F06B}"/>
          </ac:spMkLst>
        </pc:spChg>
        <pc:spChg chg="add del mod">
          <ac:chgData name="Anne Dorte Spang-Thomsen" userId="ccdee058-c02e-43d1-89dc-2e19170d0de7" providerId="ADAL" clId="{3251C432-B8BE-4BEB-8421-9ABBA95CA921}" dt="2024-07-09T11:08:30.825" v="14" actId="478"/>
          <ac:spMkLst>
            <pc:docMk/>
            <pc:sldMk cId="4251898102" sldId="2145707035"/>
            <ac:spMk id="5" creationId="{3BFFDFE2-158B-AB66-B276-734E73160383}"/>
          </ac:spMkLst>
        </pc:spChg>
        <pc:picChg chg="add mod ord">
          <ac:chgData name="Anne Dorte Spang-Thomsen" userId="ccdee058-c02e-43d1-89dc-2e19170d0de7" providerId="ADAL" clId="{3251C432-B8BE-4BEB-8421-9ABBA95CA921}" dt="2024-07-09T11:09:50.593" v="18" actId="14100"/>
          <ac:picMkLst>
            <pc:docMk/>
            <pc:sldMk cId="4251898102" sldId="2145707035"/>
            <ac:picMk id="6" creationId="{937A15EA-3EB0-92EC-B36C-5410BA89F3B7}"/>
          </ac:picMkLst>
        </pc:picChg>
      </pc:sldChg>
      <pc:sldChg chg="addSp modSp mod">
        <pc:chgData name="Anne Dorte Spang-Thomsen" userId="ccdee058-c02e-43d1-89dc-2e19170d0de7" providerId="ADAL" clId="{3251C432-B8BE-4BEB-8421-9ABBA95CA921}" dt="2024-07-09T11:23:30.561" v="155" actId="20577"/>
        <pc:sldMkLst>
          <pc:docMk/>
          <pc:sldMk cId="867523391" sldId="2145707037"/>
        </pc:sldMkLst>
        <pc:spChg chg="mod">
          <ac:chgData name="Anne Dorte Spang-Thomsen" userId="ccdee058-c02e-43d1-89dc-2e19170d0de7" providerId="ADAL" clId="{3251C432-B8BE-4BEB-8421-9ABBA95CA921}" dt="2024-07-09T11:23:30.561" v="155" actId="20577"/>
          <ac:spMkLst>
            <pc:docMk/>
            <pc:sldMk cId="867523391" sldId="2145707037"/>
            <ac:spMk id="4" creationId="{758BF547-284D-CC9D-096F-BC5484D67DCF}"/>
          </ac:spMkLst>
        </pc:spChg>
        <pc:picChg chg="add mod">
          <ac:chgData name="Anne Dorte Spang-Thomsen" userId="ccdee058-c02e-43d1-89dc-2e19170d0de7" providerId="ADAL" clId="{3251C432-B8BE-4BEB-8421-9ABBA95CA921}" dt="2024-07-09T11:21:13.796" v="132"/>
          <ac:picMkLst>
            <pc:docMk/>
            <pc:sldMk cId="867523391" sldId="2145707037"/>
            <ac:picMk id="3" creationId="{13C640C4-A84D-86E0-25BF-C2AD36FB3063}"/>
          </ac:picMkLst>
        </pc:picChg>
      </pc:sldChg>
      <pc:sldChg chg="addSp delSp modSp mod">
        <pc:chgData name="Anne Dorte Spang-Thomsen" userId="ccdee058-c02e-43d1-89dc-2e19170d0de7" providerId="ADAL" clId="{3251C432-B8BE-4BEB-8421-9ABBA95CA921}" dt="2024-07-09T11:26:04.209" v="186" actId="1076"/>
        <pc:sldMkLst>
          <pc:docMk/>
          <pc:sldMk cId="119599556" sldId="2145707038"/>
        </pc:sldMkLst>
        <pc:spChg chg="del">
          <ac:chgData name="Anne Dorte Spang-Thomsen" userId="ccdee058-c02e-43d1-89dc-2e19170d0de7" providerId="ADAL" clId="{3251C432-B8BE-4BEB-8421-9ABBA95CA921}" dt="2024-07-09T11:24:43.839" v="172" actId="478"/>
          <ac:spMkLst>
            <pc:docMk/>
            <pc:sldMk cId="119599556" sldId="2145707038"/>
            <ac:spMk id="4" creationId="{5EF47BEA-158B-744E-B874-057F6D107FC2}"/>
          </ac:spMkLst>
        </pc:spChg>
        <pc:spChg chg="del mod">
          <ac:chgData name="Anne Dorte Spang-Thomsen" userId="ccdee058-c02e-43d1-89dc-2e19170d0de7" providerId="ADAL" clId="{3251C432-B8BE-4BEB-8421-9ABBA95CA921}" dt="2024-07-09T11:23:41.611" v="158" actId="478"/>
          <ac:spMkLst>
            <pc:docMk/>
            <pc:sldMk cId="119599556" sldId="2145707038"/>
            <ac:spMk id="5" creationId="{EA963F90-720E-510D-C5E2-1D2839D36F0B}"/>
          </ac:spMkLst>
        </pc:spChg>
        <pc:spChg chg="del">
          <ac:chgData name="Anne Dorte Spang-Thomsen" userId="ccdee058-c02e-43d1-89dc-2e19170d0de7" providerId="ADAL" clId="{3251C432-B8BE-4BEB-8421-9ABBA95CA921}" dt="2024-07-09T11:24:40.428" v="169" actId="478"/>
          <ac:spMkLst>
            <pc:docMk/>
            <pc:sldMk cId="119599556" sldId="2145707038"/>
            <ac:spMk id="6" creationId="{9361EA99-1412-66B9-ECC9-E79AD699AECD}"/>
          </ac:spMkLst>
        </pc:spChg>
        <pc:spChg chg="mod">
          <ac:chgData name="Anne Dorte Spang-Thomsen" userId="ccdee058-c02e-43d1-89dc-2e19170d0de7" providerId="ADAL" clId="{3251C432-B8BE-4BEB-8421-9ABBA95CA921}" dt="2024-07-09T11:25:33.325" v="181" actId="14100"/>
          <ac:spMkLst>
            <pc:docMk/>
            <pc:sldMk cId="119599556" sldId="2145707038"/>
            <ac:spMk id="9" creationId="{F13075AE-5285-BEC4-DF04-49AED702121D}"/>
          </ac:spMkLst>
        </pc:spChg>
        <pc:picChg chg="del">
          <ac:chgData name="Anne Dorte Spang-Thomsen" userId="ccdee058-c02e-43d1-89dc-2e19170d0de7" providerId="ADAL" clId="{3251C432-B8BE-4BEB-8421-9ABBA95CA921}" dt="2024-07-09T11:23:39.857" v="156" actId="478"/>
          <ac:picMkLst>
            <pc:docMk/>
            <pc:sldMk cId="119599556" sldId="2145707038"/>
            <ac:picMk id="3" creationId="{152A8A42-9EF5-30E9-2406-A2CBB5A6906A}"/>
          </ac:picMkLst>
        </pc:picChg>
        <pc:picChg chg="del">
          <ac:chgData name="Anne Dorte Spang-Thomsen" userId="ccdee058-c02e-43d1-89dc-2e19170d0de7" providerId="ADAL" clId="{3251C432-B8BE-4BEB-8421-9ABBA95CA921}" dt="2024-07-09T11:25:10.422" v="173" actId="478"/>
          <ac:picMkLst>
            <pc:docMk/>
            <pc:sldMk cId="119599556" sldId="2145707038"/>
            <ac:picMk id="7" creationId="{E356769F-9C98-9E38-E972-6146EE67A3CE}"/>
          </ac:picMkLst>
        </pc:picChg>
        <pc:picChg chg="add mod">
          <ac:chgData name="Anne Dorte Spang-Thomsen" userId="ccdee058-c02e-43d1-89dc-2e19170d0de7" providerId="ADAL" clId="{3251C432-B8BE-4BEB-8421-9ABBA95CA921}" dt="2024-07-09T11:26:00.874" v="185" actId="1076"/>
          <ac:picMkLst>
            <pc:docMk/>
            <pc:sldMk cId="119599556" sldId="2145707038"/>
            <ac:picMk id="10" creationId="{D24D963F-2E78-B2AD-5854-3935611280CF}"/>
          </ac:picMkLst>
        </pc:picChg>
        <pc:picChg chg="add mod">
          <ac:chgData name="Anne Dorte Spang-Thomsen" userId="ccdee058-c02e-43d1-89dc-2e19170d0de7" providerId="ADAL" clId="{3251C432-B8BE-4BEB-8421-9ABBA95CA921}" dt="2024-07-09T11:26:00.874" v="185" actId="1076"/>
          <ac:picMkLst>
            <pc:docMk/>
            <pc:sldMk cId="119599556" sldId="2145707038"/>
            <ac:picMk id="13" creationId="{DC8BA835-6C83-A45E-AA0E-C16A6137DBA1}"/>
          </ac:picMkLst>
        </pc:picChg>
        <pc:picChg chg="del">
          <ac:chgData name="Anne Dorte Spang-Thomsen" userId="ccdee058-c02e-43d1-89dc-2e19170d0de7" providerId="ADAL" clId="{3251C432-B8BE-4BEB-8421-9ABBA95CA921}" dt="2024-07-09T11:24:40.925" v="170" actId="478"/>
          <ac:picMkLst>
            <pc:docMk/>
            <pc:sldMk cId="119599556" sldId="2145707038"/>
            <ac:picMk id="15" creationId="{06305112-CECF-AE59-0C9A-65FC69AC4EE0}"/>
          </ac:picMkLst>
        </pc:picChg>
        <pc:picChg chg="add mod">
          <ac:chgData name="Anne Dorte Spang-Thomsen" userId="ccdee058-c02e-43d1-89dc-2e19170d0de7" providerId="ADAL" clId="{3251C432-B8BE-4BEB-8421-9ABBA95CA921}" dt="2024-07-09T11:26:04.209" v="186" actId="1076"/>
          <ac:picMkLst>
            <pc:docMk/>
            <pc:sldMk cId="119599556" sldId="2145707038"/>
            <ac:picMk id="16" creationId="{96A5AB39-09E7-0305-1DF2-6A0782E75613}"/>
          </ac:picMkLst>
        </pc:picChg>
        <pc:picChg chg="del">
          <ac:chgData name="Anne Dorte Spang-Thomsen" userId="ccdee058-c02e-43d1-89dc-2e19170d0de7" providerId="ADAL" clId="{3251C432-B8BE-4BEB-8421-9ABBA95CA921}" dt="2024-07-09T11:24:41.426" v="171" actId="478"/>
          <ac:picMkLst>
            <pc:docMk/>
            <pc:sldMk cId="119599556" sldId="2145707038"/>
            <ac:picMk id="17" creationId="{7058DD41-B1B9-348B-9CEF-71667D4A2BA4}"/>
          </ac:picMkLst>
        </pc:picChg>
      </pc:sldChg>
      <pc:sldChg chg="addSp modSp mod">
        <pc:chgData name="Anne Dorte Spang-Thomsen" userId="ccdee058-c02e-43d1-89dc-2e19170d0de7" providerId="ADAL" clId="{3251C432-B8BE-4BEB-8421-9ABBA95CA921}" dt="2024-07-09T11:26:11.692" v="187" actId="1076"/>
        <pc:sldMkLst>
          <pc:docMk/>
          <pc:sldMk cId="218028247" sldId="2145707039"/>
        </pc:sldMkLst>
        <pc:spChg chg="mod">
          <ac:chgData name="Anne Dorte Spang-Thomsen" userId="ccdee058-c02e-43d1-89dc-2e19170d0de7" providerId="ADAL" clId="{3251C432-B8BE-4BEB-8421-9ABBA95CA921}" dt="2024-07-09T11:26:11.692" v="187" actId="1076"/>
          <ac:spMkLst>
            <pc:docMk/>
            <pc:sldMk cId="218028247" sldId="2145707039"/>
            <ac:spMk id="5" creationId="{897C0863-DA11-5F18-69C2-E4EB2C005119}"/>
          </ac:spMkLst>
        </pc:spChg>
        <pc:picChg chg="add mod">
          <ac:chgData name="Anne Dorte Spang-Thomsen" userId="ccdee058-c02e-43d1-89dc-2e19170d0de7" providerId="ADAL" clId="{3251C432-B8BE-4BEB-8421-9ABBA95CA921}" dt="2024-07-09T11:21:11.869" v="131"/>
          <ac:picMkLst>
            <pc:docMk/>
            <pc:sldMk cId="218028247" sldId="2145707039"/>
            <ac:picMk id="3" creationId="{0DCB446E-C874-1E3C-6AB2-F52C07DD10BB}"/>
          </ac:picMkLst>
        </pc:picChg>
      </pc:sldChg>
      <pc:sldChg chg="addSp delSp modSp mod modClrScheme delCm chgLayout modNotesTx">
        <pc:chgData name="Anne Dorte Spang-Thomsen" userId="ccdee058-c02e-43d1-89dc-2e19170d0de7" providerId="ADAL" clId="{3251C432-B8BE-4BEB-8421-9ABBA95CA921}" dt="2024-07-11T07:59:29.113" v="418" actId="700"/>
        <pc:sldMkLst>
          <pc:docMk/>
          <pc:sldMk cId="1987932308" sldId="2145707040"/>
        </pc:sldMkLst>
        <pc:spChg chg="mod ord">
          <ac:chgData name="Anne Dorte Spang-Thomsen" userId="ccdee058-c02e-43d1-89dc-2e19170d0de7" providerId="ADAL" clId="{3251C432-B8BE-4BEB-8421-9ABBA95CA921}" dt="2024-07-11T07:59:29.113" v="418" actId="700"/>
          <ac:spMkLst>
            <pc:docMk/>
            <pc:sldMk cId="1987932308" sldId="2145707040"/>
            <ac:spMk id="2" creationId="{B45127DD-F36B-FFF0-21D5-F65666D8288D}"/>
          </ac:spMkLst>
        </pc:spChg>
        <pc:spChg chg="mod ord">
          <ac:chgData name="Anne Dorte Spang-Thomsen" userId="ccdee058-c02e-43d1-89dc-2e19170d0de7" providerId="ADAL" clId="{3251C432-B8BE-4BEB-8421-9ABBA95CA921}" dt="2024-07-11T07:59:29.113" v="418" actId="700"/>
          <ac:spMkLst>
            <pc:docMk/>
            <pc:sldMk cId="1987932308" sldId="2145707040"/>
            <ac:spMk id="3" creationId="{FD0FCCBA-1FCA-00DA-C4B2-A65994F2BE33}"/>
          </ac:spMkLst>
        </pc:spChg>
        <pc:picChg chg="del">
          <ac:chgData name="Anne Dorte Spang-Thomsen" userId="ccdee058-c02e-43d1-89dc-2e19170d0de7" providerId="ADAL" clId="{3251C432-B8BE-4BEB-8421-9ABBA95CA921}" dt="2024-07-09T11:41:03.013" v="287" actId="478"/>
          <ac:picMkLst>
            <pc:docMk/>
            <pc:sldMk cId="1987932308" sldId="2145707040"/>
            <ac:picMk id="6" creationId="{BA770325-0AAC-B456-3305-B9C6B8A83E88}"/>
          </ac:picMkLst>
        </pc:picChg>
        <pc:picChg chg="add mod">
          <ac:chgData name="Anne Dorte Spang-Thomsen" userId="ccdee058-c02e-43d1-89dc-2e19170d0de7" providerId="ADAL" clId="{3251C432-B8BE-4BEB-8421-9ABBA95CA921}" dt="2024-07-09T11:42:48.353" v="297" actId="14100"/>
          <ac:picMkLst>
            <pc:docMk/>
            <pc:sldMk cId="1987932308" sldId="2145707040"/>
            <ac:picMk id="7" creationId="{286A23DF-820A-2A58-97E0-D879533D0382}"/>
          </ac:picMkLst>
        </pc:picChg>
        <pc:picChg chg="add del mod">
          <ac:chgData name="Anne Dorte Spang-Thomsen" userId="ccdee058-c02e-43d1-89dc-2e19170d0de7" providerId="ADAL" clId="{3251C432-B8BE-4BEB-8421-9ABBA95CA921}" dt="2024-07-09T11:43:44.187" v="309" actId="21"/>
          <ac:picMkLst>
            <pc:docMk/>
            <pc:sldMk cId="1987932308" sldId="2145707040"/>
            <ac:picMk id="8" creationId="{ADE30A91-A0F1-222C-F861-F9984AF06CB8}"/>
          </ac:picMkLst>
        </pc:picChg>
        <pc:extLst>
          <p:ext xmlns:p="http://schemas.openxmlformats.org/presentationml/2006/main" uri="{D6D511B9-2390-475A-947B-AFAB55BFBCF1}">
            <pc226:cmChg xmlns:pc226="http://schemas.microsoft.com/office/powerpoint/2022/06/main/command" chg="del">
              <pc226:chgData name="Anne Dorte Spang-Thomsen" userId="ccdee058-c02e-43d1-89dc-2e19170d0de7" providerId="ADAL" clId="{3251C432-B8BE-4BEB-8421-9ABBA95CA921}" dt="2024-07-09T11:39:47.074" v="238"/>
              <pc2:cmMkLst xmlns:pc2="http://schemas.microsoft.com/office/powerpoint/2019/9/main/command">
                <pc:docMk/>
                <pc:sldMk cId="1987932308" sldId="2145707040"/>
                <pc2:cmMk id="{369CCED1-41E7-4AA6-A58B-AB37532BB65B}"/>
              </pc2:cmMkLst>
            </pc226:cmChg>
          </p:ext>
        </pc:extLst>
      </pc:sldChg>
      <pc:sldChg chg="modSp mod">
        <pc:chgData name="Anne Dorte Spang-Thomsen" userId="ccdee058-c02e-43d1-89dc-2e19170d0de7" providerId="ADAL" clId="{3251C432-B8BE-4BEB-8421-9ABBA95CA921}" dt="2024-07-09T11:31:38.080" v="223" actId="6549"/>
        <pc:sldMkLst>
          <pc:docMk/>
          <pc:sldMk cId="3024646881" sldId="2145707041"/>
        </pc:sldMkLst>
        <pc:spChg chg="mod">
          <ac:chgData name="Anne Dorte Spang-Thomsen" userId="ccdee058-c02e-43d1-89dc-2e19170d0de7" providerId="ADAL" clId="{3251C432-B8BE-4BEB-8421-9ABBA95CA921}" dt="2024-07-09T11:31:38.080" v="223" actId="6549"/>
          <ac:spMkLst>
            <pc:docMk/>
            <pc:sldMk cId="3024646881" sldId="2145707041"/>
            <ac:spMk id="3" creationId="{A44D4151-372B-445C-D621-42F1E310F75E}"/>
          </ac:spMkLst>
        </pc:spChg>
      </pc:sldChg>
      <pc:sldChg chg="addSp delSp modSp mod">
        <pc:chgData name="Anne Dorte Spang-Thomsen" userId="ccdee058-c02e-43d1-89dc-2e19170d0de7" providerId="ADAL" clId="{3251C432-B8BE-4BEB-8421-9ABBA95CA921}" dt="2024-07-09T11:43:59.658" v="312" actId="1076"/>
        <pc:sldMkLst>
          <pc:docMk/>
          <pc:sldMk cId="1244518087" sldId="2145707042"/>
        </pc:sldMkLst>
        <pc:spChg chg="del">
          <ac:chgData name="Anne Dorte Spang-Thomsen" userId="ccdee058-c02e-43d1-89dc-2e19170d0de7" providerId="ADAL" clId="{3251C432-B8BE-4BEB-8421-9ABBA95CA921}" dt="2024-07-09T11:42:57.182" v="298" actId="478"/>
          <ac:spMkLst>
            <pc:docMk/>
            <pc:sldMk cId="1244518087" sldId="2145707042"/>
            <ac:spMk id="11" creationId="{E8291689-803E-4F28-82A7-82500580C205}"/>
          </ac:spMkLst>
        </pc:spChg>
        <pc:picChg chg="add del mod">
          <ac:chgData name="Anne Dorte Spang-Thomsen" userId="ccdee058-c02e-43d1-89dc-2e19170d0de7" providerId="ADAL" clId="{3251C432-B8BE-4BEB-8421-9ABBA95CA921}" dt="2024-07-09T11:43:30.965" v="305" actId="21"/>
          <ac:picMkLst>
            <pc:docMk/>
            <pc:sldMk cId="1244518087" sldId="2145707042"/>
            <ac:picMk id="5" creationId="{ADE30A91-A0F1-222C-F861-F9984AF06CB8}"/>
          </ac:picMkLst>
        </pc:picChg>
        <pc:picChg chg="add mod">
          <ac:chgData name="Anne Dorte Spang-Thomsen" userId="ccdee058-c02e-43d1-89dc-2e19170d0de7" providerId="ADAL" clId="{3251C432-B8BE-4BEB-8421-9ABBA95CA921}" dt="2024-07-09T11:43:59.658" v="312" actId="1076"/>
          <ac:picMkLst>
            <pc:docMk/>
            <pc:sldMk cId="1244518087" sldId="2145707042"/>
            <ac:picMk id="6" creationId="{ADE30A91-A0F1-222C-F861-F9984AF06CB8}"/>
          </ac:picMkLst>
        </pc:picChg>
        <pc:picChg chg="del">
          <ac:chgData name="Anne Dorte Spang-Thomsen" userId="ccdee058-c02e-43d1-89dc-2e19170d0de7" providerId="ADAL" clId="{3251C432-B8BE-4BEB-8421-9ABBA95CA921}" dt="2024-07-09T11:43:18.615" v="299" actId="478"/>
          <ac:picMkLst>
            <pc:docMk/>
            <pc:sldMk cId="1244518087" sldId="2145707042"/>
            <ac:picMk id="8" creationId="{A8D2854E-8202-B38C-694F-6DFF33D502E3}"/>
          </ac:picMkLst>
        </pc:picChg>
      </pc:sldChg>
      <pc:sldChg chg="addSp modSp mod">
        <pc:chgData name="Anne Dorte Spang-Thomsen" userId="ccdee058-c02e-43d1-89dc-2e19170d0de7" providerId="ADAL" clId="{3251C432-B8BE-4BEB-8421-9ABBA95CA921}" dt="2024-07-09T11:50:31.997" v="355" actId="14100"/>
        <pc:sldMkLst>
          <pc:docMk/>
          <pc:sldMk cId="3075635619" sldId="2145707043"/>
        </pc:sldMkLst>
        <pc:spChg chg="mod">
          <ac:chgData name="Anne Dorte Spang-Thomsen" userId="ccdee058-c02e-43d1-89dc-2e19170d0de7" providerId="ADAL" clId="{3251C432-B8BE-4BEB-8421-9ABBA95CA921}" dt="2024-07-09T11:46:19.636" v="347" actId="14100"/>
          <ac:spMkLst>
            <pc:docMk/>
            <pc:sldMk cId="3075635619" sldId="2145707043"/>
            <ac:spMk id="4" creationId="{EC9EF834-7F5F-A740-8FA0-A19D3F2E5176}"/>
          </ac:spMkLst>
        </pc:spChg>
        <pc:picChg chg="add mod">
          <ac:chgData name="Anne Dorte Spang-Thomsen" userId="ccdee058-c02e-43d1-89dc-2e19170d0de7" providerId="ADAL" clId="{3251C432-B8BE-4BEB-8421-9ABBA95CA921}" dt="2024-07-09T11:50:31.997" v="355" actId="14100"/>
          <ac:picMkLst>
            <pc:docMk/>
            <pc:sldMk cId="3075635619" sldId="2145707043"/>
            <ac:picMk id="2" creationId="{EDD7ADF0-836B-8FDE-6730-FF3AAE703F4C}"/>
          </ac:picMkLst>
        </pc:picChg>
      </pc:sldChg>
      <pc:sldChg chg="addSp modSp mod modClrScheme chgLayout">
        <pc:chgData name="Anne Dorte Spang-Thomsen" userId="ccdee058-c02e-43d1-89dc-2e19170d0de7" providerId="ADAL" clId="{3251C432-B8BE-4BEB-8421-9ABBA95CA921}" dt="2024-07-09T11:45:42.896" v="336" actId="14100"/>
        <pc:sldMkLst>
          <pc:docMk/>
          <pc:sldMk cId="3190393928" sldId="2145707044"/>
        </pc:sldMkLst>
        <pc:spChg chg="mod ord">
          <ac:chgData name="Anne Dorte Spang-Thomsen" userId="ccdee058-c02e-43d1-89dc-2e19170d0de7" providerId="ADAL" clId="{3251C432-B8BE-4BEB-8421-9ABBA95CA921}" dt="2024-07-09T11:45:08.697" v="324" actId="14100"/>
          <ac:spMkLst>
            <pc:docMk/>
            <pc:sldMk cId="3190393928" sldId="2145707044"/>
            <ac:spMk id="10" creationId="{80DE8D3F-0358-3653-501E-20276B54EEEE}"/>
          </ac:spMkLst>
        </pc:spChg>
        <pc:spChg chg="mod ord">
          <ac:chgData name="Anne Dorte Spang-Thomsen" userId="ccdee058-c02e-43d1-89dc-2e19170d0de7" providerId="ADAL" clId="{3251C432-B8BE-4BEB-8421-9ABBA95CA921}" dt="2024-07-09T11:44:58.914" v="322" actId="14100"/>
          <ac:spMkLst>
            <pc:docMk/>
            <pc:sldMk cId="3190393928" sldId="2145707044"/>
            <ac:spMk id="11" creationId="{3E123721-F03E-2737-7383-2343453A5F5C}"/>
          </ac:spMkLst>
        </pc:spChg>
        <pc:picChg chg="add mod">
          <ac:chgData name="Anne Dorte Spang-Thomsen" userId="ccdee058-c02e-43d1-89dc-2e19170d0de7" providerId="ADAL" clId="{3251C432-B8BE-4BEB-8421-9ABBA95CA921}" dt="2024-07-09T11:45:25.283" v="331" actId="1076"/>
          <ac:picMkLst>
            <pc:docMk/>
            <pc:sldMk cId="3190393928" sldId="2145707044"/>
            <ac:picMk id="2" creationId="{90A25728-017D-D7EC-AEDB-2F66970C0357}"/>
          </ac:picMkLst>
        </pc:picChg>
        <pc:picChg chg="add mod">
          <ac:chgData name="Anne Dorte Spang-Thomsen" userId="ccdee058-c02e-43d1-89dc-2e19170d0de7" providerId="ADAL" clId="{3251C432-B8BE-4BEB-8421-9ABBA95CA921}" dt="2024-07-09T11:45:42.896" v="336" actId="14100"/>
          <ac:picMkLst>
            <pc:docMk/>
            <pc:sldMk cId="3190393928" sldId="2145707044"/>
            <ac:picMk id="3" creationId="{9B591E97-28AE-41A2-8FCC-2FCAADAB81B9}"/>
          </ac:picMkLst>
        </pc:picChg>
        <pc:picChg chg="mod">
          <ac:chgData name="Anne Dorte Spang-Thomsen" userId="ccdee058-c02e-43d1-89dc-2e19170d0de7" providerId="ADAL" clId="{3251C432-B8BE-4BEB-8421-9ABBA95CA921}" dt="2024-07-09T11:44:13.785" v="314" actId="14100"/>
          <ac:picMkLst>
            <pc:docMk/>
            <pc:sldMk cId="3190393928" sldId="2145707044"/>
            <ac:picMk id="6" creationId="{FA779484-F542-CC1E-EEEB-93CDCB93E408}"/>
          </ac:picMkLst>
        </pc:picChg>
        <pc:picChg chg="mod">
          <ac:chgData name="Anne Dorte Spang-Thomsen" userId="ccdee058-c02e-43d1-89dc-2e19170d0de7" providerId="ADAL" clId="{3251C432-B8BE-4BEB-8421-9ABBA95CA921}" dt="2024-07-09T11:44:15.359" v="315" actId="1076"/>
          <ac:picMkLst>
            <pc:docMk/>
            <pc:sldMk cId="3190393928" sldId="2145707044"/>
            <ac:picMk id="7" creationId="{00809765-C3B5-F266-57AE-65B0D98C4B28}"/>
          </ac:picMkLst>
        </pc:picChg>
      </pc:sldChg>
      <pc:sldChg chg="addSp delSp modSp mod modClrScheme modAnim chgLayout">
        <pc:chgData name="Anne Dorte Spang-Thomsen" userId="ccdee058-c02e-43d1-89dc-2e19170d0de7" providerId="ADAL" clId="{3251C432-B8BE-4BEB-8421-9ABBA95CA921}" dt="2024-07-09T11:33:18.267" v="229" actId="14100"/>
        <pc:sldMkLst>
          <pc:docMk/>
          <pc:sldMk cId="1860554340" sldId="2145707045"/>
        </pc:sldMkLst>
        <pc:spChg chg="del">
          <ac:chgData name="Anne Dorte Spang-Thomsen" userId="ccdee058-c02e-43d1-89dc-2e19170d0de7" providerId="ADAL" clId="{3251C432-B8BE-4BEB-8421-9ABBA95CA921}" dt="2024-07-09T11:32:17.988" v="224" actId="478"/>
          <ac:spMkLst>
            <pc:docMk/>
            <pc:sldMk cId="1860554340" sldId="2145707045"/>
            <ac:spMk id="2" creationId="{9253AACF-DB76-ED85-3CB4-C8DDFBEC3FAD}"/>
          </ac:spMkLst>
        </pc:spChg>
        <pc:picChg chg="add mod">
          <ac:chgData name="Anne Dorte Spang-Thomsen" userId="ccdee058-c02e-43d1-89dc-2e19170d0de7" providerId="ADAL" clId="{3251C432-B8BE-4BEB-8421-9ABBA95CA921}" dt="2024-07-09T11:33:18.267" v="229" actId="14100"/>
          <ac:picMkLst>
            <pc:docMk/>
            <pc:sldMk cId="1860554340" sldId="2145707045"/>
            <ac:picMk id="3" creationId="{A1F9CCDF-18FF-5308-B5DA-D1B69FB8B2EF}"/>
          </ac:picMkLst>
        </pc:picChg>
      </pc:sldChg>
      <pc:sldChg chg="addSp delSp modSp mod modClrScheme chgLayout modNotesTx">
        <pc:chgData name="Anne Dorte Spang-Thomsen" userId="ccdee058-c02e-43d1-89dc-2e19170d0de7" providerId="ADAL" clId="{3251C432-B8BE-4BEB-8421-9ABBA95CA921}" dt="2024-07-11T07:43:33.054" v="390" actId="1076"/>
        <pc:sldMkLst>
          <pc:docMk/>
          <pc:sldMk cId="3033055238" sldId="2145707046"/>
        </pc:sldMkLst>
        <pc:spChg chg="add mod">
          <ac:chgData name="Anne Dorte Spang-Thomsen" userId="ccdee058-c02e-43d1-89dc-2e19170d0de7" providerId="ADAL" clId="{3251C432-B8BE-4BEB-8421-9ABBA95CA921}" dt="2024-07-09T12:21:22.511" v="358" actId="403"/>
          <ac:spMkLst>
            <pc:docMk/>
            <pc:sldMk cId="3033055238" sldId="2145707046"/>
            <ac:spMk id="2" creationId="{DF2830C2-10BC-63E7-636D-BAEB4BD7019E}"/>
          </ac:spMkLst>
        </pc:spChg>
        <pc:spChg chg="add mod">
          <ac:chgData name="Anne Dorte Spang-Thomsen" userId="ccdee058-c02e-43d1-89dc-2e19170d0de7" providerId="ADAL" clId="{3251C432-B8BE-4BEB-8421-9ABBA95CA921}" dt="2024-07-09T12:21:25.665" v="359" actId="14100"/>
          <ac:spMkLst>
            <pc:docMk/>
            <pc:sldMk cId="3033055238" sldId="2145707046"/>
            <ac:spMk id="3" creationId="{110F601B-FF17-6E44-97D6-3D574A3D0D0D}"/>
          </ac:spMkLst>
        </pc:spChg>
        <pc:spChg chg="mod ord">
          <ac:chgData name="Anne Dorte Spang-Thomsen" userId="ccdee058-c02e-43d1-89dc-2e19170d0de7" providerId="ADAL" clId="{3251C432-B8BE-4BEB-8421-9ABBA95CA921}" dt="2024-07-09T11:30:11.251" v="195" actId="14100"/>
          <ac:spMkLst>
            <pc:docMk/>
            <pc:sldMk cId="3033055238" sldId="2145707046"/>
            <ac:spMk id="5" creationId="{C4F7DBBA-6486-DC32-4BF3-D27951B7613E}"/>
          </ac:spMkLst>
        </pc:spChg>
        <pc:spChg chg="add del mod">
          <ac:chgData name="Anne Dorte Spang-Thomsen" userId="ccdee058-c02e-43d1-89dc-2e19170d0de7" providerId="ADAL" clId="{3251C432-B8BE-4BEB-8421-9ABBA95CA921}" dt="2024-07-09T11:26:42.292" v="191" actId="478"/>
          <ac:spMkLst>
            <pc:docMk/>
            <pc:sldMk cId="3033055238" sldId="2145707046"/>
            <ac:spMk id="7" creationId="{DBCA25B3-C118-2692-3C7F-68A17E112AF9}"/>
          </ac:spMkLst>
        </pc:spChg>
        <pc:spChg chg="add del mod ord">
          <ac:chgData name="Anne Dorte Spang-Thomsen" userId="ccdee058-c02e-43d1-89dc-2e19170d0de7" providerId="ADAL" clId="{3251C432-B8BE-4BEB-8421-9ABBA95CA921}" dt="2024-07-09T11:30:20.051" v="198" actId="478"/>
          <ac:spMkLst>
            <pc:docMk/>
            <pc:sldMk cId="3033055238" sldId="2145707046"/>
            <ac:spMk id="10" creationId="{9C6AB610-031B-2100-6C35-435A267462B1}"/>
          </ac:spMkLst>
        </pc:spChg>
        <pc:spChg chg="del">
          <ac:chgData name="Anne Dorte Spang-Thomsen" userId="ccdee058-c02e-43d1-89dc-2e19170d0de7" providerId="ADAL" clId="{3251C432-B8BE-4BEB-8421-9ABBA95CA921}" dt="2024-07-09T11:26:40.013" v="190" actId="478"/>
          <ac:spMkLst>
            <pc:docMk/>
            <pc:sldMk cId="3033055238" sldId="2145707046"/>
            <ac:spMk id="11" creationId="{92CCC49C-9B67-53F1-9425-84A819912DBF}"/>
          </ac:spMkLst>
        </pc:spChg>
        <pc:picChg chg="add mod">
          <ac:chgData name="Anne Dorte Spang-Thomsen" userId="ccdee058-c02e-43d1-89dc-2e19170d0de7" providerId="ADAL" clId="{3251C432-B8BE-4BEB-8421-9ABBA95CA921}" dt="2024-07-11T07:43:33.054" v="390" actId="1076"/>
          <ac:picMkLst>
            <pc:docMk/>
            <pc:sldMk cId="3033055238" sldId="2145707046"/>
            <ac:picMk id="9" creationId="{FB9DA9AB-7B2E-17DD-78F5-606B2590962D}"/>
          </ac:picMkLst>
        </pc:picChg>
      </pc:sldChg>
      <pc:sldChg chg="del">
        <pc:chgData name="Anne Dorte Spang-Thomsen" userId="ccdee058-c02e-43d1-89dc-2e19170d0de7" providerId="ADAL" clId="{3251C432-B8BE-4BEB-8421-9ABBA95CA921}" dt="2024-07-09T11:16:32.319" v="75" actId="47"/>
        <pc:sldMkLst>
          <pc:docMk/>
          <pc:sldMk cId="1139173842" sldId="2145707047"/>
        </pc:sldMkLst>
      </pc:sldChg>
      <pc:sldChg chg="addSp delSp modSp new del mod">
        <pc:chgData name="Anne Dorte Spang-Thomsen" userId="ccdee058-c02e-43d1-89dc-2e19170d0de7" providerId="ADAL" clId="{3251C432-B8BE-4BEB-8421-9ABBA95CA921}" dt="2024-07-09T11:16:02.166" v="72" actId="47"/>
        <pc:sldMkLst>
          <pc:docMk/>
          <pc:sldMk cId="2648907309" sldId="2145707048"/>
        </pc:sldMkLst>
        <pc:spChg chg="del">
          <ac:chgData name="Anne Dorte Spang-Thomsen" userId="ccdee058-c02e-43d1-89dc-2e19170d0de7" providerId="ADAL" clId="{3251C432-B8BE-4BEB-8421-9ABBA95CA921}" dt="2024-07-09T11:14:50.779" v="57" actId="478"/>
          <ac:spMkLst>
            <pc:docMk/>
            <pc:sldMk cId="2648907309" sldId="2145707048"/>
            <ac:spMk id="2" creationId="{BCB99C47-A9CA-5922-0287-C9093B146D6C}"/>
          </ac:spMkLst>
        </pc:spChg>
        <pc:spChg chg="del">
          <ac:chgData name="Anne Dorte Spang-Thomsen" userId="ccdee058-c02e-43d1-89dc-2e19170d0de7" providerId="ADAL" clId="{3251C432-B8BE-4BEB-8421-9ABBA95CA921}" dt="2024-07-09T11:14:49.309" v="56" actId="478"/>
          <ac:spMkLst>
            <pc:docMk/>
            <pc:sldMk cId="2648907309" sldId="2145707048"/>
            <ac:spMk id="3" creationId="{90651F8B-A5B0-657F-D6C6-678511D57D13}"/>
          </ac:spMkLst>
        </pc:spChg>
        <pc:spChg chg="add del">
          <ac:chgData name="Anne Dorte Spang-Thomsen" userId="ccdee058-c02e-43d1-89dc-2e19170d0de7" providerId="ADAL" clId="{3251C432-B8BE-4BEB-8421-9ABBA95CA921}" dt="2024-07-09T11:15:03.059" v="61" actId="11529"/>
          <ac:spMkLst>
            <pc:docMk/>
            <pc:sldMk cId="2648907309" sldId="2145707048"/>
            <ac:spMk id="6" creationId="{EDA49F98-9977-DD5B-0E8B-6B3B3F9C82CF}"/>
          </ac:spMkLst>
        </pc:spChg>
        <pc:spChg chg="add mod">
          <ac:chgData name="Anne Dorte Spang-Thomsen" userId="ccdee058-c02e-43d1-89dc-2e19170d0de7" providerId="ADAL" clId="{3251C432-B8BE-4BEB-8421-9ABBA95CA921}" dt="2024-07-09T11:15:23.362" v="65" actId="14861"/>
          <ac:spMkLst>
            <pc:docMk/>
            <pc:sldMk cId="2648907309" sldId="2145707048"/>
            <ac:spMk id="7" creationId="{FEC50479-5764-175E-DD7C-23A8A5E851B1}"/>
          </ac:spMkLst>
        </pc:spChg>
        <pc:picChg chg="add mod">
          <ac:chgData name="Anne Dorte Spang-Thomsen" userId="ccdee058-c02e-43d1-89dc-2e19170d0de7" providerId="ADAL" clId="{3251C432-B8BE-4BEB-8421-9ABBA95CA921}" dt="2024-07-09T11:14:54.938" v="59" actId="1076"/>
          <ac:picMkLst>
            <pc:docMk/>
            <pc:sldMk cId="2648907309" sldId="2145707048"/>
            <ac:picMk id="5" creationId="{675561DC-46A8-E55B-7C75-309399A334F3}"/>
          </ac:picMkLst>
        </pc:picChg>
      </pc:sldChg>
      <pc:sldMasterChg chg="delSldLayout">
        <pc:chgData name="Anne Dorte Spang-Thomsen" userId="ccdee058-c02e-43d1-89dc-2e19170d0de7" providerId="ADAL" clId="{3251C432-B8BE-4BEB-8421-9ABBA95CA921}" dt="2024-07-11T07:59:38.468" v="419" actId="2696"/>
        <pc:sldMasterMkLst>
          <pc:docMk/>
          <pc:sldMasterMk cId="3815649992" sldId="2147483703"/>
        </pc:sldMasterMkLst>
        <pc:sldLayoutChg chg="del">
          <pc:chgData name="Anne Dorte Spang-Thomsen" userId="ccdee058-c02e-43d1-89dc-2e19170d0de7" providerId="ADAL" clId="{3251C432-B8BE-4BEB-8421-9ABBA95CA921}" dt="2024-07-11T07:58:34.314" v="408" actId="2696"/>
          <pc:sldLayoutMkLst>
            <pc:docMk/>
            <pc:sldMasterMk cId="3815649992" sldId="2147483703"/>
            <pc:sldLayoutMk cId="1323491257" sldId="2147483844"/>
          </pc:sldLayoutMkLst>
        </pc:sldLayoutChg>
        <pc:sldLayoutChg chg="del">
          <pc:chgData name="Anne Dorte Spang-Thomsen" userId="ccdee058-c02e-43d1-89dc-2e19170d0de7" providerId="ADAL" clId="{3251C432-B8BE-4BEB-8421-9ABBA95CA921}" dt="2024-07-11T07:58:27.072" v="405" actId="2696"/>
          <pc:sldLayoutMkLst>
            <pc:docMk/>
            <pc:sldMasterMk cId="3815649992" sldId="2147483703"/>
            <pc:sldLayoutMk cId="3625616064" sldId="2147483845"/>
          </pc:sldLayoutMkLst>
        </pc:sldLayoutChg>
        <pc:sldLayoutChg chg="del">
          <pc:chgData name="Anne Dorte Spang-Thomsen" userId="ccdee058-c02e-43d1-89dc-2e19170d0de7" providerId="ADAL" clId="{3251C432-B8BE-4BEB-8421-9ABBA95CA921}" dt="2024-07-11T07:57:51.604" v="392" actId="2696"/>
          <pc:sldLayoutMkLst>
            <pc:docMk/>
            <pc:sldMasterMk cId="3815649992" sldId="2147483703"/>
            <pc:sldLayoutMk cId="3552990657" sldId="2147483857"/>
          </pc:sldLayoutMkLst>
        </pc:sldLayoutChg>
        <pc:sldLayoutChg chg="del">
          <pc:chgData name="Anne Dorte Spang-Thomsen" userId="ccdee058-c02e-43d1-89dc-2e19170d0de7" providerId="ADAL" clId="{3251C432-B8BE-4BEB-8421-9ABBA95CA921}" dt="2024-07-11T07:57:51.627" v="394" actId="2696"/>
          <pc:sldLayoutMkLst>
            <pc:docMk/>
            <pc:sldMasterMk cId="3815649992" sldId="2147483703"/>
            <pc:sldLayoutMk cId="393469005" sldId="2147483865"/>
          </pc:sldLayoutMkLst>
        </pc:sldLayoutChg>
        <pc:sldLayoutChg chg="del">
          <pc:chgData name="Anne Dorte Spang-Thomsen" userId="ccdee058-c02e-43d1-89dc-2e19170d0de7" providerId="ADAL" clId="{3251C432-B8BE-4BEB-8421-9ABBA95CA921}" dt="2024-07-11T07:57:51.633" v="395" actId="2696"/>
          <pc:sldLayoutMkLst>
            <pc:docMk/>
            <pc:sldMasterMk cId="3815649992" sldId="2147483703"/>
            <pc:sldLayoutMk cId="3257378437" sldId="2147483866"/>
          </pc:sldLayoutMkLst>
        </pc:sldLayoutChg>
        <pc:sldLayoutChg chg="del">
          <pc:chgData name="Anne Dorte Spang-Thomsen" userId="ccdee058-c02e-43d1-89dc-2e19170d0de7" providerId="ADAL" clId="{3251C432-B8BE-4BEB-8421-9ABBA95CA921}" dt="2024-07-11T07:57:51.651" v="396" actId="2696"/>
          <pc:sldLayoutMkLst>
            <pc:docMk/>
            <pc:sldMasterMk cId="3815649992" sldId="2147483703"/>
            <pc:sldLayoutMk cId="1376104449" sldId="2147483867"/>
          </pc:sldLayoutMkLst>
        </pc:sldLayoutChg>
        <pc:sldLayoutChg chg="del">
          <pc:chgData name="Anne Dorte Spang-Thomsen" userId="ccdee058-c02e-43d1-89dc-2e19170d0de7" providerId="ADAL" clId="{3251C432-B8BE-4BEB-8421-9ABBA95CA921}" dt="2024-07-11T07:57:51.660" v="397" actId="2696"/>
          <pc:sldLayoutMkLst>
            <pc:docMk/>
            <pc:sldMasterMk cId="3815649992" sldId="2147483703"/>
            <pc:sldLayoutMk cId="3971401495" sldId="2147483868"/>
          </pc:sldLayoutMkLst>
        </pc:sldLayoutChg>
        <pc:sldLayoutChg chg="del">
          <pc:chgData name="Anne Dorte Spang-Thomsen" userId="ccdee058-c02e-43d1-89dc-2e19170d0de7" providerId="ADAL" clId="{3251C432-B8BE-4BEB-8421-9ABBA95CA921}" dt="2024-07-11T07:57:51.676" v="398" actId="2696"/>
          <pc:sldLayoutMkLst>
            <pc:docMk/>
            <pc:sldMasterMk cId="3815649992" sldId="2147483703"/>
            <pc:sldLayoutMk cId="1930861742" sldId="2147483869"/>
          </pc:sldLayoutMkLst>
        </pc:sldLayoutChg>
        <pc:sldLayoutChg chg="del">
          <pc:chgData name="Anne Dorte Spang-Thomsen" userId="ccdee058-c02e-43d1-89dc-2e19170d0de7" providerId="ADAL" clId="{3251C432-B8BE-4BEB-8421-9ABBA95CA921}" dt="2024-07-11T07:57:51.617" v="393" actId="2696"/>
          <pc:sldLayoutMkLst>
            <pc:docMk/>
            <pc:sldMasterMk cId="3815649992" sldId="2147483703"/>
            <pc:sldLayoutMk cId="950776616" sldId="2147483870"/>
          </pc:sldLayoutMkLst>
        </pc:sldLayoutChg>
        <pc:sldLayoutChg chg="del">
          <pc:chgData name="Anne Dorte Spang-Thomsen" userId="ccdee058-c02e-43d1-89dc-2e19170d0de7" providerId="ADAL" clId="{3251C432-B8BE-4BEB-8421-9ABBA95CA921}" dt="2024-07-11T07:58:20.065" v="403" actId="2696"/>
          <pc:sldLayoutMkLst>
            <pc:docMk/>
            <pc:sldMasterMk cId="3815649992" sldId="2147483703"/>
            <pc:sldLayoutMk cId="4161299460" sldId="2147483874"/>
          </pc:sldLayoutMkLst>
        </pc:sldLayoutChg>
        <pc:sldLayoutChg chg="del">
          <pc:chgData name="Anne Dorte Spang-Thomsen" userId="ccdee058-c02e-43d1-89dc-2e19170d0de7" providerId="ADAL" clId="{3251C432-B8BE-4BEB-8421-9ABBA95CA921}" dt="2024-07-11T07:57:56.895" v="400" actId="2696"/>
          <pc:sldLayoutMkLst>
            <pc:docMk/>
            <pc:sldMasterMk cId="3815649992" sldId="2147483703"/>
            <pc:sldLayoutMk cId="2132835585" sldId="2147483875"/>
          </pc:sldLayoutMkLst>
        </pc:sldLayoutChg>
        <pc:sldLayoutChg chg="del">
          <pc:chgData name="Anne Dorte Spang-Thomsen" userId="ccdee058-c02e-43d1-89dc-2e19170d0de7" providerId="ADAL" clId="{3251C432-B8BE-4BEB-8421-9ABBA95CA921}" dt="2024-07-11T07:58:34.314" v="407" actId="2696"/>
          <pc:sldLayoutMkLst>
            <pc:docMk/>
            <pc:sldMasterMk cId="3815649992" sldId="2147483703"/>
            <pc:sldLayoutMk cId="110094400" sldId="2147483877"/>
          </pc:sldLayoutMkLst>
        </pc:sldLayoutChg>
        <pc:sldLayoutChg chg="del">
          <pc:chgData name="Anne Dorte Spang-Thomsen" userId="ccdee058-c02e-43d1-89dc-2e19170d0de7" providerId="ADAL" clId="{3251C432-B8BE-4BEB-8421-9ABBA95CA921}" dt="2024-07-11T07:57:56.895" v="401" actId="2696"/>
          <pc:sldLayoutMkLst>
            <pc:docMk/>
            <pc:sldMasterMk cId="3815649992" sldId="2147483703"/>
            <pc:sldLayoutMk cId="2487189375" sldId="2147483879"/>
          </pc:sldLayoutMkLst>
        </pc:sldLayoutChg>
        <pc:sldLayoutChg chg="del">
          <pc:chgData name="Anne Dorte Spang-Thomsen" userId="ccdee058-c02e-43d1-89dc-2e19170d0de7" providerId="ADAL" clId="{3251C432-B8BE-4BEB-8421-9ABBA95CA921}" dt="2024-07-11T07:58:27.056" v="404" actId="2696"/>
          <pc:sldLayoutMkLst>
            <pc:docMk/>
            <pc:sldMasterMk cId="3815649992" sldId="2147483703"/>
            <pc:sldLayoutMk cId="4281458071" sldId="2147483889"/>
          </pc:sldLayoutMkLst>
        </pc:sldLayoutChg>
        <pc:sldLayoutChg chg="del">
          <pc:chgData name="Anne Dorte Spang-Thomsen" userId="ccdee058-c02e-43d1-89dc-2e19170d0de7" providerId="ADAL" clId="{3251C432-B8BE-4BEB-8421-9ABBA95CA921}" dt="2024-07-11T07:58:27.072" v="406" actId="2696"/>
          <pc:sldLayoutMkLst>
            <pc:docMk/>
            <pc:sldMasterMk cId="3815649992" sldId="2147483703"/>
            <pc:sldLayoutMk cId="2598934801" sldId="2147483890"/>
          </pc:sldLayoutMkLst>
        </pc:sldLayoutChg>
        <pc:sldLayoutChg chg="del">
          <pc:chgData name="Anne Dorte Spang-Thomsen" userId="ccdee058-c02e-43d1-89dc-2e19170d0de7" providerId="ADAL" clId="{3251C432-B8BE-4BEB-8421-9ABBA95CA921}" dt="2024-07-11T07:59:38.468" v="419" actId="2696"/>
          <pc:sldLayoutMkLst>
            <pc:docMk/>
            <pc:sldMasterMk cId="3815649992" sldId="2147483703"/>
            <pc:sldLayoutMk cId="3226599020" sldId="2147483891"/>
          </pc:sldLayoutMkLst>
        </pc:sldLayoutChg>
        <pc:sldLayoutChg chg="del">
          <pc:chgData name="Anne Dorte Spang-Thomsen" userId="ccdee058-c02e-43d1-89dc-2e19170d0de7" providerId="ADAL" clId="{3251C432-B8BE-4BEB-8421-9ABBA95CA921}" dt="2024-07-11T07:58:39.609" v="412" actId="2696"/>
          <pc:sldLayoutMkLst>
            <pc:docMk/>
            <pc:sldMasterMk cId="3815649992" sldId="2147483703"/>
            <pc:sldLayoutMk cId="1200105826" sldId="2147483905"/>
          </pc:sldLayoutMkLst>
        </pc:sldLayoutChg>
        <pc:sldLayoutChg chg="del">
          <pc:chgData name="Anne Dorte Spang-Thomsen" userId="ccdee058-c02e-43d1-89dc-2e19170d0de7" providerId="ADAL" clId="{3251C432-B8BE-4BEB-8421-9ABBA95CA921}" dt="2024-07-11T07:58:39.594" v="411" actId="2696"/>
          <pc:sldLayoutMkLst>
            <pc:docMk/>
            <pc:sldMasterMk cId="3815649992" sldId="2147483703"/>
            <pc:sldLayoutMk cId="3712332550" sldId="2147483906"/>
          </pc:sldLayoutMkLst>
        </pc:sldLayoutChg>
        <pc:sldLayoutChg chg="del">
          <pc:chgData name="Anne Dorte Spang-Thomsen" userId="ccdee058-c02e-43d1-89dc-2e19170d0de7" providerId="ADAL" clId="{3251C432-B8BE-4BEB-8421-9ABBA95CA921}" dt="2024-07-11T07:58:39.609" v="413" actId="2696"/>
          <pc:sldLayoutMkLst>
            <pc:docMk/>
            <pc:sldMasterMk cId="3815649992" sldId="2147483703"/>
            <pc:sldLayoutMk cId="1511939148" sldId="2147483930"/>
          </pc:sldLayoutMkLst>
        </pc:sldLayoutChg>
        <pc:sldLayoutChg chg="del">
          <pc:chgData name="Anne Dorte Spang-Thomsen" userId="ccdee058-c02e-43d1-89dc-2e19170d0de7" providerId="ADAL" clId="{3251C432-B8BE-4BEB-8421-9ABBA95CA921}" dt="2024-07-11T07:58:34.329" v="409" actId="2696"/>
          <pc:sldLayoutMkLst>
            <pc:docMk/>
            <pc:sldMasterMk cId="3815649992" sldId="2147483703"/>
            <pc:sldLayoutMk cId="1349328208" sldId="2147483931"/>
          </pc:sldLayoutMkLst>
        </pc:sldLayoutChg>
        <pc:sldLayoutChg chg="del">
          <pc:chgData name="Anne Dorte Spang-Thomsen" userId="ccdee058-c02e-43d1-89dc-2e19170d0de7" providerId="ADAL" clId="{3251C432-B8BE-4BEB-8421-9ABBA95CA921}" dt="2024-07-11T07:58:14.298" v="402" actId="2696"/>
          <pc:sldLayoutMkLst>
            <pc:docMk/>
            <pc:sldMasterMk cId="3815649992" sldId="2147483703"/>
            <pc:sldLayoutMk cId="4027133553" sldId="2147483932"/>
          </pc:sldLayoutMkLst>
        </pc:sldLayoutChg>
        <pc:sldLayoutChg chg="del">
          <pc:chgData name="Anne Dorte Spang-Thomsen" userId="ccdee058-c02e-43d1-89dc-2e19170d0de7" providerId="ADAL" clId="{3251C432-B8BE-4BEB-8421-9ABBA95CA921}" dt="2024-07-11T07:57:56.879" v="399" actId="2696"/>
          <pc:sldLayoutMkLst>
            <pc:docMk/>
            <pc:sldMasterMk cId="3815649992" sldId="2147483703"/>
            <pc:sldLayoutMk cId="839309622" sldId="2147483950"/>
          </pc:sldLayoutMkLst>
        </pc:sldLayoutChg>
        <pc:sldLayoutChg chg="del">
          <pc:chgData name="Anne Dorte Spang-Thomsen" userId="ccdee058-c02e-43d1-89dc-2e19170d0de7" providerId="ADAL" clId="{3251C432-B8BE-4BEB-8421-9ABBA95CA921}" dt="2024-07-11T07:58:48.425" v="416" actId="2696"/>
          <pc:sldLayoutMkLst>
            <pc:docMk/>
            <pc:sldMasterMk cId="3815649992" sldId="2147483703"/>
            <pc:sldLayoutMk cId="557995402" sldId="2147483952"/>
          </pc:sldLayoutMkLst>
        </pc:sldLayoutChg>
        <pc:sldLayoutChg chg="del">
          <pc:chgData name="Anne Dorte Spang-Thomsen" userId="ccdee058-c02e-43d1-89dc-2e19170d0de7" providerId="ADAL" clId="{3251C432-B8BE-4BEB-8421-9ABBA95CA921}" dt="2024-07-11T07:58:48.425" v="415" actId="2696"/>
          <pc:sldLayoutMkLst>
            <pc:docMk/>
            <pc:sldMasterMk cId="3815649992" sldId="2147483703"/>
            <pc:sldLayoutMk cId="3563734296" sldId="2147483953"/>
          </pc:sldLayoutMkLst>
        </pc:sldLayoutChg>
        <pc:sldLayoutChg chg="del">
          <pc:chgData name="Anne Dorte Spang-Thomsen" userId="ccdee058-c02e-43d1-89dc-2e19170d0de7" providerId="ADAL" clId="{3251C432-B8BE-4BEB-8421-9ABBA95CA921}" dt="2024-07-11T07:58:48.440" v="417" actId="2696"/>
          <pc:sldLayoutMkLst>
            <pc:docMk/>
            <pc:sldMasterMk cId="3815649992" sldId="2147483703"/>
            <pc:sldLayoutMk cId="2411463546" sldId="2147483954"/>
          </pc:sldLayoutMkLst>
        </pc:sldLayoutChg>
        <pc:sldLayoutChg chg="del">
          <pc:chgData name="Anne Dorte Spang-Thomsen" userId="ccdee058-c02e-43d1-89dc-2e19170d0de7" providerId="ADAL" clId="{3251C432-B8BE-4BEB-8421-9ABBA95CA921}" dt="2024-07-11T07:58:43.020" v="414" actId="2696"/>
          <pc:sldLayoutMkLst>
            <pc:docMk/>
            <pc:sldMasterMk cId="3815649992" sldId="2147483703"/>
            <pc:sldLayoutMk cId="549833013" sldId="2147483956"/>
          </pc:sldLayoutMkLst>
        </pc:sldLayoutChg>
        <pc:sldLayoutChg chg="del">
          <pc:chgData name="Anne Dorte Spang-Thomsen" userId="ccdee058-c02e-43d1-89dc-2e19170d0de7" providerId="ADAL" clId="{3251C432-B8BE-4BEB-8421-9ABBA95CA921}" dt="2024-07-11T07:58:39.594" v="410" actId="2696"/>
          <pc:sldLayoutMkLst>
            <pc:docMk/>
            <pc:sldMasterMk cId="3815649992" sldId="2147483703"/>
            <pc:sldLayoutMk cId="3014793717" sldId="2147483957"/>
          </pc:sldLayoutMkLst>
        </pc:sldLayoutChg>
      </pc:sldMasterChg>
    </pc:docChg>
  </pc:docChgLst>
  <pc:docChgLst>
    <pc:chgData name="Artcome - Grethe Kofoed" userId="S::info_artcome.dk#ext#@ingeniorforeningenidanmark.onmicrosoft.com::7f0c92ae-3209-4b57-a30b-5e3fda7be509" providerId="AD" clId="Web-{C51D4AB4-4FC6-682B-5F7C-A4FBD8EC5A05}"/>
    <pc:docChg chg="modSld">
      <pc:chgData name="Artcome - Grethe Kofoed" userId="S::info_artcome.dk#ext#@ingeniorforeningenidanmark.onmicrosoft.com::7f0c92ae-3209-4b57-a30b-5e3fda7be509" providerId="AD" clId="Web-{C51D4AB4-4FC6-682B-5F7C-A4FBD8EC5A05}" dt="2021-11-17T11:21:04.120" v="1"/>
      <pc:docMkLst>
        <pc:docMk/>
      </pc:docMkLst>
      <pc:sldChg chg="addSp">
        <pc:chgData name="Artcome - Grethe Kofoed" userId="S::info_artcome.dk#ext#@ingeniorforeningenidanmark.onmicrosoft.com::7f0c92ae-3209-4b57-a30b-5e3fda7be509" providerId="AD" clId="Web-{C51D4AB4-4FC6-682B-5F7C-A4FBD8EC5A05}" dt="2021-11-17T11:21:04.120" v="1"/>
        <pc:sldMkLst>
          <pc:docMk/>
          <pc:sldMk cId="3520747815" sldId="291"/>
        </pc:sldMkLst>
        <pc:spChg chg="add">
          <ac:chgData name="Artcome - Grethe Kofoed" userId="S::info_artcome.dk#ext#@ingeniorforeningenidanmark.onmicrosoft.com::7f0c92ae-3209-4b57-a30b-5e3fda7be509" providerId="AD" clId="Web-{C51D4AB4-4FC6-682B-5F7C-A4FBD8EC5A05}" dt="2021-11-17T11:21:02.432" v="0"/>
          <ac:spMkLst>
            <pc:docMk/>
            <pc:sldMk cId="3520747815" sldId="291"/>
            <ac:spMk id="4" creationId="{4B2F25FA-DCC8-4AE7-94EE-5D0330BAF9DA}"/>
          </ac:spMkLst>
        </pc:spChg>
        <pc:spChg chg="add">
          <ac:chgData name="Artcome - Grethe Kofoed" userId="S::info_artcome.dk#ext#@ingeniorforeningenidanmark.onmicrosoft.com::7f0c92ae-3209-4b57-a30b-5e3fda7be509" providerId="AD" clId="Web-{C51D4AB4-4FC6-682B-5F7C-A4FBD8EC5A05}" dt="2021-11-17T11:21:04.120" v="1"/>
          <ac:spMkLst>
            <pc:docMk/>
            <pc:sldMk cId="3520747815" sldId="291"/>
            <ac:spMk id="5" creationId="{2FAF4805-6793-4C2B-9021-70437F3F7D1B}"/>
          </ac:spMkLst>
        </pc:spChg>
      </pc:sldChg>
    </pc:docChg>
  </pc:docChgLst>
  <pc:docChgLst>
    <pc:chgData name="Anne Dorte Spang-Thomsen" userId="ccdee058-c02e-43d1-89dc-2e19170d0de7" providerId="ADAL" clId="{0ADDB6F8-4B7F-43D3-8AD5-79205511F1F1}"/>
    <pc:docChg chg="">
      <pc:chgData name="Anne Dorte Spang-Thomsen" userId="ccdee058-c02e-43d1-89dc-2e19170d0de7" providerId="ADAL" clId="{0ADDB6F8-4B7F-43D3-8AD5-79205511F1F1}" dt="2023-01-13T13:17:44.293" v="1" actId="2696"/>
      <pc:docMkLst>
        <pc:docMk/>
      </pc:docMkLst>
      <pc:sldMasterChg chg="addSldLayout delSldLayout modSldLayout">
        <pc:chgData name="Anne Dorte Spang-Thomsen" userId="ccdee058-c02e-43d1-89dc-2e19170d0de7" providerId="ADAL" clId="{0ADDB6F8-4B7F-43D3-8AD5-79205511F1F1}" dt="2023-01-13T13:17:44.293" v="1" actId="2696"/>
        <pc:sldMasterMkLst>
          <pc:docMk/>
          <pc:sldMasterMk cId="3815649992" sldId="2147483703"/>
        </pc:sldMasterMkLst>
        <pc:sldLayoutChg chg="new del mod">
          <pc:chgData name="Anne Dorte Spang-Thomsen" userId="ccdee058-c02e-43d1-89dc-2e19170d0de7" providerId="ADAL" clId="{0ADDB6F8-4B7F-43D3-8AD5-79205511F1F1}" dt="2023-01-13T13:17:44.293" v="1" actId="2696"/>
          <pc:sldLayoutMkLst>
            <pc:docMk/>
            <pc:sldMasterMk cId="3815649992" sldId="2147483703"/>
            <pc:sldLayoutMk cId="3455515606" sldId="2147483898"/>
          </pc:sldLayoutMkLst>
        </pc:sldLayoutChg>
      </pc:sldMasterChg>
    </pc:docChg>
  </pc:docChgLst>
  <pc:docChgLst>
    <pc:chgData name="Asger Gotholdt Jacobsen" userId="5a12879e-eba1-44be-b8fa-4cc0fdfd33da" providerId="ADAL" clId="{456A75CE-B281-424E-8422-61B888CD5BD0}"/>
    <pc:docChg chg="modSld">
      <pc:chgData name="Asger Gotholdt Jacobsen" userId="5a12879e-eba1-44be-b8fa-4cc0fdfd33da" providerId="ADAL" clId="{456A75CE-B281-424E-8422-61B888CD5BD0}" dt="2023-08-01T10:17:17.953" v="3" actId="20577"/>
      <pc:docMkLst>
        <pc:docMk/>
      </pc:docMkLst>
      <pc:sldChg chg="modNotesTx">
        <pc:chgData name="Asger Gotholdt Jacobsen" userId="5a12879e-eba1-44be-b8fa-4cc0fdfd33da" providerId="ADAL" clId="{456A75CE-B281-424E-8422-61B888CD5BD0}" dt="2023-08-01T10:17:17.953" v="3" actId="20577"/>
        <pc:sldMkLst>
          <pc:docMk/>
          <pc:sldMk cId="3252007664" sldId="318"/>
        </pc:sldMkLst>
      </pc:sldChg>
    </pc:docChg>
  </pc:docChgLst>
  <pc:docChgLst>
    <pc:chgData name="Ida Steinicke" userId="cd0a9c52-b166-4545-9576-1df912e60eef" providerId="ADAL" clId="{F2AE1FC5-0B46-4F2D-8254-3E5D061A9441}"/>
    <pc:docChg chg="undo custSel addSld delSld modSld">
      <pc:chgData name="Ida Steinicke" userId="cd0a9c52-b166-4545-9576-1df912e60eef" providerId="ADAL" clId="{F2AE1FC5-0B46-4F2D-8254-3E5D061A9441}" dt="2021-11-29T14:31:43.565" v="35" actId="700"/>
      <pc:docMkLst>
        <pc:docMk/>
      </pc:docMkLst>
      <pc:sldChg chg="add del">
        <pc:chgData name="Ida Steinicke" userId="cd0a9c52-b166-4545-9576-1df912e60eef" providerId="ADAL" clId="{F2AE1FC5-0B46-4F2D-8254-3E5D061A9441}" dt="2021-11-29T14:29:51.008" v="15" actId="47"/>
        <pc:sldMkLst>
          <pc:docMk/>
          <pc:sldMk cId="3857543382" sldId="258"/>
        </pc:sldMkLst>
      </pc:sldChg>
      <pc:sldChg chg="add del">
        <pc:chgData name="Ida Steinicke" userId="cd0a9c52-b166-4545-9576-1df912e60eef" providerId="ADAL" clId="{F2AE1FC5-0B46-4F2D-8254-3E5D061A9441}" dt="2021-11-29T14:31:39.531" v="29" actId="47"/>
        <pc:sldMkLst>
          <pc:docMk/>
          <pc:sldMk cId="2016672489" sldId="261"/>
        </pc:sldMkLst>
      </pc:sldChg>
      <pc:sldChg chg="add del">
        <pc:chgData name="Ida Steinicke" userId="cd0a9c52-b166-4545-9576-1df912e60eef" providerId="ADAL" clId="{F2AE1FC5-0B46-4F2D-8254-3E5D061A9441}" dt="2021-11-29T14:31:41.597" v="33" actId="47"/>
        <pc:sldMkLst>
          <pc:docMk/>
          <pc:sldMk cId="2940122239" sldId="262"/>
        </pc:sldMkLst>
      </pc:sldChg>
      <pc:sldChg chg="add del">
        <pc:chgData name="Ida Steinicke" userId="cd0a9c52-b166-4545-9576-1df912e60eef" providerId="ADAL" clId="{F2AE1FC5-0B46-4F2D-8254-3E5D061A9441}" dt="2021-11-29T14:31:39.959" v="30" actId="47"/>
        <pc:sldMkLst>
          <pc:docMk/>
          <pc:sldMk cId="4161818756" sldId="263"/>
        </pc:sldMkLst>
      </pc:sldChg>
      <pc:sldChg chg="add del">
        <pc:chgData name="Ida Steinicke" userId="cd0a9c52-b166-4545-9576-1df912e60eef" providerId="ADAL" clId="{F2AE1FC5-0B46-4F2D-8254-3E5D061A9441}" dt="2021-11-29T14:31:40.777" v="31" actId="47"/>
        <pc:sldMkLst>
          <pc:docMk/>
          <pc:sldMk cId="594196053" sldId="276"/>
        </pc:sldMkLst>
      </pc:sldChg>
      <pc:sldChg chg="add del">
        <pc:chgData name="Ida Steinicke" userId="cd0a9c52-b166-4545-9576-1df912e60eef" providerId="ADAL" clId="{F2AE1FC5-0B46-4F2D-8254-3E5D061A9441}" dt="2021-11-29T14:31:41.011" v="32" actId="47"/>
        <pc:sldMkLst>
          <pc:docMk/>
          <pc:sldMk cId="4003858846" sldId="286"/>
        </pc:sldMkLst>
      </pc:sldChg>
      <pc:sldChg chg="delSp mod">
        <pc:chgData name="Ida Steinicke" userId="cd0a9c52-b166-4545-9576-1df912e60eef" providerId="ADAL" clId="{F2AE1FC5-0B46-4F2D-8254-3E5D061A9441}" dt="2021-11-25T14:28:46.430" v="2" actId="478"/>
        <pc:sldMkLst>
          <pc:docMk/>
          <pc:sldMk cId="3520747815" sldId="291"/>
        </pc:sldMkLst>
        <pc:spChg chg="del">
          <ac:chgData name="Ida Steinicke" userId="cd0a9c52-b166-4545-9576-1df912e60eef" providerId="ADAL" clId="{F2AE1FC5-0B46-4F2D-8254-3E5D061A9441}" dt="2021-11-25T14:28:46.430" v="2" actId="478"/>
          <ac:spMkLst>
            <pc:docMk/>
            <pc:sldMk cId="3520747815" sldId="291"/>
            <ac:spMk id="4" creationId="{4B2F25FA-DCC8-4AE7-94EE-5D0330BAF9DA}"/>
          </ac:spMkLst>
        </pc:spChg>
        <pc:spChg chg="del">
          <ac:chgData name="Ida Steinicke" userId="cd0a9c52-b166-4545-9576-1df912e60eef" providerId="ADAL" clId="{F2AE1FC5-0B46-4F2D-8254-3E5D061A9441}" dt="2021-11-25T14:28:44.772" v="1" actId="478"/>
          <ac:spMkLst>
            <pc:docMk/>
            <pc:sldMk cId="3520747815" sldId="291"/>
            <ac:spMk id="5" creationId="{2FAF4805-6793-4C2B-9021-70437F3F7D1B}"/>
          </ac:spMkLst>
        </pc:spChg>
      </pc:sldChg>
      <pc:sldChg chg="add del">
        <pc:chgData name="Ida Steinicke" userId="cd0a9c52-b166-4545-9576-1df912e60eef" providerId="ADAL" clId="{F2AE1FC5-0B46-4F2D-8254-3E5D061A9441}" dt="2021-11-29T14:29:50.218" v="14" actId="47"/>
        <pc:sldMkLst>
          <pc:docMk/>
          <pc:sldMk cId="3059538632" sldId="296"/>
        </pc:sldMkLst>
      </pc:sldChg>
      <pc:sldChg chg="del">
        <pc:chgData name="Ida Steinicke" userId="cd0a9c52-b166-4545-9576-1df912e60eef" providerId="ADAL" clId="{F2AE1FC5-0B46-4F2D-8254-3E5D061A9441}" dt="2021-11-29T14:30:57.026" v="21" actId="47"/>
        <pc:sldMkLst>
          <pc:docMk/>
          <pc:sldMk cId="3660933886" sldId="312"/>
        </pc:sldMkLst>
      </pc:sldChg>
      <pc:sldChg chg="addSp delSp modSp add del mod modClrScheme chgLayout">
        <pc:chgData name="Ida Steinicke" userId="cd0a9c52-b166-4545-9576-1df912e60eef" providerId="ADAL" clId="{F2AE1FC5-0B46-4F2D-8254-3E5D061A9441}" dt="2021-11-29T14:31:43.565" v="35" actId="700"/>
        <pc:sldMkLst>
          <pc:docMk/>
          <pc:sldMk cId="4127554736" sldId="313"/>
        </pc:sldMkLst>
        <pc:spChg chg="add del mod ord">
          <ac:chgData name="Ida Steinicke" userId="cd0a9c52-b166-4545-9576-1df912e60eef" providerId="ADAL" clId="{F2AE1FC5-0B46-4F2D-8254-3E5D061A9441}" dt="2021-11-29T14:31:43.565" v="35" actId="700"/>
          <ac:spMkLst>
            <pc:docMk/>
            <pc:sldMk cId="4127554736" sldId="313"/>
            <ac:spMk id="2" creationId="{42C45D59-F56D-47E1-9D57-BA1CBFCED981}"/>
          </ac:spMkLst>
        </pc:spChg>
        <pc:spChg chg="add del mod ord">
          <ac:chgData name="Ida Steinicke" userId="cd0a9c52-b166-4545-9576-1df912e60eef" providerId="ADAL" clId="{F2AE1FC5-0B46-4F2D-8254-3E5D061A9441}" dt="2021-11-29T14:31:43.565" v="35" actId="700"/>
          <ac:spMkLst>
            <pc:docMk/>
            <pc:sldMk cId="4127554736" sldId="313"/>
            <ac:spMk id="3" creationId="{E0BDE0A3-E463-4799-A0D2-40A5A0BB87F2}"/>
          </ac:spMkLst>
        </pc:spChg>
        <pc:spChg chg="add del mod ord">
          <ac:chgData name="Ida Steinicke" userId="cd0a9c52-b166-4545-9576-1df912e60eef" providerId="ADAL" clId="{F2AE1FC5-0B46-4F2D-8254-3E5D061A9441}" dt="2021-11-29T14:31:43.565" v="35" actId="700"/>
          <ac:spMkLst>
            <pc:docMk/>
            <pc:sldMk cId="4127554736" sldId="313"/>
            <ac:spMk id="4" creationId="{79F6AE82-9438-4C88-865B-F4EA63F7FF63}"/>
          </ac:spMkLst>
        </pc:spChg>
        <pc:spChg chg="add del mod ord">
          <ac:chgData name="Ida Steinicke" userId="cd0a9c52-b166-4545-9576-1df912e60eef" providerId="ADAL" clId="{F2AE1FC5-0B46-4F2D-8254-3E5D061A9441}" dt="2021-11-29T14:31:43.565" v="35" actId="700"/>
          <ac:spMkLst>
            <pc:docMk/>
            <pc:sldMk cId="4127554736" sldId="313"/>
            <ac:spMk id="5" creationId="{E5F648D2-9319-48E0-AE92-0FF097DB6B06}"/>
          </ac:spMkLst>
        </pc:spChg>
      </pc:sldChg>
      <pc:sldChg chg="add del">
        <pc:chgData name="Ida Steinicke" userId="cd0a9c52-b166-4545-9576-1df912e60eef" providerId="ADAL" clId="{F2AE1FC5-0B46-4F2D-8254-3E5D061A9441}" dt="2021-11-29T14:31:42.266" v="34" actId="47"/>
        <pc:sldMkLst>
          <pc:docMk/>
          <pc:sldMk cId="2699859276" sldId="315"/>
        </pc:sldMkLst>
      </pc:sldChg>
      <pc:sldChg chg="del">
        <pc:chgData name="Ida Steinicke" userId="cd0a9c52-b166-4545-9576-1df912e60eef" providerId="ADAL" clId="{F2AE1FC5-0B46-4F2D-8254-3E5D061A9441}" dt="2021-11-25T13:54:22.763" v="0" actId="2696"/>
        <pc:sldMkLst>
          <pc:docMk/>
          <pc:sldMk cId="4029172654" sldId="319"/>
        </pc:sldMkLst>
      </pc:sldChg>
      <pc:sldMasterChg chg="addSldLayout delSldLayout">
        <pc:chgData name="Ida Steinicke" userId="cd0a9c52-b166-4545-9576-1df912e60eef" providerId="ADAL" clId="{F2AE1FC5-0B46-4F2D-8254-3E5D061A9441}" dt="2021-11-29T14:31:42.266" v="34" actId="47"/>
        <pc:sldMasterMkLst>
          <pc:docMk/>
          <pc:sldMasterMk cId="3815649992" sldId="2147483703"/>
        </pc:sldMasterMkLst>
        <pc:sldLayoutChg chg="add del">
          <pc:chgData name="Ida Steinicke" userId="cd0a9c52-b166-4545-9576-1df912e60eef" providerId="ADAL" clId="{F2AE1FC5-0B46-4F2D-8254-3E5D061A9441}" dt="2021-11-29T14:29:51.008" v="15" actId="47"/>
          <pc:sldLayoutMkLst>
            <pc:docMk/>
            <pc:sldMasterMk cId="3815649992" sldId="2147483703"/>
            <pc:sldLayoutMk cId="3945058042" sldId="2147483843"/>
          </pc:sldLayoutMkLst>
        </pc:sldLayoutChg>
        <pc:sldLayoutChg chg="add del">
          <pc:chgData name="Ida Steinicke" userId="cd0a9c52-b166-4545-9576-1df912e60eef" providerId="ADAL" clId="{F2AE1FC5-0B46-4F2D-8254-3E5D061A9441}" dt="2021-11-29T14:31:42.266" v="34" actId="47"/>
          <pc:sldLayoutMkLst>
            <pc:docMk/>
            <pc:sldMasterMk cId="3815649992" sldId="2147483703"/>
            <pc:sldLayoutMk cId="4128941129" sldId="2147483846"/>
          </pc:sldLayoutMkLst>
        </pc:sldLayoutChg>
        <pc:sldLayoutChg chg="add del">
          <pc:chgData name="Ida Steinicke" userId="cd0a9c52-b166-4545-9576-1df912e60eef" providerId="ADAL" clId="{F2AE1FC5-0B46-4F2D-8254-3E5D061A9441}" dt="2021-11-29T14:31:41.597" v="33" actId="47"/>
          <pc:sldLayoutMkLst>
            <pc:docMk/>
            <pc:sldMasterMk cId="3815649992" sldId="2147483703"/>
            <pc:sldLayoutMk cId="2194214560" sldId="2147483847"/>
          </pc:sldLayoutMkLst>
        </pc:sldLayoutChg>
        <pc:sldLayoutChg chg="add del">
          <pc:chgData name="Ida Steinicke" userId="cd0a9c52-b166-4545-9576-1df912e60eef" providerId="ADAL" clId="{F2AE1FC5-0B46-4F2D-8254-3E5D061A9441}" dt="2021-11-29T14:31:41.011" v="32" actId="47"/>
          <pc:sldLayoutMkLst>
            <pc:docMk/>
            <pc:sldMasterMk cId="3815649992" sldId="2147483703"/>
            <pc:sldLayoutMk cId="1685307147" sldId="2147483848"/>
          </pc:sldLayoutMkLst>
        </pc:sldLayoutChg>
        <pc:sldLayoutChg chg="add del">
          <pc:chgData name="Ida Steinicke" userId="cd0a9c52-b166-4545-9576-1df912e60eef" providerId="ADAL" clId="{F2AE1FC5-0B46-4F2D-8254-3E5D061A9441}" dt="2021-11-29T14:31:40.777" v="31" actId="47"/>
          <pc:sldLayoutMkLst>
            <pc:docMk/>
            <pc:sldMasterMk cId="3815649992" sldId="2147483703"/>
            <pc:sldLayoutMk cId="847505980" sldId="2147483849"/>
          </pc:sldLayoutMkLst>
        </pc:sldLayoutChg>
        <pc:sldLayoutChg chg="add del">
          <pc:chgData name="Ida Steinicke" userId="cd0a9c52-b166-4545-9576-1df912e60eef" providerId="ADAL" clId="{F2AE1FC5-0B46-4F2D-8254-3E5D061A9441}" dt="2021-11-29T14:31:39.959" v="30" actId="47"/>
          <pc:sldLayoutMkLst>
            <pc:docMk/>
            <pc:sldMasterMk cId="3815649992" sldId="2147483703"/>
            <pc:sldLayoutMk cId="1673574652" sldId="2147483850"/>
          </pc:sldLayoutMkLst>
        </pc:sldLayoutChg>
        <pc:sldLayoutChg chg="add del">
          <pc:chgData name="Ida Steinicke" userId="cd0a9c52-b166-4545-9576-1df912e60eef" providerId="ADAL" clId="{F2AE1FC5-0B46-4F2D-8254-3E5D061A9441}" dt="2021-11-29T14:31:39.531" v="29" actId="47"/>
          <pc:sldLayoutMkLst>
            <pc:docMk/>
            <pc:sldMasterMk cId="3815649992" sldId="2147483703"/>
            <pc:sldLayoutMk cId="1436553654" sldId="2147483851"/>
          </pc:sldLayoutMkLst>
        </pc:sldLayoutChg>
      </pc:sldMasterChg>
    </pc:docChg>
  </pc:docChgLst>
  <pc:docChgLst>
    <pc:chgData name="Nina Ahnstrøm" userId="09669543-dc8d-4c2d-b804-47fea416e5c0" providerId="ADAL" clId="{2E5016C7-AD3A-4F12-9A4A-E2F4EC3B62D9}"/>
    <pc:docChg chg="undo custSel addSld delSld modSld sldOrd modMainMaster">
      <pc:chgData name="Nina Ahnstrøm" userId="09669543-dc8d-4c2d-b804-47fea416e5c0" providerId="ADAL" clId="{2E5016C7-AD3A-4F12-9A4A-E2F4EC3B62D9}" dt="2024-04-19T09:07:06.606" v="3165"/>
      <pc:docMkLst>
        <pc:docMk/>
      </pc:docMkLst>
      <pc:sldChg chg="addSp delSp modSp mod modClrScheme chgLayout modNotesTx">
        <pc:chgData name="Nina Ahnstrøm" userId="09669543-dc8d-4c2d-b804-47fea416e5c0" providerId="ADAL" clId="{2E5016C7-AD3A-4F12-9A4A-E2F4EC3B62D9}" dt="2024-04-17T07:59:36.406" v="2974" actId="20577"/>
        <pc:sldMkLst>
          <pc:docMk/>
          <pc:sldMk cId="3857543382" sldId="258"/>
        </pc:sldMkLst>
        <pc:spChg chg="add mod">
          <ac:chgData name="Nina Ahnstrøm" userId="09669543-dc8d-4c2d-b804-47fea416e5c0" providerId="ADAL" clId="{2E5016C7-AD3A-4F12-9A4A-E2F4EC3B62D9}" dt="2024-02-29T07:53:57.723" v="150" actId="207"/>
          <ac:spMkLst>
            <pc:docMk/>
            <pc:sldMk cId="3857543382" sldId="258"/>
            <ac:spMk id="2" creationId="{F6B85E2F-804A-D09B-1788-21067EBF5918}"/>
          </ac:spMkLst>
        </pc:spChg>
        <pc:spChg chg="mod ord">
          <ac:chgData name="Nina Ahnstrøm" userId="09669543-dc8d-4c2d-b804-47fea416e5c0" providerId="ADAL" clId="{2E5016C7-AD3A-4F12-9A4A-E2F4EC3B62D9}" dt="2024-03-04T12:09:37.653" v="2564" actId="20577"/>
          <ac:spMkLst>
            <pc:docMk/>
            <pc:sldMk cId="3857543382" sldId="258"/>
            <ac:spMk id="3" creationId="{CA2C9B03-8E9F-41ED-8E0A-C7B769182C5C}"/>
          </ac:spMkLst>
        </pc:spChg>
        <pc:spChg chg="add del mod ord">
          <ac:chgData name="Nina Ahnstrøm" userId="09669543-dc8d-4c2d-b804-47fea416e5c0" providerId="ADAL" clId="{2E5016C7-AD3A-4F12-9A4A-E2F4EC3B62D9}" dt="2024-02-29T08:03:12.337" v="204" actId="700"/>
          <ac:spMkLst>
            <pc:docMk/>
            <pc:sldMk cId="3857543382" sldId="258"/>
            <ac:spMk id="6" creationId="{83AC616B-D128-30A0-757E-17350181BAF6}"/>
          </ac:spMkLst>
        </pc:spChg>
        <pc:spChg chg="add mod ord">
          <ac:chgData name="Nina Ahnstrøm" userId="09669543-dc8d-4c2d-b804-47fea416e5c0" providerId="ADAL" clId="{2E5016C7-AD3A-4F12-9A4A-E2F4EC3B62D9}" dt="2024-02-29T08:03:12.337" v="204" actId="700"/>
          <ac:spMkLst>
            <pc:docMk/>
            <pc:sldMk cId="3857543382" sldId="258"/>
            <ac:spMk id="7" creationId="{D43B9302-5812-92DC-C2AC-DAD1BE165F1C}"/>
          </ac:spMkLst>
        </pc:spChg>
        <pc:picChg chg="add del mod">
          <ac:chgData name="Nina Ahnstrøm" userId="09669543-dc8d-4c2d-b804-47fea416e5c0" providerId="ADAL" clId="{2E5016C7-AD3A-4F12-9A4A-E2F4EC3B62D9}" dt="2024-02-29T07:58:14.314" v="159" actId="478"/>
          <ac:picMkLst>
            <pc:docMk/>
            <pc:sldMk cId="3857543382" sldId="258"/>
            <ac:picMk id="4" creationId="{04BA69D0-50AF-2E5B-94B7-189C2E29C06B}"/>
          </ac:picMkLst>
        </pc:picChg>
        <pc:picChg chg="add mod">
          <ac:chgData name="Nina Ahnstrøm" userId="09669543-dc8d-4c2d-b804-47fea416e5c0" providerId="ADAL" clId="{2E5016C7-AD3A-4F12-9A4A-E2F4EC3B62D9}" dt="2024-03-04T12:09:30.792" v="2546" actId="1037"/>
          <ac:picMkLst>
            <pc:docMk/>
            <pc:sldMk cId="3857543382" sldId="258"/>
            <ac:picMk id="5" creationId="{69065B73-7CF3-EAE9-95EB-EC6DB6954505}"/>
          </ac:picMkLst>
        </pc:picChg>
      </pc:sldChg>
      <pc:sldChg chg="addSp delSp modSp mod modClrScheme chgLayout">
        <pc:chgData name="Nina Ahnstrøm" userId="09669543-dc8d-4c2d-b804-47fea416e5c0" providerId="ADAL" clId="{2E5016C7-AD3A-4F12-9A4A-E2F4EC3B62D9}" dt="2024-02-29T08:05:01.554" v="368" actId="20577"/>
        <pc:sldMkLst>
          <pc:docMk/>
          <pc:sldMk cId="3200962694" sldId="259"/>
        </pc:sldMkLst>
        <pc:spChg chg="add mod ord">
          <ac:chgData name="Nina Ahnstrøm" userId="09669543-dc8d-4c2d-b804-47fea416e5c0" providerId="ADAL" clId="{2E5016C7-AD3A-4F12-9A4A-E2F4EC3B62D9}" dt="2024-02-29T08:05:01.554" v="368" actId="20577"/>
          <ac:spMkLst>
            <pc:docMk/>
            <pc:sldMk cId="3200962694" sldId="259"/>
            <ac:spMk id="2" creationId="{B5DF64AF-06AF-AB57-3474-BBC1F783D954}"/>
          </ac:spMkLst>
        </pc:spChg>
        <pc:spChg chg="del mod ord">
          <ac:chgData name="Nina Ahnstrøm" userId="09669543-dc8d-4c2d-b804-47fea416e5c0" providerId="ADAL" clId="{2E5016C7-AD3A-4F12-9A4A-E2F4EC3B62D9}" dt="2024-02-29T08:04:54.329" v="337" actId="700"/>
          <ac:spMkLst>
            <pc:docMk/>
            <pc:sldMk cId="3200962694" sldId="259"/>
            <ac:spMk id="3" creationId="{4E9E3D4C-9865-44C6-8593-FAE45B09A2AD}"/>
          </ac:spMkLst>
        </pc:spChg>
      </pc:sldChg>
      <pc:sldChg chg="addSp delSp modSp mod modClrScheme chgLayout">
        <pc:chgData name="Nina Ahnstrøm" userId="09669543-dc8d-4c2d-b804-47fea416e5c0" providerId="ADAL" clId="{2E5016C7-AD3A-4F12-9A4A-E2F4EC3B62D9}" dt="2024-04-19T07:04:39.708" v="3000"/>
        <pc:sldMkLst>
          <pc:docMk/>
          <pc:sldMk cId="3848389493" sldId="266"/>
        </pc:sldMkLst>
        <pc:spChg chg="add mod ord">
          <ac:chgData name="Nina Ahnstrøm" userId="09669543-dc8d-4c2d-b804-47fea416e5c0" providerId="ADAL" clId="{2E5016C7-AD3A-4F12-9A4A-E2F4EC3B62D9}" dt="2024-04-19T07:04:29.957" v="2999" actId="20577"/>
          <ac:spMkLst>
            <pc:docMk/>
            <pc:sldMk cId="3848389493" sldId="266"/>
            <ac:spMk id="2" creationId="{5DD4F736-4F94-85DB-E58B-CF652E439576}"/>
          </ac:spMkLst>
        </pc:spChg>
        <pc:spChg chg="add mod ord">
          <ac:chgData name="Nina Ahnstrøm" userId="09669543-dc8d-4c2d-b804-47fea416e5c0" providerId="ADAL" clId="{2E5016C7-AD3A-4F12-9A4A-E2F4EC3B62D9}" dt="2024-03-04T12:09:51.645" v="2578"/>
          <ac:spMkLst>
            <pc:docMk/>
            <pc:sldMk cId="3848389493" sldId="266"/>
            <ac:spMk id="3" creationId="{838E86C0-63F2-4139-38FD-586801CA3886}"/>
          </ac:spMkLst>
        </pc:spChg>
        <pc:spChg chg="add del mod ord">
          <ac:chgData name="Nina Ahnstrøm" userId="09669543-dc8d-4c2d-b804-47fea416e5c0" providerId="ADAL" clId="{2E5016C7-AD3A-4F12-9A4A-E2F4EC3B62D9}" dt="2024-02-29T08:04:05.982" v="224" actId="700"/>
          <ac:spMkLst>
            <pc:docMk/>
            <pc:sldMk cId="3848389493" sldId="266"/>
            <ac:spMk id="5" creationId="{717355E6-E8B3-4429-85D3-FC14D4018BDE}"/>
          </ac:spMkLst>
        </pc:spChg>
        <pc:spChg chg="mod">
          <ac:chgData name="Nina Ahnstrøm" userId="09669543-dc8d-4c2d-b804-47fea416e5c0" providerId="ADAL" clId="{2E5016C7-AD3A-4F12-9A4A-E2F4EC3B62D9}" dt="2024-04-19T07:04:39.708" v="3000"/>
          <ac:spMkLst>
            <pc:docMk/>
            <pc:sldMk cId="3848389493" sldId="266"/>
            <ac:spMk id="7" creationId="{39202AA5-B97E-9E95-97C7-807FDED084E4}"/>
          </ac:spMkLst>
        </pc:spChg>
        <pc:picChg chg="add mod">
          <ac:chgData name="Nina Ahnstrøm" userId="09669543-dc8d-4c2d-b804-47fea416e5c0" providerId="ADAL" clId="{2E5016C7-AD3A-4F12-9A4A-E2F4EC3B62D9}" dt="2024-03-04T12:11:35.084" v="2591" actId="14100"/>
          <ac:picMkLst>
            <pc:docMk/>
            <pc:sldMk cId="3848389493" sldId="266"/>
            <ac:picMk id="4" creationId="{FEE95B64-44AC-9B6A-7201-622A5E933A8C}"/>
          </ac:picMkLst>
        </pc:picChg>
        <pc:picChg chg="mod">
          <ac:chgData name="Nina Ahnstrøm" userId="09669543-dc8d-4c2d-b804-47fea416e5c0" providerId="ADAL" clId="{2E5016C7-AD3A-4F12-9A4A-E2F4EC3B62D9}" dt="2024-03-04T12:11:06.332" v="2587" actId="1076"/>
          <ac:picMkLst>
            <pc:docMk/>
            <pc:sldMk cId="3848389493" sldId="266"/>
            <ac:picMk id="10" creationId="{0562AD6E-8D1C-5CEE-1F96-86DC8A35FE8A}"/>
          </ac:picMkLst>
        </pc:picChg>
      </pc:sldChg>
      <pc:sldChg chg="del">
        <pc:chgData name="Nina Ahnstrøm" userId="09669543-dc8d-4c2d-b804-47fea416e5c0" providerId="ADAL" clId="{2E5016C7-AD3A-4F12-9A4A-E2F4EC3B62D9}" dt="2024-02-29T07:40:55.775" v="1" actId="2696"/>
        <pc:sldMkLst>
          <pc:docMk/>
          <pc:sldMk cId="4266580474" sldId="267"/>
        </pc:sldMkLst>
      </pc:sldChg>
      <pc:sldChg chg="del">
        <pc:chgData name="Nina Ahnstrøm" userId="09669543-dc8d-4c2d-b804-47fea416e5c0" providerId="ADAL" clId="{2E5016C7-AD3A-4F12-9A4A-E2F4EC3B62D9}" dt="2024-02-29T07:41:15.734" v="4" actId="47"/>
        <pc:sldMkLst>
          <pc:docMk/>
          <pc:sldMk cId="3520747815" sldId="291"/>
        </pc:sldMkLst>
      </pc:sldChg>
      <pc:sldChg chg="del">
        <pc:chgData name="Nina Ahnstrøm" userId="09669543-dc8d-4c2d-b804-47fea416e5c0" providerId="ADAL" clId="{2E5016C7-AD3A-4F12-9A4A-E2F4EC3B62D9}" dt="2024-02-29T07:41:08.067" v="2" actId="2696"/>
        <pc:sldMkLst>
          <pc:docMk/>
          <pc:sldMk cId="2565817195" sldId="292"/>
        </pc:sldMkLst>
      </pc:sldChg>
      <pc:sldChg chg="del">
        <pc:chgData name="Nina Ahnstrøm" userId="09669543-dc8d-4c2d-b804-47fea416e5c0" providerId="ADAL" clId="{2E5016C7-AD3A-4F12-9A4A-E2F4EC3B62D9}" dt="2024-02-29T07:41:08.067" v="2" actId="2696"/>
        <pc:sldMkLst>
          <pc:docMk/>
          <pc:sldMk cId="605103947" sldId="293"/>
        </pc:sldMkLst>
      </pc:sldChg>
      <pc:sldChg chg="del">
        <pc:chgData name="Nina Ahnstrøm" userId="09669543-dc8d-4c2d-b804-47fea416e5c0" providerId="ADAL" clId="{2E5016C7-AD3A-4F12-9A4A-E2F4EC3B62D9}" dt="2024-02-29T07:41:08.067" v="2" actId="2696"/>
        <pc:sldMkLst>
          <pc:docMk/>
          <pc:sldMk cId="2682404190" sldId="294"/>
        </pc:sldMkLst>
      </pc:sldChg>
      <pc:sldChg chg="del">
        <pc:chgData name="Nina Ahnstrøm" userId="09669543-dc8d-4c2d-b804-47fea416e5c0" providerId="ADAL" clId="{2E5016C7-AD3A-4F12-9A4A-E2F4EC3B62D9}" dt="2024-02-29T07:41:08.067" v="2" actId="2696"/>
        <pc:sldMkLst>
          <pc:docMk/>
          <pc:sldMk cId="2545830184" sldId="295"/>
        </pc:sldMkLst>
      </pc:sldChg>
      <pc:sldChg chg="del">
        <pc:chgData name="Nina Ahnstrøm" userId="09669543-dc8d-4c2d-b804-47fea416e5c0" providerId="ADAL" clId="{2E5016C7-AD3A-4F12-9A4A-E2F4EC3B62D9}" dt="2024-02-29T07:41:08.067" v="2" actId="2696"/>
        <pc:sldMkLst>
          <pc:docMk/>
          <pc:sldMk cId="2197544697" sldId="310"/>
        </pc:sldMkLst>
      </pc:sldChg>
      <pc:sldChg chg="del">
        <pc:chgData name="Nina Ahnstrøm" userId="09669543-dc8d-4c2d-b804-47fea416e5c0" providerId="ADAL" clId="{2E5016C7-AD3A-4F12-9A4A-E2F4EC3B62D9}" dt="2024-02-29T07:41:08.067" v="2" actId="2696"/>
        <pc:sldMkLst>
          <pc:docMk/>
          <pc:sldMk cId="2606317430" sldId="316"/>
        </pc:sldMkLst>
      </pc:sldChg>
      <pc:sldChg chg="del">
        <pc:chgData name="Nina Ahnstrøm" userId="09669543-dc8d-4c2d-b804-47fea416e5c0" providerId="ADAL" clId="{2E5016C7-AD3A-4F12-9A4A-E2F4EC3B62D9}" dt="2024-02-29T07:41:08.067" v="2" actId="2696"/>
        <pc:sldMkLst>
          <pc:docMk/>
          <pc:sldMk cId="3939603337" sldId="317"/>
        </pc:sldMkLst>
      </pc:sldChg>
      <pc:sldChg chg="del">
        <pc:chgData name="Nina Ahnstrøm" userId="09669543-dc8d-4c2d-b804-47fea416e5c0" providerId="ADAL" clId="{2E5016C7-AD3A-4F12-9A4A-E2F4EC3B62D9}" dt="2024-02-29T07:41:08.067" v="2" actId="2696"/>
        <pc:sldMkLst>
          <pc:docMk/>
          <pc:sldMk cId="3252007664" sldId="318"/>
        </pc:sldMkLst>
      </pc:sldChg>
      <pc:sldChg chg="addSp delSp modSp mod modClrScheme chgLayout modNotesTx">
        <pc:chgData name="Nina Ahnstrøm" userId="09669543-dc8d-4c2d-b804-47fea416e5c0" providerId="ADAL" clId="{2E5016C7-AD3A-4F12-9A4A-E2F4EC3B62D9}" dt="2024-04-19T08:46:58.524" v="3163" actId="20577"/>
        <pc:sldMkLst>
          <pc:docMk/>
          <pc:sldMk cId="2255513817" sldId="320"/>
        </pc:sldMkLst>
        <pc:spChg chg="del mod ord">
          <ac:chgData name="Nina Ahnstrøm" userId="09669543-dc8d-4c2d-b804-47fea416e5c0" providerId="ADAL" clId="{2E5016C7-AD3A-4F12-9A4A-E2F4EC3B62D9}" dt="2024-02-29T08:05:23.231" v="369" actId="700"/>
          <ac:spMkLst>
            <pc:docMk/>
            <pc:sldMk cId="2255513817" sldId="320"/>
            <ac:spMk id="2" creationId="{CE4662B4-12EE-46E6-84BD-F893357AD4AB}"/>
          </ac:spMkLst>
        </pc:spChg>
        <pc:spChg chg="add mod ord">
          <ac:chgData name="Nina Ahnstrøm" userId="09669543-dc8d-4c2d-b804-47fea416e5c0" providerId="ADAL" clId="{2E5016C7-AD3A-4F12-9A4A-E2F4EC3B62D9}" dt="2024-03-04T13:07:15.595" v="2810" actId="20577"/>
          <ac:spMkLst>
            <pc:docMk/>
            <pc:sldMk cId="2255513817" sldId="320"/>
            <ac:spMk id="3" creationId="{CBFFBEC6-1310-3406-E967-60CFC3F1FED1}"/>
          </ac:spMkLst>
        </pc:spChg>
        <pc:spChg chg="del mod ord">
          <ac:chgData name="Nina Ahnstrøm" userId="09669543-dc8d-4c2d-b804-47fea416e5c0" providerId="ADAL" clId="{2E5016C7-AD3A-4F12-9A4A-E2F4EC3B62D9}" dt="2024-02-29T08:05:23.231" v="369" actId="700"/>
          <ac:spMkLst>
            <pc:docMk/>
            <pc:sldMk cId="2255513817" sldId="320"/>
            <ac:spMk id="4" creationId="{101BC588-BEAD-4C3B-B331-467799587A19}"/>
          </ac:spMkLst>
        </pc:spChg>
        <pc:spChg chg="add mod ord">
          <ac:chgData name="Nina Ahnstrøm" userId="09669543-dc8d-4c2d-b804-47fea416e5c0" providerId="ADAL" clId="{2E5016C7-AD3A-4F12-9A4A-E2F4EC3B62D9}" dt="2024-02-29T08:46:54.025" v="1032" actId="20577"/>
          <ac:spMkLst>
            <pc:docMk/>
            <pc:sldMk cId="2255513817" sldId="320"/>
            <ac:spMk id="5" creationId="{974DA305-BC9C-1F28-385F-1F5204B55CC9}"/>
          </ac:spMkLst>
        </pc:spChg>
        <pc:spChg chg="mod">
          <ac:chgData name="Nina Ahnstrøm" userId="09669543-dc8d-4c2d-b804-47fea416e5c0" providerId="ADAL" clId="{2E5016C7-AD3A-4F12-9A4A-E2F4EC3B62D9}" dt="2024-04-19T08:46:58.524" v="3163" actId="20577"/>
          <ac:spMkLst>
            <pc:docMk/>
            <pc:sldMk cId="2255513817" sldId="320"/>
            <ac:spMk id="13" creationId="{B988BAC2-39B9-7E10-4693-C9515D0970F4}"/>
          </ac:spMkLst>
        </pc:spChg>
        <pc:picChg chg="add mod">
          <ac:chgData name="Nina Ahnstrøm" userId="09669543-dc8d-4c2d-b804-47fea416e5c0" providerId="ADAL" clId="{2E5016C7-AD3A-4F12-9A4A-E2F4EC3B62D9}" dt="2024-03-04T10:23:39.495" v="2509" actId="1076"/>
          <ac:picMkLst>
            <pc:docMk/>
            <pc:sldMk cId="2255513817" sldId="320"/>
            <ac:picMk id="4" creationId="{20021C65-191C-A938-3B54-2EB80FF45C2D}"/>
          </ac:picMkLst>
        </pc:picChg>
        <pc:picChg chg="add mod">
          <ac:chgData name="Nina Ahnstrøm" userId="09669543-dc8d-4c2d-b804-47fea416e5c0" providerId="ADAL" clId="{2E5016C7-AD3A-4F12-9A4A-E2F4EC3B62D9}" dt="2024-02-29T08:59:53.163" v="1066" actId="1076"/>
          <ac:picMkLst>
            <pc:docMk/>
            <pc:sldMk cId="2255513817" sldId="320"/>
            <ac:picMk id="6" creationId="{55826600-5770-782F-CA7F-2DD25EA0FEE9}"/>
          </ac:picMkLst>
        </pc:picChg>
        <pc:picChg chg="add mod">
          <ac:chgData name="Nina Ahnstrøm" userId="09669543-dc8d-4c2d-b804-47fea416e5c0" providerId="ADAL" clId="{2E5016C7-AD3A-4F12-9A4A-E2F4EC3B62D9}" dt="2024-03-04T10:23:48.958" v="2511" actId="1076"/>
          <ac:picMkLst>
            <pc:docMk/>
            <pc:sldMk cId="2255513817" sldId="320"/>
            <ac:picMk id="7" creationId="{E33A7313-835B-F859-F588-C78E7DFD7774}"/>
          </ac:picMkLst>
        </pc:picChg>
        <pc:picChg chg="add mod">
          <ac:chgData name="Nina Ahnstrøm" userId="09669543-dc8d-4c2d-b804-47fea416e5c0" providerId="ADAL" clId="{2E5016C7-AD3A-4F12-9A4A-E2F4EC3B62D9}" dt="2024-03-04T10:23:54.981" v="2514" actId="14100"/>
          <ac:picMkLst>
            <pc:docMk/>
            <pc:sldMk cId="2255513817" sldId="320"/>
            <ac:picMk id="8" creationId="{1C93786A-4131-7EB3-66A9-940E0476EB4B}"/>
          </ac:picMkLst>
        </pc:picChg>
      </pc:sldChg>
      <pc:sldChg chg="del">
        <pc:chgData name="Nina Ahnstrøm" userId="09669543-dc8d-4c2d-b804-47fea416e5c0" providerId="ADAL" clId="{2E5016C7-AD3A-4F12-9A4A-E2F4EC3B62D9}" dt="2024-02-29T07:41:11.301" v="3" actId="47"/>
        <pc:sldMkLst>
          <pc:docMk/>
          <pc:sldMk cId="1260618560" sldId="325"/>
        </pc:sldMkLst>
      </pc:sldChg>
      <pc:sldChg chg="modSp add mod">
        <pc:chgData name="Nina Ahnstrøm" userId="09669543-dc8d-4c2d-b804-47fea416e5c0" providerId="ADAL" clId="{2E5016C7-AD3A-4F12-9A4A-E2F4EC3B62D9}" dt="2024-04-17T08:42:09.123" v="2990" actId="20577"/>
        <pc:sldMkLst>
          <pc:docMk/>
          <pc:sldMk cId="944702848" sldId="375"/>
        </pc:sldMkLst>
        <pc:spChg chg="mod">
          <ac:chgData name="Nina Ahnstrøm" userId="09669543-dc8d-4c2d-b804-47fea416e5c0" providerId="ADAL" clId="{2E5016C7-AD3A-4F12-9A4A-E2F4EC3B62D9}" dt="2024-03-04T10:12:18.511" v="2505" actId="207"/>
          <ac:spMkLst>
            <pc:docMk/>
            <pc:sldMk cId="944702848" sldId="375"/>
            <ac:spMk id="3" creationId="{03B8B6B2-48BB-4B07-DF67-D1886BDD5A40}"/>
          </ac:spMkLst>
        </pc:spChg>
        <pc:spChg chg="mod">
          <ac:chgData name="Nina Ahnstrøm" userId="09669543-dc8d-4c2d-b804-47fea416e5c0" providerId="ADAL" clId="{2E5016C7-AD3A-4F12-9A4A-E2F4EC3B62D9}" dt="2024-04-17T08:42:09.123" v="2990" actId="20577"/>
          <ac:spMkLst>
            <pc:docMk/>
            <pc:sldMk cId="944702848" sldId="375"/>
            <ac:spMk id="6" creationId="{7240811A-0965-07F4-3512-1950D78EA2FB}"/>
          </ac:spMkLst>
        </pc:spChg>
      </pc:sldChg>
      <pc:sldChg chg="addSp modSp new mod ord modClrScheme chgLayout modNotesTx">
        <pc:chgData name="Nina Ahnstrøm" userId="09669543-dc8d-4c2d-b804-47fea416e5c0" providerId="ADAL" clId="{2E5016C7-AD3A-4F12-9A4A-E2F4EC3B62D9}" dt="2024-03-04T12:09:22.657" v="2544" actId="207"/>
        <pc:sldMkLst>
          <pc:docMk/>
          <pc:sldMk cId="624253031" sldId="2145707034"/>
        </pc:sldMkLst>
        <pc:spChg chg="add mod">
          <ac:chgData name="Nina Ahnstrøm" userId="09669543-dc8d-4c2d-b804-47fea416e5c0" providerId="ADAL" clId="{2E5016C7-AD3A-4F12-9A4A-E2F4EC3B62D9}" dt="2024-03-04T12:09:22.657" v="2544" actId="207"/>
          <ac:spMkLst>
            <pc:docMk/>
            <pc:sldMk cId="624253031" sldId="2145707034"/>
            <ac:spMk id="2" creationId="{10B81235-1A39-7583-3B5A-22F1B50EE2E3}"/>
          </ac:spMkLst>
        </pc:spChg>
      </pc:sldChg>
      <pc:sldChg chg="del">
        <pc:chgData name="Nina Ahnstrøm" userId="09669543-dc8d-4c2d-b804-47fea416e5c0" providerId="ADAL" clId="{2E5016C7-AD3A-4F12-9A4A-E2F4EC3B62D9}" dt="2024-02-29T07:40:50.778" v="0" actId="2696"/>
        <pc:sldMkLst>
          <pc:docMk/>
          <pc:sldMk cId="858554636" sldId="2145707034"/>
        </pc:sldMkLst>
      </pc:sldChg>
      <pc:sldChg chg="modSp new mod">
        <pc:chgData name="Nina Ahnstrøm" userId="09669543-dc8d-4c2d-b804-47fea416e5c0" providerId="ADAL" clId="{2E5016C7-AD3A-4F12-9A4A-E2F4EC3B62D9}" dt="2024-04-19T07:04:04.944" v="2991" actId="207"/>
        <pc:sldMkLst>
          <pc:docMk/>
          <pc:sldMk cId="4251898102" sldId="2145707035"/>
        </pc:sldMkLst>
        <pc:spChg chg="mod">
          <ac:chgData name="Nina Ahnstrøm" userId="09669543-dc8d-4c2d-b804-47fea416e5c0" providerId="ADAL" clId="{2E5016C7-AD3A-4F12-9A4A-E2F4EC3B62D9}" dt="2024-03-04T12:09:42.941" v="2577" actId="20577"/>
          <ac:spMkLst>
            <pc:docMk/>
            <pc:sldMk cId="4251898102" sldId="2145707035"/>
            <ac:spMk id="2" creationId="{6423F7F1-E59F-FA3B-1A8A-6E050C8A00EF}"/>
          </ac:spMkLst>
        </pc:spChg>
        <pc:spChg chg="mod">
          <ac:chgData name="Nina Ahnstrøm" userId="09669543-dc8d-4c2d-b804-47fea416e5c0" providerId="ADAL" clId="{2E5016C7-AD3A-4F12-9A4A-E2F4EC3B62D9}" dt="2024-04-19T07:04:04.944" v="2991" actId="207"/>
          <ac:spMkLst>
            <pc:docMk/>
            <pc:sldMk cId="4251898102" sldId="2145707035"/>
            <ac:spMk id="3" creationId="{57DB5C89-E447-86B1-D2C6-710969E7F06B}"/>
          </ac:spMkLst>
        </pc:spChg>
      </pc:sldChg>
      <pc:sldChg chg="mod modShow">
        <pc:chgData name="Nina Ahnstrøm" userId="09669543-dc8d-4c2d-b804-47fea416e5c0" providerId="ADAL" clId="{2E5016C7-AD3A-4F12-9A4A-E2F4EC3B62D9}" dt="2024-03-04T13:00:05.138" v="2605" actId="729"/>
        <pc:sldMkLst>
          <pc:docMk/>
          <pc:sldMk cId="3821269420" sldId="2145707036"/>
        </pc:sldMkLst>
      </pc:sldChg>
      <pc:sldChg chg="addSp delSp modSp new mod modClrScheme chgLayout modNotesTx">
        <pc:chgData name="Nina Ahnstrøm" userId="09669543-dc8d-4c2d-b804-47fea416e5c0" providerId="ADAL" clId="{2E5016C7-AD3A-4F12-9A4A-E2F4EC3B62D9}" dt="2024-04-03T11:54:00.476" v="2883" actId="20577"/>
        <pc:sldMkLst>
          <pc:docMk/>
          <pc:sldMk cId="867523391" sldId="2145707037"/>
        </pc:sldMkLst>
        <pc:spChg chg="mod ord">
          <ac:chgData name="Nina Ahnstrøm" userId="09669543-dc8d-4c2d-b804-47fea416e5c0" providerId="ADAL" clId="{2E5016C7-AD3A-4F12-9A4A-E2F4EC3B62D9}" dt="2024-02-29T08:09:47.020" v="402" actId="700"/>
          <ac:spMkLst>
            <pc:docMk/>
            <pc:sldMk cId="867523391" sldId="2145707037"/>
            <ac:spMk id="2" creationId="{77ACA8FF-7225-355E-6741-7CB885D91BCA}"/>
          </ac:spMkLst>
        </pc:spChg>
        <pc:spChg chg="del mod ord">
          <ac:chgData name="Nina Ahnstrøm" userId="09669543-dc8d-4c2d-b804-47fea416e5c0" providerId="ADAL" clId="{2E5016C7-AD3A-4F12-9A4A-E2F4EC3B62D9}" dt="2024-02-29T08:09:47.020" v="402" actId="700"/>
          <ac:spMkLst>
            <pc:docMk/>
            <pc:sldMk cId="867523391" sldId="2145707037"/>
            <ac:spMk id="3" creationId="{9ABF440A-F749-B41D-B19C-79FC1ADF43F7}"/>
          </ac:spMkLst>
        </pc:spChg>
        <pc:spChg chg="add mod ord">
          <ac:chgData name="Nina Ahnstrøm" userId="09669543-dc8d-4c2d-b804-47fea416e5c0" providerId="ADAL" clId="{2E5016C7-AD3A-4F12-9A4A-E2F4EC3B62D9}" dt="2024-04-03T11:54:00.476" v="2883" actId="20577"/>
          <ac:spMkLst>
            <pc:docMk/>
            <pc:sldMk cId="867523391" sldId="2145707037"/>
            <ac:spMk id="4" creationId="{758BF547-284D-CC9D-096F-BC5484D67DCF}"/>
          </ac:spMkLst>
        </pc:spChg>
      </pc:sldChg>
      <pc:sldChg chg="addSp delSp modSp new mod">
        <pc:chgData name="Nina Ahnstrøm" userId="09669543-dc8d-4c2d-b804-47fea416e5c0" providerId="ADAL" clId="{2E5016C7-AD3A-4F12-9A4A-E2F4EC3B62D9}" dt="2024-03-04T13:08:28.829" v="2825" actId="20577"/>
        <pc:sldMkLst>
          <pc:docMk/>
          <pc:sldMk cId="119599556" sldId="2145707038"/>
        </pc:sldMkLst>
        <pc:spChg chg="mod">
          <ac:chgData name="Nina Ahnstrøm" userId="09669543-dc8d-4c2d-b804-47fea416e5c0" providerId="ADAL" clId="{2E5016C7-AD3A-4F12-9A4A-E2F4EC3B62D9}" dt="2024-03-04T13:08:28.829" v="2825" actId="20577"/>
          <ac:spMkLst>
            <pc:docMk/>
            <pc:sldMk cId="119599556" sldId="2145707038"/>
            <ac:spMk id="2" creationId="{37A6A7AE-0A7B-07D7-6126-FE74121F18D1}"/>
          </ac:spMkLst>
        </pc:spChg>
        <pc:spChg chg="del">
          <ac:chgData name="Nina Ahnstrøm" userId="09669543-dc8d-4c2d-b804-47fea416e5c0" providerId="ADAL" clId="{2E5016C7-AD3A-4F12-9A4A-E2F4EC3B62D9}" dt="2024-02-29T08:55:52.866" v="1033" actId="22"/>
          <ac:spMkLst>
            <pc:docMk/>
            <pc:sldMk cId="119599556" sldId="2145707038"/>
            <ac:spMk id="3" creationId="{ED8107CA-9F11-2294-34AA-8A753866C1FC}"/>
          </ac:spMkLst>
        </pc:spChg>
        <pc:spChg chg="add mod">
          <ac:chgData name="Nina Ahnstrøm" userId="09669543-dc8d-4c2d-b804-47fea416e5c0" providerId="ADAL" clId="{2E5016C7-AD3A-4F12-9A4A-E2F4EC3B62D9}" dt="2024-03-04T12:32:25.606" v="2598" actId="20577"/>
          <ac:spMkLst>
            <pc:docMk/>
            <pc:sldMk cId="119599556" sldId="2145707038"/>
            <ac:spMk id="9" creationId="{F13075AE-5285-BEC4-DF04-49AED702121D}"/>
          </ac:spMkLst>
        </pc:spChg>
        <pc:spChg chg="add del mod">
          <ac:chgData name="Nina Ahnstrøm" userId="09669543-dc8d-4c2d-b804-47fea416e5c0" providerId="ADAL" clId="{2E5016C7-AD3A-4F12-9A4A-E2F4EC3B62D9}" dt="2024-02-29T08:59:35.085" v="1063"/>
          <ac:spMkLst>
            <pc:docMk/>
            <pc:sldMk cId="119599556" sldId="2145707038"/>
            <ac:spMk id="10" creationId="{A0068D09-13A9-97C2-F2CD-A899DEAA765C}"/>
          </ac:spMkLst>
        </pc:spChg>
        <pc:picChg chg="add mod">
          <ac:chgData name="Nina Ahnstrøm" userId="09669543-dc8d-4c2d-b804-47fea416e5c0" providerId="ADAL" clId="{2E5016C7-AD3A-4F12-9A4A-E2F4EC3B62D9}" dt="2024-03-04T12:32:32.412" v="2601" actId="1076"/>
          <ac:picMkLst>
            <pc:docMk/>
            <pc:sldMk cId="119599556" sldId="2145707038"/>
            <ac:picMk id="3" creationId="{152A8A42-9EF5-30E9-2406-A2CBB5A6906A}"/>
          </ac:picMkLst>
        </pc:picChg>
        <pc:picChg chg="add del mod ord">
          <ac:chgData name="Nina Ahnstrøm" userId="09669543-dc8d-4c2d-b804-47fea416e5c0" providerId="ADAL" clId="{2E5016C7-AD3A-4F12-9A4A-E2F4EC3B62D9}" dt="2024-02-29T08:56:48.753" v="1036" actId="478"/>
          <ac:picMkLst>
            <pc:docMk/>
            <pc:sldMk cId="119599556" sldId="2145707038"/>
            <ac:picMk id="5" creationId="{724C119E-E545-7E29-788F-DDAC8310F165}"/>
          </ac:picMkLst>
        </pc:picChg>
        <pc:picChg chg="add mod modCrop">
          <ac:chgData name="Nina Ahnstrøm" userId="09669543-dc8d-4c2d-b804-47fea416e5c0" providerId="ADAL" clId="{2E5016C7-AD3A-4F12-9A4A-E2F4EC3B62D9}" dt="2024-02-29T09:00:04.355" v="1069" actId="1076"/>
          <ac:picMkLst>
            <pc:docMk/>
            <pc:sldMk cId="119599556" sldId="2145707038"/>
            <ac:picMk id="7" creationId="{E356769F-9C98-9E38-E972-6146EE67A3CE}"/>
          </ac:picMkLst>
        </pc:picChg>
        <pc:picChg chg="add mod">
          <ac:chgData name="Nina Ahnstrøm" userId="09669543-dc8d-4c2d-b804-47fea416e5c0" providerId="ADAL" clId="{2E5016C7-AD3A-4F12-9A4A-E2F4EC3B62D9}" dt="2024-02-29T09:00:00.054" v="1068" actId="1076"/>
          <ac:picMkLst>
            <pc:docMk/>
            <pc:sldMk cId="119599556" sldId="2145707038"/>
            <ac:picMk id="11" creationId="{9A644E0E-A2F1-6B93-541D-712F2475434C}"/>
          </ac:picMkLst>
        </pc:picChg>
      </pc:sldChg>
      <pc:sldChg chg="addSp delSp modSp new mod modClrScheme chgLayout">
        <pc:chgData name="Nina Ahnstrøm" userId="09669543-dc8d-4c2d-b804-47fea416e5c0" providerId="ADAL" clId="{2E5016C7-AD3A-4F12-9A4A-E2F4EC3B62D9}" dt="2024-02-29T09:59:21.578" v="1209" actId="20577"/>
        <pc:sldMkLst>
          <pc:docMk/>
          <pc:sldMk cId="218028247" sldId="2145707039"/>
        </pc:sldMkLst>
        <pc:spChg chg="mod ord">
          <ac:chgData name="Nina Ahnstrøm" userId="09669543-dc8d-4c2d-b804-47fea416e5c0" providerId="ADAL" clId="{2E5016C7-AD3A-4F12-9A4A-E2F4EC3B62D9}" dt="2024-02-29T08:10:59.186" v="455" actId="700"/>
          <ac:spMkLst>
            <pc:docMk/>
            <pc:sldMk cId="218028247" sldId="2145707039"/>
            <ac:spMk id="2" creationId="{44A8C987-EF8B-AD1F-F1D9-44835B893FEC}"/>
          </ac:spMkLst>
        </pc:spChg>
        <pc:spChg chg="del mod ord">
          <ac:chgData name="Nina Ahnstrøm" userId="09669543-dc8d-4c2d-b804-47fea416e5c0" providerId="ADAL" clId="{2E5016C7-AD3A-4F12-9A4A-E2F4EC3B62D9}" dt="2024-02-29T08:10:46.488" v="454" actId="700"/>
          <ac:spMkLst>
            <pc:docMk/>
            <pc:sldMk cId="218028247" sldId="2145707039"/>
            <ac:spMk id="3" creationId="{3340C8F0-6B13-0331-AAF7-6D0F50E06B76}"/>
          </ac:spMkLst>
        </pc:spChg>
        <pc:spChg chg="add del mod ord">
          <ac:chgData name="Nina Ahnstrøm" userId="09669543-dc8d-4c2d-b804-47fea416e5c0" providerId="ADAL" clId="{2E5016C7-AD3A-4F12-9A4A-E2F4EC3B62D9}" dt="2024-02-29T08:10:59.186" v="455" actId="700"/>
          <ac:spMkLst>
            <pc:docMk/>
            <pc:sldMk cId="218028247" sldId="2145707039"/>
            <ac:spMk id="4" creationId="{83323E29-260E-A14F-589A-4C8CA39CF514}"/>
          </ac:spMkLst>
        </pc:spChg>
        <pc:spChg chg="add mod ord">
          <ac:chgData name="Nina Ahnstrøm" userId="09669543-dc8d-4c2d-b804-47fea416e5c0" providerId="ADAL" clId="{2E5016C7-AD3A-4F12-9A4A-E2F4EC3B62D9}" dt="2024-02-29T09:59:21.578" v="1209" actId="20577"/>
          <ac:spMkLst>
            <pc:docMk/>
            <pc:sldMk cId="218028247" sldId="2145707039"/>
            <ac:spMk id="5" creationId="{897C0863-DA11-5F18-69C2-E4EB2C005119}"/>
          </ac:spMkLst>
        </pc:spChg>
      </pc:sldChg>
      <pc:sldChg chg="addSp modSp new mod ord modClrScheme addCm chgLayout">
        <pc:chgData name="Nina Ahnstrøm" userId="09669543-dc8d-4c2d-b804-47fea416e5c0" providerId="ADAL" clId="{2E5016C7-AD3A-4F12-9A4A-E2F4EC3B62D9}" dt="2024-04-19T07:07:53.805" v="3085" actId="20577"/>
        <pc:sldMkLst>
          <pc:docMk/>
          <pc:sldMk cId="1987932308" sldId="2145707040"/>
        </pc:sldMkLst>
        <pc:spChg chg="mod ord">
          <ac:chgData name="Nina Ahnstrøm" userId="09669543-dc8d-4c2d-b804-47fea416e5c0" providerId="ADAL" clId="{2E5016C7-AD3A-4F12-9A4A-E2F4EC3B62D9}" dt="2024-03-04T10:03:09.740" v="2422" actId="700"/>
          <ac:spMkLst>
            <pc:docMk/>
            <pc:sldMk cId="1987932308" sldId="2145707040"/>
            <ac:spMk id="2" creationId="{B45127DD-F36B-FFF0-21D5-F65666D8288D}"/>
          </ac:spMkLst>
        </pc:spChg>
        <pc:spChg chg="mod ord">
          <ac:chgData name="Nina Ahnstrøm" userId="09669543-dc8d-4c2d-b804-47fea416e5c0" providerId="ADAL" clId="{2E5016C7-AD3A-4F12-9A4A-E2F4EC3B62D9}" dt="2024-04-19T07:07:53.805" v="3085" actId="20577"/>
          <ac:spMkLst>
            <pc:docMk/>
            <pc:sldMk cId="1987932308" sldId="2145707040"/>
            <ac:spMk id="3" creationId="{FD0FCCBA-1FCA-00DA-C4B2-A65994F2BE33}"/>
          </ac:spMkLst>
        </pc:spChg>
        <pc:picChg chg="add mod">
          <ac:chgData name="Nina Ahnstrøm" userId="09669543-dc8d-4c2d-b804-47fea416e5c0" providerId="ADAL" clId="{2E5016C7-AD3A-4F12-9A4A-E2F4EC3B62D9}" dt="2024-03-04T09:36:33.038" v="1933"/>
          <ac:picMkLst>
            <pc:docMk/>
            <pc:sldMk cId="1987932308" sldId="2145707040"/>
            <ac:picMk id="4" creationId="{3A91A683-2E67-EB70-3DF1-7A7C23FB4346}"/>
          </ac:picMkLst>
        </pc:picChg>
        <pc:picChg chg="add mod">
          <ac:chgData name="Nina Ahnstrøm" userId="09669543-dc8d-4c2d-b804-47fea416e5c0" providerId="ADAL" clId="{2E5016C7-AD3A-4F12-9A4A-E2F4EC3B62D9}" dt="2024-03-04T10:10:51.990" v="2504" actId="1037"/>
          <ac:picMkLst>
            <pc:docMk/>
            <pc:sldMk cId="1987932308" sldId="2145707040"/>
            <ac:picMk id="1026" creationId="{9104DBEC-7625-07E2-3423-A91A7EB9CAE7}"/>
          </ac:picMkLst>
        </pc:picChg>
        <pc:extLst>
          <p:ext xmlns:p="http://schemas.openxmlformats.org/presentationml/2006/main" uri="{D6D511B9-2390-475A-947B-AFAB55BFBCF1}">
            <pc226:cmChg xmlns:pc226="http://schemas.microsoft.com/office/powerpoint/2022/06/main/command" chg="add">
              <pc226:chgData name="Nina Ahnstrøm" userId="09669543-dc8d-4c2d-b804-47fea416e5c0" providerId="ADAL" clId="{2E5016C7-AD3A-4F12-9A4A-E2F4EC3B62D9}" dt="2024-04-03T11:52:11.110" v="2826"/>
              <pc2:cmMkLst xmlns:pc2="http://schemas.microsoft.com/office/powerpoint/2019/9/main/command">
                <pc:docMk/>
                <pc:sldMk cId="1987932308" sldId="2145707040"/>
                <pc2:cmMk id="{369CCED1-41E7-4AA6-A58B-AB37532BB65B}"/>
              </pc2:cmMkLst>
            </pc226:cmChg>
          </p:ext>
        </pc:extLst>
      </pc:sldChg>
      <pc:sldChg chg="new del">
        <pc:chgData name="Nina Ahnstrøm" userId="09669543-dc8d-4c2d-b804-47fea416e5c0" providerId="ADAL" clId="{2E5016C7-AD3A-4F12-9A4A-E2F4EC3B62D9}" dt="2024-02-29T10:16:06.403" v="1781" actId="680"/>
        <pc:sldMkLst>
          <pc:docMk/>
          <pc:sldMk cId="2030694227" sldId="2145707041"/>
        </pc:sldMkLst>
      </pc:sldChg>
      <pc:sldChg chg="addSp modSp new mod modClrScheme modAnim chgLayout">
        <pc:chgData name="Nina Ahnstrøm" userId="09669543-dc8d-4c2d-b804-47fea416e5c0" providerId="ADAL" clId="{2E5016C7-AD3A-4F12-9A4A-E2F4EC3B62D9}" dt="2024-03-04T13:01:40.335" v="2607" actId="20577"/>
        <pc:sldMkLst>
          <pc:docMk/>
          <pc:sldMk cId="3024646881" sldId="2145707041"/>
        </pc:sldMkLst>
        <pc:spChg chg="mod ord">
          <ac:chgData name="Nina Ahnstrøm" userId="09669543-dc8d-4c2d-b804-47fea416e5c0" providerId="ADAL" clId="{2E5016C7-AD3A-4F12-9A4A-E2F4EC3B62D9}" dt="2024-03-04T12:33:24.813" v="2602" actId="700"/>
          <ac:spMkLst>
            <pc:docMk/>
            <pc:sldMk cId="3024646881" sldId="2145707041"/>
            <ac:spMk id="2" creationId="{37736B24-245E-2B93-E1C1-4F7D99BC7E3B}"/>
          </ac:spMkLst>
        </pc:spChg>
        <pc:spChg chg="mod ord">
          <ac:chgData name="Nina Ahnstrøm" userId="09669543-dc8d-4c2d-b804-47fea416e5c0" providerId="ADAL" clId="{2E5016C7-AD3A-4F12-9A4A-E2F4EC3B62D9}" dt="2024-03-04T13:01:40.335" v="2607" actId="20577"/>
          <ac:spMkLst>
            <pc:docMk/>
            <pc:sldMk cId="3024646881" sldId="2145707041"/>
            <ac:spMk id="3" creationId="{A44D4151-372B-445C-D621-42F1E310F75E}"/>
          </ac:spMkLst>
        </pc:spChg>
        <pc:picChg chg="add mod">
          <ac:chgData name="Nina Ahnstrøm" userId="09669543-dc8d-4c2d-b804-47fea416e5c0" providerId="ADAL" clId="{2E5016C7-AD3A-4F12-9A4A-E2F4EC3B62D9}" dt="2024-03-04T09:54:21.844" v="1946" actId="1076"/>
          <ac:picMkLst>
            <pc:docMk/>
            <pc:sldMk cId="3024646881" sldId="2145707041"/>
            <ac:picMk id="4" creationId="{A38D278F-D2B8-9F65-DA27-85DAABC1D6A2}"/>
          </ac:picMkLst>
        </pc:picChg>
      </pc:sldChg>
      <pc:sldChg chg="addSp modSp new mod">
        <pc:chgData name="Nina Ahnstrøm" userId="09669543-dc8d-4c2d-b804-47fea416e5c0" providerId="ADAL" clId="{2E5016C7-AD3A-4F12-9A4A-E2F4EC3B62D9}" dt="2024-03-04T09:36:19.136" v="1932"/>
        <pc:sldMkLst>
          <pc:docMk/>
          <pc:sldMk cId="1244518087" sldId="2145707042"/>
        </pc:sldMkLst>
        <pc:spChg chg="mod">
          <ac:chgData name="Nina Ahnstrøm" userId="09669543-dc8d-4c2d-b804-47fea416e5c0" providerId="ADAL" clId="{2E5016C7-AD3A-4F12-9A4A-E2F4EC3B62D9}" dt="2024-02-29T10:16:24.142" v="1809" actId="20577"/>
          <ac:spMkLst>
            <pc:docMk/>
            <pc:sldMk cId="1244518087" sldId="2145707042"/>
            <ac:spMk id="2" creationId="{10332270-DC6D-FEDB-1A33-50436758C2A4}"/>
          </ac:spMkLst>
        </pc:spChg>
        <pc:picChg chg="add mod">
          <ac:chgData name="Nina Ahnstrøm" userId="09669543-dc8d-4c2d-b804-47fea416e5c0" providerId="ADAL" clId="{2E5016C7-AD3A-4F12-9A4A-E2F4EC3B62D9}" dt="2024-03-04T09:36:19.136" v="1932"/>
          <ac:picMkLst>
            <pc:docMk/>
            <pc:sldMk cId="1244518087" sldId="2145707042"/>
            <ac:picMk id="4" creationId="{FE7B3CE0-44D2-C57D-77AE-09E34782C238}"/>
          </ac:picMkLst>
        </pc:picChg>
      </pc:sldChg>
      <pc:sldChg chg="new del">
        <pc:chgData name="Nina Ahnstrøm" userId="09669543-dc8d-4c2d-b804-47fea416e5c0" providerId="ADAL" clId="{2E5016C7-AD3A-4F12-9A4A-E2F4EC3B62D9}" dt="2024-02-29T10:16:05.642" v="1780" actId="680"/>
        <pc:sldMkLst>
          <pc:docMk/>
          <pc:sldMk cId="1670820994" sldId="2145707042"/>
        </pc:sldMkLst>
      </pc:sldChg>
      <pc:sldChg chg="modSp mod">
        <pc:chgData name="Nina Ahnstrøm" userId="09669543-dc8d-4c2d-b804-47fea416e5c0" providerId="ADAL" clId="{2E5016C7-AD3A-4F12-9A4A-E2F4EC3B62D9}" dt="2024-03-04T09:48:18.021" v="1936" actId="255"/>
        <pc:sldMkLst>
          <pc:docMk/>
          <pc:sldMk cId="3075635619" sldId="2145707043"/>
        </pc:sldMkLst>
        <pc:spChg chg="mod">
          <ac:chgData name="Nina Ahnstrøm" userId="09669543-dc8d-4c2d-b804-47fea416e5c0" providerId="ADAL" clId="{2E5016C7-AD3A-4F12-9A4A-E2F4EC3B62D9}" dt="2024-03-04T09:48:18.021" v="1936" actId="255"/>
          <ac:spMkLst>
            <pc:docMk/>
            <pc:sldMk cId="3075635619" sldId="2145707043"/>
            <ac:spMk id="4" creationId="{EC9EF834-7F5F-A740-8FA0-A19D3F2E5176}"/>
          </ac:spMkLst>
        </pc:spChg>
      </pc:sldChg>
      <pc:sldChg chg="addSp delSp modSp mod modClrScheme chgLayout">
        <pc:chgData name="Nina Ahnstrøm" userId="09669543-dc8d-4c2d-b804-47fea416e5c0" providerId="ADAL" clId="{2E5016C7-AD3A-4F12-9A4A-E2F4EC3B62D9}" dt="2024-03-04T13:03:45.489" v="2756" actId="20577"/>
        <pc:sldMkLst>
          <pc:docMk/>
          <pc:sldMk cId="3190393928" sldId="2145707044"/>
        </pc:sldMkLst>
        <pc:spChg chg="del mod ord">
          <ac:chgData name="Nina Ahnstrøm" userId="09669543-dc8d-4c2d-b804-47fea416e5c0" providerId="ADAL" clId="{2E5016C7-AD3A-4F12-9A4A-E2F4EC3B62D9}" dt="2024-03-04T13:00:26.255" v="2606" actId="700"/>
          <ac:spMkLst>
            <pc:docMk/>
            <pc:sldMk cId="3190393928" sldId="2145707044"/>
            <ac:spMk id="2" creationId="{418BBA75-61C4-C5F4-EF5E-F010D9676DAE}"/>
          </ac:spMkLst>
        </pc:spChg>
        <pc:spChg chg="del mod ord">
          <ac:chgData name="Nina Ahnstrøm" userId="09669543-dc8d-4c2d-b804-47fea416e5c0" providerId="ADAL" clId="{2E5016C7-AD3A-4F12-9A4A-E2F4EC3B62D9}" dt="2024-03-04T13:00:26.255" v="2606" actId="700"/>
          <ac:spMkLst>
            <pc:docMk/>
            <pc:sldMk cId="3190393928" sldId="2145707044"/>
            <ac:spMk id="3" creationId="{5F2D4782-609E-B53C-5D80-5482F7B1A5F2}"/>
          </ac:spMkLst>
        </pc:spChg>
        <pc:spChg chg="add mod ord">
          <ac:chgData name="Nina Ahnstrøm" userId="09669543-dc8d-4c2d-b804-47fea416e5c0" providerId="ADAL" clId="{2E5016C7-AD3A-4F12-9A4A-E2F4EC3B62D9}" dt="2024-03-04T13:00:26.255" v="2606" actId="700"/>
          <ac:spMkLst>
            <pc:docMk/>
            <pc:sldMk cId="3190393928" sldId="2145707044"/>
            <ac:spMk id="8" creationId="{29DA10F4-40F8-25B8-B104-AE2FA38034E2}"/>
          </ac:spMkLst>
        </pc:spChg>
        <pc:spChg chg="add mod ord">
          <ac:chgData name="Nina Ahnstrøm" userId="09669543-dc8d-4c2d-b804-47fea416e5c0" providerId="ADAL" clId="{2E5016C7-AD3A-4F12-9A4A-E2F4EC3B62D9}" dt="2024-03-04T13:00:26.255" v="2606" actId="700"/>
          <ac:spMkLst>
            <pc:docMk/>
            <pc:sldMk cId="3190393928" sldId="2145707044"/>
            <ac:spMk id="9" creationId="{92BF9D21-E42B-1A63-E93E-24F92C41DDCE}"/>
          </ac:spMkLst>
        </pc:spChg>
        <pc:spChg chg="mod">
          <ac:chgData name="Nina Ahnstrøm" userId="09669543-dc8d-4c2d-b804-47fea416e5c0" providerId="ADAL" clId="{2E5016C7-AD3A-4F12-9A4A-E2F4EC3B62D9}" dt="2024-03-04T13:03:45.489" v="2756" actId="20577"/>
          <ac:spMkLst>
            <pc:docMk/>
            <pc:sldMk cId="3190393928" sldId="2145707044"/>
            <ac:spMk id="10" creationId="{80DE8D3F-0358-3653-501E-20276B54EEEE}"/>
          </ac:spMkLst>
        </pc:spChg>
        <pc:spChg chg="mod">
          <ac:chgData name="Nina Ahnstrøm" userId="09669543-dc8d-4c2d-b804-47fea416e5c0" providerId="ADAL" clId="{2E5016C7-AD3A-4F12-9A4A-E2F4EC3B62D9}" dt="2024-03-04T13:02:40.709" v="2629" actId="20577"/>
          <ac:spMkLst>
            <pc:docMk/>
            <pc:sldMk cId="3190393928" sldId="2145707044"/>
            <ac:spMk id="11" creationId="{3E123721-F03E-2737-7383-2343453A5F5C}"/>
          </ac:spMkLst>
        </pc:spChg>
        <pc:picChg chg="add mod">
          <ac:chgData name="Nina Ahnstrøm" userId="09669543-dc8d-4c2d-b804-47fea416e5c0" providerId="ADAL" clId="{2E5016C7-AD3A-4F12-9A4A-E2F4EC3B62D9}" dt="2024-03-04T09:36:47.811" v="1934" actId="1076"/>
          <ac:picMkLst>
            <pc:docMk/>
            <pc:sldMk cId="3190393928" sldId="2145707044"/>
            <ac:picMk id="6" creationId="{FA779484-F542-CC1E-EEEB-93CDCB93E408}"/>
          </ac:picMkLst>
        </pc:picChg>
        <pc:picChg chg="add mod">
          <ac:chgData name="Nina Ahnstrøm" userId="09669543-dc8d-4c2d-b804-47fea416e5c0" providerId="ADAL" clId="{2E5016C7-AD3A-4F12-9A4A-E2F4EC3B62D9}" dt="2024-03-04T09:36:52.246" v="1935" actId="1076"/>
          <ac:picMkLst>
            <pc:docMk/>
            <pc:sldMk cId="3190393928" sldId="2145707044"/>
            <ac:picMk id="7" creationId="{00809765-C3B5-F266-57AE-65B0D98C4B28}"/>
          </ac:picMkLst>
        </pc:picChg>
      </pc:sldChg>
      <pc:sldChg chg="addSp delSp modSp new mod ord modClrScheme chgLayout">
        <pc:chgData name="Nina Ahnstrøm" userId="09669543-dc8d-4c2d-b804-47fea416e5c0" providerId="ADAL" clId="{2E5016C7-AD3A-4F12-9A4A-E2F4EC3B62D9}" dt="2024-04-19T09:07:06.606" v="3165"/>
        <pc:sldMkLst>
          <pc:docMk/>
          <pc:sldMk cId="3033055238" sldId="2145707046"/>
        </pc:sldMkLst>
        <pc:spChg chg="del mod ord">
          <ac:chgData name="Nina Ahnstrøm" userId="09669543-dc8d-4c2d-b804-47fea416e5c0" providerId="ADAL" clId="{2E5016C7-AD3A-4F12-9A4A-E2F4EC3B62D9}" dt="2024-04-19T07:05:47.295" v="3002" actId="700"/>
          <ac:spMkLst>
            <pc:docMk/>
            <pc:sldMk cId="3033055238" sldId="2145707046"/>
            <ac:spMk id="2" creationId="{213C4ABE-267F-CFCF-4747-29770B437911}"/>
          </ac:spMkLst>
        </pc:spChg>
        <pc:spChg chg="del mod ord">
          <ac:chgData name="Nina Ahnstrøm" userId="09669543-dc8d-4c2d-b804-47fea416e5c0" providerId="ADAL" clId="{2E5016C7-AD3A-4F12-9A4A-E2F4EC3B62D9}" dt="2024-04-19T07:05:47.295" v="3002" actId="700"/>
          <ac:spMkLst>
            <pc:docMk/>
            <pc:sldMk cId="3033055238" sldId="2145707046"/>
            <ac:spMk id="3" creationId="{03D517AC-22E2-0683-A446-93AB4DBE54D3}"/>
          </ac:spMkLst>
        </pc:spChg>
        <pc:spChg chg="add del mod ord">
          <ac:chgData name="Nina Ahnstrøm" userId="09669543-dc8d-4c2d-b804-47fea416e5c0" providerId="ADAL" clId="{2E5016C7-AD3A-4F12-9A4A-E2F4EC3B62D9}" dt="2024-04-19T07:06:17.900" v="3005"/>
          <ac:spMkLst>
            <pc:docMk/>
            <pc:sldMk cId="3033055238" sldId="2145707046"/>
            <ac:spMk id="4" creationId="{1F25913A-35BB-0599-B1B5-A5D19AB05D0D}"/>
          </ac:spMkLst>
        </pc:spChg>
        <pc:spChg chg="add mod ord">
          <ac:chgData name="Nina Ahnstrøm" userId="09669543-dc8d-4c2d-b804-47fea416e5c0" providerId="ADAL" clId="{2E5016C7-AD3A-4F12-9A4A-E2F4EC3B62D9}" dt="2024-04-19T07:07:16.915" v="3077" actId="700"/>
          <ac:spMkLst>
            <pc:docMk/>
            <pc:sldMk cId="3033055238" sldId="2145707046"/>
            <ac:spMk id="5" creationId="{C4F7DBBA-6486-DC32-4BF3-D27951B7613E}"/>
          </ac:spMkLst>
        </pc:spChg>
        <pc:spChg chg="add del mod">
          <ac:chgData name="Nina Ahnstrøm" userId="09669543-dc8d-4c2d-b804-47fea416e5c0" providerId="ADAL" clId="{2E5016C7-AD3A-4F12-9A4A-E2F4EC3B62D9}" dt="2024-04-19T07:07:28.054" v="3079" actId="478"/>
          <ac:spMkLst>
            <pc:docMk/>
            <pc:sldMk cId="3033055238" sldId="2145707046"/>
            <ac:spMk id="9" creationId="{D45E3023-FFD9-7A73-65BD-25BEEF295473}"/>
          </ac:spMkLst>
        </pc:spChg>
        <pc:spChg chg="add del mod ord">
          <ac:chgData name="Nina Ahnstrøm" userId="09669543-dc8d-4c2d-b804-47fea416e5c0" providerId="ADAL" clId="{2E5016C7-AD3A-4F12-9A4A-E2F4EC3B62D9}" dt="2024-04-19T07:07:21.469" v="3078" actId="207"/>
          <ac:spMkLst>
            <pc:docMk/>
            <pc:sldMk cId="3033055238" sldId="2145707046"/>
            <ac:spMk id="11" creationId="{92CCC49C-9B67-53F1-9425-84A819912DBF}"/>
          </ac:spMkLst>
        </pc:spChg>
        <pc:picChg chg="add mod">
          <ac:chgData name="Nina Ahnstrøm" userId="09669543-dc8d-4c2d-b804-47fea416e5c0" providerId="ADAL" clId="{2E5016C7-AD3A-4F12-9A4A-E2F4EC3B62D9}" dt="2024-04-19T07:06:03.745" v="3004"/>
          <ac:picMkLst>
            <pc:docMk/>
            <pc:sldMk cId="3033055238" sldId="2145707046"/>
            <ac:picMk id="6" creationId="{90589D8C-74D3-DE3E-EC3F-A3848CEDA679}"/>
          </ac:picMkLst>
        </pc:picChg>
        <pc:picChg chg="add del mod">
          <ac:chgData name="Nina Ahnstrøm" userId="09669543-dc8d-4c2d-b804-47fea416e5c0" providerId="ADAL" clId="{2E5016C7-AD3A-4F12-9A4A-E2F4EC3B62D9}" dt="2024-04-19T07:06:42.953" v="3009" actId="478"/>
          <ac:picMkLst>
            <pc:docMk/>
            <pc:sldMk cId="3033055238" sldId="2145707046"/>
            <ac:picMk id="7" creationId="{43914788-80C1-C542-91B5-51118CA3B956}"/>
          </ac:picMkLst>
        </pc:picChg>
      </pc:sldChg>
      <pc:sldChg chg="addSp delSp modSp new mod modClrScheme chgLayout">
        <pc:chgData name="Nina Ahnstrøm" userId="09669543-dc8d-4c2d-b804-47fea416e5c0" providerId="ADAL" clId="{2E5016C7-AD3A-4F12-9A4A-E2F4EC3B62D9}" dt="2024-04-19T08:31:01.494" v="3139" actId="20577"/>
        <pc:sldMkLst>
          <pc:docMk/>
          <pc:sldMk cId="1139173842" sldId="2145707047"/>
        </pc:sldMkLst>
        <pc:spChg chg="del mod ord">
          <ac:chgData name="Nina Ahnstrøm" userId="09669543-dc8d-4c2d-b804-47fea416e5c0" providerId="ADAL" clId="{2E5016C7-AD3A-4F12-9A4A-E2F4EC3B62D9}" dt="2024-04-19T08:30:31.642" v="3087" actId="700"/>
          <ac:spMkLst>
            <pc:docMk/>
            <pc:sldMk cId="1139173842" sldId="2145707047"/>
            <ac:spMk id="2" creationId="{C0D31F62-58F0-1176-AD89-860ED48252A4}"/>
          </ac:spMkLst>
        </pc:spChg>
        <pc:spChg chg="add mod ord">
          <ac:chgData name="Nina Ahnstrøm" userId="09669543-dc8d-4c2d-b804-47fea416e5c0" providerId="ADAL" clId="{2E5016C7-AD3A-4F12-9A4A-E2F4EC3B62D9}" dt="2024-04-19T08:31:01.494" v="3139" actId="20577"/>
          <ac:spMkLst>
            <pc:docMk/>
            <pc:sldMk cId="1139173842" sldId="2145707047"/>
            <ac:spMk id="3" creationId="{CEF34E4D-8FB2-177F-221B-3984EE36DC42}"/>
          </ac:spMkLst>
        </pc:spChg>
        <pc:spChg chg="add mod ord">
          <ac:chgData name="Nina Ahnstrøm" userId="09669543-dc8d-4c2d-b804-47fea416e5c0" providerId="ADAL" clId="{2E5016C7-AD3A-4F12-9A4A-E2F4EC3B62D9}" dt="2024-04-19T08:30:45.271" v="3126" actId="20577"/>
          <ac:spMkLst>
            <pc:docMk/>
            <pc:sldMk cId="1139173842" sldId="2145707047"/>
            <ac:spMk id="4" creationId="{7E2D453B-6448-D173-F570-340228463216}"/>
          </ac:spMkLst>
        </pc:spChg>
      </pc:sldChg>
      <pc:sldMasterChg chg="addSldLayout delSldLayout modSldLayout sldLayoutOrd">
        <pc:chgData name="Nina Ahnstrøm" userId="09669543-dc8d-4c2d-b804-47fea416e5c0" providerId="ADAL" clId="{2E5016C7-AD3A-4F12-9A4A-E2F4EC3B62D9}" dt="2024-02-29T08:03:00.179" v="203" actId="20578"/>
        <pc:sldMasterMkLst>
          <pc:docMk/>
          <pc:sldMasterMk cId="3815649992" sldId="2147483703"/>
        </pc:sldMasterMkLst>
        <pc:sldLayoutChg chg="del">
          <pc:chgData name="Nina Ahnstrøm" userId="09669543-dc8d-4c2d-b804-47fea416e5c0" providerId="ADAL" clId="{2E5016C7-AD3A-4F12-9A4A-E2F4EC3B62D9}" dt="2024-02-29T07:59:23.383" v="165" actId="2696"/>
          <pc:sldLayoutMkLst>
            <pc:docMk/>
            <pc:sldMasterMk cId="3815649992" sldId="2147483703"/>
            <pc:sldLayoutMk cId="1617795894" sldId="2147483704"/>
          </pc:sldLayoutMkLst>
        </pc:sldLayoutChg>
        <pc:sldLayoutChg chg="del">
          <pc:chgData name="Nina Ahnstrøm" userId="09669543-dc8d-4c2d-b804-47fea416e5c0" providerId="ADAL" clId="{2E5016C7-AD3A-4F12-9A4A-E2F4EC3B62D9}" dt="2024-02-29T07:59:36.398" v="166" actId="2696"/>
          <pc:sldLayoutMkLst>
            <pc:docMk/>
            <pc:sldMasterMk cId="3815649992" sldId="2147483703"/>
            <pc:sldLayoutMk cId="3571936493" sldId="2147483717"/>
          </pc:sldLayoutMkLst>
        </pc:sldLayoutChg>
        <pc:sldLayoutChg chg="del">
          <pc:chgData name="Nina Ahnstrøm" userId="09669543-dc8d-4c2d-b804-47fea416e5c0" providerId="ADAL" clId="{2E5016C7-AD3A-4F12-9A4A-E2F4EC3B62D9}" dt="2024-02-29T07:59:36.413" v="167" actId="2696"/>
          <pc:sldLayoutMkLst>
            <pc:docMk/>
            <pc:sldMasterMk cId="3815649992" sldId="2147483703"/>
            <pc:sldLayoutMk cId="3135903379" sldId="2147483730"/>
          </pc:sldLayoutMkLst>
        </pc:sldLayoutChg>
        <pc:sldLayoutChg chg="del">
          <pc:chgData name="Nina Ahnstrøm" userId="09669543-dc8d-4c2d-b804-47fea416e5c0" providerId="ADAL" clId="{2E5016C7-AD3A-4F12-9A4A-E2F4EC3B62D9}" dt="2024-02-29T07:41:15.734" v="4" actId="47"/>
          <pc:sldLayoutMkLst>
            <pc:docMk/>
            <pc:sldMasterMk cId="3815649992" sldId="2147483703"/>
            <pc:sldLayoutMk cId="1391486173" sldId="2147483842"/>
          </pc:sldLayoutMkLst>
        </pc:sldLayoutChg>
        <pc:sldLayoutChg chg="del">
          <pc:chgData name="Nina Ahnstrøm" userId="09669543-dc8d-4c2d-b804-47fea416e5c0" providerId="ADAL" clId="{2E5016C7-AD3A-4F12-9A4A-E2F4EC3B62D9}" dt="2024-02-29T07:59:36.413" v="168" actId="2696"/>
          <pc:sldLayoutMkLst>
            <pc:docMk/>
            <pc:sldMasterMk cId="3815649992" sldId="2147483703"/>
            <pc:sldLayoutMk cId="655627270" sldId="2147483852"/>
          </pc:sldLayoutMkLst>
        </pc:sldLayoutChg>
        <pc:sldLayoutChg chg="del">
          <pc:chgData name="Nina Ahnstrøm" userId="09669543-dc8d-4c2d-b804-47fea416e5c0" providerId="ADAL" clId="{2E5016C7-AD3A-4F12-9A4A-E2F4EC3B62D9}" dt="2024-02-29T07:59:36.476" v="173" actId="2696"/>
          <pc:sldLayoutMkLst>
            <pc:docMk/>
            <pc:sldMasterMk cId="3815649992" sldId="2147483703"/>
            <pc:sldLayoutMk cId="108485187" sldId="2147483853"/>
          </pc:sldLayoutMkLst>
        </pc:sldLayoutChg>
        <pc:sldLayoutChg chg="del">
          <pc:chgData name="Nina Ahnstrøm" userId="09669543-dc8d-4c2d-b804-47fea416e5c0" providerId="ADAL" clId="{2E5016C7-AD3A-4F12-9A4A-E2F4EC3B62D9}" dt="2024-02-29T07:59:36.523" v="177" actId="2696"/>
          <pc:sldLayoutMkLst>
            <pc:docMk/>
            <pc:sldMasterMk cId="3815649992" sldId="2147483703"/>
            <pc:sldLayoutMk cId="3528325158" sldId="2147483854"/>
          </pc:sldLayoutMkLst>
        </pc:sldLayoutChg>
        <pc:sldLayoutChg chg="del">
          <pc:chgData name="Nina Ahnstrøm" userId="09669543-dc8d-4c2d-b804-47fea416e5c0" providerId="ADAL" clId="{2E5016C7-AD3A-4F12-9A4A-E2F4EC3B62D9}" dt="2024-02-29T07:59:36.565" v="182" actId="2696"/>
          <pc:sldLayoutMkLst>
            <pc:docMk/>
            <pc:sldMasterMk cId="3815649992" sldId="2147483703"/>
            <pc:sldLayoutMk cId="2760645889" sldId="2147483855"/>
          </pc:sldLayoutMkLst>
        </pc:sldLayoutChg>
        <pc:sldLayoutChg chg="del">
          <pc:chgData name="Nina Ahnstrøm" userId="09669543-dc8d-4c2d-b804-47fea416e5c0" providerId="ADAL" clId="{2E5016C7-AD3A-4F12-9A4A-E2F4EC3B62D9}" dt="2024-02-29T07:59:36.445" v="171" actId="2696"/>
          <pc:sldLayoutMkLst>
            <pc:docMk/>
            <pc:sldMasterMk cId="3815649992" sldId="2147483703"/>
            <pc:sldLayoutMk cId="3840137805" sldId="2147483856"/>
          </pc:sldLayoutMkLst>
        </pc:sldLayoutChg>
        <pc:sldLayoutChg chg="del">
          <pc:chgData name="Nina Ahnstrøm" userId="09669543-dc8d-4c2d-b804-47fea416e5c0" providerId="ADAL" clId="{2E5016C7-AD3A-4F12-9A4A-E2F4EC3B62D9}" dt="2024-02-29T07:59:36.571" v="183" actId="2696"/>
          <pc:sldLayoutMkLst>
            <pc:docMk/>
            <pc:sldMasterMk cId="3815649992" sldId="2147483703"/>
            <pc:sldLayoutMk cId="4118932084" sldId="2147483878"/>
          </pc:sldLayoutMkLst>
        </pc:sldLayoutChg>
        <pc:sldLayoutChg chg="del">
          <pc:chgData name="Nina Ahnstrøm" userId="09669543-dc8d-4c2d-b804-47fea416e5c0" providerId="ADAL" clId="{2E5016C7-AD3A-4F12-9A4A-E2F4EC3B62D9}" dt="2024-02-29T07:59:36.493" v="175" actId="2696"/>
          <pc:sldLayoutMkLst>
            <pc:docMk/>
            <pc:sldMasterMk cId="3815649992" sldId="2147483703"/>
            <pc:sldLayoutMk cId="1663298053" sldId="2147483883"/>
          </pc:sldLayoutMkLst>
        </pc:sldLayoutChg>
        <pc:sldLayoutChg chg="del">
          <pc:chgData name="Nina Ahnstrøm" userId="09669543-dc8d-4c2d-b804-47fea416e5c0" providerId="ADAL" clId="{2E5016C7-AD3A-4F12-9A4A-E2F4EC3B62D9}" dt="2024-02-29T07:59:36.513" v="176" actId="2696"/>
          <pc:sldLayoutMkLst>
            <pc:docMk/>
            <pc:sldMasterMk cId="3815649992" sldId="2147483703"/>
            <pc:sldLayoutMk cId="2919623185" sldId="2147483884"/>
          </pc:sldLayoutMkLst>
        </pc:sldLayoutChg>
        <pc:sldLayoutChg chg="del">
          <pc:chgData name="Nina Ahnstrøm" userId="09669543-dc8d-4c2d-b804-47fea416e5c0" providerId="ADAL" clId="{2E5016C7-AD3A-4F12-9A4A-E2F4EC3B62D9}" dt="2024-02-29T07:59:36.539" v="179" actId="2696"/>
          <pc:sldLayoutMkLst>
            <pc:docMk/>
            <pc:sldMasterMk cId="3815649992" sldId="2147483703"/>
            <pc:sldLayoutMk cId="4051035544" sldId="2147483885"/>
          </pc:sldLayoutMkLst>
        </pc:sldLayoutChg>
        <pc:sldLayoutChg chg="del">
          <pc:chgData name="Nina Ahnstrøm" userId="09669543-dc8d-4c2d-b804-47fea416e5c0" providerId="ADAL" clId="{2E5016C7-AD3A-4F12-9A4A-E2F4EC3B62D9}" dt="2024-02-29T07:59:36.539" v="180" actId="2696"/>
          <pc:sldLayoutMkLst>
            <pc:docMk/>
            <pc:sldMasterMk cId="3815649992" sldId="2147483703"/>
            <pc:sldLayoutMk cId="836930034" sldId="2147483886"/>
          </pc:sldLayoutMkLst>
        </pc:sldLayoutChg>
        <pc:sldLayoutChg chg="del">
          <pc:chgData name="Nina Ahnstrøm" userId="09669543-dc8d-4c2d-b804-47fea416e5c0" providerId="ADAL" clId="{2E5016C7-AD3A-4F12-9A4A-E2F4EC3B62D9}" dt="2024-02-29T07:59:36.555" v="181" actId="2696"/>
          <pc:sldLayoutMkLst>
            <pc:docMk/>
            <pc:sldMasterMk cId="3815649992" sldId="2147483703"/>
            <pc:sldLayoutMk cId="874561210" sldId="2147483887"/>
          </pc:sldLayoutMkLst>
        </pc:sldLayoutChg>
        <pc:sldLayoutChg chg="del">
          <pc:chgData name="Nina Ahnstrøm" userId="09669543-dc8d-4c2d-b804-47fea416e5c0" providerId="ADAL" clId="{2E5016C7-AD3A-4F12-9A4A-E2F4EC3B62D9}" dt="2024-02-29T07:59:36.587" v="185" actId="2696"/>
          <pc:sldLayoutMkLst>
            <pc:docMk/>
            <pc:sldMasterMk cId="3815649992" sldId="2147483703"/>
            <pc:sldLayoutMk cId="2717892515" sldId="2147483893"/>
          </pc:sldLayoutMkLst>
        </pc:sldLayoutChg>
        <pc:sldLayoutChg chg="del">
          <pc:chgData name="Nina Ahnstrøm" userId="09669543-dc8d-4c2d-b804-47fea416e5c0" providerId="ADAL" clId="{2E5016C7-AD3A-4F12-9A4A-E2F4EC3B62D9}" dt="2024-02-29T07:59:36.587" v="184" actId="2696"/>
          <pc:sldLayoutMkLst>
            <pc:docMk/>
            <pc:sldMasterMk cId="3815649992" sldId="2147483703"/>
            <pc:sldLayoutMk cId="3317741727" sldId="2147483894"/>
          </pc:sldLayoutMkLst>
        </pc:sldLayoutChg>
        <pc:sldLayoutChg chg="delSp modSp mod ord">
          <pc:chgData name="Nina Ahnstrøm" userId="09669543-dc8d-4c2d-b804-47fea416e5c0" providerId="ADAL" clId="{2E5016C7-AD3A-4F12-9A4A-E2F4EC3B62D9}" dt="2024-02-29T08:03:00.179" v="203" actId="20578"/>
          <pc:sldLayoutMkLst>
            <pc:docMk/>
            <pc:sldMasterMk cId="3815649992" sldId="2147483703"/>
            <pc:sldLayoutMk cId="2363650171" sldId="2147483897"/>
          </pc:sldLayoutMkLst>
          <pc:spChg chg="mod">
            <ac:chgData name="Nina Ahnstrøm" userId="09669543-dc8d-4c2d-b804-47fea416e5c0" providerId="ADAL" clId="{2E5016C7-AD3A-4F12-9A4A-E2F4EC3B62D9}" dt="2024-02-29T08:01:54.751" v="192" actId="14100"/>
            <ac:spMkLst>
              <pc:docMk/>
              <pc:sldMasterMk cId="3815649992" sldId="2147483703"/>
              <pc:sldLayoutMk cId="2363650171" sldId="2147483897"/>
              <ac:spMk id="8" creationId="{5E728DC3-1E09-405E-98A8-A240C3AAD406}"/>
            </ac:spMkLst>
          </pc:spChg>
          <pc:spChg chg="mod">
            <ac:chgData name="Nina Ahnstrøm" userId="09669543-dc8d-4c2d-b804-47fea416e5c0" providerId="ADAL" clId="{2E5016C7-AD3A-4F12-9A4A-E2F4EC3B62D9}" dt="2024-02-29T08:01:49.701" v="191" actId="14100"/>
            <ac:spMkLst>
              <pc:docMk/>
              <pc:sldMasterMk cId="3815649992" sldId="2147483703"/>
              <pc:sldLayoutMk cId="2363650171" sldId="2147483897"/>
              <ac:spMk id="9" creationId="{3D69F850-CC4F-469D-9809-421FBD9E2923}"/>
            </ac:spMkLst>
          </pc:spChg>
          <pc:picChg chg="del">
            <ac:chgData name="Nina Ahnstrøm" userId="09669543-dc8d-4c2d-b804-47fea416e5c0" providerId="ADAL" clId="{2E5016C7-AD3A-4F12-9A4A-E2F4EC3B62D9}" dt="2024-02-29T08:01:35.122" v="190" actId="478"/>
            <ac:picMkLst>
              <pc:docMk/>
              <pc:sldMasterMk cId="3815649992" sldId="2147483703"/>
              <pc:sldLayoutMk cId="2363650171" sldId="2147483897"/>
              <ac:picMk id="4" creationId="{CB9C58D9-1597-44FD-A44F-FB7100039FE3}"/>
            </ac:picMkLst>
          </pc:picChg>
        </pc:sldLayoutChg>
        <pc:sldLayoutChg chg="del">
          <pc:chgData name="Nina Ahnstrøm" userId="09669543-dc8d-4c2d-b804-47fea416e5c0" providerId="ADAL" clId="{2E5016C7-AD3A-4F12-9A4A-E2F4EC3B62D9}" dt="2024-02-29T07:59:36.445" v="170" actId="2696"/>
          <pc:sldLayoutMkLst>
            <pc:docMk/>
            <pc:sldMasterMk cId="3815649992" sldId="2147483703"/>
            <pc:sldLayoutMk cId="3383076891" sldId="2147483899"/>
          </pc:sldLayoutMkLst>
        </pc:sldLayoutChg>
        <pc:sldLayoutChg chg="del">
          <pc:chgData name="Nina Ahnstrøm" userId="09669543-dc8d-4c2d-b804-47fea416e5c0" providerId="ADAL" clId="{2E5016C7-AD3A-4F12-9A4A-E2F4EC3B62D9}" dt="2024-02-29T07:59:52.629" v="188" actId="2696"/>
          <pc:sldLayoutMkLst>
            <pc:docMk/>
            <pc:sldMasterMk cId="3815649992" sldId="2147483703"/>
            <pc:sldLayoutMk cId="2435097534" sldId="2147483903"/>
          </pc:sldLayoutMkLst>
        </pc:sldLayoutChg>
        <pc:sldLayoutChg chg="del">
          <pc:chgData name="Nina Ahnstrøm" userId="09669543-dc8d-4c2d-b804-47fea416e5c0" providerId="ADAL" clId="{2E5016C7-AD3A-4F12-9A4A-E2F4EC3B62D9}" dt="2024-02-29T07:59:36.429" v="169" actId="2696"/>
          <pc:sldLayoutMkLst>
            <pc:docMk/>
            <pc:sldMasterMk cId="3815649992" sldId="2147483703"/>
            <pc:sldLayoutMk cId="3790299069" sldId="2147483919"/>
          </pc:sldLayoutMkLst>
        </pc:sldLayoutChg>
        <pc:sldLayoutChg chg="del">
          <pc:chgData name="Nina Ahnstrøm" userId="09669543-dc8d-4c2d-b804-47fea416e5c0" providerId="ADAL" clId="{2E5016C7-AD3A-4F12-9A4A-E2F4EC3B62D9}" dt="2024-02-29T07:59:36.523" v="178" actId="2696"/>
          <pc:sldLayoutMkLst>
            <pc:docMk/>
            <pc:sldMasterMk cId="3815649992" sldId="2147483703"/>
            <pc:sldLayoutMk cId="2445051437" sldId="2147483926"/>
          </pc:sldLayoutMkLst>
        </pc:sldLayoutChg>
        <pc:sldLayoutChg chg="del">
          <pc:chgData name="Nina Ahnstrøm" userId="09669543-dc8d-4c2d-b804-47fea416e5c0" providerId="ADAL" clId="{2E5016C7-AD3A-4F12-9A4A-E2F4EC3B62D9}" dt="2024-02-29T07:59:36.465" v="172" actId="2696"/>
          <pc:sldLayoutMkLst>
            <pc:docMk/>
            <pc:sldMasterMk cId="3815649992" sldId="2147483703"/>
            <pc:sldLayoutMk cId="1635479324" sldId="2147483927"/>
          </pc:sldLayoutMkLst>
        </pc:sldLayoutChg>
        <pc:sldLayoutChg chg="del">
          <pc:chgData name="Nina Ahnstrøm" userId="09669543-dc8d-4c2d-b804-47fea416e5c0" providerId="ADAL" clId="{2E5016C7-AD3A-4F12-9A4A-E2F4EC3B62D9}" dt="2024-02-29T07:59:36.476" v="174" actId="2696"/>
          <pc:sldLayoutMkLst>
            <pc:docMk/>
            <pc:sldMasterMk cId="3815649992" sldId="2147483703"/>
            <pc:sldLayoutMk cId="3165564523" sldId="2147483928"/>
          </pc:sldLayoutMkLst>
        </pc:sldLayoutChg>
        <pc:sldLayoutChg chg="del">
          <pc:chgData name="Nina Ahnstrøm" userId="09669543-dc8d-4c2d-b804-47fea416e5c0" providerId="ADAL" clId="{2E5016C7-AD3A-4F12-9A4A-E2F4EC3B62D9}" dt="2024-02-29T07:59:23.383" v="164" actId="2696"/>
          <pc:sldLayoutMkLst>
            <pc:docMk/>
            <pc:sldMasterMk cId="3815649992" sldId="2147483703"/>
            <pc:sldLayoutMk cId="3587274525" sldId="2147483939"/>
          </pc:sldLayoutMkLst>
        </pc:sldLayoutChg>
        <pc:sldLayoutChg chg="del">
          <pc:chgData name="Nina Ahnstrøm" userId="09669543-dc8d-4c2d-b804-47fea416e5c0" providerId="ADAL" clId="{2E5016C7-AD3A-4F12-9A4A-E2F4EC3B62D9}" dt="2024-02-29T07:59:23.351" v="162" actId="2696"/>
          <pc:sldLayoutMkLst>
            <pc:docMk/>
            <pc:sldMasterMk cId="3815649992" sldId="2147483703"/>
            <pc:sldLayoutMk cId="3849746628" sldId="2147483948"/>
          </pc:sldLayoutMkLst>
        </pc:sldLayoutChg>
        <pc:sldLayoutChg chg="del">
          <pc:chgData name="Nina Ahnstrøm" userId="09669543-dc8d-4c2d-b804-47fea416e5c0" providerId="ADAL" clId="{2E5016C7-AD3A-4F12-9A4A-E2F4EC3B62D9}" dt="2024-02-29T07:59:23.367" v="163" actId="2696"/>
          <pc:sldLayoutMkLst>
            <pc:docMk/>
            <pc:sldMasterMk cId="3815649992" sldId="2147483703"/>
            <pc:sldLayoutMk cId="1657226588" sldId="2147483949"/>
          </pc:sldLayoutMkLst>
        </pc:sldLayoutChg>
        <pc:sldLayoutChg chg="add del">
          <pc:chgData name="Nina Ahnstrøm" userId="09669543-dc8d-4c2d-b804-47fea416e5c0" providerId="ADAL" clId="{2E5016C7-AD3A-4F12-9A4A-E2F4EC3B62D9}" dt="2024-02-29T07:59:44.568" v="187" actId="2696"/>
          <pc:sldLayoutMkLst>
            <pc:docMk/>
            <pc:sldMasterMk cId="3815649992" sldId="2147483703"/>
            <pc:sldLayoutMk cId="557995402" sldId="2147483952"/>
          </pc:sldLayoutMkLst>
        </pc:sldLayoutChg>
        <pc:sldLayoutChg chg="del">
          <pc:chgData name="Nina Ahnstrøm" userId="09669543-dc8d-4c2d-b804-47fea416e5c0" providerId="ADAL" clId="{2E5016C7-AD3A-4F12-9A4A-E2F4EC3B62D9}" dt="2024-02-29T07:40:50.778" v="0" actId="2696"/>
          <pc:sldLayoutMkLst>
            <pc:docMk/>
            <pc:sldMasterMk cId="3815649992" sldId="2147483703"/>
            <pc:sldLayoutMk cId="2542972587" sldId="2147483959"/>
          </pc:sldLayoutMkLst>
        </pc:sldLayoutChg>
      </pc:sldMasterChg>
    </pc:docChg>
  </pc:docChgLst>
  <pc:docChgLst>
    <pc:chgData name="Anne Dorte Spang-Thomsen" userId="ccdee058-c02e-43d1-89dc-2e19170d0de7" providerId="ADAL" clId="{F1DE8286-31D0-4B80-B1F0-E1AF924C41F3}"/>
    <pc:docChg chg="custSel modSld">
      <pc:chgData name="Anne Dorte Spang-Thomsen" userId="ccdee058-c02e-43d1-89dc-2e19170d0de7" providerId="ADAL" clId="{F1DE8286-31D0-4B80-B1F0-E1AF924C41F3}" dt="2024-04-05T09:17:12.479" v="11" actId="18131"/>
      <pc:docMkLst>
        <pc:docMk/>
      </pc:docMkLst>
      <pc:sldChg chg="modSp mod modClrScheme chgLayout">
        <pc:chgData name="Anne Dorte Spang-Thomsen" userId="ccdee058-c02e-43d1-89dc-2e19170d0de7" providerId="ADAL" clId="{F1DE8286-31D0-4B80-B1F0-E1AF924C41F3}" dt="2024-04-05T09:14:20.401" v="0" actId="700"/>
        <pc:sldMkLst>
          <pc:docMk/>
          <pc:sldMk cId="218028247" sldId="2145707039"/>
        </pc:sldMkLst>
        <pc:spChg chg="mod ord">
          <ac:chgData name="Anne Dorte Spang-Thomsen" userId="ccdee058-c02e-43d1-89dc-2e19170d0de7" providerId="ADAL" clId="{F1DE8286-31D0-4B80-B1F0-E1AF924C41F3}" dt="2024-04-05T09:14:20.401" v="0" actId="700"/>
          <ac:spMkLst>
            <pc:docMk/>
            <pc:sldMk cId="218028247" sldId="2145707039"/>
            <ac:spMk id="2" creationId="{44A8C987-EF8B-AD1F-F1D9-44835B893FEC}"/>
          </ac:spMkLst>
        </pc:spChg>
        <pc:spChg chg="mod ord">
          <ac:chgData name="Anne Dorte Spang-Thomsen" userId="ccdee058-c02e-43d1-89dc-2e19170d0de7" providerId="ADAL" clId="{F1DE8286-31D0-4B80-B1F0-E1AF924C41F3}" dt="2024-04-05T09:14:20.401" v="0" actId="700"/>
          <ac:spMkLst>
            <pc:docMk/>
            <pc:sldMk cId="218028247" sldId="2145707039"/>
            <ac:spMk id="5" creationId="{897C0863-DA11-5F18-69C2-E4EB2C005119}"/>
          </ac:spMkLst>
        </pc:spChg>
      </pc:sldChg>
      <pc:sldChg chg="modSp">
        <pc:chgData name="Anne Dorte Spang-Thomsen" userId="ccdee058-c02e-43d1-89dc-2e19170d0de7" providerId="ADAL" clId="{F1DE8286-31D0-4B80-B1F0-E1AF924C41F3}" dt="2024-04-05T09:17:12.479" v="11" actId="18131"/>
        <pc:sldMkLst>
          <pc:docMk/>
          <pc:sldMk cId="1987932308" sldId="2145707040"/>
        </pc:sldMkLst>
        <pc:picChg chg="mod">
          <ac:chgData name="Anne Dorte Spang-Thomsen" userId="ccdee058-c02e-43d1-89dc-2e19170d0de7" providerId="ADAL" clId="{F1DE8286-31D0-4B80-B1F0-E1AF924C41F3}" dt="2024-04-05T09:17:12.479" v="11" actId="18131"/>
          <ac:picMkLst>
            <pc:docMk/>
            <pc:sldMk cId="1987932308" sldId="2145707040"/>
            <ac:picMk id="1026" creationId="{9104DBEC-7625-07E2-3423-A91A7EB9CAE7}"/>
          </ac:picMkLst>
        </pc:picChg>
      </pc:sldChg>
    </pc:docChg>
  </pc:docChgLst>
  <pc:docChgLst>
    <pc:chgData name="Nina Ahnstrøm" userId="09669543-dc8d-4c2d-b804-47fea416e5c0" providerId="ADAL" clId="{7820A86D-D02E-4814-9F01-9322A78B6558}"/>
    <pc:docChg chg="undo custSel delSld modSld">
      <pc:chgData name="Nina Ahnstrøm" userId="09669543-dc8d-4c2d-b804-47fea416e5c0" providerId="ADAL" clId="{7820A86D-D02E-4814-9F01-9322A78B6558}" dt="2024-07-08T10:53:30.737" v="1663" actId="6549"/>
      <pc:docMkLst>
        <pc:docMk/>
      </pc:docMkLst>
      <pc:sldChg chg="modNotesTx">
        <pc:chgData name="Nina Ahnstrøm" userId="09669543-dc8d-4c2d-b804-47fea416e5c0" providerId="ADAL" clId="{7820A86D-D02E-4814-9F01-9322A78B6558}" dt="2024-07-05T12:49:50.413" v="55"/>
        <pc:sldMkLst>
          <pc:docMk/>
          <pc:sldMk cId="3857543382" sldId="258"/>
        </pc:sldMkLst>
      </pc:sldChg>
      <pc:sldChg chg="modNotesTx">
        <pc:chgData name="Nina Ahnstrøm" userId="09669543-dc8d-4c2d-b804-47fea416e5c0" providerId="ADAL" clId="{7820A86D-D02E-4814-9F01-9322A78B6558}" dt="2024-07-05T12:51:13.636" v="66"/>
        <pc:sldMkLst>
          <pc:docMk/>
          <pc:sldMk cId="3200962694" sldId="259"/>
        </pc:sldMkLst>
      </pc:sldChg>
      <pc:sldChg chg="addSp delSp modSp mod modNotesTx">
        <pc:chgData name="Nina Ahnstrøm" userId="09669543-dc8d-4c2d-b804-47fea416e5c0" providerId="ADAL" clId="{7820A86D-D02E-4814-9F01-9322A78B6558}" dt="2024-07-05T12:50:55.819" v="65"/>
        <pc:sldMkLst>
          <pc:docMk/>
          <pc:sldMk cId="3848389493" sldId="266"/>
        </pc:sldMkLst>
        <pc:spChg chg="add del">
          <ac:chgData name="Nina Ahnstrøm" userId="09669543-dc8d-4c2d-b804-47fea416e5c0" providerId="ADAL" clId="{7820A86D-D02E-4814-9F01-9322A78B6558}" dt="2024-07-05T12:50:36.687" v="62" actId="22"/>
          <ac:spMkLst>
            <pc:docMk/>
            <pc:sldMk cId="3848389493" sldId="266"/>
            <ac:spMk id="6" creationId="{558A8465-6A19-988B-A8B2-E41AE4D9D8EE}"/>
          </ac:spMkLst>
        </pc:spChg>
        <pc:spChg chg="add mod">
          <ac:chgData name="Nina Ahnstrøm" userId="09669543-dc8d-4c2d-b804-47fea416e5c0" providerId="ADAL" clId="{7820A86D-D02E-4814-9F01-9322A78B6558}" dt="2024-07-05T12:50:49.676" v="64"/>
          <ac:spMkLst>
            <pc:docMk/>
            <pc:sldMk cId="3848389493" sldId="266"/>
            <ac:spMk id="8" creationId="{104A32C9-8BD4-9E38-18C0-8297B5323581}"/>
          </ac:spMkLst>
        </pc:spChg>
        <pc:spChg chg="add mod">
          <ac:chgData name="Nina Ahnstrøm" userId="09669543-dc8d-4c2d-b804-47fea416e5c0" providerId="ADAL" clId="{7820A86D-D02E-4814-9F01-9322A78B6558}" dt="2024-07-05T12:50:55.819" v="65"/>
          <ac:spMkLst>
            <pc:docMk/>
            <pc:sldMk cId="3848389493" sldId="266"/>
            <ac:spMk id="9" creationId="{0BC89B6F-0CA9-2A00-C12E-6ACECB99F655}"/>
          </ac:spMkLst>
        </pc:spChg>
      </pc:sldChg>
      <pc:sldChg chg="addSp modSp mod modNotesTx">
        <pc:chgData name="Nina Ahnstrøm" userId="09669543-dc8d-4c2d-b804-47fea416e5c0" providerId="ADAL" clId="{7820A86D-D02E-4814-9F01-9322A78B6558}" dt="2024-07-05T13:25:44.452" v="693" actId="20577"/>
        <pc:sldMkLst>
          <pc:docMk/>
          <pc:sldMk cId="2255513817" sldId="320"/>
        </pc:sldMkLst>
        <pc:spChg chg="mod">
          <ac:chgData name="Nina Ahnstrøm" userId="09669543-dc8d-4c2d-b804-47fea416e5c0" providerId="ADAL" clId="{7820A86D-D02E-4814-9F01-9322A78B6558}" dt="2024-07-05T12:52:16.633" v="71" actId="20577"/>
          <ac:spMkLst>
            <pc:docMk/>
            <pc:sldMk cId="2255513817" sldId="320"/>
            <ac:spMk id="5" creationId="{974DA305-BC9C-1F28-385F-1F5204B55CC9}"/>
          </ac:spMkLst>
        </pc:spChg>
        <pc:spChg chg="add mod">
          <ac:chgData name="Nina Ahnstrøm" userId="09669543-dc8d-4c2d-b804-47fea416e5c0" providerId="ADAL" clId="{7820A86D-D02E-4814-9F01-9322A78B6558}" dt="2024-07-05T13:21:50.415" v="105" actId="20577"/>
          <ac:spMkLst>
            <pc:docMk/>
            <pc:sldMk cId="2255513817" sldId="320"/>
            <ac:spMk id="7" creationId="{572B5D0D-0EC4-332B-237B-9C5CF15950E9}"/>
          </ac:spMkLst>
        </pc:spChg>
        <pc:spChg chg="mod">
          <ac:chgData name="Nina Ahnstrøm" userId="09669543-dc8d-4c2d-b804-47fea416e5c0" providerId="ADAL" clId="{7820A86D-D02E-4814-9F01-9322A78B6558}" dt="2024-07-05T13:20:57.215" v="87" actId="20577"/>
          <ac:spMkLst>
            <pc:docMk/>
            <pc:sldMk cId="2255513817" sldId="320"/>
            <ac:spMk id="12" creationId="{3CFF8776-EDC1-70F9-06B5-332DD33E61FA}"/>
          </ac:spMkLst>
        </pc:spChg>
      </pc:sldChg>
      <pc:sldChg chg="modNotesTx">
        <pc:chgData name="Nina Ahnstrøm" userId="09669543-dc8d-4c2d-b804-47fea416e5c0" providerId="ADAL" clId="{7820A86D-D02E-4814-9F01-9322A78B6558}" dt="2024-07-08T10:53:30.737" v="1663" actId="6549"/>
        <pc:sldMkLst>
          <pc:docMk/>
          <pc:sldMk cId="624253031" sldId="2145707034"/>
        </pc:sldMkLst>
      </pc:sldChg>
      <pc:sldChg chg="modNotesTx">
        <pc:chgData name="Nina Ahnstrøm" userId="09669543-dc8d-4c2d-b804-47fea416e5c0" providerId="ADAL" clId="{7820A86D-D02E-4814-9F01-9322A78B6558}" dt="2024-07-05T12:50:19.080" v="60" actId="20577"/>
        <pc:sldMkLst>
          <pc:docMk/>
          <pc:sldMk cId="4251898102" sldId="2145707035"/>
        </pc:sldMkLst>
      </pc:sldChg>
      <pc:sldChg chg="del">
        <pc:chgData name="Nina Ahnstrøm" userId="09669543-dc8d-4c2d-b804-47fea416e5c0" providerId="ADAL" clId="{7820A86D-D02E-4814-9F01-9322A78B6558}" dt="2024-07-05T13:57:23.318" v="1637" actId="2696"/>
        <pc:sldMkLst>
          <pc:docMk/>
          <pc:sldMk cId="3821269420" sldId="2145707036"/>
        </pc:sldMkLst>
      </pc:sldChg>
      <pc:sldChg chg="modNotesTx">
        <pc:chgData name="Nina Ahnstrøm" userId="09669543-dc8d-4c2d-b804-47fea416e5c0" providerId="ADAL" clId="{7820A86D-D02E-4814-9F01-9322A78B6558}" dt="2024-07-05T13:26:14.174" v="695"/>
        <pc:sldMkLst>
          <pc:docMk/>
          <pc:sldMk cId="867523391" sldId="2145707037"/>
        </pc:sldMkLst>
      </pc:sldChg>
      <pc:sldChg chg="addSp modSp mod modNotesTx">
        <pc:chgData name="Nina Ahnstrøm" userId="09669543-dc8d-4c2d-b804-47fea416e5c0" providerId="ADAL" clId="{7820A86D-D02E-4814-9F01-9322A78B6558}" dt="2024-07-05T13:30:19.689" v="1132" actId="20577"/>
        <pc:sldMkLst>
          <pc:docMk/>
          <pc:sldMk cId="119599556" sldId="2145707038"/>
        </pc:sldMkLst>
        <pc:spChg chg="add mod">
          <ac:chgData name="Nina Ahnstrøm" userId="09669543-dc8d-4c2d-b804-47fea416e5c0" providerId="ADAL" clId="{7820A86D-D02E-4814-9F01-9322A78B6558}" dt="2024-07-05T13:26:56.133" v="753" actId="20577"/>
          <ac:spMkLst>
            <pc:docMk/>
            <pc:sldMk cId="119599556" sldId="2145707038"/>
            <ac:spMk id="4" creationId="{5EF47BEA-158B-744E-B874-057F6D107FC2}"/>
          </ac:spMkLst>
        </pc:spChg>
        <pc:spChg chg="add mod">
          <ac:chgData name="Nina Ahnstrøm" userId="09669543-dc8d-4c2d-b804-47fea416e5c0" providerId="ADAL" clId="{7820A86D-D02E-4814-9F01-9322A78B6558}" dt="2024-07-05T13:27:34.596" v="913" actId="20577"/>
          <ac:spMkLst>
            <pc:docMk/>
            <pc:sldMk cId="119599556" sldId="2145707038"/>
            <ac:spMk id="5" creationId="{EA963F90-720E-510D-C5E2-1D2839D36F0B}"/>
          </ac:spMkLst>
        </pc:spChg>
        <pc:spChg chg="add mod">
          <ac:chgData name="Nina Ahnstrøm" userId="09669543-dc8d-4c2d-b804-47fea416e5c0" providerId="ADAL" clId="{7820A86D-D02E-4814-9F01-9322A78B6558}" dt="2024-07-05T13:29:14.444" v="1073" actId="20577"/>
          <ac:spMkLst>
            <pc:docMk/>
            <pc:sldMk cId="119599556" sldId="2145707038"/>
            <ac:spMk id="6" creationId="{9361EA99-1412-66B9-ECC9-E79AD699AECD}"/>
          </ac:spMkLst>
        </pc:spChg>
        <pc:spChg chg="mod">
          <ac:chgData name="Nina Ahnstrøm" userId="09669543-dc8d-4c2d-b804-47fea416e5c0" providerId="ADAL" clId="{7820A86D-D02E-4814-9F01-9322A78B6558}" dt="2024-07-05T13:28:19.427" v="969" actId="20577"/>
          <ac:spMkLst>
            <pc:docMk/>
            <pc:sldMk cId="119599556" sldId="2145707038"/>
            <ac:spMk id="9" creationId="{F13075AE-5285-BEC4-DF04-49AED702121D}"/>
          </ac:spMkLst>
        </pc:spChg>
      </pc:sldChg>
      <pc:sldChg chg="modNotesTx">
        <pc:chgData name="Nina Ahnstrøm" userId="09669543-dc8d-4c2d-b804-47fea416e5c0" providerId="ADAL" clId="{7820A86D-D02E-4814-9F01-9322A78B6558}" dt="2024-07-05T13:30:29.649" v="1133"/>
        <pc:sldMkLst>
          <pc:docMk/>
          <pc:sldMk cId="218028247" sldId="2145707039"/>
        </pc:sldMkLst>
      </pc:sldChg>
      <pc:sldChg chg="modCm modNotesTx">
        <pc:chgData name="Nina Ahnstrøm" userId="09669543-dc8d-4c2d-b804-47fea416e5c0" providerId="ADAL" clId="{7820A86D-D02E-4814-9F01-9322A78B6558}" dt="2024-07-05T13:54:19.432" v="1505"/>
        <pc:sldMkLst>
          <pc:docMk/>
          <pc:sldMk cId="1987932308" sldId="2145707040"/>
        </pc:sldMkLst>
        <pc:extLst>
          <p:ext xmlns:p="http://schemas.openxmlformats.org/presentationml/2006/main" uri="{D6D511B9-2390-475A-947B-AFAB55BFBCF1}">
            <pc226:cmChg xmlns:pc226="http://schemas.microsoft.com/office/powerpoint/2022/06/main/command" chg="">
              <pc226:chgData name="Nina Ahnstrøm" userId="09669543-dc8d-4c2d-b804-47fea416e5c0" providerId="ADAL" clId="{7820A86D-D02E-4814-9F01-9322A78B6558}" dt="2024-07-05T13:53:09.226" v="1454"/>
              <pc2:cmMkLst xmlns:pc2="http://schemas.microsoft.com/office/powerpoint/2019/9/main/command">
                <pc:docMk/>
                <pc:sldMk cId="1987932308" sldId="2145707040"/>
                <pc2:cmMk id="{369CCED1-41E7-4AA6-A58B-AB37532BB65B}"/>
              </pc2:cmMkLst>
              <pc226:cmRplyChg chg="add">
                <pc226:chgData name="Nina Ahnstrøm" userId="09669543-dc8d-4c2d-b804-47fea416e5c0" providerId="ADAL" clId="{7820A86D-D02E-4814-9F01-9322A78B6558}" dt="2024-07-05T13:53:09.226" v="1454"/>
                <pc2:cmRplyMkLst xmlns:pc2="http://schemas.microsoft.com/office/powerpoint/2019/9/main/command">
                  <pc:docMk/>
                  <pc:sldMk cId="1987932308" sldId="2145707040"/>
                  <pc2:cmMk id="{369CCED1-41E7-4AA6-A58B-AB37532BB65B}"/>
                  <pc2:cmRplyMk id="{30237CB7-EA3E-44F9-8956-E29A5BA31B92}"/>
                </pc2:cmRplyMkLst>
              </pc226:cmRplyChg>
            </pc226:cmChg>
          </p:ext>
        </pc:extLst>
      </pc:sldChg>
      <pc:sldChg chg="modSp mod modNotesTx">
        <pc:chgData name="Nina Ahnstrøm" userId="09669543-dc8d-4c2d-b804-47fea416e5c0" providerId="ADAL" clId="{7820A86D-D02E-4814-9F01-9322A78B6558}" dt="2024-07-05T13:52:15.236" v="1398" actId="20577"/>
        <pc:sldMkLst>
          <pc:docMk/>
          <pc:sldMk cId="3024646881" sldId="2145707041"/>
        </pc:sldMkLst>
        <pc:spChg chg="mod">
          <ac:chgData name="Nina Ahnstrøm" userId="09669543-dc8d-4c2d-b804-47fea416e5c0" providerId="ADAL" clId="{7820A86D-D02E-4814-9F01-9322A78B6558}" dt="2024-07-05T13:43:09.023" v="1238" actId="20577"/>
          <ac:spMkLst>
            <pc:docMk/>
            <pc:sldMk cId="3024646881" sldId="2145707041"/>
            <ac:spMk id="3" creationId="{A44D4151-372B-445C-D621-42F1E310F75E}"/>
          </ac:spMkLst>
        </pc:spChg>
      </pc:sldChg>
      <pc:sldChg chg="modNotesTx">
        <pc:chgData name="Nina Ahnstrøm" userId="09669543-dc8d-4c2d-b804-47fea416e5c0" providerId="ADAL" clId="{7820A86D-D02E-4814-9F01-9322A78B6558}" dt="2024-07-05T14:06:12.966" v="1661" actId="20577"/>
        <pc:sldMkLst>
          <pc:docMk/>
          <pc:sldMk cId="1244518087" sldId="2145707042"/>
        </pc:sldMkLst>
      </pc:sldChg>
      <pc:sldChg chg="modNotesTx">
        <pc:chgData name="Nina Ahnstrøm" userId="09669543-dc8d-4c2d-b804-47fea416e5c0" providerId="ADAL" clId="{7820A86D-D02E-4814-9F01-9322A78B6558}" dt="2024-07-05T13:57:39.880" v="1642" actId="20577"/>
        <pc:sldMkLst>
          <pc:docMk/>
          <pc:sldMk cId="3075635619" sldId="2145707043"/>
        </pc:sldMkLst>
      </pc:sldChg>
      <pc:sldChg chg="modNotesTx">
        <pc:chgData name="Nina Ahnstrøm" userId="09669543-dc8d-4c2d-b804-47fea416e5c0" providerId="ADAL" clId="{7820A86D-D02E-4814-9F01-9322A78B6558}" dt="2024-07-05T13:57:00.878" v="1636" actId="20577"/>
        <pc:sldMkLst>
          <pc:docMk/>
          <pc:sldMk cId="3190393928" sldId="2145707044"/>
        </pc:sldMkLst>
      </pc:sldChg>
      <pc:sldChg chg="addSp delSp modSp mod delAnim modNotesTx">
        <pc:chgData name="Nina Ahnstrøm" userId="09669543-dc8d-4c2d-b804-47fea416e5c0" providerId="ADAL" clId="{7820A86D-D02E-4814-9F01-9322A78B6558}" dt="2024-07-05T13:58:46.274" v="1660" actId="20577"/>
        <pc:sldMkLst>
          <pc:docMk/>
          <pc:sldMk cId="1860554340" sldId="2145707045"/>
        </pc:sldMkLst>
        <pc:spChg chg="add mod">
          <ac:chgData name="Nina Ahnstrøm" userId="09669543-dc8d-4c2d-b804-47fea416e5c0" providerId="ADAL" clId="{7820A86D-D02E-4814-9F01-9322A78B6558}" dt="2024-07-05T13:58:46.274" v="1660" actId="20577"/>
          <ac:spMkLst>
            <pc:docMk/>
            <pc:sldMk cId="1860554340" sldId="2145707045"/>
            <ac:spMk id="2" creationId="{9253AACF-DB76-ED85-3CB4-C8DDFBEC3FAD}"/>
          </ac:spMkLst>
        </pc:spChg>
        <pc:picChg chg="del">
          <ac:chgData name="Nina Ahnstrøm" userId="09669543-dc8d-4c2d-b804-47fea416e5c0" providerId="ADAL" clId="{7820A86D-D02E-4814-9F01-9322A78B6558}" dt="2024-07-05T13:58:32.366" v="1643" actId="478"/>
          <ac:picMkLst>
            <pc:docMk/>
            <pc:sldMk cId="1860554340" sldId="2145707045"/>
            <ac:picMk id="5" creationId="{A38D278F-D2B8-9F65-DA27-85DAABC1D6A2}"/>
          </ac:picMkLst>
        </pc:picChg>
      </pc:sldChg>
      <pc:sldChg chg="modNotesTx">
        <pc:chgData name="Nina Ahnstrøm" userId="09669543-dc8d-4c2d-b804-47fea416e5c0" providerId="ADAL" clId="{7820A86D-D02E-4814-9F01-9322A78B6558}" dt="2024-07-05T13:41:40.500" v="1141" actId="20577"/>
        <pc:sldMkLst>
          <pc:docMk/>
          <pc:sldMk cId="3033055238" sldId="2145707046"/>
        </pc:sldMkLst>
      </pc:sldChg>
      <pc:sldChg chg="modNotesTx">
        <pc:chgData name="Nina Ahnstrøm" userId="09669543-dc8d-4c2d-b804-47fea416e5c0" providerId="ADAL" clId="{7820A86D-D02E-4814-9F01-9322A78B6558}" dt="2024-07-05T12:51:36.936" v="70" actId="6549"/>
        <pc:sldMkLst>
          <pc:docMk/>
          <pc:sldMk cId="1139173842" sldId="2145707047"/>
        </pc:sldMkLst>
      </pc:sldChg>
    </pc:docChg>
  </pc:docChgLst>
  <pc:docChgLst>
    <pc:chgData name="Marie Langskov" userId="67c23ec1-50db-4ad5-a075-439827788457" providerId="ADAL" clId="{D26C97AA-7C08-47AC-B1DD-EEC5AB2D75A7}"/>
    <pc:docChg chg="modSld sldOrd">
      <pc:chgData name="Marie Langskov" userId="67c23ec1-50db-4ad5-a075-439827788457" providerId="ADAL" clId="{D26C97AA-7C08-47AC-B1DD-EEC5AB2D75A7}" dt="2021-07-05T11:23:09.632" v="1"/>
      <pc:docMkLst>
        <pc:docMk/>
      </pc:docMkLst>
      <pc:sldChg chg="ord">
        <pc:chgData name="Marie Langskov" userId="67c23ec1-50db-4ad5-a075-439827788457" providerId="ADAL" clId="{D26C97AA-7C08-47AC-B1DD-EEC5AB2D75A7}" dt="2021-07-05T11:23:09.632" v="1"/>
        <pc:sldMkLst>
          <pc:docMk/>
          <pc:sldMk cId="3857543382" sldId="258"/>
        </pc:sldMkLst>
      </pc:sldChg>
    </pc:docChg>
  </pc:docChgLst>
  <pc:docChgLst>
    <pc:chgData name="David Russel" userId="99469b3f-e1d4-409d-aa44-2a8418279fcc" providerId="ADAL" clId="{DA58933C-9FD7-4269-BA7E-AE29BACCFF44}"/>
    <pc:docChg chg="undo custSel addSld delSld modSld modMainMaster">
      <pc:chgData name="David Russel" userId="99469b3f-e1d4-409d-aa44-2a8418279fcc" providerId="ADAL" clId="{DA58933C-9FD7-4269-BA7E-AE29BACCFF44}" dt="2024-03-04T13:07:45.366" v="1294" actId="14100"/>
      <pc:docMkLst>
        <pc:docMk/>
      </pc:docMkLst>
      <pc:sldChg chg="del">
        <pc:chgData name="David Russel" userId="99469b3f-e1d4-409d-aa44-2a8418279fcc" providerId="ADAL" clId="{DA58933C-9FD7-4269-BA7E-AE29BACCFF44}" dt="2024-02-29T08:08:51.168" v="1" actId="47"/>
        <pc:sldMkLst>
          <pc:docMk/>
          <pc:sldMk cId="2016672489" sldId="261"/>
        </pc:sldMkLst>
      </pc:sldChg>
      <pc:sldChg chg="del">
        <pc:chgData name="David Russel" userId="99469b3f-e1d4-409d-aa44-2a8418279fcc" providerId="ADAL" clId="{DA58933C-9FD7-4269-BA7E-AE29BACCFF44}" dt="2024-02-29T08:08:51.168" v="1" actId="47"/>
        <pc:sldMkLst>
          <pc:docMk/>
          <pc:sldMk cId="2940122239" sldId="262"/>
        </pc:sldMkLst>
      </pc:sldChg>
      <pc:sldChg chg="del">
        <pc:chgData name="David Russel" userId="99469b3f-e1d4-409d-aa44-2a8418279fcc" providerId="ADAL" clId="{DA58933C-9FD7-4269-BA7E-AE29BACCFF44}" dt="2024-02-29T08:08:51.168" v="1" actId="47"/>
        <pc:sldMkLst>
          <pc:docMk/>
          <pc:sldMk cId="4161818756" sldId="263"/>
        </pc:sldMkLst>
      </pc:sldChg>
      <pc:sldChg chg="addSp modSp mod">
        <pc:chgData name="David Russel" userId="99469b3f-e1d4-409d-aa44-2a8418279fcc" providerId="ADAL" clId="{DA58933C-9FD7-4269-BA7E-AE29BACCFF44}" dt="2024-03-04T12:29:07.742" v="771" actId="14100"/>
        <pc:sldMkLst>
          <pc:docMk/>
          <pc:sldMk cId="3848389493" sldId="266"/>
        </pc:sldMkLst>
        <pc:spChg chg="mod">
          <ac:chgData name="David Russel" userId="99469b3f-e1d4-409d-aa44-2a8418279fcc" providerId="ADAL" clId="{DA58933C-9FD7-4269-BA7E-AE29BACCFF44}" dt="2024-02-29T08:12:16.618" v="12" actId="14100"/>
          <ac:spMkLst>
            <pc:docMk/>
            <pc:sldMk cId="3848389493" sldId="266"/>
            <ac:spMk id="2" creationId="{5DD4F736-4F94-85DB-E58B-CF652E439576}"/>
          </ac:spMkLst>
        </pc:spChg>
        <pc:spChg chg="add mod">
          <ac:chgData name="David Russel" userId="99469b3f-e1d4-409d-aa44-2a8418279fcc" providerId="ADAL" clId="{DA58933C-9FD7-4269-BA7E-AE29BACCFF44}" dt="2024-02-29T08:11:25.656" v="6" actId="1076"/>
          <ac:spMkLst>
            <pc:docMk/>
            <pc:sldMk cId="3848389493" sldId="266"/>
            <ac:spMk id="7" creationId="{39202AA5-B97E-9E95-97C7-807FDED084E4}"/>
          </ac:spMkLst>
        </pc:spChg>
        <pc:spChg chg="add">
          <ac:chgData name="David Russel" userId="99469b3f-e1d4-409d-aa44-2a8418279fcc" providerId="ADAL" clId="{DA58933C-9FD7-4269-BA7E-AE29BACCFF44}" dt="2024-02-29T08:11:57.265" v="10"/>
          <ac:spMkLst>
            <pc:docMk/>
            <pc:sldMk cId="3848389493" sldId="266"/>
            <ac:spMk id="8" creationId="{3A7FA891-4AA5-39FC-89B6-91C81C5AC58E}"/>
          </ac:spMkLst>
        </pc:spChg>
        <pc:spChg chg="add">
          <ac:chgData name="David Russel" userId="99469b3f-e1d4-409d-aa44-2a8418279fcc" providerId="ADAL" clId="{DA58933C-9FD7-4269-BA7E-AE29BACCFF44}" dt="2024-02-29T08:11:57.265" v="10"/>
          <ac:spMkLst>
            <pc:docMk/>
            <pc:sldMk cId="3848389493" sldId="266"/>
            <ac:spMk id="9" creationId="{7C639D8A-B00C-73A8-8528-3EBC14774D2B}"/>
          </ac:spMkLst>
        </pc:spChg>
        <pc:picChg chg="mod">
          <ac:chgData name="David Russel" userId="99469b3f-e1d4-409d-aa44-2a8418279fcc" providerId="ADAL" clId="{DA58933C-9FD7-4269-BA7E-AE29BACCFF44}" dt="2024-03-04T12:29:07.742" v="771" actId="14100"/>
          <ac:picMkLst>
            <pc:docMk/>
            <pc:sldMk cId="3848389493" sldId="266"/>
            <ac:picMk id="4" creationId="{FEE95B64-44AC-9B6A-7201-622A5E933A8C}"/>
          </ac:picMkLst>
        </pc:picChg>
        <pc:picChg chg="add mod">
          <ac:chgData name="David Russel" userId="99469b3f-e1d4-409d-aa44-2a8418279fcc" providerId="ADAL" clId="{DA58933C-9FD7-4269-BA7E-AE29BACCFF44}" dt="2024-02-29T08:12:42.687" v="14" actId="1076"/>
          <ac:picMkLst>
            <pc:docMk/>
            <pc:sldMk cId="3848389493" sldId="266"/>
            <ac:picMk id="10" creationId="{0562AD6E-8D1C-5CEE-1F96-86DC8A35FE8A}"/>
          </ac:picMkLst>
        </pc:picChg>
        <pc:picChg chg="add">
          <ac:chgData name="David Russel" userId="99469b3f-e1d4-409d-aa44-2a8418279fcc" providerId="ADAL" clId="{DA58933C-9FD7-4269-BA7E-AE29BACCFF44}" dt="2024-02-29T08:11:57.265" v="10"/>
          <ac:picMkLst>
            <pc:docMk/>
            <pc:sldMk cId="3848389493" sldId="266"/>
            <ac:picMk id="2049" creationId="{DC834C8A-165D-B584-4AE5-D74AB94359D9}"/>
          </ac:picMkLst>
        </pc:picChg>
      </pc:sldChg>
      <pc:sldChg chg="del">
        <pc:chgData name="David Russel" userId="99469b3f-e1d4-409d-aa44-2a8418279fcc" providerId="ADAL" clId="{DA58933C-9FD7-4269-BA7E-AE29BACCFF44}" dt="2024-02-29T08:08:51.168" v="1" actId="47"/>
        <pc:sldMkLst>
          <pc:docMk/>
          <pc:sldMk cId="594196053" sldId="276"/>
        </pc:sldMkLst>
      </pc:sldChg>
      <pc:sldChg chg="del">
        <pc:chgData name="David Russel" userId="99469b3f-e1d4-409d-aa44-2a8418279fcc" providerId="ADAL" clId="{DA58933C-9FD7-4269-BA7E-AE29BACCFF44}" dt="2024-02-29T08:08:51.168" v="1" actId="47"/>
        <pc:sldMkLst>
          <pc:docMk/>
          <pc:sldMk cId="1266164579" sldId="283"/>
        </pc:sldMkLst>
      </pc:sldChg>
      <pc:sldChg chg="del">
        <pc:chgData name="David Russel" userId="99469b3f-e1d4-409d-aa44-2a8418279fcc" providerId="ADAL" clId="{DA58933C-9FD7-4269-BA7E-AE29BACCFF44}" dt="2024-02-29T08:08:51.168" v="1" actId="47"/>
        <pc:sldMkLst>
          <pc:docMk/>
          <pc:sldMk cId="4003858846" sldId="286"/>
        </pc:sldMkLst>
      </pc:sldChg>
      <pc:sldChg chg="del">
        <pc:chgData name="David Russel" userId="99469b3f-e1d4-409d-aa44-2a8418279fcc" providerId="ADAL" clId="{DA58933C-9FD7-4269-BA7E-AE29BACCFF44}" dt="2024-02-29T08:08:51.168" v="1" actId="47"/>
        <pc:sldMkLst>
          <pc:docMk/>
          <pc:sldMk cId="3059538632" sldId="296"/>
        </pc:sldMkLst>
      </pc:sldChg>
      <pc:sldChg chg="del">
        <pc:chgData name="David Russel" userId="99469b3f-e1d4-409d-aa44-2a8418279fcc" providerId="ADAL" clId="{DA58933C-9FD7-4269-BA7E-AE29BACCFF44}" dt="2024-02-29T08:08:51.168" v="1" actId="47"/>
        <pc:sldMkLst>
          <pc:docMk/>
          <pc:sldMk cId="1502370354" sldId="300"/>
        </pc:sldMkLst>
      </pc:sldChg>
      <pc:sldChg chg="del">
        <pc:chgData name="David Russel" userId="99469b3f-e1d4-409d-aa44-2a8418279fcc" providerId="ADAL" clId="{DA58933C-9FD7-4269-BA7E-AE29BACCFF44}" dt="2024-02-29T08:08:51.168" v="1" actId="47"/>
        <pc:sldMkLst>
          <pc:docMk/>
          <pc:sldMk cId="3818307865" sldId="301"/>
        </pc:sldMkLst>
      </pc:sldChg>
      <pc:sldChg chg="del">
        <pc:chgData name="David Russel" userId="99469b3f-e1d4-409d-aa44-2a8418279fcc" providerId="ADAL" clId="{DA58933C-9FD7-4269-BA7E-AE29BACCFF44}" dt="2024-02-29T08:08:51.168" v="1" actId="47"/>
        <pc:sldMkLst>
          <pc:docMk/>
          <pc:sldMk cId="3356527202" sldId="302"/>
        </pc:sldMkLst>
      </pc:sldChg>
      <pc:sldChg chg="del">
        <pc:chgData name="David Russel" userId="99469b3f-e1d4-409d-aa44-2a8418279fcc" providerId="ADAL" clId="{DA58933C-9FD7-4269-BA7E-AE29BACCFF44}" dt="2024-02-29T08:08:51.168" v="1" actId="47"/>
        <pc:sldMkLst>
          <pc:docMk/>
          <pc:sldMk cId="2911753193" sldId="303"/>
        </pc:sldMkLst>
      </pc:sldChg>
      <pc:sldChg chg="del">
        <pc:chgData name="David Russel" userId="99469b3f-e1d4-409d-aa44-2a8418279fcc" providerId="ADAL" clId="{DA58933C-9FD7-4269-BA7E-AE29BACCFF44}" dt="2024-02-29T08:08:51.168" v="1" actId="47"/>
        <pc:sldMkLst>
          <pc:docMk/>
          <pc:sldMk cId="1283910066" sldId="304"/>
        </pc:sldMkLst>
      </pc:sldChg>
      <pc:sldChg chg="del">
        <pc:chgData name="David Russel" userId="99469b3f-e1d4-409d-aa44-2a8418279fcc" providerId="ADAL" clId="{DA58933C-9FD7-4269-BA7E-AE29BACCFF44}" dt="2024-02-29T08:08:51.168" v="1" actId="47"/>
        <pc:sldMkLst>
          <pc:docMk/>
          <pc:sldMk cId="3762771137" sldId="305"/>
        </pc:sldMkLst>
      </pc:sldChg>
      <pc:sldChg chg="del">
        <pc:chgData name="David Russel" userId="99469b3f-e1d4-409d-aa44-2a8418279fcc" providerId="ADAL" clId="{DA58933C-9FD7-4269-BA7E-AE29BACCFF44}" dt="2024-02-29T08:08:51.168" v="1" actId="47"/>
        <pc:sldMkLst>
          <pc:docMk/>
          <pc:sldMk cId="2744952762" sldId="306"/>
        </pc:sldMkLst>
      </pc:sldChg>
      <pc:sldChg chg="del">
        <pc:chgData name="David Russel" userId="99469b3f-e1d4-409d-aa44-2a8418279fcc" providerId="ADAL" clId="{DA58933C-9FD7-4269-BA7E-AE29BACCFF44}" dt="2024-02-29T08:08:51.168" v="1" actId="47"/>
        <pc:sldMkLst>
          <pc:docMk/>
          <pc:sldMk cId="3736127375" sldId="307"/>
        </pc:sldMkLst>
      </pc:sldChg>
      <pc:sldChg chg="del">
        <pc:chgData name="David Russel" userId="99469b3f-e1d4-409d-aa44-2a8418279fcc" providerId="ADAL" clId="{DA58933C-9FD7-4269-BA7E-AE29BACCFF44}" dt="2024-02-29T08:08:51.168" v="1" actId="47"/>
        <pc:sldMkLst>
          <pc:docMk/>
          <pc:sldMk cId="247915832" sldId="311"/>
        </pc:sldMkLst>
      </pc:sldChg>
      <pc:sldChg chg="del">
        <pc:chgData name="David Russel" userId="99469b3f-e1d4-409d-aa44-2a8418279fcc" providerId="ADAL" clId="{DA58933C-9FD7-4269-BA7E-AE29BACCFF44}" dt="2024-02-29T08:08:51.168" v="1" actId="47"/>
        <pc:sldMkLst>
          <pc:docMk/>
          <pc:sldMk cId="4127554736" sldId="313"/>
        </pc:sldMkLst>
      </pc:sldChg>
      <pc:sldChg chg="del">
        <pc:chgData name="David Russel" userId="99469b3f-e1d4-409d-aa44-2a8418279fcc" providerId="ADAL" clId="{DA58933C-9FD7-4269-BA7E-AE29BACCFF44}" dt="2024-02-29T08:08:51.168" v="1" actId="47"/>
        <pc:sldMkLst>
          <pc:docMk/>
          <pc:sldMk cId="144728481" sldId="314"/>
        </pc:sldMkLst>
      </pc:sldChg>
      <pc:sldChg chg="del">
        <pc:chgData name="David Russel" userId="99469b3f-e1d4-409d-aa44-2a8418279fcc" providerId="ADAL" clId="{DA58933C-9FD7-4269-BA7E-AE29BACCFF44}" dt="2024-02-29T08:08:51.168" v="1" actId="47"/>
        <pc:sldMkLst>
          <pc:docMk/>
          <pc:sldMk cId="2699859276" sldId="315"/>
        </pc:sldMkLst>
      </pc:sldChg>
      <pc:sldChg chg="addSp delSp modSp mod modNotesTx">
        <pc:chgData name="David Russel" userId="99469b3f-e1d4-409d-aa44-2a8418279fcc" providerId="ADAL" clId="{DA58933C-9FD7-4269-BA7E-AE29BACCFF44}" dt="2024-03-04T13:07:45.366" v="1294" actId="14100"/>
        <pc:sldMkLst>
          <pc:docMk/>
          <pc:sldMk cId="2255513817" sldId="320"/>
        </pc:sldMkLst>
        <pc:spChg chg="mod">
          <ac:chgData name="David Russel" userId="99469b3f-e1d4-409d-aa44-2a8418279fcc" providerId="ADAL" clId="{DA58933C-9FD7-4269-BA7E-AE29BACCFF44}" dt="2024-03-04T12:37:13.118" v="1142" actId="1076"/>
          <ac:spMkLst>
            <pc:docMk/>
            <pc:sldMk cId="2255513817" sldId="320"/>
            <ac:spMk id="3" creationId="{CBFFBEC6-1310-3406-E967-60CFC3F1FED1}"/>
          </ac:spMkLst>
        </pc:spChg>
        <pc:spChg chg="add mod">
          <ac:chgData name="David Russel" userId="99469b3f-e1d4-409d-aa44-2a8418279fcc" providerId="ADAL" clId="{DA58933C-9FD7-4269-BA7E-AE29BACCFF44}" dt="2024-03-04T12:37:42.584" v="1144" actId="1076"/>
          <ac:spMkLst>
            <pc:docMk/>
            <pc:sldMk cId="2255513817" sldId="320"/>
            <ac:spMk id="10" creationId="{54714B92-F35E-CB93-90F5-1A3D6CC4F671}"/>
          </ac:spMkLst>
        </pc:spChg>
        <pc:spChg chg="add mod">
          <ac:chgData name="David Russel" userId="99469b3f-e1d4-409d-aa44-2a8418279fcc" providerId="ADAL" clId="{DA58933C-9FD7-4269-BA7E-AE29BACCFF44}" dt="2024-03-04T12:42:22.238" v="1165" actId="1076"/>
          <ac:spMkLst>
            <pc:docMk/>
            <pc:sldMk cId="2255513817" sldId="320"/>
            <ac:spMk id="11" creationId="{E5165602-BF07-7963-5E33-C86F988C66BD}"/>
          </ac:spMkLst>
        </pc:spChg>
        <pc:spChg chg="add mod">
          <ac:chgData name="David Russel" userId="99469b3f-e1d4-409d-aa44-2a8418279fcc" providerId="ADAL" clId="{DA58933C-9FD7-4269-BA7E-AE29BACCFF44}" dt="2024-03-04T12:38:01.973" v="1145" actId="1076"/>
          <ac:spMkLst>
            <pc:docMk/>
            <pc:sldMk cId="2255513817" sldId="320"/>
            <ac:spMk id="12" creationId="{3CFF8776-EDC1-70F9-06B5-332DD33E61FA}"/>
          </ac:spMkLst>
        </pc:spChg>
        <pc:spChg chg="add mod">
          <ac:chgData name="David Russel" userId="99469b3f-e1d4-409d-aa44-2a8418279fcc" providerId="ADAL" clId="{DA58933C-9FD7-4269-BA7E-AE29BACCFF44}" dt="2024-03-04T12:38:01.973" v="1145" actId="1076"/>
          <ac:spMkLst>
            <pc:docMk/>
            <pc:sldMk cId="2255513817" sldId="320"/>
            <ac:spMk id="13" creationId="{B988BAC2-39B9-7E10-4693-C9515D0970F4}"/>
          </ac:spMkLst>
        </pc:spChg>
        <pc:picChg chg="mod">
          <ac:chgData name="David Russel" userId="99469b3f-e1d4-409d-aa44-2a8418279fcc" providerId="ADAL" clId="{DA58933C-9FD7-4269-BA7E-AE29BACCFF44}" dt="2024-03-04T12:38:01.973" v="1145" actId="1076"/>
          <ac:picMkLst>
            <pc:docMk/>
            <pc:sldMk cId="2255513817" sldId="320"/>
            <ac:picMk id="2" creationId="{6C2674D0-83FD-5D5D-877C-32F549FD1E1E}"/>
          </ac:picMkLst>
        </pc:picChg>
        <pc:picChg chg="mod">
          <ac:chgData name="David Russel" userId="99469b3f-e1d4-409d-aa44-2a8418279fcc" providerId="ADAL" clId="{DA58933C-9FD7-4269-BA7E-AE29BACCFF44}" dt="2024-03-04T12:38:01.973" v="1145" actId="1076"/>
          <ac:picMkLst>
            <pc:docMk/>
            <pc:sldMk cId="2255513817" sldId="320"/>
            <ac:picMk id="4" creationId="{20021C65-191C-A938-3B54-2EB80FF45C2D}"/>
          </ac:picMkLst>
        </pc:picChg>
        <pc:picChg chg="add">
          <ac:chgData name="David Russel" userId="99469b3f-e1d4-409d-aa44-2a8418279fcc" providerId="ADAL" clId="{DA58933C-9FD7-4269-BA7E-AE29BACCFF44}" dt="2024-03-04T10:22:21.066" v="762" actId="931"/>
          <ac:picMkLst>
            <pc:docMk/>
            <pc:sldMk cId="2255513817" sldId="320"/>
            <ac:picMk id="4" creationId="{6C2674D0-83FD-5D5D-877C-32F549FD1E1E}"/>
          </ac:picMkLst>
        </pc:picChg>
        <pc:picChg chg="mod">
          <ac:chgData name="David Russel" userId="99469b3f-e1d4-409d-aa44-2a8418279fcc" providerId="ADAL" clId="{DA58933C-9FD7-4269-BA7E-AE29BACCFF44}" dt="2024-03-04T13:07:33.659" v="1293" actId="1076"/>
          <ac:picMkLst>
            <pc:docMk/>
            <pc:sldMk cId="2255513817" sldId="320"/>
            <ac:picMk id="6" creationId="{55826600-5770-782F-CA7F-2DD25EA0FEE9}"/>
          </ac:picMkLst>
        </pc:picChg>
        <pc:picChg chg="del mod">
          <ac:chgData name="David Russel" userId="99469b3f-e1d4-409d-aa44-2a8418279fcc" providerId="ADAL" clId="{DA58933C-9FD7-4269-BA7E-AE29BACCFF44}" dt="2024-03-04T12:38:05.780" v="1146" actId="478"/>
          <ac:picMkLst>
            <pc:docMk/>
            <pc:sldMk cId="2255513817" sldId="320"/>
            <ac:picMk id="7" creationId="{E33A7313-835B-F859-F588-C78E7DFD7774}"/>
          </ac:picMkLst>
        </pc:picChg>
        <pc:picChg chg="mod">
          <ac:chgData name="David Russel" userId="99469b3f-e1d4-409d-aa44-2a8418279fcc" providerId="ADAL" clId="{DA58933C-9FD7-4269-BA7E-AE29BACCFF44}" dt="2024-03-04T12:42:22.238" v="1165" actId="1076"/>
          <ac:picMkLst>
            <pc:docMk/>
            <pc:sldMk cId="2255513817" sldId="320"/>
            <ac:picMk id="8" creationId="{1C93786A-4131-7EB3-66A9-940E0476EB4B}"/>
          </ac:picMkLst>
        </pc:picChg>
        <pc:picChg chg="add mod">
          <ac:chgData name="David Russel" userId="99469b3f-e1d4-409d-aa44-2a8418279fcc" providerId="ADAL" clId="{DA58933C-9FD7-4269-BA7E-AE29BACCFF44}" dt="2024-03-04T12:37:42.584" v="1144" actId="1076"/>
          <ac:picMkLst>
            <pc:docMk/>
            <pc:sldMk cId="2255513817" sldId="320"/>
            <ac:picMk id="9" creationId="{0E87DD47-2133-C282-D1CB-46F2EED6DBE0}"/>
          </ac:picMkLst>
        </pc:picChg>
        <pc:picChg chg="add del mod">
          <ac:chgData name="David Russel" userId="99469b3f-e1d4-409d-aa44-2a8418279fcc" providerId="ADAL" clId="{DA58933C-9FD7-4269-BA7E-AE29BACCFF44}" dt="2024-03-04T12:42:48.650" v="1166" actId="21"/>
          <ac:picMkLst>
            <pc:docMk/>
            <pc:sldMk cId="2255513817" sldId="320"/>
            <ac:picMk id="15" creationId="{06305112-CECF-AE59-0C9A-65FC69AC4EE0}"/>
          </ac:picMkLst>
        </pc:picChg>
        <pc:picChg chg="add del mod ord">
          <ac:chgData name="David Russel" userId="99469b3f-e1d4-409d-aa44-2a8418279fcc" providerId="ADAL" clId="{DA58933C-9FD7-4269-BA7E-AE29BACCFF44}" dt="2024-03-04T12:42:48.650" v="1166" actId="21"/>
          <ac:picMkLst>
            <pc:docMk/>
            <pc:sldMk cId="2255513817" sldId="320"/>
            <ac:picMk id="17" creationId="{7058DD41-B1B9-348B-9CEF-71667D4A2BA4}"/>
          </ac:picMkLst>
        </pc:picChg>
        <pc:picChg chg="add mod">
          <ac:chgData name="David Russel" userId="99469b3f-e1d4-409d-aa44-2a8418279fcc" providerId="ADAL" clId="{DA58933C-9FD7-4269-BA7E-AE29BACCFF44}" dt="2024-03-04T13:07:45.366" v="1294" actId="14100"/>
          <ac:picMkLst>
            <pc:docMk/>
            <pc:sldMk cId="2255513817" sldId="320"/>
            <ac:picMk id="19" creationId="{EE55F615-20B3-AACF-7094-FA0725FDE965}"/>
          </ac:picMkLst>
        </pc:picChg>
        <pc:picChg chg="add mod ord">
          <ac:chgData name="David Russel" userId="99469b3f-e1d4-409d-aa44-2a8418279fcc" providerId="ADAL" clId="{DA58933C-9FD7-4269-BA7E-AE29BACCFF44}" dt="2024-03-04T13:07:45.366" v="1294" actId="14100"/>
          <ac:picMkLst>
            <pc:docMk/>
            <pc:sldMk cId="2255513817" sldId="320"/>
            <ac:picMk id="21" creationId="{03027ADF-3C20-F4F7-28B9-03D841990E2F}"/>
          </ac:picMkLst>
        </pc:picChg>
      </pc:sldChg>
      <pc:sldChg chg="del">
        <pc:chgData name="David Russel" userId="99469b3f-e1d4-409d-aa44-2a8418279fcc" providerId="ADAL" clId="{DA58933C-9FD7-4269-BA7E-AE29BACCFF44}" dt="2024-02-29T08:08:51.168" v="1" actId="47"/>
        <pc:sldMkLst>
          <pc:docMk/>
          <pc:sldMk cId="949189535" sldId="321"/>
        </pc:sldMkLst>
      </pc:sldChg>
      <pc:sldChg chg="del">
        <pc:chgData name="David Russel" userId="99469b3f-e1d4-409d-aa44-2a8418279fcc" providerId="ADAL" clId="{DA58933C-9FD7-4269-BA7E-AE29BACCFF44}" dt="2024-02-29T08:08:51.168" v="1" actId="47"/>
        <pc:sldMkLst>
          <pc:docMk/>
          <pc:sldMk cId="607030042" sldId="322"/>
        </pc:sldMkLst>
      </pc:sldChg>
      <pc:sldChg chg="del">
        <pc:chgData name="David Russel" userId="99469b3f-e1d4-409d-aa44-2a8418279fcc" providerId="ADAL" clId="{DA58933C-9FD7-4269-BA7E-AE29BACCFF44}" dt="2024-02-29T08:08:51.168" v="1" actId="47"/>
        <pc:sldMkLst>
          <pc:docMk/>
          <pc:sldMk cId="3985303276" sldId="323"/>
        </pc:sldMkLst>
      </pc:sldChg>
      <pc:sldChg chg="modSp mod">
        <pc:chgData name="David Russel" userId="99469b3f-e1d4-409d-aa44-2a8418279fcc" providerId="ADAL" clId="{DA58933C-9FD7-4269-BA7E-AE29BACCFF44}" dt="2024-03-04T09:32:32.289" v="400" actId="20577"/>
        <pc:sldMkLst>
          <pc:docMk/>
          <pc:sldMk cId="944702848" sldId="375"/>
        </pc:sldMkLst>
        <pc:spChg chg="mod">
          <ac:chgData name="David Russel" userId="99469b3f-e1d4-409d-aa44-2a8418279fcc" providerId="ADAL" clId="{DA58933C-9FD7-4269-BA7E-AE29BACCFF44}" dt="2024-03-04T09:32:32.289" v="400" actId="20577"/>
          <ac:spMkLst>
            <pc:docMk/>
            <pc:sldMk cId="944702848" sldId="375"/>
            <ac:spMk id="6" creationId="{7240811A-0965-07F4-3512-1950D78EA2FB}"/>
          </ac:spMkLst>
        </pc:spChg>
      </pc:sldChg>
      <pc:sldChg chg="del">
        <pc:chgData name="David Russel" userId="99469b3f-e1d4-409d-aa44-2a8418279fcc" providerId="ADAL" clId="{DA58933C-9FD7-4269-BA7E-AE29BACCFF44}" dt="2024-02-29T08:08:51.168" v="1" actId="47"/>
        <pc:sldMkLst>
          <pc:docMk/>
          <pc:sldMk cId="1884616340" sldId="2145707030"/>
        </pc:sldMkLst>
      </pc:sldChg>
      <pc:sldChg chg="del">
        <pc:chgData name="David Russel" userId="99469b3f-e1d4-409d-aa44-2a8418279fcc" providerId="ADAL" clId="{DA58933C-9FD7-4269-BA7E-AE29BACCFF44}" dt="2024-02-29T08:08:51.168" v="1" actId="47"/>
        <pc:sldMkLst>
          <pc:docMk/>
          <pc:sldMk cId="2998284094" sldId="2145707033"/>
        </pc:sldMkLst>
      </pc:sldChg>
      <pc:sldChg chg="add">
        <pc:chgData name="David Russel" userId="99469b3f-e1d4-409d-aa44-2a8418279fcc" providerId="ADAL" clId="{DA58933C-9FD7-4269-BA7E-AE29BACCFF44}" dt="2024-02-29T08:06:00.709" v="0"/>
        <pc:sldMkLst>
          <pc:docMk/>
          <pc:sldMk cId="3821269420" sldId="2145707035"/>
        </pc:sldMkLst>
      </pc:sldChg>
      <pc:sldChg chg="modSp mod">
        <pc:chgData name="David Russel" userId="99469b3f-e1d4-409d-aa44-2a8418279fcc" providerId="ADAL" clId="{DA58933C-9FD7-4269-BA7E-AE29BACCFF44}" dt="2024-03-04T13:06:54.367" v="1292" actId="1076"/>
        <pc:sldMkLst>
          <pc:docMk/>
          <pc:sldMk cId="3821269420" sldId="2145707036"/>
        </pc:sldMkLst>
        <pc:picChg chg="mod">
          <ac:chgData name="David Russel" userId="99469b3f-e1d4-409d-aa44-2a8418279fcc" providerId="ADAL" clId="{DA58933C-9FD7-4269-BA7E-AE29BACCFF44}" dt="2024-03-04T13:06:54.367" v="1292" actId="1076"/>
          <ac:picMkLst>
            <pc:docMk/>
            <pc:sldMk cId="3821269420" sldId="2145707036"/>
            <ac:picMk id="5" creationId="{98C9FF2D-60C3-A557-AF8C-2DDAD1A33039}"/>
          </ac:picMkLst>
        </pc:picChg>
        <pc:picChg chg="mod">
          <ac:chgData name="David Russel" userId="99469b3f-e1d4-409d-aa44-2a8418279fcc" providerId="ADAL" clId="{DA58933C-9FD7-4269-BA7E-AE29BACCFF44}" dt="2024-03-04T13:06:25.133" v="1287" actId="14100"/>
          <ac:picMkLst>
            <pc:docMk/>
            <pc:sldMk cId="3821269420" sldId="2145707036"/>
            <ac:picMk id="7" creationId="{B80556E4-B5FE-22AA-266D-FA7C2F4741C3}"/>
          </ac:picMkLst>
        </pc:picChg>
        <pc:picChg chg="mod">
          <ac:chgData name="David Russel" userId="99469b3f-e1d4-409d-aa44-2a8418279fcc" providerId="ADAL" clId="{DA58933C-9FD7-4269-BA7E-AE29BACCFF44}" dt="2024-03-04T13:06:40.587" v="1289" actId="1076"/>
          <ac:picMkLst>
            <pc:docMk/>
            <pc:sldMk cId="3821269420" sldId="2145707036"/>
            <ac:picMk id="9" creationId="{A972AA4A-C2DA-0F5A-3625-B833C5F823AA}"/>
          </ac:picMkLst>
        </pc:picChg>
        <pc:picChg chg="mod">
          <ac:chgData name="David Russel" userId="99469b3f-e1d4-409d-aa44-2a8418279fcc" providerId="ADAL" clId="{DA58933C-9FD7-4269-BA7E-AE29BACCFF44}" dt="2024-03-04T13:06:36.609" v="1288" actId="1076"/>
          <ac:picMkLst>
            <pc:docMk/>
            <pc:sldMk cId="3821269420" sldId="2145707036"/>
            <ac:picMk id="11" creationId="{9333B4BB-5E4B-7B05-047D-96616BEA1EF7}"/>
          </ac:picMkLst>
        </pc:picChg>
        <pc:picChg chg="mod">
          <ac:chgData name="David Russel" userId="99469b3f-e1d4-409d-aa44-2a8418279fcc" providerId="ADAL" clId="{DA58933C-9FD7-4269-BA7E-AE29BACCFF44}" dt="2024-03-04T13:06:25.133" v="1287" actId="14100"/>
          <ac:picMkLst>
            <pc:docMk/>
            <pc:sldMk cId="3821269420" sldId="2145707036"/>
            <ac:picMk id="13" creationId="{435FBDAA-9FC2-9024-5C72-A8646ABA264E}"/>
          </ac:picMkLst>
        </pc:picChg>
        <pc:picChg chg="mod">
          <ac:chgData name="David Russel" userId="99469b3f-e1d4-409d-aa44-2a8418279fcc" providerId="ADAL" clId="{DA58933C-9FD7-4269-BA7E-AE29BACCFF44}" dt="2024-03-04T13:06:44.455" v="1290" actId="1076"/>
          <ac:picMkLst>
            <pc:docMk/>
            <pc:sldMk cId="3821269420" sldId="2145707036"/>
            <ac:picMk id="15" creationId="{51C15D62-5D0A-75DD-285F-E34776AD61FD}"/>
          </ac:picMkLst>
        </pc:picChg>
        <pc:picChg chg="mod">
          <ac:chgData name="David Russel" userId="99469b3f-e1d4-409d-aa44-2a8418279fcc" providerId="ADAL" clId="{DA58933C-9FD7-4269-BA7E-AE29BACCFF44}" dt="2024-03-04T13:06:51.143" v="1291" actId="1076"/>
          <ac:picMkLst>
            <pc:docMk/>
            <pc:sldMk cId="3821269420" sldId="2145707036"/>
            <ac:picMk id="17" creationId="{D2C82703-980A-3F0F-8329-988C19F290BE}"/>
          </ac:picMkLst>
        </pc:picChg>
      </pc:sldChg>
      <pc:sldChg chg="modSp mod modClrScheme chgLayout">
        <pc:chgData name="David Russel" userId="99469b3f-e1d4-409d-aa44-2a8418279fcc" providerId="ADAL" clId="{DA58933C-9FD7-4269-BA7E-AE29BACCFF44}" dt="2024-03-04T13:01:40.751" v="1228" actId="700"/>
        <pc:sldMkLst>
          <pc:docMk/>
          <pc:sldMk cId="867523391" sldId="2145707037"/>
        </pc:sldMkLst>
        <pc:spChg chg="mod ord">
          <ac:chgData name="David Russel" userId="99469b3f-e1d4-409d-aa44-2a8418279fcc" providerId="ADAL" clId="{DA58933C-9FD7-4269-BA7E-AE29BACCFF44}" dt="2024-03-04T13:01:40.751" v="1228" actId="700"/>
          <ac:spMkLst>
            <pc:docMk/>
            <pc:sldMk cId="867523391" sldId="2145707037"/>
            <ac:spMk id="2" creationId="{77ACA8FF-7225-355E-6741-7CB885D91BCA}"/>
          </ac:spMkLst>
        </pc:spChg>
        <pc:spChg chg="mod ord">
          <ac:chgData name="David Russel" userId="99469b3f-e1d4-409d-aa44-2a8418279fcc" providerId="ADAL" clId="{DA58933C-9FD7-4269-BA7E-AE29BACCFF44}" dt="2024-03-04T13:01:40.751" v="1228" actId="700"/>
          <ac:spMkLst>
            <pc:docMk/>
            <pc:sldMk cId="867523391" sldId="2145707037"/>
            <ac:spMk id="4" creationId="{758BF547-284D-CC9D-096F-BC5484D67DCF}"/>
          </ac:spMkLst>
        </pc:spChg>
      </pc:sldChg>
      <pc:sldChg chg="addSp modSp mod">
        <pc:chgData name="David Russel" userId="99469b3f-e1d4-409d-aa44-2a8418279fcc" providerId="ADAL" clId="{DA58933C-9FD7-4269-BA7E-AE29BACCFF44}" dt="2024-03-04T12:45:58.560" v="1189" actId="1076"/>
        <pc:sldMkLst>
          <pc:docMk/>
          <pc:sldMk cId="119599556" sldId="2145707038"/>
        </pc:sldMkLst>
        <pc:picChg chg="mod">
          <ac:chgData name="David Russel" userId="99469b3f-e1d4-409d-aa44-2a8418279fcc" providerId="ADAL" clId="{DA58933C-9FD7-4269-BA7E-AE29BACCFF44}" dt="2024-03-04T12:43:36.571" v="1173" actId="1076"/>
          <ac:picMkLst>
            <pc:docMk/>
            <pc:sldMk cId="119599556" sldId="2145707038"/>
            <ac:picMk id="3" creationId="{152A8A42-9EF5-30E9-2406-A2CBB5A6906A}"/>
          </ac:picMkLst>
        </pc:picChg>
        <pc:picChg chg="mod">
          <ac:chgData name="David Russel" userId="99469b3f-e1d4-409d-aa44-2a8418279fcc" providerId="ADAL" clId="{DA58933C-9FD7-4269-BA7E-AE29BACCFF44}" dt="2024-03-04T12:43:16.537" v="1170" actId="1076"/>
          <ac:picMkLst>
            <pc:docMk/>
            <pc:sldMk cId="119599556" sldId="2145707038"/>
            <ac:picMk id="7" creationId="{E356769F-9C98-9E38-E972-6146EE67A3CE}"/>
          </ac:picMkLst>
        </pc:picChg>
        <pc:picChg chg="add mod">
          <ac:chgData name="David Russel" userId="99469b3f-e1d4-409d-aa44-2a8418279fcc" providerId="ADAL" clId="{DA58933C-9FD7-4269-BA7E-AE29BACCFF44}" dt="2024-03-04T12:45:58.560" v="1189" actId="1076"/>
          <ac:picMkLst>
            <pc:docMk/>
            <pc:sldMk cId="119599556" sldId="2145707038"/>
            <ac:picMk id="15" creationId="{06305112-CECF-AE59-0C9A-65FC69AC4EE0}"/>
          </ac:picMkLst>
        </pc:picChg>
        <pc:picChg chg="add mod">
          <ac:chgData name="David Russel" userId="99469b3f-e1d4-409d-aa44-2a8418279fcc" providerId="ADAL" clId="{DA58933C-9FD7-4269-BA7E-AE29BACCFF44}" dt="2024-03-04T12:43:33.402" v="1172" actId="1076"/>
          <ac:picMkLst>
            <pc:docMk/>
            <pc:sldMk cId="119599556" sldId="2145707038"/>
            <ac:picMk id="17" creationId="{7058DD41-B1B9-348B-9CEF-71667D4A2BA4}"/>
          </ac:picMkLst>
        </pc:picChg>
      </pc:sldChg>
      <pc:sldChg chg="modSp mod modClrScheme chgLayout">
        <pc:chgData name="David Russel" userId="99469b3f-e1d4-409d-aa44-2a8418279fcc" providerId="ADAL" clId="{DA58933C-9FD7-4269-BA7E-AE29BACCFF44}" dt="2024-03-04T13:01:17.828" v="1227" actId="700"/>
        <pc:sldMkLst>
          <pc:docMk/>
          <pc:sldMk cId="218028247" sldId="2145707039"/>
        </pc:sldMkLst>
        <pc:spChg chg="mod ord">
          <ac:chgData name="David Russel" userId="99469b3f-e1d4-409d-aa44-2a8418279fcc" providerId="ADAL" clId="{DA58933C-9FD7-4269-BA7E-AE29BACCFF44}" dt="2024-03-04T13:01:17.828" v="1227" actId="700"/>
          <ac:spMkLst>
            <pc:docMk/>
            <pc:sldMk cId="218028247" sldId="2145707039"/>
            <ac:spMk id="2" creationId="{44A8C987-EF8B-AD1F-F1D9-44835B893FEC}"/>
          </ac:spMkLst>
        </pc:spChg>
        <pc:spChg chg="mod ord">
          <ac:chgData name="David Russel" userId="99469b3f-e1d4-409d-aa44-2a8418279fcc" providerId="ADAL" clId="{DA58933C-9FD7-4269-BA7E-AE29BACCFF44}" dt="2024-03-04T13:01:17.828" v="1227" actId="700"/>
          <ac:spMkLst>
            <pc:docMk/>
            <pc:sldMk cId="218028247" sldId="2145707039"/>
            <ac:spMk id="5" creationId="{897C0863-DA11-5F18-69C2-E4EB2C005119}"/>
          </ac:spMkLst>
        </pc:spChg>
      </pc:sldChg>
      <pc:sldChg chg="addSp modSp mod">
        <pc:chgData name="David Russel" userId="99469b3f-e1d4-409d-aa44-2a8418279fcc" providerId="ADAL" clId="{DA58933C-9FD7-4269-BA7E-AE29BACCFF44}" dt="2024-03-04T12:51:30.122" v="1224" actId="1076"/>
        <pc:sldMkLst>
          <pc:docMk/>
          <pc:sldMk cId="1987932308" sldId="2145707040"/>
        </pc:sldMkLst>
        <pc:spChg chg="mod">
          <ac:chgData name="David Russel" userId="99469b3f-e1d4-409d-aa44-2a8418279fcc" providerId="ADAL" clId="{DA58933C-9FD7-4269-BA7E-AE29BACCFF44}" dt="2024-03-04T10:05:13.734" v="442" actId="20577"/>
          <ac:spMkLst>
            <pc:docMk/>
            <pc:sldMk cId="1987932308" sldId="2145707040"/>
            <ac:spMk id="3" creationId="{FD0FCCBA-1FCA-00DA-C4B2-A65994F2BE33}"/>
          </ac:spMkLst>
        </pc:spChg>
        <pc:picChg chg="mod">
          <ac:chgData name="David Russel" userId="99469b3f-e1d4-409d-aa44-2a8418279fcc" providerId="ADAL" clId="{DA58933C-9FD7-4269-BA7E-AE29BACCFF44}" dt="2024-03-04T10:03:39.014" v="430" actId="1076"/>
          <ac:picMkLst>
            <pc:docMk/>
            <pc:sldMk cId="1987932308" sldId="2145707040"/>
            <ac:picMk id="4" creationId="{3A91A683-2E67-EB70-3DF1-7A7C23FB4346}"/>
          </ac:picMkLst>
        </pc:picChg>
        <pc:picChg chg="add mod">
          <ac:chgData name="David Russel" userId="99469b3f-e1d4-409d-aa44-2a8418279fcc" providerId="ADAL" clId="{DA58933C-9FD7-4269-BA7E-AE29BACCFF44}" dt="2024-03-04T12:51:30.122" v="1224" actId="1076"/>
          <ac:picMkLst>
            <pc:docMk/>
            <pc:sldMk cId="1987932308" sldId="2145707040"/>
            <ac:picMk id="6" creationId="{BA770325-0AAC-B456-3305-B9C6B8A83E88}"/>
          </ac:picMkLst>
        </pc:picChg>
      </pc:sldChg>
      <pc:sldChg chg="addSp delSp modSp mod delAnim">
        <pc:chgData name="David Russel" userId="99469b3f-e1d4-409d-aa44-2a8418279fcc" providerId="ADAL" clId="{DA58933C-9FD7-4269-BA7E-AE29BACCFF44}" dt="2024-03-04T10:00:59.168" v="429"/>
        <pc:sldMkLst>
          <pc:docMk/>
          <pc:sldMk cId="3024646881" sldId="2145707041"/>
        </pc:sldMkLst>
        <pc:picChg chg="del">
          <ac:chgData name="David Russel" userId="99469b3f-e1d4-409d-aa44-2a8418279fcc" providerId="ADAL" clId="{DA58933C-9FD7-4269-BA7E-AE29BACCFF44}" dt="2024-03-04T09:56:29.465" v="424" actId="21"/>
          <ac:picMkLst>
            <pc:docMk/>
            <pc:sldMk cId="3024646881" sldId="2145707041"/>
            <ac:picMk id="4" creationId="{A38D278F-D2B8-9F65-DA27-85DAABC1D6A2}"/>
          </ac:picMkLst>
        </pc:picChg>
        <pc:picChg chg="add mod">
          <ac:chgData name="David Russel" userId="99469b3f-e1d4-409d-aa44-2a8418279fcc" providerId="ADAL" clId="{DA58933C-9FD7-4269-BA7E-AE29BACCFF44}" dt="2024-03-04T10:00:59.168" v="429"/>
          <ac:picMkLst>
            <pc:docMk/>
            <pc:sldMk cId="3024646881" sldId="2145707041"/>
            <ac:picMk id="5" creationId="{61549609-CACB-B9B2-CC8E-1F63FA242F96}"/>
          </ac:picMkLst>
        </pc:picChg>
      </pc:sldChg>
      <pc:sldChg chg="addSp delSp modSp mod modClrScheme chgLayout">
        <pc:chgData name="David Russel" userId="99469b3f-e1d4-409d-aa44-2a8418279fcc" providerId="ADAL" clId="{DA58933C-9FD7-4269-BA7E-AE29BACCFF44}" dt="2024-03-04T12:51:45.192" v="1225" actId="1076"/>
        <pc:sldMkLst>
          <pc:docMk/>
          <pc:sldMk cId="1244518087" sldId="2145707042"/>
        </pc:sldMkLst>
        <pc:spChg chg="mod ord">
          <ac:chgData name="David Russel" userId="99469b3f-e1d4-409d-aa44-2a8418279fcc" providerId="ADAL" clId="{DA58933C-9FD7-4269-BA7E-AE29BACCFF44}" dt="2024-03-04T12:50:08.731" v="1220" actId="700"/>
          <ac:spMkLst>
            <pc:docMk/>
            <pc:sldMk cId="1244518087" sldId="2145707042"/>
            <ac:spMk id="2" creationId="{10332270-DC6D-FEDB-1A33-50436758C2A4}"/>
          </ac:spMkLst>
        </pc:spChg>
        <pc:spChg chg="del">
          <ac:chgData name="David Russel" userId="99469b3f-e1d4-409d-aa44-2a8418279fcc" providerId="ADAL" clId="{DA58933C-9FD7-4269-BA7E-AE29BACCFF44}" dt="2024-03-04T10:12:30.922" v="443" actId="22"/>
          <ac:spMkLst>
            <pc:docMk/>
            <pc:sldMk cId="1244518087" sldId="2145707042"/>
            <ac:spMk id="3" creationId="{DF8F6595-30EF-BE5B-116A-C1EDB62829C9}"/>
          </ac:spMkLst>
        </pc:spChg>
        <pc:spChg chg="add del mod ord">
          <ac:chgData name="David Russel" userId="99469b3f-e1d4-409d-aa44-2a8418279fcc" providerId="ADAL" clId="{DA58933C-9FD7-4269-BA7E-AE29BACCFF44}" dt="2024-03-04T12:50:08.731" v="1220" actId="700"/>
          <ac:spMkLst>
            <pc:docMk/>
            <pc:sldMk cId="1244518087" sldId="2145707042"/>
            <ac:spMk id="10" creationId="{987879C6-2215-77F6-6299-1FFFD2E10935}"/>
          </ac:spMkLst>
        </pc:spChg>
        <pc:spChg chg="add mod ord">
          <ac:chgData name="David Russel" userId="99469b3f-e1d4-409d-aa44-2a8418279fcc" providerId="ADAL" clId="{DA58933C-9FD7-4269-BA7E-AE29BACCFF44}" dt="2024-03-04T12:50:08.731" v="1220" actId="700"/>
          <ac:spMkLst>
            <pc:docMk/>
            <pc:sldMk cId="1244518087" sldId="2145707042"/>
            <ac:spMk id="11" creationId="{E8291689-803E-4F28-82A7-82500580C205}"/>
          </ac:spMkLst>
        </pc:spChg>
        <pc:picChg chg="mod">
          <ac:chgData name="David Russel" userId="99469b3f-e1d4-409d-aa44-2a8418279fcc" providerId="ADAL" clId="{DA58933C-9FD7-4269-BA7E-AE29BACCFF44}" dt="2024-03-04T09:36:41.800" v="420" actId="1076"/>
          <ac:picMkLst>
            <pc:docMk/>
            <pc:sldMk cId="1244518087" sldId="2145707042"/>
            <ac:picMk id="4" creationId="{FE7B3CE0-44D2-C57D-77AE-09E34782C238}"/>
          </ac:picMkLst>
        </pc:picChg>
        <pc:picChg chg="add del mod ord">
          <ac:chgData name="David Russel" userId="99469b3f-e1d4-409d-aa44-2a8418279fcc" providerId="ADAL" clId="{DA58933C-9FD7-4269-BA7E-AE29BACCFF44}" dt="2024-03-04T12:47:58.439" v="1192" actId="478"/>
          <ac:picMkLst>
            <pc:docMk/>
            <pc:sldMk cId="1244518087" sldId="2145707042"/>
            <ac:picMk id="6" creationId="{ECED88EA-D5BE-16FC-DEA1-8D2F507D0706}"/>
          </ac:picMkLst>
        </pc:picChg>
        <pc:picChg chg="add mod">
          <ac:chgData name="David Russel" userId="99469b3f-e1d4-409d-aa44-2a8418279fcc" providerId="ADAL" clId="{DA58933C-9FD7-4269-BA7E-AE29BACCFF44}" dt="2024-03-04T12:51:45.192" v="1225" actId="1076"/>
          <ac:picMkLst>
            <pc:docMk/>
            <pc:sldMk cId="1244518087" sldId="2145707042"/>
            <ac:picMk id="8" creationId="{A8D2854E-8202-B38C-694F-6DFF33D502E3}"/>
          </ac:picMkLst>
        </pc:picChg>
      </pc:sldChg>
      <pc:sldChg chg="addSp delSp modSp new mod modClrScheme chgLayout">
        <pc:chgData name="David Russel" userId="99469b3f-e1d4-409d-aa44-2a8418279fcc" providerId="ADAL" clId="{DA58933C-9FD7-4269-BA7E-AE29BACCFF44}" dt="2024-03-04T09:36:24.228" v="419" actId="20577"/>
        <pc:sldMkLst>
          <pc:docMk/>
          <pc:sldMk cId="3075635619" sldId="2145707043"/>
        </pc:sldMkLst>
        <pc:spChg chg="del mod ord">
          <ac:chgData name="David Russel" userId="99469b3f-e1d4-409d-aa44-2a8418279fcc" providerId="ADAL" clId="{DA58933C-9FD7-4269-BA7E-AE29BACCFF44}" dt="2024-03-04T09:24:38.627" v="16" actId="700"/>
          <ac:spMkLst>
            <pc:docMk/>
            <pc:sldMk cId="3075635619" sldId="2145707043"/>
            <ac:spMk id="2" creationId="{0776EB5F-3394-AEF7-26B6-AD84FDDCAA4C}"/>
          </ac:spMkLst>
        </pc:spChg>
        <pc:spChg chg="del mod ord">
          <ac:chgData name="David Russel" userId="99469b3f-e1d4-409d-aa44-2a8418279fcc" providerId="ADAL" clId="{DA58933C-9FD7-4269-BA7E-AE29BACCFF44}" dt="2024-03-04T09:24:38.627" v="16" actId="700"/>
          <ac:spMkLst>
            <pc:docMk/>
            <pc:sldMk cId="3075635619" sldId="2145707043"/>
            <ac:spMk id="3" creationId="{3661656F-9EDE-6527-76C3-ADFCDD8374EE}"/>
          </ac:spMkLst>
        </pc:spChg>
        <pc:spChg chg="add mod ord">
          <ac:chgData name="David Russel" userId="99469b3f-e1d4-409d-aa44-2a8418279fcc" providerId="ADAL" clId="{DA58933C-9FD7-4269-BA7E-AE29BACCFF44}" dt="2024-03-04T09:36:02.797" v="405" actId="700"/>
          <ac:spMkLst>
            <pc:docMk/>
            <pc:sldMk cId="3075635619" sldId="2145707043"/>
            <ac:spMk id="4" creationId="{EC9EF834-7F5F-A740-8FA0-A19D3F2E5176}"/>
          </ac:spMkLst>
        </pc:spChg>
        <pc:spChg chg="add del mod ord">
          <ac:chgData name="David Russel" userId="99469b3f-e1d4-409d-aa44-2a8418279fcc" providerId="ADAL" clId="{DA58933C-9FD7-4269-BA7E-AE29BACCFF44}" dt="2024-03-04T09:36:02.797" v="405" actId="700"/>
          <ac:spMkLst>
            <pc:docMk/>
            <pc:sldMk cId="3075635619" sldId="2145707043"/>
            <ac:spMk id="5" creationId="{39B01F4B-37BA-FD6E-B7FE-E1A50E185580}"/>
          </ac:spMkLst>
        </pc:spChg>
        <pc:spChg chg="add mod ord">
          <ac:chgData name="David Russel" userId="99469b3f-e1d4-409d-aa44-2a8418279fcc" providerId="ADAL" clId="{DA58933C-9FD7-4269-BA7E-AE29BACCFF44}" dt="2024-03-04T09:36:24.228" v="419" actId="20577"/>
          <ac:spMkLst>
            <pc:docMk/>
            <pc:sldMk cId="3075635619" sldId="2145707043"/>
            <ac:spMk id="6" creationId="{BDA7FE22-AF68-FB82-546D-D2F2F804877E}"/>
          </ac:spMkLst>
        </pc:spChg>
        <pc:picChg chg="add mod">
          <ac:chgData name="David Russel" userId="99469b3f-e1d4-409d-aa44-2a8418279fcc" providerId="ADAL" clId="{DA58933C-9FD7-4269-BA7E-AE29BACCFF44}" dt="2024-03-04T09:36:17.507" v="407" actId="1076"/>
          <ac:picMkLst>
            <pc:docMk/>
            <pc:sldMk cId="3075635619" sldId="2145707043"/>
            <ac:picMk id="7" creationId="{6B8E5364-9650-3777-241D-A76BF355276B}"/>
          </ac:picMkLst>
        </pc:picChg>
      </pc:sldChg>
      <pc:sldChg chg="addSp delSp modSp new mod modClrScheme chgLayout">
        <pc:chgData name="David Russel" userId="99469b3f-e1d4-409d-aa44-2a8418279fcc" providerId="ADAL" clId="{DA58933C-9FD7-4269-BA7E-AE29BACCFF44}" dt="2024-03-04T13:03:52.524" v="1230" actId="14100"/>
        <pc:sldMkLst>
          <pc:docMk/>
          <pc:sldMk cId="3190393928" sldId="2145707044"/>
        </pc:sldMkLst>
        <pc:spChg chg="add del mod ord">
          <ac:chgData name="David Russel" userId="99469b3f-e1d4-409d-aa44-2a8418279fcc" providerId="ADAL" clId="{DA58933C-9FD7-4269-BA7E-AE29BACCFF44}" dt="2024-03-04T09:35:51.758" v="404" actId="700"/>
          <ac:spMkLst>
            <pc:docMk/>
            <pc:sldMk cId="3190393928" sldId="2145707044"/>
            <ac:spMk id="2" creationId="{418BBA75-61C4-C5F4-EF5E-F010D9676DAE}"/>
          </ac:spMkLst>
        </pc:spChg>
        <pc:spChg chg="add del mod ord">
          <ac:chgData name="David Russel" userId="99469b3f-e1d4-409d-aa44-2a8418279fcc" providerId="ADAL" clId="{DA58933C-9FD7-4269-BA7E-AE29BACCFF44}" dt="2024-03-04T09:35:51.758" v="404" actId="700"/>
          <ac:spMkLst>
            <pc:docMk/>
            <pc:sldMk cId="3190393928" sldId="2145707044"/>
            <ac:spMk id="3" creationId="{5F2D4782-609E-B53C-5D80-5482F7B1A5F2}"/>
          </ac:spMkLst>
        </pc:spChg>
        <pc:spChg chg="add del mod ord">
          <ac:chgData name="David Russel" userId="99469b3f-e1d4-409d-aa44-2a8418279fcc" providerId="ADAL" clId="{DA58933C-9FD7-4269-BA7E-AE29BACCFF44}" dt="2024-03-04T09:35:51.758" v="404" actId="700"/>
          <ac:spMkLst>
            <pc:docMk/>
            <pc:sldMk cId="3190393928" sldId="2145707044"/>
            <ac:spMk id="4" creationId="{F6F98F08-D6F1-549B-3397-55CFC8380EC3}"/>
          </ac:spMkLst>
        </pc:spChg>
        <pc:spChg chg="add del mod ord">
          <ac:chgData name="David Russel" userId="99469b3f-e1d4-409d-aa44-2a8418279fcc" providerId="ADAL" clId="{DA58933C-9FD7-4269-BA7E-AE29BACCFF44}" dt="2024-03-04T09:35:51.758" v="404" actId="700"/>
          <ac:spMkLst>
            <pc:docMk/>
            <pc:sldMk cId="3190393928" sldId="2145707044"/>
            <ac:spMk id="5" creationId="{E71B1F32-EBC3-A29C-C2E2-D43D3A88E384}"/>
          </ac:spMkLst>
        </pc:spChg>
        <pc:spChg chg="del mod ord">
          <ac:chgData name="David Russel" userId="99469b3f-e1d4-409d-aa44-2a8418279fcc" providerId="ADAL" clId="{DA58933C-9FD7-4269-BA7E-AE29BACCFF44}" dt="2024-03-04T13:00:45.813" v="1226" actId="700"/>
          <ac:spMkLst>
            <pc:docMk/>
            <pc:sldMk cId="3190393928" sldId="2145707044"/>
            <ac:spMk id="8" creationId="{29DA10F4-40F8-25B8-B104-AE2FA38034E2}"/>
          </ac:spMkLst>
        </pc:spChg>
        <pc:spChg chg="del mod ord">
          <ac:chgData name="David Russel" userId="99469b3f-e1d4-409d-aa44-2a8418279fcc" providerId="ADAL" clId="{DA58933C-9FD7-4269-BA7E-AE29BACCFF44}" dt="2024-03-04T13:00:45.813" v="1226" actId="700"/>
          <ac:spMkLst>
            <pc:docMk/>
            <pc:sldMk cId="3190393928" sldId="2145707044"/>
            <ac:spMk id="9" creationId="{92BF9D21-E42B-1A63-E93E-24F92C41DDCE}"/>
          </ac:spMkLst>
        </pc:spChg>
        <pc:spChg chg="add mod ord">
          <ac:chgData name="David Russel" userId="99469b3f-e1d4-409d-aa44-2a8418279fcc" providerId="ADAL" clId="{DA58933C-9FD7-4269-BA7E-AE29BACCFF44}" dt="2024-03-04T13:00:45.813" v="1226" actId="700"/>
          <ac:spMkLst>
            <pc:docMk/>
            <pc:sldMk cId="3190393928" sldId="2145707044"/>
            <ac:spMk id="10" creationId="{80DE8D3F-0358-3653-501E-20276B54EEEE}"/>
          </ac:spMkLst>
        </pc:spChg>
        <pc:spChg chg="add mod ord">
          <ac:chgData name="David Russel" userId="99469b3f-e1d4-409d-aa44-2a8418279fcc" providerId="ADAL" clId="{DA58933C-9FD7-4269-BA7E-AE29BACCFF44}" dt="2024-03-04T13:00:45.813" v="1226" actId="700"/>
          <ac:spMkLst>
            <pc:docMk/>
            <pc:sldMk cId="3190393928" sldId="2145707044"/>
            <ac:spMk id="11" creationId="{3E123721-F03E-2737-7383-2343453A5F5C}"/>
          </ac:spMkLst>
        </pc:spChg>
        <pc:picChg chg="mod">
          <ac:chgData name="David Russel" userId="99469b3f-e1d4-409d-aa44-2a8418279fcc" providerId="ADAL" clId="{DA58933C-9FD7-4269-BA7E-AE29BACCFF44}" dt="2024-03-04T13:03:49.491" v="1229" actId="14100"/>
          <ac:picMkLst>
            <pc:docMk/>
            <pc:sldMk cId="3190393928" sldId="2145707044"/>
            <ac:picMk id="6" creationId="{FA779484-F542-CC1E-EEEB-93CDCB93E408}"/>
          </ac:picMkLst>
        </pc:picChg>
        <pc:picChg chg="mod">
          <ac:chgData name="David Russel" userId="99469b3f-e1d4-409d-aa44-2a8418279fcc" providerId="ADAL" clId="{DA58933C-9FD7-4269-BA7E-AE29BACCFF44}" dt="2024-03-04T13:03:52.524" v="1230" actId="14100"/>
          <ac:picMkLst>
            <pc:docMk/>
            <pc:sldMk cId="3190393928" sldId="2145707044"/>
            <ac:picMk id="7" creationId="{00809765-C3B5-F266-57AE-65B0D98C4B28}"/>
          </ac:picMkLst>
        </pc:picChg>
      </pc:sldChg>
      <pc:sldChg chg="addSp delSp modSp new mod modClrScheme modAnim chgLayout">
        <pc:chgData name="David Russel" userId="99469b3f-e1d4-409d-aa44-2a8418279fcc" providerId="ADAL" clId="{DA58933C-9FD7-4269-BA7E-AE29BACCFF44}" dt="2024-03-04T09:56:52.212" v="428" actId="26606"/>
        <pc:sldMkLst>
          <pc:docMk/>
          <pc:sldMk cId="1860554340" sldId="2145707045"/>
        </pc:sldMkLst>
        <pc:spChg chg="del">
          <ac:chgData name="David Russel" userId="99469b3f-e1d4-409d-aa44-2a8418279fcc" providerId="ADAL" clId="{DA58933C-9FD7-4269-BA7E-AE29BACCFF44}" dt="2024-03-04T09:56:24.179" v="423" actId="700"/>
          <ac:spMkLst>
            <pc:docMk/>
            <pc:sldMk cId="1860554340" sldId="2145707045"/>
            <ac:spMk id="2" creationId="{A2E1CB84-957C-F0DF-8ABC-8D3902B4C6F0}"/>
          </ac:spMkLst>
        </pc:spChg>
        <pc:spChg chg="del mod ord">
          <ac:chgData name="David Russel" userId="99469b3f-e1d4-409d-aa44-2a8418279fcc" providerId="ADAL" clId="{DA58933C-9FD7-4269-BA7E-AE29BACCFF44}" dt="2024-03-04T09:56:24.179" v="423" actId="700"/>
          <ac:spMkLst>
            <pc:docMk/>
            <pc:sldMk cId="1860554340" sldId="2145707045"/>
            <ac:spMk id="3" creationId="{DE10227B-5209-9350-205F-E42CB758CDFA}"/>
          </ac:spMkLst>
        </pc:spChg>
        <pc:spChg chg="add del mod ord">
          <ac:chgData name="David Russel" userId="99469b3f-e1d4-409d-aa44-2a8418279fcc" providerId="ADAL" clId="{DA58933C-9FD7-4269-BA7E-AE29BACCFF44}" dt="2024-03-04T09:56:52.212" v="428" actId="26606"/>
          <ac:spMkLst>
            <pc:docMk/>
            <pc:sldMk cId="1860554340" sldId="2145707045"/>
            <ac:spMk id="4" creationId="{2DDE9962-0FC5-5D30-0D2B-C491578FA777}"/>
          </ac:spMkLst>
        </pc:spChg>
        <pc:picChg chg="add mod">
          <ac:chgData name="David Russel" userId="99469b3f-e1d4-409d-aa44-2a8418279fcc" providerId="ADAL" clId="{DA58933C-9FD7-4269-BA7E-AE29BACCFF44}" dt="2024-03-04T09:56:52.212" v="428" actId="26606"/>
          <ac:picMkLst>
            <pc:docMk/>
            <pc:sldMk cId="1860554340" sldId="2145707045"/>
            <ac:picMk id="5" creationId="{A38D278F-D2B8-9F65-DA27-85DAABC1D6A2}"/>
          </ac:picMkLst>
        </pc:picChg>
      </pc:sldChg>
      <pc:sldMasterChg chg="delSldLayout modSldLayout">
        <pc:chgData name="David Russel" userId="99469b3f-e1d4-409d-aa44-2a8418279fcc" providerId="ADAL" clId="{DA58933C-9FD7-4269-BA7E-AE29BACCFF44}" dt="2024-02-29T08:09:22.982" v="2" actId="1076"/>
        <pc:sldMasterMkLst>
          <pc:docMk/>
          <pc:sldMasterMk cId="3815649992" sldId="2147483703"/>
        </pc:sldMasterMkLst>
        <pc:sldLayoutChg chg="del">
          <pc:chgData name="David Russel" userId="99469b3f-e1d4-409d-aa44-2a8418279fcc" providerId="ADAL" clId="{DA58933C-9FD7-4269-BA7E-AE29BACCFF44}" dt="2024-02-29T08:08:51.168" v="1" actId="47"/>
          <pc:sldLayoutMkLst>
            <pc:docMk/>
            <pc:sldMasterMk cId="3815649992" sldId="2147483703"/>
            <pc:sldLayoutMk cId="4128941129" sldId="2147483846"/>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2194214560" sldId="2147483847"/>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1685307147" sldId="2147483848"/>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847505980" sldId="2147483849"/>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1673574652" sldId="2147483850"/>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1436553654" sldId="2147483851"/>
          </pc:sldLayoutMkLst>
        </pc:sldLayoutChg>
        <pc:sldLayoutChg chg="modSp mod">
          <pc:chgData name="David Russel" userId="99469b3f-e1d4-409d-aa44-2a8418279fcc" providerId="ADAL" clId="{DA58933C-9FD7-4269-BA7E-AE29BACCFF44}" dt="2024-02-29T08:09:22.982" v="2" actId="1076"/>
          <pc:sldLayoutMkLst>
            <pc:docMk/>
            <pc:sldMasterMk cId="3815649992" sldId="2147483703"/>
            <pc:sldLayoutMk cId="4064962437" sldId="2147483872"/>
          </pc:sldLayoutMkLst>
          <pc:picChg chg="mod">
            <ac:chgData name="David Russel" userId="99469b3f-e1d4-409d-aa44-2a8418279fcc" providerId="ADAL" clId="{DA58933C-9FD7-4269-BA7E-AE29BACCFF44}" dt="2024-02-29T08:09:22.982" v="2" actId="1076"/>
            <ac:picMkLst>
              <pc:docMk/>
              <pc:sldMasterMk cId="3815649992" sldId="2147483703"/>
              <pc:sldLayoutMk cId="4064962437" sldId="2147483872"/>
              <ac:picMk id="7" creationId="{550817E7-8A08-4C4A-BBF5-A89E56AA06D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21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798888" y="0"/>
            <a:ext cx="2905125" cy="492125"/>
          </a:xfrm>
          <a:prstGeom prst="rect">
            <a:avLst/>
          </a:prstGeom>
        </p:spPr>
        <p:txBody>
          <a:bodyPr vert="horz" lIns="91440" tIns="45720" rIns="91440" bIns="45720" rtlCol="0"/>
          <a:lstStyle>
            <a:lvl1pPr algn="r">
              <a:defRPr sz="1200"/>
            </a:lvl1pPr>
          </a:lstStyle>
          <a:p>
            <a:fld id="{36D9E1F0-0922-4A6F-9E1D-8352DAFCFDBB}" type="datetimeFigureOut">
              <a:rPr lang="da-DK" smtClean="0"/>
              <a:t>11-07-2024</a:t>
            </a:fld>
            <a:endParaRPr lang="da-DK"/>
          </a:p>
        </p:txBody>
      </p:sp>
      <p:sp>
        <p:nvSpPr>
          <p:cNvPr id="4" name="Pladsholder til sidefod 3"/>
          <p:cNvSpPr>
            <a:spLocks noGrp="1"/>
          </p:cNvSpPr>
          <p:nvPr>
            <p:ph type="ftr" sz="quarter" idx="2"/>
          </p:nvPr>
        </p:nvSpPr>
        <p:spPr>
          <a:xfrm>
            <a:off x="0" y="9348788"/>
            <a:ext cx="2905125" cy="49212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798888" y="9348788"/>
            <a:ext cx="2905125" cy="492125"/>
          </a:xfrm>
          <a:prstGeom prst="rect">
            <a:avLst/>
          </a:prstGeom>
        </p:spPr>
        <p:txBody>
          <a:bodyPr vert="horz" lIns="91440" tIns="45720" rIns="91440" bIns="45720" rtlCol="0" anchor="b"/>
          <a:lstStyle>
            <a:lvl1pPr algn="r">
              <a:defRPr sz="1200"/>
            </a:lvl1pPr>
          </a:lstStyle>
          <a:p>
            <a:fld id="{70DF9BAE-3C21-4F8D-98BB-35FA7CBF2D55}" type="slidenum">
              <a:rPr lang="da-DK" smtClean="0"/>
              <a:t>‹nr.›</a:t>
            </a:fld>
            <a:endParaRPr lang="da-DK"/>
          </a:p>
        </p:txBody>
      </p:sp>
    </p:spTree>
    <p:extLst>
      <p:ext uri="{BB962C8B-B14F-4D97-AF65-F5344CB8AC3E}">
        <p14:creationId xmlns:p14="http://schemas.microsoft.com/office/powerpoint/2010/main" val="319910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37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798888" y="0"/>
            <a:ext cx="2905125" cy="493713"/>
          </a:xfrm>
          <a:prstGeom prst="rect">
            <a:avLst/>
          </a:prstGeom>
        </p:spPr>
        <p:txBody>
          <a:bodyPr vert="horz" lIns="91440" tIns="45720" rIns="91440" bIns="45720" rtlCol="0"/>
          <a:lstStyle>
            <a:lvl1pPr algn="r">
              <a:defRPr sz="1200"/>
            </a:lvl1pPr>
          </a:lstStyle>
          <a:p>
            <a:fld id="{2AA0685A-44E9-450F-A33D-20B6AAEC42FA}" type="datetimeFigureOut">
              <a:rPr lang="da-DK" smtClean="0"/>
              <a:t>11-07-2024</a:t>
            </a:fld>
            <a:endParaRPr lang="da-DK"/>
          </a:p>
        </p:txBody>
      </p:sp>
      <p:sp>
        <p:nvSpPr>
          <p:cNvPr id="4" name="Pladsholder til slidebillede 3"/>
          <p:cNvSpPr>
            <a:spLocks noGrp="1" noRot="1" noChangeAspect="1"/>
          </p:cNvSpPr>
          <p:nvPr>
            <p:ph type="sldImg" idx="2"/>
          </p:nvPr>
        </p:nvSpPr>
        <p:spPr>
          <a:xfrm>
            <a:off x="400050" y="1230313"/>
            <a:ext cx="5905500" cy="332263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69925" y="4737100"/>
            <a:ext cx="5365750" cy="387508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48788"/>
            <a:ext cx="2905125" cy="49371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798888" y="9348788"/>
            <a:ext cx="2905125" cy="493712"/>
          </a:xfrm>
          <a:prstGeom prst="rect">
            <a:avLst/>
          </a:prstGeom>
        </p:spPr>
        <p:txBody>
          <a:bodyPr vert="horz" lIns="91440" tIns="45720" rIns="91440" bIns="45720" rtlCol="0" anchor="b"/>
          <a:lstStyle>
            <a:lvl1pPr algn="r">
              <a:defRPr sz="1200"/>
            </a:lvl1pPr>
          </a:lstStyle>
          <a:p>
            <a:fld id="{3BD419F3-6B28-424A-92AC-0B6A1287DF94}" type="slidenum">
              <a:rPr lang="da-DK" smtClean="0"/>
              <a:t>‹nr.›</a:t>
            </a:fld>
            <a:endParaRPr lang="da-DK"/>
          </a:p>
        </p:txBody>
      </p:sp>
    </p:spTree>
    <p:extLst>
      <p:ext uri="{BB962C8B-B14F-4D97-AF65-F5344CB8AC3E}">
        <p14:creationId xmlns:p14="http://schemas.microsoft.com/office/powerpoint/2010/main" val="9084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mellemtrin-bordet-fanger-202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mellemtrin-bordet-fanger-202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mellemtrin-bordet-fanger-202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mellemtrin-bordet-fanger-20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dette slideshow til at rammesætte Engineering Day 2024. </a:t>
            </a:r>
          </a:p>
          <a:p>
            <a:endParaRPr lang="da-DK" dirty="0"/>
          </a:p>
          <a:p>
            <a:r>
              <a:rPr lang="da-DK" dirty="0"/>
              <a:t>Videoer kan afspilles direkte fra slideshowet, og hvis der opstår problemer, vil du kunne finde links her i noterne.</a:t>
            </a:r>
          </a:p>
          <a:p>
            <a:r>
              <a:rPr lang="da-DK" dirty="0"/>
              <a:t>Brug slideshowet som det er eller tilpas det som du synes.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Alt hvad du skal bruge, kan findes her: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https://engineerthefuture.dk/undervisning/engineering-i-skolen/engineering-forloeb/mellemtrin-bordet-fanger-2024/</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a:t>
            </a:fld>
            <a:endParaRPr lang="da-DK"/>
          </a:p>
        </p:txBody>
      </p:sp>
    </p:spTree>
    <p:extLst>
      <p:ext uri="{BB962C8B-B14F-4D97-AF65-F5344CB8AC3E}">
        <p14:creationId xmlns:p14="http://schemas.microsoft.com/office/powerpoint/2010/main" val="154187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Saml op på elevernes undersøgelse til denne ‘timeout’. Sammenlign resultater og erfaringer.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10</a:t>
            </a:fld>
            <a:endParaRPr lang="da-DK"/>
          </a:p>
        </p:txBody>
      </p:sp>
    </p:spTree>
    <p:extLst>
      <p:ext uri="{BB962C8B-B14F-4D97-AF65-F5344CB8AC3E}">
        <p14:creationId xmlns:p14="http://schemas.microsoft.com/office/powerpoint/2010/main" val="417627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 at vende elevernes fokus tilbage på engineering-udfordringen, præsenteres udfordring og krav igen. Her tales også om hvordan elevernes nye viden fra undersøgelserne kan inddrages i udviklingen af deres egen prototype.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11</a:t>
            </a:fld>
            <a:endParaRPr lang="da-DK"/>
          </a:p>
        </p:txBody>
      </p:sp>
    </p:spTree>
    <p:extLst>
      <p:ext uri="{BB962C8B-B14F-4D97-AF65-F5344CB8AC3E}">
        <p14:creationId xmlns:p14="http://schemas.microsoft.com/office/powerpoint/2010/main" val="76915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 med eleverne om, at de nu skal i gang med delprocessen ‘Få ideer’.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 at sikre, at eleverne kan se mulighederne i at kombinere deres prototyper med hydraulik, vises konstruktionsvideoen på næste slide. </a:t>
            </a:r>
          </a:p>
        </p:txBody>
      </p:sp>
      <p:sp>
        <p:nvSpPr>
          <p:cNvPr id="4" name="Pladsholder til slidenummer 3"/>
          <p:cNvSpPr>
            <a:spLocks noGrp="1"/>
          </p:cNvSpPr>
          <p:nvPr>
            <p:ph type="sldNum" sz="quarter" idx="5"/>
          </p:nvPr>
        </p:nvSpPr>
        <p:spPr/>
        <p:txBody>
          <a:bodyPr/>
          <a:lstStyle/>
          <a:p>
            <a:fld id="{3BD419F3-6B28-424A-92AC-0B6A1287DF94}" type="slidenum">
              <a:rPr lang="da-DK" smtClean="0"/>
              <a:t>12</a:t>
            </a:fld>
            <a:endParaRPr lang="da-DK"/>
          </a:p>
        </p:txBody>
      </p:sp>
    </p:spTree>
    <p:extLst>
      <p:ext uri="{BB962C8B-B14F-4D97-AF65-F5344CB8AC3E}">
        <p14:creationId xmlns:p14="http://schemas.microsoft.com/office/powerpoint/2010/main" val="408827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t>Videoen kan også findes her: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https://engineerthefuture.dk/undervisning/engineering-i-skolen/engineering-forloeb/mellemtrin-bordet-fanger-2024/</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dirty="0"/>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13</a:t>
            </a:fld>
            <a:endParaRPr lang="da-DK"/>
          </a:p>
        </p:txBody>
      </p:sp>
    </p:spTree>
    <p:extLst>
      <p:ext uri="{BB962C8B-B14F-4D97-AF65-F5344CB8AC3E}">
        <p14:creationId xmlns:p14="http://schemas.microsoft.com/office/powerpoint/2010/main" val="53052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aktivitet skal tage ca. 30 minutter.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Overvej hvordan du vil stilladsere idegenereringen for netop dine elever.</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14</a:t>
            </a:fld>
            <a:endParaRPr lang="da-DK"/>
          </a:p>
        </p:txBody>
      </p:sp>
    </p:spTree>
    <p:extLst>
      <p:ext uri="{BB962C8B-B14F-4D97-AF65-F5344CB8AC3E}">
        <p14:creationId xmlns:p14="http://schemas.microsoft.com/office/powerpoint/2010/main" val="286274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 med eleverne om, at de nu skal i gang med delprocessen ‘Konkretisere’.</a:t>
            </a:r>
          </a:p>
          <a:p>
            <a:r>
              <a:rPr lang="da-DK" dirty="0"/>
              <a:t>Denne delproces skal tage ca. 10 minutter.</a:t>
            </a:r>
          </a:p>
          <a:p>
            <a:endParaRPr lang="da-DK" dirty="0"/>
          </a:p>
          <a:p>
            <a:r>
              <a:rPr lang="da-DK" dirty="0"/>
              <a:t>Hver gruppe skal lave en arbejdstegning af deres ide på elevark 4, og indtegne hvordan hydraulik skal indgå i deres prototype. Desuden skal de forholde sig til, hvilke materialer de vil bruge til deres prototype. Det kan her være en god ide, at vise eleverne hvilke materialer, som de har til rådighed.</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15</a:t>
            </a:fld>
            <a:endParaRPr lang="da-DK"/>
          </a:p>
        </p:txBody>
      </p:sp>
    </p:spTree>
    <p:extLst>
      <p:ext uri="{BB962C8B-B14F-4D97-AF65-F5344CB8AC3E}">
        <p14:creationId xmlns:p14="http://schemas.microsoft.com/office/powerpoint/2010/main" val="127020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Opsamling af engineering designprocessen.</a:t>
            </a:r>
            <a:br>
              <a:rPr lang="da-DK" dirty="0"/>
            </a:br>
            <a:br>
              <a:rPr lang="da-DK" dirty="0"/>
            </a:br>
            <a:r>
              <a:rPr lang="da-DK" dirty="0"/>
              <a:t>Tal om hvilke delprocesser I har været igennem (Forstå udfordringen, Undersøge, Få ideer, Konkretisere) og præsenter de spørgsmål de skal forholde sig til i delprocessen ‘Præsentere’.</a:t>
            </a:r>
          </a:p>
        </p:txBody>
      </p:sp>
      <p:sp>
        <p:nvSpPr>
          <p:cNvPr id="4" name="Pladsholder til slidenummer 3"/>
          <p:cNvSpPr>
            <a:spLocks noGrp="1"/>
          </p:cNvSpPr>
          <p:nvPr>
            <p:ph type="sldNum" sz="quarter" idx="5"/>
          </p:nvPr>
        </p:nvSpPr>
        <p:spPr/>
        <p:txBody>
          <a:bodyPr/>
          <a:lstStyle/>
          <a:p>
            <a:fld id="{3BD419F3-6B28-424A-92AC-0B6A1287DF94}" type="slidenum">
              <a:rPr lang="da-DK" smtClean="0"/>
              <a:t>16</a:t>
            </a:fld>
            <a:endParaRPr lang="da-DK"/>
          </a:p>
        </p:txBody>
      </p:sp>
    </p:spTree>
    <p:extLst>
      <p:ext uri="{BB962C8B-B14F-4D97-AF65-F5344CB8AC3E}">
        <p14:creationId xmlns:p14="http://schemas.microsoft.com/office/powerpoint/2010/main" val="37180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Disse delprocesser skal tage ca. 120 minutter. </a:t>
            </a:r>
          </a:p>
          <a:p>
            <a:pPr defTabSz="925464">
              <a:defRPr/>
            </a:pPr>
            <a:endParaRPr lang="da-DK" dirty="0"/>
          </a:p>
          <a:p>
            <a:pPr defTabSz="925464">
              <a:defRPr/>
            </a:pPr>
            <a:r>
              <a:rPr lang="da-DK" dirty="0"/>
              <a:t>Tal med eleverne om, at de nu skal i gang med delprocessen ‘Konstruere’, og at de undervejs kan for brug for at bevæge sig over i delprocessen ‘Forbedre’, når/hvis de oplever at deres prototype skal forbedres.</a:t>
            </a:r>
          </a:p>
          <a:p>
            <a:pPr defTabSz="925464">
              <a:defRPr/>
            </a:pPr>
            <a:r>
              <a:rPr lang="da-DK" dirty="0"/>
              <a:t>Støt eleverne undervejs i deres konstruktion af prototyper. </a:t>
            </a:r>
          </a:p>
          <a:p>
            <a:pPr defTabSz="925464">
              <a:defRPr/>
            </a:pPr>
            <a:endParaRPr lang="da-DK" dirty="0"/>
          </a:p>
          <a:p>
            <a:pPr defTabSz="925464">
              <a:defRPr/>
            </a:pPr>
            <a:r>
              <a:rPr lang="da-DK" dirty="0"/>
              <a:t>Undervejs i elevernes proces, kan du som støtte fx spørge ind til: </a:t>
            </a:r>
          </a:p>
          <a:p>
            <a:pPr marL="171450" indent="-171450" defTabSz="925464">
              <a:buFontTx/>
              <a:buChar char="-"/>
              <a:defRPr/>
            </a:pPr>
            <a:r>
              <a:rPr lang="da-DK" dirty="0"/>
              <a:t>Hvad er den vigtigste funktion i jeres løsning?</a:t>
            </a:r>
          </a:p>
          <a:p>
            <a:pPr marL="171450" indent="-171450" defTabSz="925464">
              <a:buFontTx/>
              <a:buChar char="-"/>
              <a:defRPr/>
            </a:pPr>
            <a:r>
              <a:rPr lang="da-DK" dirty="0"/>
              <a:t>Hvordan udnytter I materialernes egenskaber bedst muligt?</a:t>
            </a:r>
          </a:p>
          <a:p>
            <a:pPr marL="171450" indent="-171450" defTabSz="925464">
              <a:buFontTx/>
              <a:buChar char="-"/>
              <a:defRPr/>
            </a:pPr>
            <a:r>
              <a:rPr lang="da-DK" dirty="0"/>
              <a:t>Kan der være andre måder at løse netop dén funktion på?</a:t>
            </a:r>
          </a:p>
          <a:p>
            <a:pPr defTabSz="925464">
              <a:defRPr/>
            </a:pPr>
            <a:endParaRPr lang="da-DK" dirty="0"/>
          </a:p>
          <a:p>
            <a:pPr defTabSz="925464">
              <a:defRPr/>
            </a:pPr>
            <a:r>
              <a:rPr lang="da-DK" dirty="0"/>
              <a:t>Undervejs i denne delproces, vendes igen tilbage til de spørgsmål som eleverne skal forholde sig til under deres præsentation.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17</a:t>
            </a:fld>
            <a:endParaRPr lang="da-DK"/>
          </a:p>
        </p:txBody>
      </p:sp>
    </p:spTree>
    <p:extLst>
      <p:ext uri="{BB962C8B-B14F-4D97-AF65-F5344CB8AC3E}">
        <p14:creationId xmlns:p14="http://schemas.microsoft.com/office/powerpoint/2010/main" val="3746107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Denne delproces skal tage ca. 45 minutter. </a:t>
            </a:r>
          </a:p>
          <a:p>
            <a:pPr defTabSz="925464">
              <a:defRPr/>
            </a:pPr>
            <a:endParaRPr lang="da-DK" dirty="0"/>
          </a:p>
          <a:p>
            <a:pPr defTabSz="925464">
              <a:defRPr/>
            </a:pPr>
            <a:r>
              <a:rPr lang="da-DK" dirty="0"/>
              <a:t>Tal med eleverne om, at de nu skal afslutte deres engineering-forløb ved at arbejde med delprocessen ‘Præsentere’.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er væsentligt at pointere at elevernes proces, fejl og </a:t>
            </a:r>
            <a:r>
              <a:rPr lang="da-DK" dirty="0" err="1"/>
              <a:t>læringer</a:t>
            </a:r>
            <a:r>
              <a:rPr lang="da-DK" dirty="0"/>
              <a:t> er mindst lige så vigtige som deres prototype.</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18</a:t>
            </a:fld>
            <a:endParaRPr lang="da-DK"/>
          </a:p>
        </p:txBody>
      </p:sp>
    </p:spTree>
    <p:extLst>
      <p:ext uri="{BB962C8B-B14F-4D97-AF65-F5344CB8AC3E}">
        <p14:creationId xmlns:p14="http://schemas.microsoft.com/office/powerpoint/2010/main" val="123358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 med eleverne om, hvilke tanker illustrationen og titlen sætter i gang hos dem. </a:t>
            </a:r>
          </a:p>
          <a:p>
            <a:r>
              <a:rPr lang="da-DK" dirty="0"/>
              <a:t>Snak evt. om hvad talemåden ‘bordet fanger’ betyder. </a:t>
            </a:r>
          </a:p>
        </p:txBody>
      </p:sp>
      <p:sp>
        <p:nvSpPr>
          <p:cNvPr id="4" name="Pladsholder til slidenummer 3"/>
          <p:cNvSpPr>
            <a:spLocks noGrp="1"/>
          </p:cNvSpPr>
          <p:nvPr>
            <p:ph type="sldNum" sz="quarter" idx="5"/>
          </p:nvPr>
        </p:nvSpPr>
        <p:spPr/>
        <p:txBody>
          <a:bodyPr/>
          <a:lstStyle/>
          <a:p>
            <a:fld id="{3BD419F3-6B28-424A-92AC-0B6A1287DF94}" type="slidenum">
              <a:rPr lang="da-DK" smtClean="0"/>
              <a:t>2</a:t>
            </a:fld>
            <a:endParaRPr lang="da-DK"/>
          </a:p>
        </p:txBody>
      </p:sp>
    </p:spTree>
    <p:extLst>
      <p:ext uri="{BB962C8B-B14F-4D97-AF65-F5344CB8AC3E}">
        <p14:creationId xmlns:p14="http://schemas.microsoft.com/office/powerpoint/2010/main" val="41796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t>Afspil inspirationsfilmen der beskriver </a:t>
            </a:r>
            <a:r>
              <a:rPr lang="da-DK" sz="1800" dirty="0" err="1"/>
              <a:t>narrativet</a:t>
            </a:r>
            <a:r>
              <a:rPr lang="da-DK" sz="1800" dirty="0"/>
              <a:t> for engineering-udfordringen.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dirty="0"/>
              <a:t>Undertekster kan aktiveres i nederste højre hjørne i videoen. </a:t>
            </a:r>
          </a:p>
          <a:p>
            <a:endParaRPr lang="da-DK"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t>Du kan også finde inspirationsfilmen her:</a:t>
            </a:r>
            <a:endPar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https://engineerthefuture.dk/undervisning/engineering-i-skolen/engineering-forloeb/mellemtrin-bordet-fanger-2024/</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3</a:t>
            </a:fld>
            <a:endParaRPr lang="da-DK"/>
          </a:p>
        </p:txBody>
      </p:sp>
    </p:spTree>
    <p:extLst>
      <p:ext uri="{BB962C8B-B14F-4D97-AF65-F5344CB8AC3E}">
        <p14:creationId xmlns:p14="http://schemas.microsoft.com/office/powerpoint/2010/main" val="324112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 op på inspirationsfilmen ved at tale med eleverne om engineering-udfordringen og de krav, der bliver stillet. Det kan være relevant at tale om, hvad ordet ‘prototype’ betyder; fx en model, den første udgave af noget man bygger, en udgave der ikke behøver at virke til at starte med.</a:t>
            </a:r>
          </a:p>
          <a:p>
            <a:r>
              <a:rPr lang="da-DK" dirty="0"/>
              <a:t>Præsenter evt. eleverne for de materialer, de har til rådighed til deres konstruktion.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4</a:t>
            </a:fld>
            <a:endParaRPr lang="da-DK"/>
          </a:p>
        </p:txBody>
      </p:sp>
    </p:spTree>
    <p:extLst>
      <p:ext uri="{BB962C8B-B14F-4D97-AF65-F5344CB8AC3E}">
        <p14:creationId xmlns:p14="http://schemas.microsoft.com/office/powerpoint/2010/main" val="15283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Præsenter engineering designprocessen, som vil danne ramme for arbejdet med Engineering Day. Modellen er bygget op omkring syv forskellige delprocesser.</a:t>
            </a:r>
          </a:p>
          <a:p>
            <a:pPr defTabSz="925464">
              <a:defRPr/>
            </a:pPr>
            <a:r>
              <a:rPr lang="da-DK" dirty="0"/>
              <a:t>Fortæl eleverne, at de skal arbejde med udfordringen, som de er blevet præsenteret for på forrige slides. Fremhæv at I allerede nu, til dels har arbejdet med delprocessen ‘Forstå udfordringen’.</a:t>
            </a:r>
          </a:p>
          <a:p>
            <a:pPr defTabSz="925464">
              <a:defRPr/>
            </a:pPr>
            <a:r>
              <a:rPr lang="da-DK" dirty="0"/>
              <a:t>Fortæl at eleverne herefter skal igennem delprocessen ‘Undersøge’, hvor de skal lave en række undersøgelser. Derefter skal de ‘Få ideer’, og ‘Konkretisere’ deres ide til en mulig løsning. Derefter skal ideen omsættes til en fysisk prototype i pap og andre materialer i delprocessen ‘Konstruere’, og der er kan undervejs blive brug for at ‘Forbedre’ løsningen. Til slut afrundes Engineering Day med at eleverne skal ‘Præsentere’ deres proces og ide til prototypen. </a:t>
            </a:r>
          </a:p>
          <a:p>
            <a:pPr defTabSz="925464">
              <a:defRPr/>
            </a:pPr>
            <a:endParaRPr lang="da-DK" dirty="0"/>
          </a:p>
          <a:p>
            <a:pPr marL="0" marR="0" lvl="0" indent="0" algn="l" defTabSz="925464" rtl="0" eaLnBrk="1" fontAlgn="auto" latinLnBrk="0" hangingPunct="1">
              <a:lnSpc>
                <a:spcPct val="100000"/>
              </a:lnSpc>
              <a:spcBef>
                <a:spcPts val="0"/>
              </a:spcBef>
              <a:spcAft>
                <a:spcPts val="0"/>
              </a:spcAft>
              <a:buClrTx/>
              <a:buSzTx/>
              <a:buFontTx/>
              <a:buNone/>
              <a:tabLst/>
              <a:defRPr/>
            </a:pPr>
            <a:r>
              <a:rPr lang="da-DK" dirty="0"/>
              <a:t>Undervejs vil der være ‘timeouts’, hvor der vil være fokus på at samle op og give feedback.  </a:t>
            </a:r>
          </a:p>
          <a:p>
            <a:pPr defTabSz="925464">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Fortæl eleverne, at de skal arbejde sammen i grupper (anbefales grupper á 3 elever).</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5</a:t>
            </a:fld>
            <a:endParaRPr lang="da-DK"/>
          </a:p>
        </p:txBody>
      </p:sp>
    </p:spTree>
    <p:extLst>
      <p:ext uri="{BB962C8B-B14F-4D97-AF65-F5344CB8AC3E}">
        <p14:creationId xmlns:p14="http://schemas.microsoft.com/office/powerpoint/2010/main" val="51494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eleverne ikke har arbejdet med engineering tidligere, kan I se denne video.</a:t>
            </a:r>
            <a:endParaRPr lang="da-DK" b="0" dirty="0"/>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Du kan også finde videoen her: </a:t>
            </a:r>
            <a:r>
              <a:rPr lang="da-DK" sz="12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https://engineerthefuture.dk/undervisning/engineering-i-skolen/engineering-forloeb/mellemtrin-bordet-fanger-2024/</a:t>
            </a:r>
            <a:r>
              <a:rPr lang="da-DK" sz="12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b="1" dirty="0"/>
          </a:p>
        </p:txBody>
      </p:sp>
      <p:sp>
        <p:nvSpPr>
          <p:cNvPr id="4" name="Pladsholder til slidenummer 3"/>
          <p:cNvSpPr>
            <a:spLocks noGrp="1"/>
          </p:cNvSpPr>
          <p:nvPr>
            <p:ph type="sldNum" sz="quarter" idx="5"/>
          </p:nvPr>
        </p:nvSpPr>
        <p:spPr/>
        <p:txBody>
          <a:bodyPr/>
          <a:lstStyle/>
          <a:p>
            <a:fld id="{3BD419F3-6B28-424A-92AC-0B6A1287DF94}" type="slidenum">
              <a:rPr lang="da-DK" smtClean="0"/>
              <a:t>6</a:t>
            </a:fld>
            <a:endParaRPr lang="da-DK"/>
          </a:p>
        </p:txBody>
      </p:sp>
    </p:spTree>
    <p:extLst>
      <p:ext uri="{BB962C8B-B14F-4D97-AF65-F5344CB8AC3E}">
        <p14:creationId xmlns:p14="http://schemas.microsoft.com/office/powerpoint/2010/main" val="64693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Brug ca. 25 minutter på denne aktivitet.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 med eleverne om, at de nu skal i gang med delprocessen ‘Undersøge’.</a:t>
            </a:r>
          </a:p>
          <a:p>
            <a:endParaRPr lang="da-DK" dirty="0"/>
          </a:p>
          <a:p>
            <a:r>
              <a:rPr lang="da-DK" dirty="0"/>
              <a:t>Introducer undersøgelsen ‘Der, hvor du sidder’ med en klassesamtale om, hvordan man målinger kan laves. Samtalen kan tage udgangspunkt i spørgsmålene på dette slide. </a:t>
            </a:r>
          </a:p>
          <a:p>
            <a:endParaRPr lang="da-DK" dirty="0"/>
          </a:p>
          <a:p>
            <a:r>
              <a:rPr lang="da-DK" dirty="0"/>
              <a:t>Det kan være en god ide at foretage målingerne op ad en væg og placere en bog med ryggen oven på elevernes hoved, så bogen skaber en ret vinkel med væggen. Derved kan eleverne måle deres højde ved at måle fra gulvet og op til bogen. </a:t>
            </a:r>
          </a:p>
        </p:txBody>
      </p:sp>
      <p:sp>
        <p:nvSpPr>
          <p:cNvPr id="4" name="Pladsholder til slidenummer 3"/>
          <p:cNvSpPr>
            <a:spLocks noGrp="1"/>
          </p:cNvSpPr>
          <p:nvPr>
            <p:ph type="sldNum" sz="quarter" idx="5"/>
          </p:nvPr>
        </p:nvSpPr>
        <p:spPr/>
        <p:txBody>
          <a:bodyPr/>
          <a:lstStyle/>
          <a:p>
            <a:fld id="{3BD419F3-6B28-424A-92AC-0B6A1287DF94}" type="slidenum">
              <a:rPr lang="da-DK" smtClean="0"/>
              <a:t>7</a:t>
            </a:fld>
            <a:endParaRPr lang="da-DK"/>
          </a:p>
        </p:txBody>
      </p:sp>
    </p:spTree>
    <p:extLst>
      <p:ext uri="{BB962C8B-B14F-4D97-AF65-F5344CB8AC3E}">
        <p14:creationId xmlns:p14="http://schemas.microsoft.com/office/powerpoint/2010/main" val="124295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Saml op på elevernes undersøgelse til denne ‘timeout’. Sammenlign resultater og erfaringer.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8</a:t>
            </a:fld>
            <a:endParaRPr lang="da-DK"/>
          </a:p>
        </p:txBody>
      </p:sp>
    </p:spTree>
    <p:extLst>
      <p:ext uri="{BB962C8B-B14F-4D97-AF65-F5344CB8AC3E}">
        <p14:creationId xmlns:p14="http://schemas.microsoft.com/office/powerpoint/2010/main" val="242862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ca. 20 minutter på denne aktivitet. </a:t>
            </a:r>
          </a:p>
          <a:p>
            <a:endParaRPr lang="da-DK" dirty="0"/>
          </a:p>
          <a:p>
            <a:r>
              <a:rPr lang="da-DK" dirty="0"/>
              <a:t>Eleverne skal undersøge, hvordan hydraulik virker. Brug elevark 2 ‘Hvordan virker hydraulik?’.</a:t>
            </a:r>
          </a:p>
        </p:txBody>
      </p:sp>
      <p:sp>
        <p:nvSpPr>
          <p:cNvPr id="4" name="Pladsholder til slidenummer 3"/>
          <p:cNvSpPr>
            <a:spLocks noGrp="1"/>
          </p:cNvSpPr>
          <p:nvPr>
            <p:ph type="sldNum" sz="quarter" idx="5"/>
          </p:nvPr>
        </p:nvSpPr>
        <p:spPr/>
        <p:txBody>
          <a:bodyPr/>
          <a:lstStyle/>
          <a:p>
            <a:fld id="{3BD419F3-6B28-424A-92AC-0B6A1287DF94}" type="slidenum">
              <a:rPr lang="da-DK" smtClean="0"/>
              <a:t>9</a:t>
            </a:fld>
            <a:endParaRPr lang="da-DK"/>
          </a:p>
        </p:txBody>
      </p:sp>
    </p:spTree>
    <p:extLst>
      <p:ext uri="{BB962C8B-B14F-4D97-AF65-F5344CB8AC3E}">
        <p14:creationId xmlns:p14="http://schemas.microsoft.com/office/powerpoint/2010/main" val="220401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EIS-14">
    <p:spTree>
      <p:nvGrpSpPr>
        <p:cNvPr id="1" name=""/>
        <p:cNvGrpSpPr/>
        <p:nvPr/>
      </p:nvGrpSpPr>
      <p:grpSpPr>
        <a:xfrm>
          <a:off x="0" y="0"/>
          <a:ext cx="0" cy="0"/>
          <a:chOff x="0" y="0"/>
          <a:chExt cx="0" cy="0"/>
        </a:xfrm>
      </p:grpSpPr>
      <p:sp>
        <p:nvSpPr>
          <p:cNvPr id="8" name="Pladsholder til tekst 4">
            <a:extLst>
              <a:ext uri="{FF2B5EF4-FFF2-40B4-BE49-F238E27FC236}">
                <a16:creationId xmlns:a16="http://schemas.microsoft.com/office/drawing/2014/main" id="{5E728DC3-1E09-405E-98A8-A240C3AAD406}"/>
              </a:ext>
            </a:extLst>
          </p:cNvPr>
          <p:cNvSpPr>
            <a:spLocks noGrp="1"/>
          </p:cNvSpPr>
          <p:nvPr>
            <p:ph type="body" sz="quarter" idx="10"/>
          </p:nvPr>
        </p:nvSpPr>
        <p:spPr>
          <a:xfrm>
            <a:off x="318782" y="393143"/>
            <a:ext cx="11474656"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
        <p:nvSpPr>
          <p:cNvPr id="9" name="Pladsholder til indhold 3">
            <a:extLst>
              <a:ext uri="{FF2B5EF4-FFF2-40B4-BE49-F238E27FC236}">
                <a16:creationId xmlns:a16="http://schemas.microsoft.com/office/drawing/2014/main" id="{3D69F850-CC4F-469D-9809-421FBD9E2923}"/>
              </a:ext>
            </a:extLst>
          </p:cNvPr>
          <p:cNvSpPr>
            <a:spLocks noGrp="1"/>
          </p:cNvSpPr>
          <p:nvPr>
            <p:ph sz="half" idx="2"/>
          </p:nvPr>
        </p:nvSpPr>
        <p:spPr>
          <a:xfrm>
            <a:off x="318782" y="1567242"/>
            <a:ext cx="11493061" cy="413732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236365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ige1">
    <p:spTree>
      <p:nvGrpSpPr>
        <p:cNvPr id="1" name=""/>
        <p:cNvGrpSpPr/>
        <p:nvPr/>
      </p:nvGrpSpPr>
      <p:grpSpPr>
        <a:xfrm>
          <a:off x="0" y="0"/>
          <a:ext cx="0" cy="0"/>
          <a:chOff x="0" y="0"/>
          <a:chExt cx="0" cy="0"/>
        </a:xfrm>
      </p:grpSpPr>
      <p:sp>
        <p:nvSpPr>
          <p:cNvPr id="9" name="Pladsholder til tekst 4"/>
          <p:cNvSpPr>
            <a:spLocks noGrp="1"/>
          </p:cNvSpPr>
          <p:nvPr>
            <p:ph type="body" sz="quarter" idx="10"/>
          </p:nvPr>
        </p:nvSpPr>
        <p:spPr>
          <a:xfrm>
            <a:off x="4654864" y="393143"/>
            <a:ext cx="7201776"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
        <p:nvSpPr>
          <p:cNvPr id="10" name="Pladsholder til indhold 3"/>
          <p:cNvSpPr>
            <a:spLocks noGrp="1"/>
          </p:cNvSpPr>
          <p:nvPr>
            <p:ph sz="half" idx="2"/>
          </p:nvPr>
        </p:nvSpPr>
        <p:spPr>
          <a:xfrm>
            <a:off x="4636459" y="1844825"/>
            <a:ext cx="7220181" cy="413732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pic>
        <p:nvPicPr>
          <p:cNvPr id="2" name="Billede 1" descr="Et billede, der indeholder person, tøj, Ansigt, indendørs&#10;&#10;Automatisk genereret beskrivelse">
            <a:extLst>
              <a:ext uri="{FF2B5EF4-FFF2-40B4-BE49-F238E27FC236}">
                <a16:creationId xmlns:a16="http://schemas.microsoft.com/office/drawing/2014/main" id="{9C79B521-DD63-BCF9-87D8-0D8E648734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8"/>
          <a:stretch/>
        </p:blipFill>
        <p:spPr>
          <a:xfrm>
            <a:off x="0" y="-8878"/>
            <a:ext cx="3755570" cy="6467475"/>
          </a:xfrm>
          <a:prstGeom prst="rect">
            <a:avLst/>
          </a:prstGeom>
        </p:spPr>
      </p:pic>
    </p:spTree>
    <p:extLst>
      <p:ext uri="{BB962C8B-B14F-4D97-AF65-F5344CB8AC3E}">
        <p14:creationId xmlns:p14="http://schemas.microsoft.com/office/powerpoint/2010/main" val="32759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IS-12">
    <p:spTree>
      <p:nvGrpSpPr>
        <p:cNvPr id="1" name=""/>
        <p:cNvGrpSpPr/>
        <p:nvPr/>
      </p:nvGrpSpPr>
      <p:grpSpPr>
        <a:xfrm>
          <a:off x="0" y="0"/>
          <a:ext cx="0" cy="0"/>
          <a:chOff x="0" y="0"/>
          <a:chExt cx="0" cy="0"/>
        </a:xfrm>
      </p:grpSpPr>
      <p:sp>
        <p:nvSpPr>
          <p:cNvPr id="9" name="Pladsholder til tekst 4"/>
          <p:cNvSpPr>
            <a:spLocks noGrp="1"/>
          </p:cNvSpPr>
          <p:nvPr>
            <p:ph type="body" sz="quarter" idx="10"/>
          </p:nvPr>
        </p:nvSpPr>
        <p:spPr>
          <a:xfrm>
            <a:off x="4591662" y="393143"/>
            <a:ext cx="7201776"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pic>
        <p:nvPicPr>
          <p:cNvPr id="3" name="Billede 2">
            <a:extLst>
              <a:ext uri="{FF2B5EF4-FFF2-40B4-BE49-F238E27FC236}">
                <a16:creationId xmlns:a16="http://schemas.microsoft.com/office/drawing/2014/main" id="{6AA21527-CDD9-4CA0-A575-7D36E6CAE8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3755571" cy="6454066"/>
          </a:xfrm>
          <a:prstGeom prst="rect">
            <a:avLst/>
          </a:prstGeom>
        </p:spPr>
      </p:pic>
      <p:sp>
        <p:nvSpPr>
          <p:cNvPr id="12" name="Pladsholder til indhold 3">
            <a:extLst>
              <a:ext uri="{FF2B5EF4-FFF2-40B4-BE49-F238E27FC236}">
                <a16:creationId xmlns:a16="http://schemas.microsoft.com/office/drawing/2014/main" id="{ECAA85A9-1FD9-4280-BF8E-F7088E29DC5E}"/>
              </a:ext>
            </a:extLst>
          </p:cNvPr>
          <p:cNvSpPr>
            <a:spLocks noGrp="1"/>
          </p:cNvSpPr>
          <p:nvPr>
            <p:ph sz="half" idx="2"/>
          </p:nvPr>
        </p:nvSpPr>
        <p:spPr>
          <a:xfrm>
            <a:off x="4591662" y="1567242"/>
            <a:ext cx="7220181" cy="4137323"/>
          </a:xfrm>
          <a:prstGeom prst="rect">
            <a:avLst/>
          </a:prstGeom>
        </p:spPr>
        <p:txBody>
          <a:bodyPr/>
          <a:lstStyle>
            <a:lvl1pPr marL="0" indent="0">
              <a:buNone/>
              <a:defRPr sz="1400">
                <a:solidFill>
                  <a:schemeClr val="tx1"/>
                </a:solidFill>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21784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IS-11">
    <p:spTree>
      <p:nvGrpSpPr>
        <p:cNvPr id="1" name=""/>
        <p:cNvGrpSpPr/>
        <p:nvPr/>
      </p:nvGrpSpPr>
      <p:grpSpPr>
        <a:xfrm>
          <a:off x="0" y="0"/>
          <a:ext cx="0" cy="0"/>
          <a:chOff x="0" y="0"/>
          <a:chExt cx="0" cy="0"/>
        </a:xfrm>
      </p:grpSpPr>
      <p:sp>
        <p:nvSpPr>
          <p:cNvPr id="8" name="Pladsholder til tekst 4">
            <a:extLst>
              <a:ext uri="{FF2B5EF4-FFF2-40B4-BE49-F238E27FC236}">
                <a16:creationId xmlns:a16="http://schemas.microsoft.com/office/drawing/2014/main" id="{282F37FC-36C3-4850-AAEA-DD9884AF260C}"/>
              </a:ext>
            </a:extLst>
          </p:cNvPr>
          <p:cNvSpPr>
            <a:spLocks noGrp="1"/>
          </p:cNvSpPr>
          <p:nvPr>
            <p:ph type="body" sz="quarter" idx="10"/>
          </p:nvPr>
        </p:nvSpPr>
        <p:spPr>
          <a:xfrm>
            <a:off x="4591662" y="393143"/>
            <a:ext cx="7201776"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
        <p:nvSpPr>
          <p:cNvPr id="12" name="Pladsholder til indhold 3">
            <a:extLst>
              <a:ext uri="{FF2B5EF4-FFF2-40B4-BE49-F238E27FC236}">
                <a16:creationId xmlns:a16="http://schemas.microsoft.com/office/drawing/2014/main" id="{FFC91FEF-1141-458A-B9FD-DB9FEFD76681}"/>
              </a:ext>
            </a:extLst>
          </p:cNvPr>
          <p:cNvSpPr>
            <a:spLocks noGrp="1"/>
          </p:cNvSpPr>
          <p:nvPr>
            <p:ph sz="half" idx="2"/>
          </p:nvPr>
        </p:nvSpPr>
        <p:spPr>
          <a:xfrm>
            <a:off x="4591662" y="1567242"/>
            <a:ext cx="7220181" cy="4137323"/>
          </a:xfrm>
          <a:prstGeom prst="rect">
            <a:avLst/>
          </a:prstGeom>
        </p:spPr>
        <p:txBody>
          <a:bodyPr/>
          <a:lstStyle>
            <a:lvl1pPr marL="0" indent="0">
              <a:buNone/>
              <a:defRPr sz="1400">
                <a:solidFill>
                  <a:schemeClr val="tx1"/>
                </a:solidFill>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pic>
        <p:nvPicPr>
          <p:cNvPr id="2" name="Billede 1">
            <a:extLst>
              <a:ext uri="{FF2B5EF4-FFF2-40B4-BE49-F238E27FC236}">
                <a16:creationId xmlns:a16="http://schemas.microsoft.com/office/drawing/2014/main" id="{A18E4756-2B31-C55F-5E68-E15BBCFD2D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1"/>
            <a:ext cx="3659409" cy="6454066"/>
          </a:xfrm>
          <a:prstGeom prst="rect">
            <a:avLst/>
          </a:prstGeom>
        </p:spPr>
      </p:pic>
    </p:spTree>
    <p:extLst>
      <p:ext uri="{BB962C8B-B14F-4D97-AF65-F5344CB8AC3E}">
        <p14:creationId xmlns:p14="http://schemas.microsoft.com/office/powerpoint/2010/main" val="394505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P-Model">
    <p:spTree>
      <p:nvGrpSpPr>
        <p:cNvPr id="1" name=""/>
        <p:cNvGrpSpPr/>
        <p:nvPr/>
      </p:nvGrpSpPr>
      <p:grpSpPr>
        <a:xfrm>
          <a:off x="0" y="0"/>
          <a:ext cx="0" cy="0"/>
          <a:chOff x="0" y="0"/>
          <a:chExt cx="0" cy="0"/>
        </a:xfrm>
      </p:grpSpPr>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pic>
        <p:nvPicPr>
          <p:cNvPr id="7" name="Billede 6">
            <a:extLst>
              <a:ext uri="{FF2B5EF4-FFF2-40B4-BE49-F238E27FC236}">
                <a16:creationId xmlns:a16="http://schemas.microsoft.com/office/drawing/2014/main" id="{550817E7-8A08-4C4A-BBF5-A89E56AA06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993900" y="1369780"/>
            <a:ext cx="8204200" cy="4914900"/>
          </a:xfrm>
          <a:prstGeom prst="rect">
            <a:avLst/>
          </a:prstGeom>
        </p:spPr>
      </p:pic>
    </p:spTree>
    <p:extLst>
      <p:ext uri="{BB962C8B-B14F-4D97-AF65-F5344CB8AC3E}">
        <p14:creationId xmlns:p14="http://schemas.microsoft.com/office/powerpoint/2010/main" val="406496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2"/>
            <a:ext cx="10670976" cy="4139291"/>
          </a:xfrm>
          <a:prstGeom prst="rect">
            <a:avLst/>
          </a:prstGeom>
        </p:spPr>
        <p:txBody>
          <a:bodyPr/>
          <a:lstStyle>
            <a:lvl1pPr>
              <a:defRPr sz="1400">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51370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verskrift og to 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5384800" cy="4229099"/>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4" name="Pladsholder til indhold 3"/>
          <p:cNvSpPr>
            <a:spLocks noGrp="1"/>
          </p:cNvSpPr>
          <p:nvPr>
            <p:ph sz="half" idx="2"/>
          </p:nvPr>
        </p:nvSpPr>
        <p:spPr>
          <a:xfrm>
            <a:off x="6197600" y="1600201"/>
            <a:ext cx="5384800" cy="4229099"/>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dirty="0"/>
          </a:p>
        </p:txBody>
      </p:sp>
    </p:spTree>
    <p:extLst>
      <p:ext uri="{BB962C8B-B14F-4D97-AF65-F5344CB8AC3E}">
        <p14:creationId xmlns:p14="http://schemas.microsoft.com/office/powerpoint/2010/main" val="155693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verskrift">
    <p:spTree>
      <p:nvGrpSpPr>
        <p:cNvPr id="1" name=""/>
        <p:cNvGrpSpPr/>
        <p:nvPr/>
      </p:nvGrpSpPr>
      <p:grpSpPr>
        <a:xfrm>
          <a:off x="0" y="0"/>
          <a:ext cx="0" cy="0"/>
          <a:chOff x="0" y="0"/>
          <a:chExt cx="0" cy="0"/>
        </a:xfrm>
      </p:grpSpPr>
      <p:sp>
        <p:nvSpPr>
          <p:cNvPr id="4" name="Pladsholder til tekst 4"/>
          <p:cNvSpPr>
            <a:spLocks noGrp="1"/>
          </p:cNvSpPr>
          <p:nvPr>
            <p:ph type="body" sz="quarter" idx="10"/>
          </p:nvPr>
        </p:nvSpPr>
        <p:spPr>
          <a:xfrm>
            <a:off x="1295467" y="2636912"/>
            <a:ext cx="9505056" cy="1223962"/>
          </a:xfrm>
          <a:prstGeom prst="rect">
            <a:avLst/>
          </a:prstGeom>
        </p:spPr>
        <p:txBody>
          <a:bodyPr/>
          <a:lstStyle>
            <a:lvl1pPr marL="0" indent="0" algn="ctr">
              <a:buNone/>
              <a:defRPr sz="4400" b="0">
                <a:solidFill>
                  <a:srgbClr val="FFF10B"/>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194356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61FA99-C678-4480-1C6B-D66C3670CA77}"/>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F8DD027E-65A8-8324-D2EA-4DE14280A55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4" name="Tekstfelt 3">
            <a:extLst>
              <a:ext uri="{FF2B5EF4-FFF2-40B4-BE49-F238E27FC236}">
                <a16:creationId xmlns:a16="http://schemas.microsoft.com/office/drawing/2014/main" id="{58896DD2-198E-5AAD-F1E3-73D2874B1E60}"/>
              </a:ext>
            </a:extLst>
          </p:cNvPr>
          <p:cNvSpPr txBox="1"/>
          <p:nvPr userDrawn="1"/>
        </p:nvSpPr>
        <p:spPr>
          <a:xfrm>
            <a:off x="593449" y="6479010"/>
            <a:ext cx="2628900" cy="353943"/>
          </a:xfrm>
          <a:prstGeom prst="rect">
            <a:avLst/>
          </a:prstGeom>
          <a:noFill/>
        </p:spPr>
        <p:txBody>
          <a:bodyPr wrap="square" rtlCol="0">
            <a:spAutoFit/>
          </a:bodyPr>
          <a:lstStyle/>
          <a:p>
            <a:r>
              <a:rPr lang="da-DK" sz="1700">
                <a:solidFill>
                  <a:schemeClr val="bg1"/>
                </a:solidFill>
                <a:latin typeface="BetonEF-Bold" panose="02000503040000020003" pitchFamily="50" charset="0"/>
              </a:rPr>
              <a:t>Engineering i skolen</a:t>
            </a:r>
          </a:p>
        </p:txBody>
      </p:sp>
    </p:spTree>
    <p:extLst>
      <p:ext uri="{BB962C8B-B14F-4D97-AF65-F5344CB8AC3E}">
        <p14:creationId xmlns:p14="http://schemas.microsoft.com/office/powerpoint/2010/main" val="3815649992"/>
      </p:ext>
    </p:extLst>
  </p:cSld>
  <p:clrMap bg1="lt1" tx1="dk1" bg2="lt2" tx2="dk2" accent1="accent1" accent2="accent2" accent3="accent3" accent4="accent4" accent5="accent5" accent6="accent6" hlink="hlink" folHlink="folHlink"/>
  <p:sldLayoutIdLst>
    <p:sldLayoutId id="2147483958" r:id="rId1"/>
    <p:sldLayoutId id="2147483897" r:id="rId2"/>
    <p:sldLayoutId id="2147483955" r:id="rId3"/>
    <p:sldLayoutId id="2147483910" r:id="rId4"/>
    <p:sldLayoutId id="2147483843" r:id="rId5"/>
    <p:sldLayoutId id="2147483872" r:id="rId6"/>
    <p:sldLayoutId id="2147483959" r:id="rId7"/>
    <p:sldLayoutId id="2147483960" r:id="rId8"/>
    <p:sldLayoutId id="2147483961" r:id="rId9"/>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3yKX8m0pxs0?feature=oembed"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SExjv9ct7s4?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0xBAfE0J_0A?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4B5A"/>
        </a:solidFill>
        <a:effectLst/>
      </p:bgPr>
    </p:bg>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0B81235-1A39-7583-3B5A-22F1B50EE2E3}"/>
              </a:ext>
            </a:extLst>
          </p:cNvPr>
          <p:cNvSpPr>
            <a:spLocks noGrp="1"/>
          </p:cNvSpPr>
          <p:nvPr>
            <p:ph type="body" sz="quarter" idx="10"/>
          </p:nvPr>
        </p:nvSpPr>
        <p:spPr/>
        <p:txBody>
          <a:bodyPr/>
          <a:lstStyle/>
          <a:p>
            <a:r>
              <a:rPr lang="da-DK"/>
              <a:t>Engineering Day 2024</a:t>
            </a:r>
          </a:p>
          <a:p>
            <a:r>
              <a:rPr lang="da-DK">
                <a:solidFill>
                  <a:schemeClr val="bg1"/>
                </a:solidFill>
              </a:rPr>
              <a:t>Bordet fanger</a:t>
            </a:r>
          </a:p>
        </p:txBody>
      </p:sp>
    </p:spTree>
    <p:extLst>
      <p:ext uri="{BB962C8B-B14F-4D97-AF65-F5344CB8AC3E}">
        <p14:creationId xmlns:p14="http://schemas.microsoft.com/office/powerpoint/2010/main" val="62425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4A8C987-EF8B-AD1F-F1D9-44835B893FEC}"/>
              </a:ext>
            </a:extLst>
          </p:cNvPr>
          <p:cNvSpPr>
            <a:spLocks noGrp="1"/>
          </p:cNvSpPr>
          <p:nvPr>
            <p:ph type="body" sz="quarter" idx="10"/>
          </p:nvPr>
        </p:nvSpPr>
        <p:spPr/>
        <p:txBody>
          <a:bodyPr/>
          <a:lstStyle/>
          <a:p>
            <a:r>
              <a:rPr lang="da-DK"/>
              <a:t>Timeout</a:t>
            </a:r>
          </a:p>
        </p:txBody>
      </p:sp>
      <p:sp>
        <p:nvSpPr>
          <p:cNvPr id="5" name="Pladsholder til indhold 4">
            <a:extLst>
              <a:ext uri="{FF2B5EF4-FFF2-40B4-BE49-F238E27FC236}">
                <a16:creationId xmlns:a16="http://schemas.microsoft.com/office/drawing/2014/main" id="{897C0863-DA11-5F18-69C2-E4EB2C005119}"/>
              </a:ext>
            </a:extLst>
          </p:cNvPr>
          <p:cNvSpPr>
            <a:spLocks noGrp="1"/>
          </p:cNvSpPr>
          <p:nvPr>
            <p:ph sz="half" idx="2"/>
          </p:nvPr>
        </p:nvSpPr>
        <p:spPr>
          <a:xfrm>
            <a:off x="4636459" y="1880684"/>
            <a:ext cx="7220181" cy="4137323"/>
          </a:xfrm>
        </p:spPr>
        <p:txBody>
          <a:bodyPr/>
          <a:lstStyle/>
          <a:p>
            <a:r>
              <a:rPr lang="da-DK" dirty="0"/>
              <a:t>Hvad viste jeres undersøgelse?</a:t>
            </a:r>
          </a:p>
          <a:p>
            <a:endParaRPr lang="da-DK" dirty="0"/>
          </a:p>
          <a:p>
            <a:endParaRPr lang="da-DK" dirty="0"/>
          </a:p>
        </p:txBody>
      </p:sp>
      <p:pic>
        <p:nvPicPr>
          <p:cNvPr id="3" name="Billede 2">
            <a:extLst>
              <a:ext uri="{FF2B5EF4-FFF2-40B4-BE49-F238E27FC236}">
                <a16:creationId xmlns:a16="http://schemas.microsoft.com/office/drawing/2014/main" id="{0DCB446E-C874-1E3C-6AB2-F52C07DD1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9658576" y="511617"/>
            <a:ext cx="1978139" cy="1978139"/>
          </a:xfrm>
          <a:prstGeom prst="rect">
            <a:avLst/>
          </a:prstGeom>
        </p:spPr>
      </p:pic>
    </p:spTree>
    <p:extLst>
      <p:ext uri="{BB962C8B-B14F-4D97-AF65-F5344CB8AC3E}">
        <p14:creationId xmlns:p14="http://schemas.microsoft.com/office/powerpoint/2010/main" val="21802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C4F7DBBA-6486-DC32-4BF3-D27951B7613E}"/>
              </a:ext>
            </a:extLst>
          </p:cNvPr>
          <p:cNvSpPr>
            <a:spLocks noGrp="1"/>
          </p:cNvSpPr>
          <p:nvPr>
            <p:ph type="body" sz="quarter" idx="10"/>
          </p:nvPr>
        </p:nvSpPr>
        <p:spPr>
          <a:xfrm>
            <a:off x="398562" y="393143"/>
            <a:ext cx="11394876" cy="936104"/>
          </a:xfrm>
        </p:spPr>
        <p:txBody>
          <a:bodyPr/>
          <a:lstStyle/>
          <a:p>
            <a:r>
              <a:rPr lang="da-DK" dirty="0"/>
              <a:t>Udfordring og krav</a:t>
            </a:r>
          </a:p>
          <a:p>
            <a:endParaRPr lang="da-DK" dirty="0"/>
          </a:p>
        </p:txBody>
      </p:sp>
      <p:pic>
        <p:nvPicPr>
          <p:cNvPr id="6" name="Billede 5" descr="Et billede, der indeholder cirkel, Font/skrifttype, logo, Grafik&#10;&#10;Automatisk genereret beskrivelse">
            <a:extLst>
              <a:ext uri="{FF2B5EF4-FFF2-40B4-BE49-F238E27FC236}">
                <a16:creationId xmlns:a16="http://schemas.microsoft.com/office/drawing/2014/main" id="{90589D8C-74D3-DE3E-EC3F-A3848CEDA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3438" y="627683"/>
            <a:ext cx="1260000" cy="1265237"/>
          </a:xfrm>
          <a:prstGeom prst="rect">
            <a:avLst/>
          </a:prstGeom>
        </p:spPr>
      </p:pic>
      <p:sp>
        <p:nvSpPr>
          <p:cNvPr id="2" name="Tekstfelt 1">
            <a:extLst>
              <a:ext uri="{FF2B5EF4-FFF2-40B4-BE49-F238E27FC236}">
                <a16:creationId xmlns:a16="http://schemas.microsoft.com/office/drawing/2014/main" id="{DF2830C2-10BC-63E7-636D-BAEB4BD7019E}"/>
              </a:ext>
            </a:extLst>
          </p:cNvPr>
          <p:cNvSpPr txBox="1"/>
          <p:nvPr/>
        </p:nvSpPr>
        <p:spPr>
          <a:xfrm>
            <a:off x="1094534" y="1856708"/>
            <a:ext cx="3495675" cy="2692828"/>
          </a:xfrm>
          <a:prstGeom prst="rect">
            <a:avLst/>
          </a:prstGeom>
          <a:noFill/>
        </p:spPr>
        <p:txBody>
          <a:bodyPr wrap="square">
            <a:spAutoFit/>
          </a:bodyPr>
          <a:lstStyle/>
          <a:p>
            <a:pPr>
              <a:lnSpc>
                <a:spcPts val="1800"/>
              </a:lnSpc>
              <a:spcAft>
                <a:spcPts val="1000"/>
              </a:spcAft>
            </a:pPr>
            <a:r>
              <a:rPr lang="da-DK" sz="2000" b="1" kern="1200" dirty="0">
                <a:solidFill>
                  <a:srgbClr val="234B5A"/>
                </a:solidFill>
                <a:effectLst/>
                <a:latin typeface="BetonEF-Bold" panose="02000503040000020003" pitchFamily="50" charset="0"/>
                <a:ea typeface="Segoe UI" panose="020B0502040204020203" pitchFamily="34" charset="0"/>
                <a:cs typeface="Times New Roman" panose="02020603050405020304" pitchFamily="18" charset="0"/>
              </a:rPr>
              <a:t>Udfordring og krav</a:t>
            </a:r>
          </a:p>
          <a:p>
            <a:pPr>
              <a:spcAft>
                <a:spcPts val="1000"/>
              </a:spcAft>
            </a:pPr>
            <a:r>
              <a:rPr lang="da-DK" sz="1600" dirty="0">
                <a:effectLst/>
                <a:latin typeface="Work Sans" pitchFamily="2" charset="0"/>
                <a:ea typeface="Segoe UI" panose="020B0502040204020203" pitchFamily="34" charset="0"/>
                <a:cs typeface="Times New Roman" panose="02020603050405020304" pitchFamily="18" charset="0"/>
              </a:rPr>
              <a:t>Konstruer en prototype, der kan sikre bedre arbejdsstillinger ved forskellige opgaver og behov i løbet af en skoledag. </a:t>
            </a:r>
            <a:br>
              <a:rPr lang="da-DK" sz="1600" dirty="0">
                <a:effectLst/>
                <a:latin typeface="Work Sans" pitchFamily="2" charset="0"/>
                <a:ea typeface="Segoe UI" panose="020B0502040204020203" pitchFamily="34" charset="0"/>
                <a:cs typeface="Times New Roman" panose="02020603050405020304" pitchFamily="18" charset="0"/>
              </a:rPr>
            </a:br>
            <a:r>
              <a:rPr lang="da-DK" sz="1600" dirty="0">
                <a:effectLst/>
                <a:latin typeface="Work Sans" pitchFamily="2" charset="0"/>
                <a:ea typeface="Segoe UI" panose="020B0502040204020203" pitchFamily="34" charset="0"/>
                <a:cs typeface="Times New Roman" panose="02020603050405020304" pitchFamily="18" charset="0"/>
              </a:rPr>
              <a:t>Prototypen skal bruges sammen med de eksisterende møbler og I skal anvende hydraulik til at lave trinløs justering af jeres prototype.</a:t>
            </a:r>
          </a:p>
        </p:txBody>
      </p:sp>
      <p:sp>
        <p:nvSpPr>
          <p:cNvPr id="3" name="Taleboble: rektangel 2">
            <a:extLst>
              <a:ext uri="{FF2B5EF4-FFF2-40B4-BE49-F238E27FC236}">
                <a16:creationId xmlns:a16="http://schemas.microsoft.com/office/drawing/2014/main" id="{110F601B-FF17-6E44-97D6-3D574A3D0D0D}"/>
              </a:ext>
            </a:extLst>
          </p:cNvPr>
          <p:cNvSpPr/>
          <p:nvPr/>
        </p:nvSpPr>
        <p:spPr>
          <a:xfrm>
            <a:off x="899272" y="1575883"/>
            <a:ext cx="3886200" cy="3442908"/>
          </a:xfrm>
          <a:prstGeom prst="wedgeRectCallout">
            <a:avLst>
              <a:gd name="adj1" fmla="val 34451"/>
              <a:gd name="adj2" fmla="val 76613"/>
            </a:avLst>
          </a:prstGeom>
          <a:noFill/>
          <a:ln w="57150">
            <a:solidFill>
              <a:srgbClr val="37AF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Billede 8">
            <a:extLst>
              <a:ext uri="{FF2B5EF4-FFF2-40B4-BE49-F238E27FC236}">
                <a16:creationId xmlns:a16="http://schemas.microsoft.com/office/drawing/2014/main" id="{FB9DA9AB-7B2E-17DD-78F5-606B25909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904" y="1211485"/>
            <a:ext cx="4545288" cy="4171704"/>
          </a:xfrm>
          <a:prstGeom prst="rect">
            <a:avLst/>
          </a:prstGeom>
        </p:spPr>
      </p:pic>
    </p:spTree>
    <p:extLst>
      <p:ext uri="{BB962C8B-B14F-4D97-AF65-F5344CB8AC3E}">
        <p14:creationId xmlns:p14="http://schemas.microsoft.com/office/powerpoint/2010/main" val="303305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7736B24-245E-2B93-E1C1-4F7D99BC7E3B}"/>
              </a:ext>
            </a:extLst>
          </p:cNvPr>
          <p:cNvSpPr>
            <a:spLocks noGrp="1"/>
          </p:cNvSpPr>
          <p:nvPr>
            <p:ph type="body" sz="quarter" idx="10"/>
          </p:nvPr>
        </p:nvSpPr>
        <p:spPr/>
        <p:txBody>
          <a:bodyPr/>
          <a:lstStyle/>
          <a:p>
            <a:r>
              <a:rPr lang="da-DK"/>
              <a:t>Tip</a:t>
            </a:r>
          </a:p>
        </p:txBody>
      </p:sp>
      <p:sp>
        <p:nvSpPr>
          <p:cNvPr id="3" name="Pladsholder til indhold 2">
            <a:extLst>
              <a:ext uri="{FF2B5EF4-FFF2-40B4-BE49-F238E27FC236}">
                <a16:creationId xmlns:a16="http://schemas.microsoft.com/office/drawing/2014/main" id="{A44D4151-372B-445C-D621-42F1E310F75E}"/>
              </a:ext>
            </a:extLst>
          </p:cNvPr>
          <p:cNvSpPr>
            <a:spLocks noGrp="1"/>
          </p:cNvSpPr>
          <p:nvPr>
            <p:ph sz="half" idx="2"/>
          </p:nvPr>
        </p:nvSpPr>
        <p:spPr>
          <a:xfrm>
            <a:off x="4591663" y="1567242"/>
            <a:ext cx="5188832" cy="4137323"/>
          </a:xfrm>
        </p:spPr>
        <p:txBody>
          <a:bodyPr/>
          <a:lstStyle/>
          <a:p>
            <a:r>
              <a:rPr lang="da-DK" dirty="0">
                <a:latin typeface="Work Sans" pitchFamily="2" charset="0"/>
              </a:rPr>
              <a:t>I videoen på næste slide, kan I se, hvordan man kan kombinere hydraulik og pap.</a:t>
            </a:r>
          </a:p>
          <a:p>
            <a:r>
              <a:rPr lang="da-DK" dirty="0">
                <a:latin typeface="Work Sans" pitchFamily="2" charset="0"/>
              </a:rPr>
              <a:t>Det kan måske hjælpe jer med at få ideer til jeres prototype. </a:t>
            </a:r>
          </a:p>
        </p:txBody>
      </p:sp>
      <p:pic>
        <p:nvPicPr>
          <p:cNvPr id="5" name="Billede 4" descr="Et billede, der indeholder Grafik, logo, tekst, Font/skrifttype&#10;&#10;Automatisk genereret beskrivelse">
            <a:extLst>
              <a:ext uri="{FF2B5EF4-FFF2-40B4-BE49-F238E27FC236}">
                <a16:creationId xmlns:a16="http://schemas.microsoft.com/office/drawing/2014/main" id="{61549609-CACB-B9B2-CC8E-1F63FA242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4395" y="619187"/>
            <a:ext cx="1664211" cy="1658115"/>
          </a:xfrm>
          <a:prstGeom prst="rect">
            <a:avLst/>
          </a:prstGeom>
        </p:spPr>
      </p:pic>
    </p:spTree>
    <p:extLst>
      <p:ext uri="{BB962C8B-B14F-4D97-AF65-F5344CB8AC3E}">
        <p14:creationId xmlns:p14="http://schemas.microsoft.com/office/powerpoint/2010/main" val="302464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r 2" title="'Bordet fanger', konstruktionsvideo, Engineering Day 2024">
            <a:hlinkClick r:id="" action="ppaction://media"/>
            <a:extLst>
              <a:ext uri="{FF2B5EF4-FFF2-40B4-BE49-F238E27FC236}">
                <a16:creationId xmlns:a16="http://schemas.microsoft.com/office/drawing/2014/main" id="{A1F9CCDF-18FF-5308-B5DA-D1B69FB8B2EF}"/>
              </a:ext>
            </a:extLst>
          </p:cNvPr>
          <p:cNvPicPr>
            <a:picLocks noRot="1" noChangeAspect="1"/>
          </p:cNvPicPr>
          <p:nvPr>
            <a:videoFile r:link="rId1"/>
          </p:nvPr>
        </p:nvPicPr>
        <p:blipFill>
          <a:blip r:embed="rId4"/>
          <a:stretch>
            <a:fillRect/>
          </a:stretch>
        </p:blipFill>
        <p:spPr>
          <a:xfrm>
            <a:off x="0" y="0"/>
            <a:ext cx="12192000" cy="6888496"/>
          </a:xfrm>
          <a:prstGeom prst="rect">
            <a:avLst/>
          </a:prstGeom>
        </p:spPr>
      </p:pic>
    </p:spTree>
    <p:extLst>
      <p:ext uri="{BB962C8B-B14F-4D97-AF65-F5344CB8AC3E}">
        <p14:creationId xmlns:p14="http://schemas.microsoft.com/office/powerpoint/2010/main" val="18605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45127DD-F36B-FFF0-21D5-F65666D8288D}"/>
              </a:ext>
            </a:extLst>
          </p:cNvPr>
          <p:cNvSpPr>
            <a:spLocks noGrp="1"/>
          </p:cNvSpPr>
          <p:nvPr>
            <p:ph type="body" sz="quarter" idx="10"/>
          </p:nvPr>
        </p:nvSpPr>
        <p:spPr/>
        <p:txBody>
          <a:bodyPr/>
          <a:lstStyle/>
          <a:p>
            <a:r>
              <a:rPr lang="da-DK"/>
              <a:t>Få ideer</a:t>
            </a:r>
          </a:p>
        </p:txBody>
      </p:sp>
      <p:sp>
        <p:nvSpPr>
          <p:cNvPr id="3" name="Pladsholder til indhold 2">
            <a:extLst>
              <a:ext uri="{FF2B5EF4-FFF2-40B4-BE49-F238E27FC236}">
                <a16:creationId xmlns:a16="http://schemas.microsoft.com/office/drawing/2014/main" id="{FD0FCCBA-1FCA-00DA-C4B2-A65994F2BE33}"/>
              </a:ext>
            </a:extLst>
          </p:cNvPr>
          <p:cNvSpPr>
            <a:spLocks noGrp="1"/>
          </p:cNvSpPr>
          <p:nvPr>
            <p:ph sz="half" idx="2"/>
          </p:nvPr>
        </p:nvSpPr>
        <p:spPr/>
        <p:txBody>
          <a:bodyPr/>
          <a:lstStyle/>
          <a:p>
            <a:pPr>
              <a:spcAft>
                <a:spcPts val="1000"/>
              </a:spcAft>
            </a:pPr>
            <a:r>
              <a:rPr lang="da-DK" sz="1600" dirty="0">
                <a:effectLst/>
                <a:ea typeface="Segoe UI" panose="020B0502040204020203" pitchFamily="34" charset="0"/>
                <a:cs typeface="Times New Roman" panose="02020603050405020304" pitchFamily="18" charset="0"/>
              </a:rPr>
              <a:t>I skal få ideer til, hvordan I kan konstruere jeres protype. </a:t>
            </a:r>
            <a:endParaRPr lang="da-DK" sz="1600" dirty="0">
              <a:cs typeface="Times New Roman" panose="02020603050405020304" pitchFamily="18" charset="0"/>
            </a:endParaRPr>
          </a:p>
          <a:p>
            <a:pPr>
              <a:spcAft>
                <a:spcPts val="1000"/>
              </a:spcAft>
            </a:pPr>
            <a:r>
              <a:rPr lang="da-DK" sz="1600" dirty="0">
                <a:cs typeface="Times New Roman" panose="02020603050405020304" pitchFamily="18" charset="0"/>
              </a:rPr>
              <a:t>Lav en brainstorm ved at følge elevark 3.</a:t>
            </a:r>
          </a:p>
          <a:p>
            <a:endParaRPr lang="da-DK" sz="1600" dirty="0"/>
          </a:p>
        </p:txBody>
      </p:sp>
      <p:pic>
        <p:nvPicPr>
          <p:cNvPr id="4" name="Billede 3" descr="Et billede, der indeholder Grafik, logo, tekst, Font/skrifttype&#10;&#10;Automatisk genereret beskrivelse">
            <a:extLst>
              <a:ext uri="{FF2B5EF4-FFF2-40B4-BE49-F238E27FC236}">
                <a16:creationId xmlns:a16="http://schemas.microsoft.com/office/drawing/2014/main" id="{3A91A683-2E67-EB70-3DF1-7A7C23FB4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9227" y="393143"/>
            <a:ext cx="1664211" cy="1658115"/>
          </a:xfrm>
          <a:prstGeom prst="rect">
            <a:avLst/>
          </a:prstGeom>
        </p:spPr>
      </p:pic>
      <p:pic>
        <p:nvPicPr>
          <p:cNvPr id="1026" name="Picture 2">
            <a:extLst>
              <a:ext uri="{FF2B5EF4-FFF2-40B4-BE49-F238E27FC236}">
                <a16:creationId xmlns:a16="http://schemas.microsoft.com/office/drawing/2014/main" id="{9104DBEC-7625-07E2-3423-A91A7EB9CAE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H="1">
            <a:off x="8389" y="-1"/>
            <a:ext cx="3741490" cy="6464857"/>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286A23DF-820A-2A58-97E0-D879533D03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86207">
            <a:off x="8142791" y="3090318"/>
            <a:ext cx="2179432" cy="3061582"/>
          </a:xfrm>
          <a:prstGeom prst="rect">
            <a:avLst/>
          </a:prstGeom>
          <a:ln w="6350">
            <a:solidFill>
              <a:schemeClr val="tx1"/>
            </a:solidFill>
          </a:ln>
        </p:spPr>
      </p:pic>
    </p:spTree>
    <p:extLst>
      <p:ext uri="{BB962C8B-B14F-4D97-AF65-F5344CB8AC3E}">
        <p14:creationId xmlns:p14="http://schemas.microsoft.com/office/powerpoint/2010/main" val="198793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0332270-DC6D-FEDB-1A33-50436758C2A4}"/>
              </a:ext>
            </a:extLst>
          </p:cNvPr>
          <p:cNvSpPr>
            <a:spLocks noGrp="1"/>
          </p:cNvSpPr>
          <p:nvPr>
            <p:ph type="body" sz="quarter" idx="10"/>
          </p:nvPr>
        </p:nvSpPr>
        <p:spPr/>
        <p:txBody>
          <a:bodyPr/>
          <a:lstStyle/>
          <a:p>
            <a:r>
              <a:rPr lang="da-DK"/>
              <a:t>Konkretisere</a:t>
            </a:r>
          </a:p>
        </p:txBody>
      </p:sp>
      <p:pic>
        <p:nvPicPr>
          <p:cNvPr id="4" name="Billede 3" descr="Et billede, der indeholder tekst, Font/skrifttype, skærmbillede, cirkel&#10;&#10;Automatisk genereret beskrivelse">
            <a:extLst>
              <a:ext uri="{FF2B5EF4-FFF2-40B4-BE49-F238E27FC236}">
                <a16:creationId xmlns:a16="http://schemas.microsoft.com/office/drawing/2014/main" id="{FE7B3CE0-44D2-C57D-77AE-09E34782C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6090" y="619187"/>
            <a:ext cx="1652019" cy="1658115"/>
          </a:xfrm>
          <a:prstGeom prst="rect">
            <a:avLst/>
          </a:prstGeom>
        </p:spPr>
      </p:pic>
      <p:pic>
        <p:nvPicPr>
          <p:cNvPr id="6" name="Billede 5">
            <a:extLst>
              <a:ext uri="{FF2B5EF4-FFF2-40B4-BE49-F238E27FC236}">
                <a16:creationId xmlns:a16="http://schemas.microsoft.com/office/drawing/2014/main" id="{ADE30A91-A0F1-222C-F861-F9984AF06C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99470">
            <a:off x="6291226" y="1888898"/>
            <a:ext cx="2187876" cy="3080202"/>
          </a:xfrm>
          <a:prstGeom prst="rect">
            <a:avLst/>
          </a:prstGeom>
          <a:ln w="6350">
            <a:solidFill>
              <a:schemeClr val="tx1"/>
            </a:solidFill>
          </a:ln>
        </p:spPr>
      </p:pic>
    </p:spTree>
    <p:extLst>
      <p:ext uri="{BB962C8B-B14F-4D97-AF65-F5344CB8AC3E}">
        <p14:creationId xmlns:p14="http://schemas.microsoft.com/office/powerpoint/2010/main" val="124451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04298895-6F82-04D6-785B-68C5B6C81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389" y="1860653"/>
            <a:ext cx="6300857" cy="3618388"/>
          </a:xfrm>
          <a:prstGeom prst="rect">
            <a:avLst/>
          </a:prstGeom>
        </p:spPr>
      </p:pic>
      <p:sp>
        <p:nvSpPr>
          <p:cNvPr id="6" name="Pladsholder til indhold 1">
            <a:extLst>
              <a:ext uri="{FF2B5EF4-FFF2-40B4-BE49-F238E27FC236}">
                <a16:creationId xmlns:a16="http://schemas.microsoft.com/office/drawing/2014/main" id="{7240811A-0965-07F4-3512-1950D78EA2FB}"/>
              </a:ext>
            </a:extLst>
          </p:cNvPr>
          <p:cNvSpPr txBox="1">
            <a:spLocks/>
          </p:cNvSpPr>
          <p:nvPr/>
        </p:nvSpPr>
        <p:spPr>
          <a:xfrm>
            <a:off x="609600" y="1600202"/>
            <a:ext cx="4918745" cy="4139291"/>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Trade Gothic LT Std" panose="00000500000000000000" pitchFamily="50" charset="0"/>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1200"/>
              </a:spcBef>
            </a:pPr>
            <a:r>
              <a:rPr lang="da-DK" sz="1800">
                <a:solidFill>
                  <a:schemeClr val="tx1"/>
                </a:solidFill>
                <a:latin typeface="+mn-lt"/>
              </a:rPr>
              <a:t>Som afslutning på Engineering Day, skal I præsentere jeres prototyper. </a:t>
            </a:r>
          </a:p>
          <a:p>
            <a:pPr>
              <a:spcBef>
                <a:spcPts val="1200"/>
              </a:spcBef>
            </a:pPr>
            <a:r>
              <a:rPr lang="da-DK" sz="1800" dirty="0">
                <a:solidFill>
                  <a:schemeClr val="tx1"/>
                </a:solidFill>
                <a:latin typeface="+mn-lt"/>
              </a:rPr>
              <a:t>Her skal I fortælle om: </a:t>
            </a:r>
          </a:p>
          <a:p>
            <a:pPr marL="180000" indent="-180000">
              <a:spcBef>
                <a:spcPts val="600"/>
              </a:spcBef>
              <a:buFont typeface="Arial" panose="020B0604020202020204" pitchFamily="34" charset="0"/>
              <a:buChar char="•"/>
            </a:pPr>
            <a:r>
              <a:rPr lang="da-DK" sz="1800" dirty="0">
                <a:solidFill>
                  <a:schemeClr val="tx1"/>
                </a:solidFill>
                <a:latin typeface="+mn-lt"/>
              </a:rPr>
              <a:t>Hvor skal jeres prototype bruges?</a:t>
            </a:r>
          </a:p>
          <a:p>
            <a:pPr marL="180000" indent="-180000">
              <a:spcBef>
                <a:spcPts val="600"/>
              </a:spcBef>
              <a:buFont typeface="Arial" panose="020B0604020202020204" pitchFamily="34" charset="0"/>
              <a:buChar char="•"/>
            </a:pPr>
            <a:r>
              <a:rPr lang="da-DK" sz="1800" dirty="0">
                <a:solidFill>
                  <a:schemeClr val="tx1"/>
                </a:solidFill>
                <a:latin typeface="+mn-lt"/>
              </a:rPr>
              <a:t>Hvordan løser jeres prototype udfordringen?</a:t>
            </a:r>
          </a:p>
          <a:p>
            <a:pPr marL="180000" indent="-180000">
              <a:spcBef>
                <a:spcPts val="600"/>
              </a:spcBef>
              <a:buFont typeface="Arial" panose="020B0604020202020204" pitchFamily="34" charset="0"/>
              <a:buChar char="•"/>
            </a:pPr>
            <a:r>
              <a:rPr lang="da-DK" sz="1800" dirty="0">
                <a:solidFill>
                  <a:schemeClr val="tx1"/>
                </a:solidFill>
                <a:latin typeface="+mn-lt"/>
              </a:rPr>
              <a:t>Hvordan har I forbedret jeres prototype undervejs?</a:t>
            </a:r>
          </a:p>
          <a:p>
            <a:pPr marL="180000" indent="-180000">
              <a:spcBef>
                <a:spcPts val="600"/>
              </a:spcBef>
              <a:buFont typeface="Arial" panose="020B0604020202020204" pitchFamily="34" charset="0"/>
              <a:buChar char="•"/>
            </a:pPr>
            <a:r>
              <a:rPr lang="da-DK" sz="1800" dirty="0">
                <a:solidFill>
                  <a:schemeClr val="tx1"/>
                </a:solidFill>
                <a:latin typeface="+mn-lt"/>
              </a:rPr>
              <a:t>Har I afprøvet ideer, som I blev nødt til at ændre eller vælge fra - hvordan/hvorfor?</a:t>
            </a:r>
          </a:p>
          <a:p>
            <a:pPr marL="180000" indent="-180000">
              <a:spcBef>
                <a:spcPts val="600"/>
              </a:spcBef>
              <a:buFont typeface="Arial" panose="020B0604020202020204" pitchFamily="34" charset="0"/>
              <a:buChar char="•"/>
            </a:pPr>
            <a:r>
              <a:rPr lang="da-DK" sz="1800" dirty="0">
                <a:solidFill>
                  <a:schemeClr val="tx1"/>
                </a:solidFill>
                <a:latin typeface="+mn-lt"/>
              </a:rPr>
              <a:t>Hvad ville I forbedre, hvis I havde mere tid?</a:t>
            </a:r>
          </a:p>
          <a:p>
            <a:endParaRPr lang="da-DK" dirty="0">
              <a:latin typeface="+mn-lt"/>
            </a:endParaRPr>
          </a:p>
        </p:txBody>
      </p:sp>
      <p:sp>
        <p:nvSpPr>
          <p:cNvPr id="3" name="Pladsholder til tekst 2">
            <a:extLst>
              <a:ext uri="{FF2B5EF4-FFF2-40B4-BE49-F238E27FC236}">
                <a16:creationId xmlns:a16="http://schemas.microsoft.com/office/drawing/2014/main" id="{03B8B6B2-48BB-4B07-DF67-D1886BDD5A40}"/>
              </a:ext>
            </a:extLst>
          </p:cNvPr>
          <p:cNvSpPr>
            <a:spLocks noGrp="1"/>
          </p:cNvSpPr>
          <p:nvPr>
            <p:ph type="body" sz="quarter" idx="10"/>
          </p:nvPr>
        </p:nvSpPr>
        <p:spPr/>
        <p:txBody>
          <a:bodyPr/>
          <a:lstStyle/>
          <a:p>
            <a:r>
              <a:rPr lang="da-DK">
                <a:solidFill>
                  <a:srgbClr val="234B5A"/>
                </a:solidFill>
              </a:rPr>
              <a:t>Engineering designprocessen</a:t>
            </a:r>
          </a:p>
        </p:txBody>
      </p:sp>
    </p:spTree>
    <p:extLst>
      <p:ext uri="{BB962C8B-B14F-4D97-AF65-F5344CB8AC3E}">
        <p14:creationId xmlns:p14="http://schemas.microsoft.com/office/powerpoint/2010/main" val="94470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3E123721-F03E-2737-7383-2343453A5F5C}"/>
              </a:ext>
            </a:extLst>
          </p:cNvPr>
          <p:cNvSpPr>
            <a:spLocks noGrp="1"/>
          </p:cNvSpPr>
          <p:nvPr>
            <p:ph type="body" sz="quarter" idx="10"/>
          </p:nvPr>
        </p:nvSpPr>
        <p:spPr>
          <a:xfrm>
            <a:off x="962024" y="393143"/>
            <a:ext cx="10831413" cy="936104"/>
          </a:xfrm>
        </p:spPr>
        <p:txBody>
          <a:bodyPr/>
          <a:lstStyle/>
          <a:p>
            <a:r>
              <a:rPr lang="da-DK" dirty="0"/>
              <a:t>Konstruere og forbedre</a:t>
            </a:r>
          </a:p>
        </p:txBody>
      </p:sp>
      <p:sp>
        <p:nvSpPr>
          <p:cNvPr id="10" name="Pladsholder til indhold 9">
            <a:extLst>
              <a:ext uri="{FF2B5EF4-FFF2-40B4-BE49-F238E27FC236}">
                <a16:creationId xmlns:a16="http://schemas.microsoft.com/office/drawing/2014/main" id="{80DE8D3F-0358-3653-501E-20276B54EEEE}"/>
              </a:ext>
            </a:extLst>
          </p:cNvPr>
          <p:cNvSpPr>
            <a:spLocks noGrp="1"/>
          </p:cNvSpPr>
          <p:nvPr>
            <p:ph sz="half" idx="2"/>
          </p:nvPr>
        </p:nvSpPr>
        <p:spPr>
          <a:xfrm>
            <a:off x="980431" y="1567243"/>
            <a:ext cx="5229870" cy="1252158"/>
          </a:xfrm>
        </p:spPr>
        <p:txBody>
          <a:bodyPr/>
          <a:lstStyle/>
          <a:p>
            <a:r>
              <a:rPr lang="da-DK" dirty="0"/>
              <a:t>Nu skal I konstruere jeres prototype. </a:t>
            </a:r>
          </a:p>
          <a:p>
            <a:endParaRPr lang="da-DK" dirty="0"/>
          </a:p>
          <a:p>
            <a:r>
              <a:rPr lang="da-DK" dirty="0"/>
              <a:t>Husk at teste og forbedre prototypen undervejs. </a:t>
            </a:r>
          </a:p>
        </p:txBody>
      </p:sp>
      <p:pic>
        <p:nvPicPr>
          <p:cNvPr id="6" name="Billede 5" descr="Et billede, der indeholder cirkel, Font/skrifttype, Grafik, skærmbillede&#10;&#10;Automatisk genereret beskrivelse">
            <a:extLst>
              <a:ext uri="{FF2B5EF4-FFF2-40B4-BE49-F238E27FC236}">
                <a16:creationId xmlns:a16="http://schemas.microsoft.com/office/drawing/2014/main" id="{FA779484-F542-CC1E-EEEB-93CDCB93E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9850" y="406346"/>
            <a:ext cx="1338758" cy="1333845"/>
          </a:xfrm>
          <a:prstGeom prst="rect">
            <a:avLst/>
          </a:prstGeom>
        </p:spPr>
      </p:pic>
      <p:pic>
        <p:nvPicPr>
          <p:cNvPr id="7" name="Billede 6" descr="Et billede, der indeholder cirkel, Font/skrifttype, Grafik, logo&#10;&#10;Automatisk genereret beskrivelse">
            <a:extLst>
              <a:ext uri="{FF2B5EF4-FFF2-40B4-BE49-F238E27FC236}">
                <a16:creationId xmlns:a16="http://schemas.microsoft.com/office/drawing/2014/main" id="{00809765-C3B5-F266-57AE-65B0D98C4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9850" y="1978186"/>
            <a:ext cx="1338758" cy="1348656"/>
          </a:xfrm>
          <a:prstGeom prst="rect">
            <a:avLst/>
          </a:prstGeom>
        </p:spPr>
      </p:pic>
      <p:pic>
        <p:nvPicPr>
          <p:cNvPr id="2" name="Billede 1">
            <a:extLst>
              <a:ext uri="{FF2B5EF4-FFF2-40B4-BE49-F238E27FC236}">
                <a16:creationId xmlns:a16="http://schemas.microsoft.com/office/drawing/2014/main" id="{90A25728-017D-D7EC-AEDB-2F66970C03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70712" flipH="1">
            <a:off x="378998" y="3348035"/>
            <a:ext cx="3760455" cy="1976805"/>
          </a:xfrm>
          <a:prstGeom prst="rect">
            <a:avLst/>
          </a:prstGeom>
        </p:spPr>
      </p:pic>
      <p:pic>
        <p:nvPicPr>
          <p:cNvPr id="3" name="Billede 2">
            <a:extLst>
              <a:ext uri="{FF2B5EF4-FFF2-40B4-BE49-F238E27FC236}">
                <a16:creationId xmlns:a16="http://schemas.microsoft.com/office/drawing/2014/main" id="{9B591E97-28AE-41A2-8FCC-2FCAADAB81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448299" y="1499193"/>
            <a:ext cx="4574283" cy="4198316"/>
          </a:xfrm>
          <a:prstGeom prst="rect">
            <a:avLst/>
          </a:prstGeom>
        </p:spPr>
      </p:pic>
    </p:spTree>
    <p:extLst>
      <p:ext uri="{BB962C8B-B14F-4D97-AF65-F5344CB8AC3E}">
        <p14:creationId xmlns:p14="http://schemas.microsoft.com/office/powerpoint/2010/main" val="31903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C9EF834-7F5F-A740-8FA0-A19D3F2E5176}"/>
              </a:ext>
            </a:extLst>
          </p:cNvPr>
          <p:cNvSpPr>
            <a:spLocks noGrp="1"/>
          </p:cNvSpPr>
          <p:nvPr>
            <p:ph sz="half" idx="1"/>
          </p:nvPr>
        </p:nvSpPr>
        <p:spPr>
          <a:xfrm>
            <a:off x="609600" y="1600202"/>
            <a:ext cx="5591175" cy="2600323"/>
          </a:xfrm>
        </p:spPr>
        <p:txBody>
          <a:bodyPr/>
          <a:lstStyle/>
          <a:p>
            <a:r>
              <a:rPr lang="da-DK" sz="1600" dirty="0">
                <a:latin typeface="Work Sans" pitchFamily="2" charset="0"/>
              </a:rPr>
              <a:t>l til præsentationen:</a:t>
            </a:r>
          </a:p>
          <a:p>
            <a:pPr marL="180000" indent="-180000">
              <a:spcBef>
                <a:spcPts val="600"/>
              </a:spcBef>
              <a:buFont typeface="Arial" panose="020B0604020202020204" pitchFamily="34" charset="0"/>
              <a:buChar char="•"/>
            </a:pPr>
            <a:r>
              <a:rPr lang="da-DK" sz="1600" dirty="0">
                <a:solidFill>
                  <a:schemeClr val="tx1"/>
                </a:solidFill>
                <a:latin typeface="Work Sans" pitchFamily="2" charset="0"/>
              </a:rPr>
              <a:t>Hvor skal jeres prototype bruges?</a:t>
            </a:r>
          </a:p>
          <a:p>
            <a:pPr marL="180000" indent="-180000">
              <a:spcBef>
                <a:spcPts val="600"/>
              </a:spcBef>
              <a:buFont typeface="Arial" panose="020B0604020202020204" pitchFamily="34" charset="0"/>
              <a:buChar char="•"/>
            </a:pPr>
            <a:r>
              <a:rPr lang="da-DK" sz="1600" dirty="0">
                <a:solidFill>
                  <a:schemeClr val="tx1"/>
                </a:solidFill>
                <a:latin typeface="Work Sans" pitchFamily="2" charset="0"/>
              </a:rPr>
              <a:t>Hvordan løser jeres prototype udfordringen?</a:t>
            </a:r>
          </a:p>
          <a:p>
            <a:pPr marL="180000" indent="-180000">
              <a:spcBef>
                <a:spcPts val="600"/>
              </a:spcBef>
              <a:buFont typeface="Arial" panose="020B0604020202020204" pitchFamily="34" charset="0"/>
              <a:buChar char="•"/>
            </a:pPr>
            <a:r>
              <a:rPr lang="da-DK" sz="1600" dirty="0">
                <a:solidFill>
                  <a:schemeClr val="tx1"/>
                </a:solidFill>
                <a:latin typeface="Work Sans" pitchFamily="2" charset="0"/>
              </a:rPr>
              <a:t>Hvordan har I forbedret jeres prototype undervejs?</a:t>
            </a:r>
          </a:p>
          <a:p>
            <a:pPr marL="180000" indent="-180000">
              <a:spcBef>
                <a:spcPts val="600"/>
              </a:spcBef>
              <a:buFont typeface="Arial" panose="020B0604020202020204" pitchFamily="34" charset="0"/>
              <a:buChar char="•"/>
            </a:pPr>
            <a:r>
              <a:rPr lang="da-DK" sz="1600" dirty="0">
                <a:solidFill>
                  <a:schemeClr val="tx1"/>
                </a:solidFill>
                <a:latin typeface="Work Sans" pitchFamily="2" charset="0"/>
              </a:rPr>
              <a:t>Har I afprøvet ideer, som I blev nødt til at ændre eller vælge fra - hvordan/hvorfor?</a:t>
            </a:r>
          </a:p>
          <a:p>
            <a:pPr marL="180000" indent="-180000">
              <a:spcBef>
                <a:spcPts val="600"/>
              </a:spcBef>
              <a:buFont typeface="Arial" panose="020B0604020202020204" pitchFamily="34" charset="0"/>
              <a:buChar char="•"/>
            </a:pPr>
            <a:r>
              <a:rPr lang="da-DK" sz="1600" dirty="0">
                <a:solidFill>
                  <a:schemeClr val="tx1"/>
                </a:solidFill>
                <a:latin typeface="Work Sans" pitchFamily="2" charset="0"/>
              </a:rPr>
              <a:t>Hvad ville I forbedre, hvis I havde mere tid?</a:t>
            </a:r>
          </a:p>
        </p:txBody>
      </p:sp>
      <p:sp>
        <p:nvSpPr>
          <p:cNvPr id="6" name="Pladsholder til tekst 5">
            <a:extLst>
              <a:ext uri="{FF2B5EF4-FFF2-40B4-BE49-F238E27FC236}">
                <a16:creationId xmlns:a16="http://schemas.microsoft.com/office/drawing/2014/main" id="{BDA7FE22-AF68-FB82-546D-D2F2F804877E}"/>
              </a:ext>
            </a:extLst>
          </p:cNvPr>
          <p:cNvSpPr>
            <a:spLocks noGrp="1"/>
          </p:cNvSpPr>
          <p:nvPr>
            <p:ph type="body" sz="quarter" idx="10"/>
          </p:nvPr>
        </p:nvSpPr>
        <p:spPr/>
        <p:txBody>
          <a:bodyPr/>
          <a:lstStyle/>
          <a:p>
            <a:r>
              <a:rPr lang="da-DK"/>
              <a:t>Præsentere</a:t>
            </a:r>
          </a:p>
        </p:txBody>
      </p:sp>
      <p:pic>
        <p:nvPicPr>
          <p:cNvPr id="7" name="Billede 6" descr="Et billede, der indeholder cirkel, Grafik, logo, Font/skrifttype&#10;&#10;Automatisk genereret beskrivelse">
            <a:extLst>
              <a:ext uri="{FF2B5EF4-FFF2-40B4-BE49-F238E27FC236}">
                <a16:creationId xmlns:a16="http://schemas.microsoft.com/office/drawing/2014/main" id="{6B8E5364-9650-3777-241D-A76BF35527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6392" y="393143"/>
            <a:ext cx="1661163" cy="1661163"/>
          </a:xfrm>
          <a:prstGeom prst="rect">
            <a:avLst/>
          </a:prstGeom>
        </p:spPr>
      </p:pic>
      <p:pic>
        <p:nvPicPr>
          <p:cNvPr id="2" name="Billede 1">
            <a:extLst>
              <a:ext uri="{FF2B5EF4-FFF2-40B4-BE49-F238E27FC236}">
                <a16:creationId xmlns:a16="http://schemas.microsoft.com/office/drawing/2014/main" id="{EDD7ADF0-836B-8FDE-6730-FF3AAE703F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83987" flipH="1">
            <a:off x="5569666" y="2807590"/>
            <a:ext cx="4977315" cy="2616487"/>
          </a:xfrm>
          <a:prstGeom prst="rect">
            <a:avLst/>
          </a:prstGeom>
        </p:spPr>
      </p:pic>
    </p:spTree>
    <p:extLst>
      <p:ext uri="{BB962C8B-B14F-4D97-AF65-F5344CB8AC3E}">
        <p14:creationId xmlns:p14="http://schemas.microsoft.com/office/powerpoint/2010/main" val="307563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Medicinsk udstyr, tegneserie, illustration/afbildning, kunst&#10;&#10;Automatisk genereret beskrivelse">
            <a:extLst>
              <a:ext uri="{FF2B5EF4-FFF2-40B4-BE49-F238E27FC236}">
                <a16:creationId xmlns:a16="http://schemas.microsoft.com/office/drawing/2014/main" id="{3F547F0B-FFB3-137B-E79D-34949CB3E3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1" cy="6464857"/>
          </a:xfrm>
          <a:prstGeom prst="rect">
            <a:avLst/>
          </a:prstGeom>
        </p:spPr>
      </p:pic>
      <p:sp>
        <p:nvSpPr>
          <p:cNvPr id="3" name="Pladsholder til tekst 2">
            <a:extLst>
              <a:ext uri="{FF2B5EF4-FFF2-40B4-BE49-F238E27FC236}">
                <a16:creationId xmlns:a16="http://schemas.microsoft.com/office/drawing/2014/main" id="{CA2C9B03-8E9F-41ED-8E0A-C7B769182C5C}"/>
              </a:ext>
            </a:extLst>
          </p:cNvPr>
          <p:cNvSpPr>
            <a:spLocks noGrp="1"/>
          </p:cNvSpPr>
          <p:nvPr>
            <p:ph type="body" sz="quarter" idx="10"/>
          </p:nvPr>
        </p:nvSpPr>
        <p:spPr>
          <a:prstGeom prst="rect">
            <a:avLst/>
          </a:prstGeom>
        </p:spPr>
        <p:txBody>
          <a:bodyPr/>
          <a:lstStyle/>
          <a:p>
            <a:r>
              <a:rPr lang="da-DK"/>
              <a:t>Bordet fanger </a:t>
            </a:r>
          </a:p>
        </p:txBody>
      </p:sp>
    </p:spTree>
    <p:extLst>
      <p:ext uri="{BB962C8B-B14F-4D97-AF65-F5344CB8AC3E}">
        <p14:creationId xmlns:p14="http://schemas.microsoft.com/office/powerpoint/2010/main" val="385754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er 5" title="Engineering Day 2024, 'Bordet fanger'">
            <a:hlinkClick r:id="" action="ppaction://media"/>
            <a:extLst>
              <a:ext uri="{FF2B5EF4-FFF2-40B4-BE49-F238E27FC236}">
                <a16:creationId xmlns:a16="http://schemas.microsoft.com/office/drawing/2014/main" id="{937A15EA-3EB0-92EC-B36C-5410BA89F3B7}"/>
              </a:ext>
            </a:extLst>
          </p:cNvPr>
          <p:cNvPicPr>
            <a:picLocks noRot="1" noChangeAspect="1"/>
          </p:cNvPicPr>
          <p:nvPr>
            <a:videoFile r:link="rId1"/>
          </p:nvPr>
        </p:nvPicPr>
        <p:blipFill>
          <a:blip r:embed="rId4"/>
          <a:stretch>
            <a:fillRect/>
          </a:stretch>
        </p:blipFill>
        <p:spPr>
          <a:xfrm>
            <a:off x="0" y="-30496"/>
            <a:ext cx="12192000" cy="6888496"/>
          </a:xfrm>
          <a:prstGeom prst="rect">
            <a:avLst/>
          </a:prstGeom>
        </p:spPr>
      </p:pic>
      <p:sp>
        <p:nvSpPr>
          <p:cNvPr id="2" name="Pladsholder til tekst 1">
            <a:extLst>
              <a:ext uri="{FF2B5EF4-FFF2-40B4-BE49-F238E27FC236}">
                <a16:creationId xmlns:a16="http://schemas.microsoft.com/office/drawing/2014/main" id="{6423F7F1-E59F-FA3B-1A8A-6E050C8A00EF}"/>
              </a:ext>
            </a:extLst>
          </p:cNvPr>
          <p:cNvSpPr>
            <a:spLocks noGrp="1"/>
          </p:cNvSpPr>
          <p:nvPr>
            <p:ph type="body" sz="quarter" idx="10"/>
          </p:nvPr>
        </p:nvSpPr>
        <p:spPr/>
        <p:txBody>
          <a:bodyPr/>
          <a:lstStyle/>
          <a:p>
            <a:r>
              <a:rPr lang="da-DK"/>
              <a:t>Bordet fanger</a:t>
            </a:r>
          </a:p>
        </p:txBody>
      </p:sp>
    </p:spTree>
    <p:extLst>
      <p:ext uri="{BB962C8B-B14F-4D97-AF65-F5344CB8AC3E}">
        <p14:creationId xmlns:p14="http://schemas.microsoft.com/office/powerpoint/2010/main" val="42518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38E86C0-63F2-4139-38FD-586801CA3886}"/>
              </a:ext>
            </a:extLst>
          </p:cNvPr>
          <p:cNvSpPr>
            <a:spLocks noGrp="1"/>
          </p:cNvSpPr>
          <p:nvPr>
            <p:ph type="body" sz="quarter" idx="10"/>
          </p:nvPr>
        </p:nvSpPr>
        <p:spPr/>
        <p:txBody>
          <a:bodyPr/>
          <a:lstStyle/>
          <a:p>
            <a:r>
              <a:rPr lang="da-DK"/>
              <a:t>Bordet fanger</a:t>
            </a:r>
          </a:p>
        </p:txBody>
      </p:sp>
      <p:sp>
        <p:nvSpPr>
          <p:cNvPr id="2" name="Pladsholder til indhold 1">
            <a:extLst>
              <a:ext uri="{FF2B5EF4-FFF2-40B4-BE49-F238E27FC236}">
                <a16:creationId xmlns:a16="http://schemas.microsoft.com/office/drawing/2014/main" id="{5DD4F736-4F94-85DB-E58B-CF652E439576}"/>
              </a:ext>
            </a:extLst>
          </p:cNvPr>
          <p:cNvSpPr>
            <a:spLocks noGrp="1"/>
          </p:cNvSpPr>
          <p:nvPr>
            <p:ph sz="half" idx="2"/>
          </p:nvPr>
        </p:nvSpPr>
        <p:spPr>
          <a:xfrm>
            <a:off x="318783" y="1567242"/>
            <a:ext cx="5159228" cy="2938083"/>
          </a:xfrm>
        </p:spPr>
        <p:txBody>
          <a:bodyPr/>
          <a:lstStyle/>
          <a:p>
            <a:pPr>
              <a:spcAft>
                <a:spcPts val="1000"/>
              </a:spcAft>
            </a:pPr>
            <a:r>
              <a:rPr lang="da-DK" sz="1600" dirty="0">
                <a:effectLst/>
                <a:ea typeface="Segoe UI" panose="020B0502040204020203" pitchFamily="34" charset="0"/>
                <a:cs typeface="Times New Roman" panose="02020603050405020304" pitchFamily="18" charset="0"/>
              </a:rPr>
              <a:t>Hvis du har dårlige arbejdsstillinger kan det slide på kroppen så du får ondt. En dårlig arbejdsstilling kan skyldes forskellige ting, fx at en stol er for stor eller at der ikke er plads nok til ens ting på bordet.</a:t>
            </a:r>
            <a:br>
              <a:rPr lang="da-DK" sz="1600" dirty="0">
                <a:effectLst/>
                <a:ea typeface="Segoe UI" panose="020B0502040204020203" pitchFamily="34" charset="0"/>
                <a:cs typeface="Times New Roman" panose="02020603050405020304" pitchFamily="18" charset="0"/>
              </a:rPr>
            </a:br>
            <a:r>
              <a:rPr lang="da-DK" sz="1600" dirty="0">
                <a:effectLst/>
                <a:ea typeface="Segoe UI" panose="020B0502040204020203" pitchFamily="34" charset="0"/>
                <a:cs typeface="Times New Roman" panose="02020603050405020304" pitchFamily="18" charset="0"/>
              </a:rPr>
              <a:t>Børn på jeres alder kan vokse meget på kort tid, og derfor er det en særlig udfordring at tilpasse skolemøbler til alles behov. Vil det ikke være smart, hvis man kan konstruere noget, som kan tilpasses forskellige behov i løbet af dagen, og som kan justeres til forskellige børn</a:t>
            </a:r>
            <a:r>
              <a:rPr lang="da-DK" sz="1600" dirty="0">
                <a:ea typeface="Segoe UI" panose="020B0502040204020203" pitchFamily="34" charset="0"/>
                <a:cs typeface="Times New Roman" panose="02020603050405020304" pitchFamily="18" charset="0"/>
              </a:rPr>
              <a:t>.</a:t>
            </a:r>
            <a:endParaRPr lang="da-DK" sz="1600" dirty="0"/>
          </a:p>
        </p:txBody>
      </p:sp>
      <p:sp>
        <p:nvSpPr>
          <p:cNvPr id="7" name="Tekstfelt 6">
            <a:extLst>
              <a:ext uri="{FF2B5EF4-FFF2-40B4-BE49-F238E27FC236}">
                <a16:creationId xmlns:a16="http://schemas.microsoft.com/office/drawing/2014/main" id="{39202AA5-B97E-9E95-97C7-807FDED084E4}"/>
              </a:ext>
            </a:extLst>
          </p:cNvPr>
          <p:cNvSpPr txBox="1"/>
          <p:nvPr/>
        </p:nvSpPr>
        <p:spPr>
          <a:xfrm>
            <a:off x="6291262" y="1861157"/>
            <a:ext cx="3495675" cy="2692828"/>
          </a:xfrm>
          <a:prstGeom prst="rect">
            <a:avLst/>
          </a:prstGeom>
          <a:noFill/>
        </p:spPr>
        <p:txBody>
          <a:bodyPr wrap="square">
            <a:spAutoFit/>
          </a:bodyPr>
          <a:lstStyle/>
          <a:p>
            <a:pPr>
              <a:lnSpc>
                <a:spcPts val="1800"/>
              </a:lnSpc>
              <a:spcAft>
                <a:spcPts val="1000"/>
              </a:spcAft>
            </a:pPr>
            <a:r>
              <a:rPr lang="da-DK" sz="2000" b="1" kern="1200" dirty="0">
                <a:solidFill>
                  <a:srgbClr val="234B5A"/>
                </a:solidFill>
                <a:effectLst/>
                <a:latin typeface="BetonEF-Bold" panose="02000503040000020003" pitchFamily="50" charset="0"/>
                <a:ea typeface="Segoe UI" panose="020B0502040204020203" pitchFamily="34" charset="0"/>
                <a:cs typeface="Times New Roman" panose="02020603050405020304" pitchFamily="18" charset="0"/>
              </a:rPr>
              <a:t>Udfordring og krav</a:t>
            </a:r>
          </a:p>
          <a:p>
            <a:pPr>
              <a:spcAft>
                <a:spcPts val="1000"/>
              </a:spcAft>
            </a:pPr>
            <a:r>
              <a:rPr lang="da-DK" sz="1600" dirty="0">
                <a:effectLst/>
                <a:latin typeface="Work Sans" pitchFamily="2" charset="0"/>
                <a:ea typeface="Segoe UI" panose="020B0502040204020203" pitchFamily="34" charset="0"/>
                <a:cs typeface="Times New Roman" panose="02020603050405020304" pitchFamily="18" charset="0"/>
              </a:rPr>
              <a:t>Konstruer en prototype, der kan sikre bedre arbejdsstillinger ved forskellige opgaver og behov i løbet af en skoledag. </a:t>
            </a:r>
            <a:br>
              <a:rPr lang="da-DK" sz="1600" dirty="0">
                <a:effectLst/>
                <a:latin typeface="Work Sans" pitchFamily="2" charset="0"/>
                <a:ea typeface="Segoe UI" panose="020B0502040204020203" pitchFamily="34" charset="0"/>
                <a:cs typeface="Times New Roman" panose="02020603050405020304" pitchFamily="18" charset="0"/>
              </a:rPr>
            </a:br>
            <a:r>
              <a:rPr lang="da-DK" sz="1600" dirty="0">
                <a:effectLst/>
                <a:latin typeface="Work Sans" pitchFamily="2" charset="0"/>
                <a:ea typeface="Segoe UI" panose="020B0502040204020203" pitchFamily="34" charset="0"/>
                <a:cs typeface="Times New Roman" panose="02020603050405020304" pitchFamily="18" charset="0"/>
              </a:rPr>
              <a:t>Prototypen skal bruges sammen med de eksisterende møbler og I skal anvende hydraulik til at lave trinløs justering af jeres prototype.</a:t>
            </a:r>
          </a:p>
        </p:txBody>
      </p:sp>
      <p:pic>
        <p:nvPicPr>
          <p:cNvPr id="10" name="Billede 9" descr="Et billede, der indeholder cirkel, Font/skrifttype, logo, Grafik&#10;&#10;Automatisk genereret beskrivelse">
            <a:extLst>
              <a:ext uri="{FF2B5EF4-FFF2-40B4-BE49-F238E27FC236}">
                <a16:creationId xmlns:a16="http://schemas.microsoft.com/office/drawing/2014/main" id="{0562AD6E-8D1C-5CEE-1F96-86DC8A35F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8924" y="199993"/>
            <a:ext cx="1654293" cy="1661164"/>
          </a:xfrm>
          <a:prstGeom prst="rect">
            <a:avLst/>
          </a:prstGeom>
        </p:spPr>
      </p:pic>
      <p:sp>
        <p:nvSpPr>
          <p:cNvPr id="6" name="Taleboble: rektangel 5">
            <a:extLst>
              <a:ext uri="{FF2B5EF4-FFF2-40B4-BE49-F238E27FC236}">
                <a16:creationId xmlns:a16="http://schemas.microsoft.com/office/drawing/2014/main" id="{3C9510F6-F4CD-9D13-9B54-1B1D1E4D203D}"/>
              </a:ext>
            </a:extLst>
          </p:cNvPr>
          <p:cNvSpPr/>
          <p:nvPr/>
        </p:nvSpPr>
        <p:spPr>
          <a:xfrm>
            <a:off x="6096000" y="1580332"/>
            <a:ext cx="3886200" cy="3442908"/>
          </a:xfrm>
          <a:prstGeom prst="wedgeRectCallout">
            <a:avLst>
              <a:gd name="adj1" fmla="val -36180"/>
              <a:gd name="adj2" fmla="val 76060"/>
            </a:avLst>
          </a:prstGeom>
          <a:noFill/>
          <a:ln w="57150">
            <a:solidFill>
              <a:srgbClr val="37AF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B9DEE57-857E-AFBE-C587-CA584BBBB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6298" y="4372119"/>
            <a:ext cx="3760455" cy="1976805"/>
          </a:xfrm>
          <a:prstGeom prst="rect">
            <a:avLst/>
          </a:prstGeom>
        </p:spPr>
      </p:pic>
    </p:spTree>
    <p:extLst>
      <p:ext uri="{BB962C8B-B14F-4D97-AF65-F5344CB8AC3E}">
        <p14:creationId xmlns:p14="http://schemas.microsoft.com/office/powerpoint/2010/main" val="384838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5DF64AF-06AF-AB57-3474-BBC1F783D954}"/>
              </a:ext>
            </a:extLst>
          </p:cNvPr>
          <p:cNvSpPr>
            <a:spLocks noGrp="1"/>
          </p:cNvSpPr>
          <p:nvPr>
            <p:ph type="body" sz="quarter" idx="10"/>
          </p:nvPr>
        </p:nvSpPr>
        <p:spPr/>
        <p:txBody>
          <a:bodyPr/>
          <a:lstStyle/>
          <a:p>
            <a:r>
              <a:rPr lang="da-DK"/>
              <a:t>Engineering designprocessen</a:t>
            </a:r>
          </a:p>
        </p:txBody>
      </p:sp>
    </p:spTree>
    <p:extLst>
      <p:ext uri="{BB962C8B-B14F-4D97-AF65-F5344CB8AC3E}">
        <p14:creationId xmlns:p14="http://schemas.microsoft.com/office/powerpoint/2010/main" val="320096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D9CDB5B-F69C-70F7-059D-1C09782069D8}"/>
              </a:ext>
            </a:extLst>
          </p:cNvPr>
          <p:cNvSpPr>
            <a:spLocks noGrp="1"/>
          </p:cNvSpPr>
          <p:nvPr>
            <p:ph type="body" sz="quarter" idx="10"/>
          </p:nvPr>
        </p:nvSpPr>
        <p:spPr/>
        <p:txBody>
          <a:bodyPr/>
          <a:lstStyle/>
          <a:p>
            <a:r>
              <a:rPr lang="da-DK" dirty="0">
                <a:solidFill>
                  <a:schemeClr val="bg1"/>
                </a:solidFill>
              </a:rPr>
              <a:t>Øjne i nakken</a:t>
            </a:r>
          </a:p>
        </p:txBody>
      </p:sp>
      <p:pic>
        <p:nvPicPr>
          <p:cNvPr id="2" name="Onlinemedier 3" title="Hvad er engineering?">
            <a:hlinkClick r:id="" action="ppaction://media"/>
            <a:extLst>
              <a:ext uri="{FF2B5EF4-FFF2-40B4-BE49-F238E27FC236}">
                <a16:creationId xmlns:a16="http://schemas.microsoft.com/office/drawing/2014/main" id="{A35D8865-0FC6-026E-9283-491B770C8871}"/>
              </a:ext>
            </a:extLst>
          </p:cNvPr>
          <p:cNvPicPr>
            <a:picLocks noRot="1" noChangeAspect="1"/>
          </p:cNvPicPr>
          <p:nvPr>
            <a:videoFile r:link="rId1"/>
          </p:nvPr>
        </p:nvPicPr>
        <p:blipFill>
          <a:blip r:embed="rId4"/>
          <a:stretch>
            <a:fillRect/>
          </a:stretch>
        </p:blipFill>
        <p:spPr>
          <a:xfrm>
            <a:off x="0" y="0"/>
            <a:ext cx="12192000" cy="6888479"/>
          </a:xfrm>
          <a:prstGeom prst="rect">
            <a:avLst/>
          </a:prstGeom>
        </p:spPr>
      </p:pic>
      <p:sp>
        <p:nvSpPr>
          <p:cNvPr id="3" name="Pladsholder til tekst 3">
            <a:extLst>
              <a:ext uri="{FF2B5EF4-FFF2-40B4-BE49-F238E27FC236}">
                <a16:creationId xmlns:a16="http://schemas.microsoft.com/office/drawing/2014/main" id="{745D618B-026C-C1D1-5351-A0CBE7B38F20}"/>
              </a:ext>
            </a:extLst>
          </p:cNvPr>
          <p:cNvSpPr txBox="1">
            <a:spLocks/>
          </p:cNvSpPr>
          <p:nvPr/>
        </p:nvSpPr>
        <p:spPr>
          <a:xfrm>
            <a:off x="775792" y="545543"/>
            <a:ext cx="11233248" cy="936104"/>
          </a:xfrm>
          <a:prstGeom prst="rect">
            <a:avLst/>
          </a:prstGeom>
        </p:spPr>
        <p:txBody>
          <a:bodyPr/>
          <a:lstStyle>
            <a:lvl1pPr marL="0" indent="0" algn="l" defTabSz="457200" rtl="0" eaLnBrk="1" latinLnBrk="0" hangingPunct="1">
              <a:spcBef>
                <a:spcPct val="20000"/>
              </a:spcBef>
              <a:buFontTx/>
              <a:buNone/>
              <a:defRPr sz="4400" b="0" i="0" kern="1200">
                <a:solidFill>
                  <a:srgbClr val="587F8A"/>
                </a:solidFill>
                <a:latin typeface="BetonEF-Bold" panose="02000503040000020003" pitchFamily="50" charset="0"/>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dirty="0">
                <a:solidFill>
                  <a:srgbClr val="BCCF00"/>
                </a:solidFill>
              </a:rPr>
              <a:t>Hvad er engineering?</a:t>
            </a:r>
          </a:p>
        </p:txBody>
      </p:sp>
    </p:spTree>
    <p:extLst>
      <p:ext uri="{BB962C8B-B14F-4D97-AF65-F5344CB8AC3E}">
        <p14:creationId xmlns:p14="http://schemas.microsoft.com/office/powerpoint/2010/main" val="22097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974DA305-BC9C-1F28-385F-1F5204B55CC9}"/>
              </a:ext>
            </a:extLst>
          </p:cNvPr>
          <p:cNvSpPr>
            <a:spLocks noGrp="1"/>
          </p:cNvSpPr>
          <p:nvPr>
            <p:ph type="body" sz="quarter" idx="10"/>
          </p:nvPr>
        </p:nvSpPr>
        <p:spPr/>
        <p:txBody>
          <a:bodyPr/>
          <a:lstStyle/>
          <a:p>
            <a:r>
              <a:rPr lang="da-DK" dirty="0"/>
              <a:t>Der, hvor du sidder</a:t>
            </a:r>
          </a:p>
        </p:txBody>
      </p:sp>
      <p:sp>
        <p:nvSpPr>
          <p:cNvPr id="3" name="Pladsholder til indhold 2">
            <a:extLst>
              <a:ext uri="{FF2B5EF4-FFF2-40B4-BE49-F238E27FC236}">
                <a16:creationId xmlns:a16="http://schemas.microsoft.com/office/drawing/2014/main" id="{CBFFBEC6-1310-3406-E967-60CFC3F1FED1}"/>
              </a:ext>
            </a:extLst>
          </p:cNvPr>
          <p:cNvSpPr>
            <a:spLocks noGrp="1"/>
          </p:cNvSpPr>
          <p:nvPr>
            <p:ph sz="half" idx="2"/>
          </p:nvPr>
        </p:nvSpPr>
        <p:spPr>
          <a:xfrm>
            <a:off x="349469" y="1385845"/>
            <a:ext cx="11493061" cy="4137323"/>
          </a:xfrm>
        </p:spPr>
        <p:txBody>
          <a:bodyPr/>
          <a:lstStyle/>
          <a:p>
            <a:r>
              <a:rPr lang="da-DK" dirty="0"/>
              <a:t>Gennemfør undersøgelsen på elevark 1</a:t>
            </a:r>
          </a:p>
          <a:p>
            <a:endParaRPr lang="da-DK" dirty="0"/>
          </a:p>
          <a:p>
            <a:endParaRPr lang="da-DK" sz="1600" dirty="0">
              <a:cs typeface="+mn-cs"/>
            </a:endParaRPr>
          </a:p>
        </p:txBody>
      </p:sp>
      <p:pic>
        <p:nvPicPr>
          <p:cNvPr id="6" name="Billede 5" descr="Et billede, der indeholder cirkel, Font/skrifttype, Grafik, logo&#10;&#10;Automatisk genereret beskrivelse">
            <a:extLst>
              <a:ext uri="{FF2B5EF4-FFF2-40B4-BE49-F238E27FC236}">
                <a16:creationId xmlns:a16="http://schemas.microsoft.com/office/drawing/2014/main" id="{55826600-5770-782F-CA7F-2DD25EA0F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323" y="393143"/>
            <a:ext cx="1658115" cy="1658115"/>
          </a:xfrm>
          <a:prstGeom prst="rect">
            <a:avLst/>
          </a:prstGeom>
        </p:spPr>
      </p:pic>
      <p:pic>
        <p:nvPicPr>
          <p:cNvPr id="4" name="Grafik 3" descr="Tankeboble kontur">
            <a:extLst>
              <a:ext uri="{FF2B5EF4-FFF2-40B4-BE49-F238E27FC236}">
                <a16:creationId xmlns:a16="http://schemas.microsoft.com/office/drawing/2014/main" id="{20021C65-191C-A938-3B54-2EB80FF45C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3206" y="3696306"/>
            <a:ext cx="3550182" cy="3550182"/>
          </a:xfrm>
          <a:prstGeom prst="rect">
            <a:avLst/>
          </a:prstGeom>
        </p:spPr>
      </p:pic>
      <p:pic>
        <p:nvPicPr>
          <p:cNvPr id="2" name="Grafik 1" descr="Tankeboble kontur">
            <a:extLst>
              <a:ext uri="{FF2B5EF4-FFF2-40B4-BE49-F238E27FC236}">
                <a16:creationId xmlns:a16="http://schemas.microsoft.com/office/drawing/2014/main" id="{6C2674D0-83FD-5D5D-877C-32F549FD1E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535591">
            <a:off x="3784461" y="345389"/>
            <a:ext cx="3534428" cy="3609268"/>
          </a:xfrm>
          <a:prstGeom prst="rect">
            <a:avLst/>
          </a:prstGeom>
        </p:spPr>
      </p:pic>
      <p:pic>
        <p:nvPicPr>
          <p:cNvPr id="8" name="Grafik 7" descr="Tankeboble kontur">
            <a:extLst>
              <a:ext uri="{FF2B5EF4-FFF2-40B4-BE49-F238E27FC236}">
                <a16:creationId xmlns:a16="http://schemas.microsoft.com/office/drawing/2014/main" id="{1C93786A-4131-7EB3-66A9-940E0476EB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2917" y="2198594"/>
            <a:ext cx="3159719" cy="3159719"/>
          </a:xfrm>
          <a:prstGeom prst="rect">
            <a:avLst/>
          </a:prstGeom>
        </p:spPr>
      </p:pic>
      <p:grpSp>
        <p:nvGrpSpPr>
          <p:cNvPr id="14" name="Gruppe 13">
            <a:extLst>
              <a:ext uri="{FF2B5EF4-FFF2-40B4-BE49-F238E27FC236}">
                <a16:creationId xmlns:a16="http://schemas.microsoft.com/office/drawing/2014/main" id="{3D074ADD-07E0-20C1-9D29-142851F44FE4}"/>
              </a:ext>
            </a:extLst>
          </p:cNvPr>
          <p:cNvGrpSpPr/>
          <p:nvPr/>
        </p:nvGrpSpPr>
        <p:grpSpPr>
          <a:xfrm>
            <a:off x="376640" y="1798810"/>
            <a:ext cx="2951233" cy="2905574"/>
            <a:chOff x="376640" y="1798810"/>
            <a:chExt cx="2951233" cy="2905574"/>
          </a:xfrm>
        </p:grpSpPr>
        <p:pic>
          <p:nvPicPr>
            <p:cNvPr id="9" name="Grafik 8" descr="Tankeboble kontur">
              <a:extLst>
                <a:ext uri="{FF2B5EF4-FFF2-40B4-BE49-F238E27FC236}">
                  <a16:creationId xmlns:a16="http://schemas.microsoft.com/office/drawing/2014/main" id="{0E87DD47-2133-C282-D1CB-46F2EED6DB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76640" y="1798810"/>
              <a:ext cx="2951233" cy="2905574"/>
            </a:xfrm>
            <a:prstGeom prst="rect">
              <a:avLst/>
            </a:prstGeom>
          </p:spPr>
        </p:pic>
        <p:sp>
          <p:nvSpPr>
            <p:cNvPr id="10" name="Tekstfelt 9">
              <a:extLst>
                <a:ext uri="{FF2B5EF4-FFF2-40B4-BE49-F238E27FC236}">
                  <a16:creationId xmlns:a16="http://schemas.microsoft.com/office/drawing/2014/main" id="{54714B92-F35E-CB93-90F5-1A3D6CC4F671}"/>
                </a:ext>
              </a:extLst>
            </p:cNvPr>
            <p:cNvSpPr txBox="1"/>
            <p:nvPr/>
          </p:nvSpPr>
          <p:spPr>
            <a:xfrm>
              <a:off x="1131125" y="2496674"/>
              <a:ext cx="1524000" cy="830997"/>
            </a:xfrm>
            <a:prstGeom prst="rect">
              <a:avLst/>
            </a:prstGeom>
            <a:noFill/>
          </p:spPr>
          <p:txBody>
            <a:bodyPr wrap="square" rtlCol="0">
              <a:spAutoFit/>
            </a:bodyPr>
            <a:lstStyle/>
            <a:p>
              <a:pPr algn="ctr"/>
              <a:r>
                <a:rPr lang="da-DK" sz="1600" dirty="0">
                  <a:latin typeface="Work Sans" pitchFamily="2" charset="0"/>
                </a:rPr>
                <a:t>Hvor nøjagtigt skal jeg måle?</a:t>
              </a:r>
            </a:p>
          </p:txBody>
        </p:sp>
      </p:grpSp>
      <p:sp>
        <p:nvSpPr>
          <p:cNvPr id="11" name="Tekstfelt 10">
            <a:extLst>
              <a:ext uri="{FF2B5EF4-FFF2-40B4-BE49-F238E27FC236}">
                <a16:creationId xmlns:a16="http://schemas.microsoft.com/office/drawing/2014/main" id="{E5165602-BF07-7963-5E33-C86F988C66BD}"/>
              </a:ext>
            </a:extLst>
          </p:cNvPr>
          <p:cNvSpPr txBox="1"/>
          <p:nvPr/>
        </p:nvSpPr>
        <p:spPr>
          <a:xfrm>
            <a:off x="6356821" y="3089598"/>
            <a:ext cx="1750996" cy="830997"/>
          </a:xfrm>
          <a:prstGeom prst="rect">
            <a:avLst/>
          </a:prstGeom>
          <a:noFill/>
        </p:spPr>
        <p:txBody>
          <a:bodyPr wrap="square" rtlCol="0">
            <a:spAutoFit/>
          </a:bodyPr>
          <a:lstStyle/>
          <a:p>
            <a:pPr algn="ctr"/>
            <a:r>
              <a:rPr lang="da-DK" sz="1600" dirty="0">
                <a:latin typeface="Work Sans" pitchFamily="2" charset="0"/>
              </a:rPr>
              <a:t>Hvordan måler man højden af en stol?</a:t>
            </a:r>
          </a:p>
        </p:txBody>
      </p:sp>
      <p:sp>
        <p:nvSpPr>
          <p:cNvPr id="12" name="Tekstfelt 11">
            <a:extLst>
              <a:ext uri="{FF2B5EF4-FFF2-40B4-BE49-F238E27FC236}">
                <a16:creationId xmlns:a16="http://schemas.microsoft.com/office/drawing/2014/main" id="{3CFF8776-EDC1-70F9-06B5-332DD33E61FA}"/>
              </a:ext>
            </a:extLst>
          </p:cNvPr>
          <p:cNvSpPr txBox="1"/>
          <p:nvPr/>
        </p:nvSpPr>
        <p:spPr>
          <a:xfrm>
            <a:off x="4344742" y="1434377"/>
            <a:ext cx="1878088" cy="1077218"/>
          </a:xfrm>
          <a:prstGeom prst="rect">
            <a:avLst/>
          </a:prstGeom>
          <a:noFill/>
        </p:spPr>
        <p:txBody>
          <a:bodyPr wrap="square" rtlCol="0">
            <a:spAutoFit/>
          </a:bodyPr>
          <a:lstStyle/>
          <a:p>
            <a:pPr algn="ctr"/>
            <a:r>
              <a:rPr lang="da-DK" sz="1600" dirty="0">
                <a:latin typeface="Work Sans" pitchFamily="2" charset="0"/>
              </a:rPr>
              <a:t>Hvordan måler jeg fra gulvet til toppen af mit hoved?</a:t>
            </a:r>
          </a:p>
        </p:txBody>
      </p:sp>
      <p:sp>
        <p:nvSpPr>
          <p:cNvPr id="13" name="Tekstfelt 12">
            <a:extLst>
              <a:ext uri="{FF2B5EF4-FFF2-40B4-BE49-F238E27FC236}">
                <a16:creationId xmlns:a16="http://schemas.microsoft.com/office/drawing/2014/main" id="{B988BAC2-39B9-7E10-4693-C9515D0970F4}"/>
              </a:ext>
            </a:extLst>
          </p:cNvPr>
          <p:cNvSpPr txBox="1"/>
          <p:nvPr/>
        </p:nvSpPr>
        <p:spPr>
          <a:xfrm>
            <a:off x="3250209" y="4657520"/>
            <a:ext cx="1961700" cy="830997"/>
          </a:xfrm>
          <a:prstGeom prst="rect">
            <a:avLst/>
          </a:prstGeom>
          <a:noFill/>
        </p:spPr>
        <p:txBody>
          <a:bodyPr wrap="square" rtlCol="0">
            <a:spAutoFit/>
          </a:bodyPr>
          <a:lstStyle/>
          <a:p>
            <a:pPr algn="ctr"/>
            <a:r>
              <a:rPr lang="da-DK" sz="1600" dirty="0">
                <a:latin typeface="Work Sans" pitchFamily="2" charset="0"/>
              </a:rPr>
              <a:t>Jeg er længere end målebåndet, hvad gør jeg nu?</a:t>
            </a:r>
          </a:p>
        </p:txBody>
      </p:sp>
      <p:pic>
        <p:nvPicPr>
          <p:cNvPr id="16" name="Billede 15">
            <a:extLst>
              <a:ext uri="{FF2B5EF4-FFF2-40B4-BE49-F238E27FC236}">
                <a16:creationId xmlns:a16="http://schemas.microsoft.com/office/drawing/2014/main" id="{0492B77D-FCAD-0D04-EFA9-8B16AD6985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67935">
            <a:off x="9448089" y="2442701"/>
            <a:ext cx="2064331" cy="2930673"/>
          </a:xfrm>
          <a:prstGeom prst="rect">
            <a:avLst/>
          </a:prstGeom>
          <a:ln w="6350">
            <a:solidFill>
              <a:srgbClr val="234B5A"/>
            </a:solidFill>
          </a:ln>
        </p:spPr>
      </p:pic>
      <p:pic>
        <p:nvPicPr>
          <p:cNvPr id="18" name="Billede 17">
            <a:extLst>
              <a:ext uri="{FF2B5EF4-FFF2-40B4-BE49-F238E27FC236}">
                <a16:creationId xmlns:a16="http://schemas.microsoft.com/office/drawing/2014/main" id="{3AAE8530-1BEC-B406-BC64-FF6DB45C7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67935">
            <a:off x="9056825" y="2757911"/>
            <a:ext cx="2070694" cy="2930673"/>
          </a:xfrm>
          <a:prstGeom prst="rect">
            <a:avLst/>
          </a:prstGeom>
          <a:ln w="6350">
            <a:solidFill>
              <a:srgbClr val="234B5A"/>
            </a:solidFill>
          </a:ln>
        </p:spPr>
      </p:pic>
    </p:spTree>
    <p:extLst>
      <p:ext uri="{BB962C8B-B14F-4D97-AF65-F5344CB8AC3E}">
        <p14:creationId xmlns:p14="http://schemas.microsoft.com/office/powerpoint/2010/main" val="225551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7ACA8FF-7225-355E-6741-7CB885D91BCA}"/>
              </a:ext>
            </a:extLst>
          </p:cNvPr>
          <p:cNvSpPr>
            <a:spLocks noGrp="1"/>
          </p:cNvSpPr>
          <p:nvPr>
            <p:ph type="body" sz="quarter" idx="10"/>
          </p:nvPr>
        </p:nvSpPr>
        <p:spPr/>
        <p:txBody>
          <a:bodyPr/>
          <a:lstStyle/>
          <a:p>
            <a:r>
              <a:rPr lang="da-DK"/>
              <a:t>Timeout</a:t>
            </a:r>
          </a:p>
        </p:txBody>
      </p:sp>
      <p:sp>
        <p:nvSpPr>
          <p:cNvPr id="4" name="Pladsholder til indhold 3">
            <a:extLst>
              <a:ext uri="{FF2B5EF4-FFF2-40B4-BE49-F238E27FC236}">
                <a16:creationId xmlns:a16="http://schemas.microsoft.com/office/drawing/2014/main" id="{758BF547-284D-CC9D-096F-BC5484D67DCF}"/>
              </a:ext>
            </a:extLst>
          </p:cNvPr>
          <p:cNvSpPr>
            <a:spLocks noGrp="1"/>
          </p:cNvSpPr>
          <p:nvPr>
            <p:ph sz="half" idx="2"/>
          </p:nvPr>
        </p:nvSpPr>
        <p:spPr/>
        <p:txBody>
          <a:bodyPr/>
          <a:lstStyle/>
          <a:p>
            <a:r>
              <a:rPr lang="da-DK" dirty="0"/>
              <a:t>Hvad viste jeres undersøgelse?</a:t>
            </a:r>
          </a:p>
          <a:p>
            <a:endParaRPr lang="da-DK" dirty="0"/>
          </a:p>
          <a:p>
            <a:r>
              <a:rPr lang="da-DK" dirty="0"/>
              <a:t>Hvorfor er der anbefalinger til bord- og siddehøjde?</a:t>
            </a:r>
          </a:p>
          <a:p>
            <a:endParaRPr lang="da-DK" dirty="0"/>
          </a:p>
          <a:p>
            <a:r>
              <a:rPr lang="da-DK" dirty="0"/>
              <a:t>Er der andet der kan skabe udfordringer for en god arbejdsstilling? </a:t>
            </a:r>
          </a:p>
          <a:p>
            <a:r>
              <a:rPr lang="da-DK" dirty="0"/>
              <a:t>Tal fx om:</a:t>
            </a:r>
          </a:p>
          <a:p>
            <a:r>
              <a:rPr lang="da-DK" dirty="0"/>
              <a:t>- er der plads til jeres ting på bordet?</a:t>
            </a:r>
          </a:p>
          <a:p>
            <a:r>
              <a:rPr lang="da-DK" dirty="0"/>
              <a:t>- hvordan I sidder i forhold til undervisningen?</a:t>
            </a:r>
          </a:p>
          <a:p>
            <a:endParaRPr lang="da-DK" dirty="0"/>
          </a:p>
          <a:p>
            <a:endParaRPr lang="da-DK" dirty="0"/>
          </a:p>
        </p:txBody>
      </p:sp>
      <p:pic>
        <p:nvPicPr>
          <p:cNvPr id="3" name="Billede 2">
            <a:extLst>
              <a:ext uri="{FF2B5EF4-FFF2-40B4-BE49-F238E27FC236}">
                <a16:creationId xmlns:a16="http://schemas.microsoft.com/office/drawing/2014/main" id="{13C640C4-A84D-86E0-25BF-C2AD36FB3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9658576" y="511617"/>
            <a:ext cx="1978139" cy="1978139"/>
          </a:xfrm>
          <a:prstGeom prst="rect">
            <a:avLst/>
          </a:prstGeom>
        </p:spPr>
      </p:pic>
    </p:spTree>
    <p:extLst>
      <p:ext uri="{BB962C8B-B14F-4D97-AF65-F5344CB8AC3E}">
        <p14:creationId xmlns:p14="http://schemas.microsoft.com/office/powerpoint/2010/main" val="86752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7A6A7AE-0A7B-07D7-6126-FE74121F18D1}"/>
              </a:ext>
            </a:extLst>
          </p:cNvPr>
          <p:cNvSpPr>
            <a:spLocks noGrp="1"/>
          </p:cNvSpPr>
          <p:nvPr>
            <p:ph type="body" sz="quarter" idx="10"/>
          </p:nvPr>
        </p:nvSpPr>
        <p:spPr/>
        <p:txBody>
          <a:bodyPr/>
          <a:lstStyle/>
          <a:p>
            <a:r>
              <a:rPr lang="da-DK"/>
              <a:t>Hvordan virker hydraulik</a:t>
            </a:r>
          </a:p>
        </p:txBody>
      </p:sp>
      <p:sp>
        <p:nvSpPr>
          <p:cNvPr id="9" name="Pladsholder til indhold 8">
            <a:extLst>
              <a:ext uri="{FF2B5EF4-FFF2-40B4-BE49-F238E27FC236}">
                <a16:creationId xmlns:a16="http://schemas.microsoft.com/office/drawing/2014/main" id="{F13075AE-5285-BEC4-DF04-49AED702121D}"/>
              </a:ext>
            </a:extLst>
          </p:cNvPr>
          <p:cNvSpPr>
            <a:spLocks noGrp="1"/>
          </p:cNvSpPr>
          <p:nvPr>
            <p:ph sz="half" idx="2"/>
          </p:nvPr>
        </p:nvSpPr>
        <p:spPr>
          <a:xfrm>
            <a:off x="469858" y="1534192"/>
            <a:ext cx="5177907" cy="4137323"/>
          </a:xfrm>
        </p:spPr>
        <p:txBody>
          <a:bodyPr/>
          <a:lstStyle/>
          <a:p>
            <a:r>
              <a:rPr lang="da-DK" dirty="0"/>
              <a:t>Hydraulik bruges mange steder, hvor der skal være en mekanisk bevægelse. </a:t>
            </a:r>
          </a:p>
          <a:p>
            <a:r>
              <a:rPr lang="da-DK" dirty="0"/>
              <a:t>I skal undersøge, hvordan hydraulik virker. </a:t>
            </a:r>
            <a:br>
              <a:rPr lang="da-DK" dirty="0"/>
            </a:br>
            <a:endParaRPr lang="da-DK" dirty="0"/>
          </a:p>
          <a:p>
            <a:endParaRPr lang="da-DK" dirty="0"/>
          </a:p>
        </p:txBody>
      </p:sp>
      <p:pic>
        <p:nvPicPr>
          <p:cNvPr id="11" name="Billede 10" descr="Et billede, der indeholder cirkel, Font/skrifttype, Grafik, logo&#10;&#10;Automatisk genereret beskrivelse">
            <a:extLst>
              <a:ext uri="{FF2B5EF4-FFF2-40B4-BE49-F238E27FC236}">
                <a16:creationId xmlns:a16="http://schemas.microsoft.com/office/drawing/2014/main" id="{9A644E0E-A2F1-6B93-541D-712F24754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2032" y="500189"/>
            <a:ext cx="1658115" cy="1658115"/>
          </a:xfrm>
          <a:prstGeom prst="rect">
            <a:avLst/>
          </a:prstGeom>
        </p:spPr>
      </p:pic>
      <p:pic>
        <p:nvPicPr>
          <p:cNvPr id="10" name="Billede 9">
            <a:extLst>
              <a:ext uri="{FF2B5EF4-FFF2-40B4-BE49-F238E27FC236}">
                <a16:creationId xmlns:a16="http://schemas.microsoft.com/office/drawing/2014/main" id="{D24D963F-2E78-B2AD-5854-3935611280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0498">
            <a:off x="6962941" y="2196526"/>
            <a:ext cx="2212885" cy="3122586"/>
          </a:xfrm>
          <a:prstGeom prst="rect">
            <a:avLst/>
          </a:prstGeom>
          <a:ln w="6350">
            <a:solidFill>
              <a:srgbClr val="234B5A"/>
            </a:solidFill>
          </a:ln>
        </p:spPr>
      </p:pic>
      <p:pic>
        <p:nvPicPr>
          <p:cNvPr id="13" name="Billede 12">
            <a:extLst>
              <a:ext uri="{FF2B5EF4-FFF2-40B4-BE49-F238E27FC236}">
                <a16:creationId xmlns:a16="http://schemas.microsoft.com/office/drawing/2014/main" id="{DC8BA835-6C83-A45E-AA0E-C16A6137D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20498">
            <a:off x="6535485" y="2430283"/>
            <a:ext cx="2210935" cy="3122586"/>
          </a:xfrm>
          <a:prstGeom prst="rect">
            <a:avLst/>
          </a:prstGeom>
          <a:ln w="6350">
            <a:solidFill>
              <a:srgbClr val="234B5A"/>
            </a:solidFill>
          </a:ln>
        </p:spPr>
      </p:pic>
      <p:pic>
        <p:nvPicPr>
          <p:cNvPr id="16" name="Billede 15">
            <a:extLst>
              <a:ext uri="{FF2B5EF4-FFF2-40B4-BE49-F238E27FC236}">
                <a16:creationId xmlns:a16="http://schemas.microsoft.com/office/drawing/2014/main" id="{96A5AB39-09E7-0305-1DF2-6A0782E75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102" y="2329359"/>
            <a:ext cx="3271572" cy="3324434"/>
          </a:xfrm>
          <a:prstGeom prst="rect">
            <a:avLst/>
          </a:prstGeom>
        </p:spPr>
      </p:pic>
    </p:spTree>
    <p:extLst>
      <p:ext uri="{BB962C8B-B14F-4D97-AF65-F5344CB8AC3E}">
        <p14:creationId xmlns:p14="http://schemas.microsoft.com/office/powerpoint/2010/main" val="119599556"/>
      </p:ext>
    </p:extLst>
  </p:cSld>
  <p:clrMapOvr>
    <a:masterClrMapping/>
  </p:clrMapOvr>
</p:sld>
</file>

<file path=ppt/theme/theme1.xml><?xml version="1.0" encoding="utf-8"?>
<a:theme xmlns:a="http://schemas.openxmlformats.org/drawingml/2006/main" name="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556b18-80b3-495f-bf06-e7a3be1966d2">
      <Terms xmlns="http://schemas.microsoft.com/office/infopath/2007/PartnerControls"/>
    </lcf76f155ced4ddcb4097134ff3c332f>
    <TaxCatchAll xmlns="a182a518-1075-4414-b33f-9ae5c587f5b3" xsi:nil="true"/>
    <SharedWithUsers xmlns="a182a518-1075-4414-b33f-9ae5c587f5b3">
      <UserInfo>
        <DisplayName>David Russel</DisplayName>
        <AccountId>1253</AccountId>
        <AccountType/>
      </UserInfo>
      <UserInfo>
        <DisplayName>Nina Ahnstrøm</DisplayName>
        <AccountId>1236</AccountId>
        <AccountType/>
      </UserInfo>
      <UserInfo>
        <DisplayName>Ida Steinicke</DisplayName>
        <AccountId>204</AccountId>
        <AccountType/>
      </UserInfo>
      <UserInfo>
        <DisplayName>Anne Dorte Spang-Thomsen</DisplayName>
        <AccountId>206</AccountId>
        <AccountType/>
      </UserInfo>
      <UserInfo>
        <DisplayName>Mads Joakim Sørensen</DisplayName>
        <AccountId>188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24A62435C14A4286DB020D2DE62476" ma:contentTypeVersion="18" ma:contentTypeDescription="Create a new document." ma:contentTypeScope="" ma:versionID="32fed83ba641ae99dbe5ee28e9a63d70">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e2f0c6632ad252403969600f6bc2e3eb"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B903B5-7819-48B3-BDE7-5A2A094A0464}">
  <ds:schemaRefs>
    <ds:schemaRef ds:uri="http://schemas.microsoft.com/sharepoint/v3/contenttype/forms"/>
  </ds:schemaRefs>
</ds:datastoreItem>
</file>

<file path=customXml/itemProps2.xml><?xml version="1.0" encoding="utf-8"?>
<ds:datastoreItem xmlns:ds="http://schemas.openxmlformats.org/officeDocument/2006/customXml" ds:itemID="{19861F33-8CF6-4C0E-845F-6B313744A3FF}">
  <ds:schemaRefs>
    <ds:schemaRef ds:uri="a182a518-1075-4414-b33f-9ae5c587f5b3"/>
    <ds:schemaRef ds:uri="c9556b18-80b3-495f-bf06-e7a3be1966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120DE7B-A6E6-46B9-935E-DAF9D1A5828A}"/>
</file>

<file path=docProps/app.xml><?xml version="1.0" encoding="utf-8"?>
<Properties xmlns="http://schemas.openxmlformats.org/officeDocument/2006/extended-properties" xmlns:vt="http://schemas.openxmlformats.org/officeDocument/2006/docPropsVTypes">
  <Template>Tema1</Template>
  <TotalTime>2283</TotalTime>
  <Words>1562</Words>
  <Application>Microsoft Office PowerPoint</Application>
  <PresentationFormat>Widescreen</PresentationFormat>
  <Paragraphs>142</Paragraphs>
  <Slides>18</Slides>
  <Notes>18</Notes>
  <HiddenSlides>0</HiddenSlides>
  <MMClips>3</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18</vt:i4>
      </vt:variant>
    </vt:vector>
  </HeadingPairs>
  <TitlesOfParts>
    <vt:vector size="29" baseType="lpstr">
      <vt:lpstr>Arial</vt:lpstr>
      <vt:lpstr>BetonEF-Bold</vt:lpstr>
      <vt:lpstr>Calibri</vt:lpstr>
      <vt:lpstr>Rockwell</vt:lpstr>
      <vt:lpstr>Segoe UI</vt:lpstr>
      <vt:lpstr>Times New Roman</vt:lpstr>
      <vt:lpstr>Trade Gothic</vt:lpstr>
      <vt:lpstr>Trade Gothic LT Std</vt:lpstr>
      <vt:lpstr>Wingdings</vt:lpstr>
      <vt:lpstr>Work Sans</vt:lpstr>
      <vt:lpstr>Hvid baggrund lille hjørnelogo</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Langskov</dc:creator>
  <cp:lastModifiedBy>Anne Dorte Spang-Thomsen</cp:lastModifiedBy>
  <cp:revision>1</cp:revision>
  <cp:lastPrinted>2013-03-20T07:57:09Z</cp:lastPrinted>
  <dcterms:created xsi:type="dcterms:W3CDTF">2013-03-25T08:44:40Z</dcterms:created>
  <dcterms:modified xsi:type="dcterms:W3CDTF">2024-07-11T08:00:04Z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