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84" r:id="rId8"/>
    <p:sldId id="285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come - Grethe Kofoed" initials="A-GK" lastIdx="1" clrIdx="0">
    <p:extLst>
      <p:ext uri="{19B8F6BF-5375-455C-9EA6-DF929625EA0E}">
        <p15:presenceInfo xmlns:p15="http://schemas.microsoft.com/office/powerpoint/2012/main" userId="Artcome - Grethe Kofoed" providerId="None"/>
      </p:ext>
    </p:extLst>
  </p:cmAuthor>
  <p:cmAuthor id="2" name="Jakob Christian Rafn" initials="JCR" lastIdx="7" clrIdx="1">
    <p:extLst>
      <p:ext uri="{19B8F6BF-5375-455C-9EA6-DF929625EA0E}">
        <p15:presenceInfo xmlns:p15="http://schemas.microsoft.com/office/powerpoint/2012/main" userId="Jakob Christian Raf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1F8914-793C-43B7-95B4-134A65021C33}" v="8" dt="2021-03-17T09:53:13.9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Hansen" userId="79c0fedb-d4af-4a03-8b2f-01ca42853b1f" providerId="ADAL" clId="{70846746-CD77-40F6-9D0B-F39BA281A26A}"/>
    <pc:docChg chg="undo custSel">
      <pc:chgData name="Anne Hansen" userId="79c0fedb-d4af-4a03-8b2f-01ca42853b1f" providerId="ADAL" clId="{70846746-CD77-40F6-9D0B-F39BA281A26A}" dt="2021-03-17T15:28:35.010" v="7" actId="1592"/>
      <pc:docMkLst>
        <pc:docMk/>
      </pc:docMkLst>
      <pc:sldChg chg="delCm">
        <pc:chgData name="Anne Hansen" userId="79c0fedb-d4af-4a03-8b2f-01ca42853b1f" providerId="ADAL" clId="{70846746-CD77-40F6-9D0B-F39BA281A26A}" dt="2021-03-17T15:27:43.783" v="0" actId="1592"/>
        <pc:sldMkLst>
          <pc:docMk/>
          <pc:sldMk cId="3210217144" sldId="257"/>
        </pc:sldMkLst>
      </pc:sldChg>
      <pc:sldChg chg="delCm">
        <pc:chgData name="Anne Hansen" userId="79c0fedb-d4af-4a03-8b2f-01ca42853b1f" providerId="ADAL" clId="{70846746-CD77-40F6-9D0B-F39BA281A26A}" dt="2021-03-17T15:27:57.783" v="1" actId="1592"/>
        <pc:sldMkLst>
          <pc:docMk/>
          <pc:sldMk cId="2270662932" sldId="258"/>
        </pc:sldMkLst>
      </pc:sldChg>
      <pc:sldChg chg="delCm">
        <pc:chgData name="Anne Hansen" userId="79c0fedb-d4af-4a03-8b2f-01ca42853b1f" providerId="ADAL" clId="{70846746-CD77-40F6-9D0B-F39BA281A26A}" dt="2021-03-17T15:28:03.608" v="2" actId="1592"/>
        <pc:sldMkLst>
          <pc:docMk/>
          <pc:sldMk cId="1926120472" sldId="259"/>
        </pc:sldMkLst>
      </pc:sldChg>
      <pc:sldChg chg="delCm">
        <pc:chgData name="Anne Hansen" userId="79c0fedb-d4af-4a03-8b2f-01ca42853b1f" providerId="ADAL" clId="{70846746-CD77-40F6-9D0B-F39BA281A26A}" dt="2021-03-17T15:28:09.537" v="3" actId="1592"/>
        <pc:sldMkLst>
          <pc:docMk/>
          <pc:sldMk cId="1985166578" sldId="284"/>
        </pc:sldMkLst>
      </pc:sldChg>
      <pc:sldChg chg="delCm">
        <pc:chgData name="Anne Hansen" userId="79c0fedb-d4af-4a03-8b2f-01ca42853b1f" providerId="ADAL" clId="{70846746-CD77-40F6-9D0B-F39BA281A26A}" dt="2021-03-17T15:28:23.529" v="4" actId="1592"/>
        <pc:sldMkLst>
          <pc:docMk/>
          <pc:sldMk cId="3443350344" sldId="287"/>
        </pc:sldMkLst>
      </pc:sldChg>
      <pc:sldChg chg="delCm">
        <pc:chgData name="Anne Hansen" userId="79c0fedb-d4af-4a03-8b2f-01ca42853b1f" providerId="ADAL" clId="{70846746-CD77-40F6-9D0B-F39BA281A26A}" dt="2021-03-17T15:28:27.464" v="5" actId="1592"/>
        <pc:sldMkLst>
          <pc:docMk/>
          <pc:sldMk cId="3813699736" sldId="288"/>
        </pc:sldMkLst>
      </pc:sldChg>
      <pc:sldChg chg="addCm delCm">
        <pc:chgData name="Anne Hansen" userId="79c0fedb-d4af-4a03-8b2f-01ca42853b1f" providerId="ADAL" clId="{70846746-CD77-40F6-9D0B-F39BA281A26A}" dt="2021-03-17T15:28:35.010" v="7" actId="1592"/>
        <pc:sldMkLst>
          <pc:docMk/>
          <pc:sldMk cId="465402120" sldId="289"/>
        </pc:sldMkLst>
      </pc:sldChg>
    </pc:docChg>
  </pc:docChgLst>
  <pc:docChgLst>
    <pc:chgData name="Jakob Rafn" userId="c91b461a-4426-47f0-bc18-a38baf175d0d" providerId="ADAL" clId="{671F8914-793C-43B7-95B4-134A65021C33}"/>
    <pc:docChg chg="custSel modSld">
      <pc:chgData name="Jakob Rafn" userId="c91b461a-4426-47f0-bc18-a38baf175d0d" providerId="ADAL" clId="{671F8914-793C-43B7-95B4-134A65021C33}" dt="2021-03-17T09:53:13.969" v="14"/>
      <pc:docMkLst>
        <pc:docMk/>
      </pc:docMkLst>
      <pc:sldChg chg="addCm modCm">
        <pc:chgData name="Jakob Rafn" userId="c91b461a-4426-47f0-bc18-a38baf175d0d" providerId="ADAL" clId="{671F8914-793C-43B7-95B4-134A65021C33}" dt="2021-03-17T09:48:54.957" v="1"/>
        <pc:sldMkLst>
          <pc:docMk/>
          <pc:sldMk cId="3210217144" sldId="257"/>
        </pc:sldMkLst>
      </pc:sldChg>
      <pc:sldChg chg="addCm modCm">
        <pc:chgData name="Jakob Rafn" userId="c91b461a-4426-47f0-bc18-a38baf175d0d" providerId="ADAL" clId="{671F8914-793C-43B7-95B4-134A65021C33}" dt="2021-03-17T09:49:46.092" v="4"/>
        <pc:sldMkLst>
          <pc:docMk/>
          <pc:sldMk cId="2270662932" sldId="258"/>
        </pc:sldMkLst>
      </pc:sldChg>
      <pc:sldChg chg="addCm modCm">
        <pc:chgData name="Jakob Rafn" userId="c91b461a-4426-47f0-bc18-a38baf175d0d" providerId="ADAL" clId="{671F8914-793C-43B7-95B4-134A65021C33}" dt="2021-03-17T09:50:15.315" v="6"/>
        <pc:sldMkLst>
          <pc:docMk/>
          <pc:sldMk cId="1926120472" sldId="259"/>
        </pc:sldMkLst>
      </pc:sldChg>
      <pc:sldChg chg="addCm modCm">
        <pc:chgData name="Jakob Rafn" userId="c91b461a-4426-47f0-bc18-a38baf175d0d" providerId="ADAL" clId="{671F8914-793C-43B7-95B4-134A65021C33}" dt="2021-03-17T09:50:46.668" v="8"/>
        <pc:sldMkLst>
          <pc:docMk/>
          <pc:sldMk cId="1985166578" sldId="284"/>
        </pc:sldMkLst>
      </pc:sldChg>
      <pc:sldChg chg="addCm modCm">
        <pc:chgData name="Jakob Rafn" userId="c91b461a-4426-47f0-bc18-a38baf175d0d" providerId="ADAL" clId="{671F8914-793C-43B7-95B4-134A65021C33}" dt="2021-03-17T09:51:53.850" v="10"/>
        <pc:sldMkLst>
          <pc:docMk/>
          <pc:sldMk cId="3443350344" sldId="287"/>
        </pc:sldMkLst>
      </pc:sldChg>
      <pc:sldChg chg="addCm modCm">
        <pc:chgData name="Jakob Rafn" userId="c91b461a-4426-47f0-bc18-a38baf175d0d" providerId="ADAL" clId="{671F8914-793C-43B7-95B4-134A65021C33}" dt="2021-03-17T09:52:26.523" v="12"/>
        <pc:sldMkLst>
          <pc:docMk/>
          <pc:sldMk cId="3813699736" sldId="288"/>
        </pc:sldMkLst>
      </pc:sldChg>
      <pc:sldChg chg="addCm modCm">
        <pc:chgData name="Jakob Rafn" userId="c91b461a-4426-47f0-bc18-a38baf175d0d" providerId="ADAL" clId="{671F8914-793C-43B7-95B4-134A65021C33}" dt="2021-03-17T09:53:13.969" v="14"/>
        <pc:sldMkLst>
          <pc:docMk/>
          <pc:sldMk cId="465402120" sldId="28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&#230;rer\AppData\Local\Temp\fcctemp\Materiale2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dirty="0"/>
              <a:t>Grundtone og overtoner for svingende strenge af forskellige materialer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'Ark1'!$B$4</c:f>
              <c:strCache>
                <c:ptCount val="1"/>
                <c:pt idx="0">
                  <c:v>Fiskesnøre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1270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5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2.0568298527901403E-4"/>
                  <c:y val="1.0194519270617489E-2"/>
                </c:manualLayout>
              </c:layout>
              <c:tx>
                <c:rich>
                  <a:bodyPr rot="-960000" spcFirstLastPara="1" vertOverflow="ellipsis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aseline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y = 44,8x + 43,96</a:t>
                    </a:r>
                    <a:endParaRPr lang="en-US" sz="80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-960000" spcFirstLastPara="1" vertOverflow="ellipsis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</c:trendlineLbl>
          </c:trendline>
          <c:xVal>
            <c:numRef>
              <c:f>'Ark1'!$C$3:$G$3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'Ark1'!$C$4:$G$4</c:f>
              <c:numCache>
                <c:formatCode>General</c:formatCode>
                <c:ptCount val="5"/>
                <c:pt idx="0">
                  <c:v>44.6</c:v>
                </c:pt>
                <c:pt idx="1">
                  <c:v>89</c:v>
                </c:pt>
                <c:pt idx="2">
                  <c:v>133.5</c:v>
                </c:pt>
                <c:pt idx="3">
                  <c:v>175.2</c:v>
                </c:pt>
                <c:pt idx="4">
                  <c:v>225.5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BFF-4B0C-9CDF-2290EB35A9E2}"/>
            </c:ext>
          </c:extLst>
        </c:ser>
        <c:ser>
          <c:idx val="1"/>
          <c:order val="1"/>
          <c:tx>
            <c:strRef>
              <c:f>'Ark1'!$B$5</c:f>
              <c:strCache>
                <c:ptCount val="1"/>
                <c:pt idx="0">
                  <c:v>Kobbertråd Ø 0,25 mm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75000"/>
                </a:schemeClr>
              </a:solidFill>
              <a:ln w="1270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8.8805203697363917E-4"/>
                  <c:y val="7.2904579361790303E-3"/>
                </c:manualLayout>
              </c:layout>
              <c:tx>
                <c:rich>
                  <a:bodyPr rot="-780000" spcFirstLastPara="1" vertOverflow="ellipsis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y = 36,324x + 42,388</a:t>
                    </a:r>
                    <a:endParaRPr lang="en-US" sz="80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-780000" spcFirstLastPara="1" vertOverflow="ellipsis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</c:trendlineLbl>
          </c:trendline>
          <c:xVal>
            <c:numRef>
              <c:f>'Ark1'!$C$3:$G$3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'Ark1'!$C$5:$G$5</c:f>
              <c:numCache>
                <c:formatCode>General</c:formatCode>
                <c:ptCount val="5"/>
                <c:pt idx="0">
                  <c:v>30.18</c:v>
                </c:pt>
                <c:pt idx="1">
                  <c:v>91</c:v>
                </c:pt>
                <c:pt idx="2">
                  <c:v>121</c:v>
                </c:pt>
                <c:pt idx="3">
                  <c:v>151.4</c:v>
                </c:pt>
                <c:pt idx="4">
                  <c:v>181.6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BFF-4B0C-9CDF-2290EB35A9E2}"/>
            </c:ext>
          </c:extLst>
        </c:ser>
        <c:ser>
          <c:idx val="2"/>
          <c:order val="2"/>
          <c:tx>
            <c:strRef>
              <c:f>'Ark1'!$B$6</c:f>
              <c:strCache>
                <c:ptCount val="1"/>
                <c:pt idx="0">
                  <c:v>Konstantantråd Ø 0,25 mm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127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bg1">
                    <a:lumMod val="6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7.3221499486477229E-4"/>
                  <c:y val="6.9550352258599254E-3"/>
                </c:manualLayout>
              </c:layout>
              <c:tx>
                <c:rich>
                  <a:bodyPr rot="-720000" spcFirstLastPara="1" vertOverflow="ellipsis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aseline="0">
                        <a:solidFill>
                          <a:schemeClr val="bg1">
                            <a:lumMod val="65000"/>
                          </a:schemeClr>
                        </a:solidFill>
                      </a:rPr>
                      <a:t>y = 33,722x + 32,212</a:t>
                    </a:r>
                    <a:endParaRPr lang="en-US" sz="8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-720000" spcFirstLastPara="1" vertOverflow="ellipsis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</c:trendlineLbl>
          </c:trendline>
          <c:xVal>
            <c:numRef>
              <c:f>'Ark1'!$C$3:$G$3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'Ark1'!$C$6:$G$6</c:f>
              <c:numCache>
                <c:formatCode>General</c:formatCode>
                <c:ptCount val="5"/>
                <c:pt idx="0">
                  <c:v>32.83</c:v>
                </c:pt>
                <c:pt idx="1">
                  <c:v>66.02</c:v>
                </c:pt>
                <c:pt idx="2">
                  <c:v>99.23</c:v>
                </c:pt>
                <c:pt idx="3">
                  <c:v>131.5</c:v>
                </c:pt>
                <c:pt idx="4">
                  <c:v>168.7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BFF-4B0C-9CDF-2290EB35A9E2}"/>
            </c:ext>
          </c:extLst>
        </c:ser>
        <c:ser>
          <c:idx val="3"/>
          <c:order val="3"/>
          <c:tx>
            <c:strRef>
              <c:f>'Ark1'!$B$7</c:f>
              <c:strCache>
                <c:ptCount val="1"/>
                <c:pt idx="0">
                  <c:v>Hvid snor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1270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6.3387026222392153E-4"/>
                  <c:y val="-6.478003051450412E-3"/>
                </c:manualLayout>
              </c:layout>
              <c:tx>
                <c:rich>
                  <a:bodyPr rot="-480000" spcFirstLastPara="1" vertOverflow="ellipsis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aseline="0">
                        <a:solidFill>
                          <a:sysClr val="windowText" lastClr="000000"/>
                        </a:solidFill>
                      </a:rPr>
                      <a:t>y = 22,79x + 19,7</a:t>
                    </a:r>
                    <a:endParaRPr lang="en-US" sz="800">
                      <a:solidFill>
                        <a:sysClr val="windowText" lastClr="000000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-480000" spcFirstLastPara="1" vertOverflow="ellipsis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</c:trendlineLbl>
          </c:trendline>
          <c:xVal>
            <c:numRef>
              <c:f>'Ark1'!$C$3:$G$3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'Ark1'!$C$7:$G$7</c:f>
              <c:numCache>
                <c:formatCode>General</c:formatCode>
                <c:ptCount val="5"/>
                <c:pt idx="0">
                  <c:v>21.85</c:v>
                </c:pt>
                <c:pt idx="1">
                  <c:v>44.15</c:v>
                </c:pt>
                <c:pt idx="2">
                  <c:v>56.15</c:v>
                </c:pt>
                <c:pt idx="3">
                  <c:v>92.75</c:v>
                </c:pt>
                <c:pt idx="4">
                  <c:v>111.5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BBFF-4B0C-9CDF-2290EB35A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7179471"/>
        <c:axId val="722030879"/>
      </c:scatterChart>
      <c:valAx>
        <c:axId val="817179471"/>
        <c:scaling>
          <c:orientation val="minMax"/>
          <c:max val="4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/>
                  <a:t>Grundtone [0] og overtoner [1-4]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22030879"/>
        <c:crosses val="autoZero"/>
        <c:crossBetween val="midCat"/>
        <c:majorUnit val="1"/>
      </c:valAx>
      <c:valAx>
        <c:axId val="722030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/>
                  <a:t>Frekvensen (</a:t>
                </a:r>
                <a:r>
                  <a:rPr lang="da-DK" i="1"/>
                  <a:t>f</a:t>
                </a:r>
                <a:r>
                  <a:rPr lang="da-DK" i="0"/>
                  <a:t>) i Hz</a:t>
                </a:r>
                <a:endParaRPr lang="da-DK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81717947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3-17T10:52:38.599" idx="7">
    <p:pos x="5645" y="1169"/>
    <p:text>(Ikke grammatik, men findes der et billede med bedre opløsning?)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E4C500-DF46-485F-9A40-CDC02CF33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4AB11E8-6CE4-499E-BF92-BCED76971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8AEE4-7942-439F-AE96-440DF1A1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DC9B33-A16A-485B-8FAC-216BD0D53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FD0BE68-61BC-4ECC-8327-4B995E44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33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573982-7E4F-42AB-A19D-A2CF40CE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2AA2F4A-E28E-4229-98E5-145257227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421945-EDD6-43DE-8769-EF6C7F52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70D181-BB6D-4A68-A8DC-45FD5959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7B789D5-B0E7-4001-8BAF-B055A175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20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ED605B1-6E58-41E1-AC6F-9B605918B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BDC0AA0-043F-48B5-AA9C-FBD644E98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53D5760-A098-4A11-8AD5-A83DF845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C6AC447-A031-4D2A-9995-405247BD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EF5D73-79B5-4424-8205-CF8B8B01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132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CDA0F-DD2F-42A8-8269-AD9B7F2D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BCF800-71AB-4157-B578-0226C42D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2E8095-C37A-4CB4-AF29-BF8FBA31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588028F-A258-4C00-92E2-34A96806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7086E6-50A7-4393-AF19-48E552CD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800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44B0C-8415-4BE1-AC6E-7BE299E6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F8E243D-080D-40D6-AE78-3C1171413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BCAF2E-4B83-4530-86DB-273F0F4A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701C14-A2C2-4EAB-8DDD-70F55DC2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5C550F-9557-4F0B-A5DF-692F02D4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737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5450A-5875-4373-B912-FF9A935A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3A88AB-9522-47CB-8620-A8FD70490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FA3A308-AD03-4AEF-A1D7-4AFE258F3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FBDFEF3-3D62-4DB8-989F-B2D13B9A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859A307-D5E5-430F-9039-F7C104D3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F70773C-B8FE-4A15-BFE0-0777D1D9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465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D86414-1300-4DC4-BC4C-1DA38091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0F194C8-638C-4897-9037-027A7ABE0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066C461-B29B-42AD-AF9A-69653F24C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FF467ED-EEF1-40AC-AD48-AEC7AE08C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CB8C0F0-F0C3-438E-A9BE-2A5A986D5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571176D-40D8-4B8E-9908-CE6EE5F3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60B18C0-84DC-4072-AF35-33460A39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F0ED10C-5CAA-430E-8158-198C213B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170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1CFE8-3A0B-4D70-8D08-7B63E6C1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E2DF28D-80A5-4944-80D5-80CA1B07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965B0D8-B122-4675-B035-B344BA07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1C9CD5A-5D35-4DF4-8FD5-C899C607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35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3C8E890-A4A8-41A4-9279-8A352ED8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FDB85E9-D52E-42BC-BC05-F8D12C23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B83FE16-D89A-41C7-B980-82715F45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743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5827D-9A0A-42E1-9EA9-23AC36B5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43DAB4-D230-4252-ACA5-608FDF0A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8CA284-157B-4678-AD45-352FADA89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161BA91-4F69-4AB3-8A19-E263448A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584CBFD-30D6-4CB3-B37C-B0B7FB27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A84A145-DFDC-4816-AF78-FCAD2B7C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884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620FA-F9C4-44A5-B7DF-73EC61EF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0D32643-3D00-4851-A54A-F5C25A778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EC16529-A12B-49EC-9C60-EB7A892B4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5693E6D-55D1-4FF4-A718-116A269A3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55B1CD2-407B-422A-B0C9-D23D9691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4202A38-2167-42CF-970E-133E1893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628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4A6E2FE-031F-409E-95CD-F7770EADD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0F938B1-AA9A-4E09-B4C6-778D8E691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80F764-A10D-4AFB-8A74-8E436A2CB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6AAE31A-439A-4C31-9207-F178A4B82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401C09-F8CF-4F96-AF62-308C5327D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982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405771" y="993249"/>
            <a:ext cx="11321008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4800" b="1" dirty="0">
                <a:solidFill>
                  <a:srgbClr val="234B5A"/>
                </a:solidFill>
              </a:rPr>
              <a:t>Byg et instrument</a:t>
            </a:r>
            <a:br>
              <a:rPr lang="da-DK" sz="4800" b="1" dirty="0">
                <a:solidFill>
                  <a:srgbClr val="234B5A"/>
                </a:solidFill>
              </a:rPr>
            </a:br>
            <a:r>
              <a:rPr lang="da-DK" sz="3600" b="1" dirty="0">
                <a:solidFill>
                  <a:srgbClr val="234B5A"/>
                </a:solidFill>
              </a:rPr>
              <a:t>Elevernes resultater fra forundersøgelserne</a:t>
            </a:r>
          </a:p>
          <a:p>
            <a:pPr algn="ctr">
              <a:spcBef>
                <a:spcPts val="1200"/>
              </a:spcBef>
            </a:pPr>
            <a:r>
              <a:rPr lang="da-DK" sz="2400" dirty="0"/>
              <a:t>Anvendt i 4. modul, hvor eleverne følger op på de eksperimentelle forundersøgelser og deler resultater og konklusioner.</a:t>
            </a:r>
          </a:p>
          <a:p>
            <a:pPr algn="ctr"/>
            <a:r>
              <a:rPr lang="da-DK" sz="2400" dirty="0"/>
              <a:t>(Her vises kun graferne – en del af aflevering 2a)</a:t>
            </a:r>
            <a:endParaRPr lang="da-DK" sz="2400" b="1" dirty="0">
              <a:solidFill>
                <a:srgbClr val="234B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1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985228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Længde 1</a:t>
            </a:r>
          </a:p>
        </p:txBody>
      </p:sp>
      <p:pic>
        <p:nvPicPr>
          <p:cNvPr id="8" name="Pladsholder til indhold 3">
            <a:extLst>
              <a:ext uri="{FF2B5EF4-FFF2-40B4-BE49-F238E27FC236}">
                <a16:creationId xmlns:a16="http://schemas.microsoft.com/office/drawing/2014/main" id="{DE2B10C5-7DA5-485F-9B7E-7AB4C975F6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5146" y="1957579"/>
            <a:ext cx="5707508" cy="367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6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Længde 2</a:t>
            </a:r>
          </a:p>
        </p:txBody>
      </p:sp>
      <p:pic>
        <p:nvPicPr>
          <p:cNvPr id="8" name="Pladsholder til indhold 3">
            <a:extLst>
              <a:ext uri="{FF2B5EF4-FFF2-40B4-BE49-F238E27FC236}">
                <a16:creationId xmlns:a16="http://schemas.microsoft.com/office/drawing/2014/main" id="{A2F9ADAF-A661-41BD-BD7A-2368B6B07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8424" y="1984743"/>
            <a:ext cx="7395089" cy="340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2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Materiale 1</a:t>
            </a:r>
          </a:p>
        </p:txBody>
      </p:sp>
      <p:pic>
        <p:nvPicPr>
          <p:cNvPr id="9" name="Pladsholder til indhold 3">
            <a:extLst>
              <a:ext uri="{FF2B5EF4-FFF2-40B4-BE49-F238E27FC236}">
                <a16:creationId xmlns:a16="http://schemas.microsoft.com/office/drawing/2014/main" id="{2D628370-95F0-43B4-83F0-65988353E8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810024"/>
            <a:ext cx="5958052" cy="41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16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Materiale 2</a:t>
            </a:r>
          </a:p>
        </p:txBody>
      </p:sp>
      <p:graphicFrame>
        <p:nvGraphicFramePr>
          <p:cNvPr id="8" name="Pladsholder til indhold 3">
            <a:extLst>
              <a:ext uri="{FF2B5EF4-FFF2-40B4-BE49-F238E27FC236}">
                <a16:creationId xmlns:a16="http://schemas.microsoft.com/office/drawing/2014/main" id="{73034664-DB4A-46DF-8869-E14FBCEE2B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439876"/>
              </p:ext>
            </p:extLst>
          </p:nvPr>
        </p:nvGraphicFramePr>
        <p:xfrm>
          <a:off x="1171310" y="1907841"/>
          <a:ext cx="9496926" cy="3669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370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Opspænding 1</a:t>
            </a:r>
          </a:p>
        </p:txBody>
      </p:sp>
      <p:pic>
        <p:nvPicPr>
          <p:cNvPr id="9" name="Pladsholder til indhold 3">
            <a:extLst>
              <a:ext uri="{FF2B5EF4-FFF2-40B4-BE49-F238E27FC236}">
                <a16:creationId xmlns:a16="http://schemas.microsoft.com/office/drawing/2014/main" id="{2987DC66-86B9-4749-A6D6-7FE35C76DB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2977" y="1911377"/>
            <a:ext cx="6191310" cy="393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3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Opspænding 2</a:t>
            </a:r>
          </a:p>
        </p:txBody>
      </p:sp>
      <p:pic>
        <p:nvPicPr>
          <p:cNvPr id="8" name="Pladsholder til indhold 5">
            <a:extLst>
              <a:ext uri="{FF2B5EF4-FFF2-40B4-BE49-F238E27FC236}">
                <a16:creationId xmlns:a16="http://schemas.microsoft.com/office/drawing/2014/main" id="{83271AB2-5B71-402F-BF19-46903A55D6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14" y="1907841"/>
            <a:ext cx="6285174" cy="377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5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Tykkelse 1</a:t>
            </a:r>
          </a:p>
        </p:txBody>
      </p:sp>
      <p:pic>
        <p:nvPicPr>
          <p:cNvPr id="9" name="Pladsholder til indhold 4">
            <a:extLst>
              <a:ext uri="{FF2B5EF4-FFF2-40B4-BE49-F238E27FC236}">
                <a16:creationId xmlns:a16="http://schemas.microsoft.com/office/drawing/2014/main" id="{A520720C-2DD2-46CF-8DC9-6A767700A9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098" y="1856228"/>
            <a:ext cx="6248601" cy="368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99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>
            <a:extLst>
              <a:ext uri="{FF2B5EF4-FFF2-40B4-BE49-F238E27FC236}">
                <a16:creationId xmlns:a16="http://schemas.microsoft.com/office/drawing/2014/main" id="{0537DE7F-EC54-46BA-93E3-2C27A8E15596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13098" y="1856228"/>
            <a:ext cx="6248601" cy="3686756"/>
          </a:xfrm>
          <a:prstGeom prst="rect">
            <a:avLst/>
          </a:prstGeom>
          <a:ln/>
        </p:spPr>
      </p:pic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Tykkelse 2</a:t>
            </a:r>
          </a:p>
        </p:txBody>
      </p:sp>
    </p:spTree>
    <p:extLst>
      <p:ext uri="{BB962C8B-B14F-4D97-AF65-F5344CB8AC3E}">
        <p14:creationId xmlns:p14="http://schemas.microsoft.com/office/powerpoint/2010/main" val="46540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24A62435C14A4286DB020D2DE62476" ma:contentTypeVersion="12" ma:contentTypeDescription="Create a new document." ma:contentTypeScope="" ma:versionID="65446a7976d2f3da2107800d1243c329">
  <xsd:schema xmlns:xsd="http://www.w3.org/2001/XMLSchema" xmlns:xs="http://www.w3.org/2001/XMLSchema" xmlns:p="http://schemas.microsoft.com/office/2006/metadata/properties" xmlns:ns2="c9556b18-80b3-495f-bf06-e7a3be1966d2" xmlns:ns3="a182a518-1075-4414-b33f-9ae5c587f5b3" targetNamespace="http://schemas.microsoft.com/office/2006/metadata/properties" ma:root="true" ma:fieldsID="006eb01d2e7310ee94e1cd2fbcd68669" ns2:_="" ns3:_="">
    <xsd:import namespace="c9556b18-80b3-495f-bf06-e7a3be1966d2"/>
    <xsd:import namespace="a182a518-1075-4414-b33f-9ae5c587f5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556b18-80b3-495f-bf06-e7a3be1966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82a518-1075-4414-b33f-9ae5c587f5b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6A2BEA-3EA0-4973-9BD8-271D16EC9B0C}"/>
</file>

<file path=customXml/itemProps2.xml><?xml version="1.0" encoding="utf-8"?>
<ds:datastoreItem xmlns:ds="http://schemas.openxmlformats.org/officeDocument/2006/customXml" ds:itemID="{6F5E653C-CB8C-4DE5-A8E8-02DD51AA4CF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3B27094-4A5E-41D6-90D6-47447F979D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224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Artcome - Grethe Kofoed</dc:creator>
  <cp:lastModifiedBy>Anne Hansen</cp:lastModifiedBy>
  <cp:revision>26</cp:revision>
  <dcterms:created xsi:type="dcterms:W3CDTF">2021-03-15T11:20:20Z</dcterms:created>
  <dcterms:modified xsi:type="dcterms:W3CDTF">2021-03-17T15:28:36Z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0x010100B824A62435C14A4286DB020D2DE62476</vt:lpwstr>
  </property>
</Properties>
</file>