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959" r:id="rId4"/>
    <p:sldMasterId id="2147483703" r:id="rId5"/>
    <p:sldMasterId id="2147483942" r:id="rId6"/>
  </p:sldMasterIdLst>
  <p:notesMasterIdLst>
    <p:notesMasterId r:id="rId24"/>
  </p:notesMasterIdLst>
  <p:handoutMasterIdLst>
    <p:handoutMasterId r:id="rId25"/>
  </p:handoutMasterIdLst>
  <p:sldIdLst>
    <p:sldId id="2145707034" r:id="rId7"/>
    <p:sldId id="2145707072" r:id="rId8"/>
    <p:sldId id="266" r:id="rId9"/>
    <p:sldId id="2145707065" r:id="rId10"/>
    <p:sldId id="2145707066" r:id="rId11"/>
    <p:sldId id="300" r:id="rId12"/>
    <p:sldId id="2145707068" r:id="rId13"/>
    <p:sldId id="2145707060" r:id="rId14"/>
    <p:sldId id="2145707061" r:id="rId15"/>
    <p:sldId id="2145707062" r:id="rId16"/>
    <p:sldId id="2145707064" r:id="rId17"/>
    <p:sldId id="2145707063" r:id="rId18"/>
    <p:sldId id="2145707071" r:id="rId19"/>
    <p:sldId id="2145707046" r:id="rId20"/>
    <p:sldId id="2145707044" r:id="rId21"/>
    <p:sldId id="2145707069" r:id="rId22"/>
    <p:sldId id="2145707050" r:id="rId23"/>
  </p:sldIdLst>
  <p:sldSz cx="12192000" cy="6858000"/>
  <p:notesSz cx="6705600" cy="9842500"/>
  <p:embeddedFontLst>
    <p:embeddedFont>
      <p:font typeface="BetonEF-Bold" panose="02000503040000020003" pitchFamily="50" charset="0"/>
      <p:regular r:id="rId26"/>
      <p:bold r:id="rId27"/>
    </p:embeddedFont>
    <p:embeddedFont>
      <p:font typeface="Rockwell" panose="02060603020205020403" pitchFamily="18" charset="0"/>
      <p:regular r:id="rId28"/>
      <p:bold r:id="rId29"/>
      <p:italic r:id="rId30"/>
      <p:boldItalic r:id="rId31"/>
    </p:embeddedFont>
    <p:embeddedFont>
      <p:font typeface="Segoe UI" panose="020B0502040204020203" pitchFamily="34" charset="0"/>
      <p:regular r:id="rId32"/>
      <p:bold r:id="rId33"/>
      <p:italic r:id="rId34"/>
      <p:boldItalic r:id="rId35"/>
    </p:embeddedFont>
    <p:embeddedFont>
      <p:font typeface="Work Sans" pitchFamily="2" charset="0"/>
      <p:regular r:id="rId36"/>
      <p:bold r:id="rId37"/>
      <p:italic r:id="rId38"/>
      <p:boldItalic r:id="rId39"/>
    </p:embeddedFont>
  </p:embeddedFont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00">
          <p15:clr>
            <a:srgbClr val="A4A3A4"/>
          </p15:clr>
        </p15:guide>
        <p15:guide id="2" pos="2112">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5037F57-4D03-EACA-A1F0-B255BE3E63AE}" name="David Russel" initials="DR" userId="S::daru@ida.dk::99469b3f-e1d4-409d-aa44-2a8418279fcc" providerId="AD"/>
  <p188:author id="{BEE736D4-FE1A-3550-0075-AD26250D0FD6}" name="Nina Ahnstrøm" initials="NA" userId="S::niah@ida.dk::09669543-dc8d-4c2d-b804-47fea416e5c0" providerId="AD"/>
  <p188:author id="{7F49FAF1-ED4C-A22C-AFB8-200B6277C936}" name="Sara Rosendal" initials="SR" userId="S::sro@ida.dk::7407fd49-cfc4-4da2-bdce-f3ef2678b60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4B5A"/>
    <a:srgbClr val="BCCF00"/>
    <a:srgbClr val="FFF10B"/>
    <a:srgbClr val="587F8A"/>
    <a:srgbClr val="E1E500"/>
    <a:srgbClr val="0C0B0B"/>
    <a:srgbClr val="F5E6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3B1CA5-FFAE-409D-BC95-B7A888B90189}" v="1" dt="2026-09-14T11:20:00.2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709" autoAdjust="0"/>
  </p:normalViewPr>
  <p:slideViewPr>
    <p:cSldViewPr snapToGrid="0">
      <p:cViewPr varScale="1">
        <p:scale>
          <a:sx n="66" d="100"/>
          <a:sy n="66" d="100"/>
        </p:scale>
        <p:origin x="616" y="40"/>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3100"/>
        <p:guide pos="211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15.xml"/><Relationship Id="rId34" Type="http://schemas.openxmlformats.org/officeDocument/2006/relationships/font" Target="fonts/font9.fntdata"/><Relationship Id="rId42"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notesMaster" Target="notesMasters/notesMaster1.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6.fntdata"/><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handoutMaster" Target="handoutMasters/handoutMaster1.xml"/><Relationship Id="rId33" Type="http://schemas.openxmlformats.org/officeDocument/2006/relationships/font" Target="fonts/font8.fntdata"/><Relationship Id="rId38" Type="http://schemas.openxmlformats.org/officeDocument/2006/relationships/font" Target="fonts/font13.fntdata"/><Relationship Id="rId46" Type="http://schemas.microsoft.com/office/2018/10/relationships/authors" Target="authors.xml"/><Relationship Id="rId20" Type="http://schemas.openxmlformats.org/officeDocument/2006/relationships/slide" Target="slides/slide14.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Russel" userId="99469b3f-e1d4-409d-aa44-2a8418279fcc" providerId="ADAL" clId="{858338F7-7BC9-48E6-A67F-76F74E820F08}"/>
    <pc:docChg chg="custSel modSld">
      <pc:chgData name="David Russel" userId="99469b3f-e1d4-409d-aa44-2a8418279fcc" providerId="ADAL" clId="{858338F7-7BC9-48E6-A67F-76F74E820F08}" dt="2026-09-14T11:20:14.563" v="340" actId="14100"/>
      <pc:docMkLst>
        <pc:docMk/>
      </pc:docMkLst>
      <pc:sldChg chg="addSp delSp modSp mod delAnim modAnim modNotesTx">
        <pc:chgData name="David Russel" userId="99469b3f-e1d4-409d-aa44-2a8418279fcc" providerId="ADAL" clId="{858338F7-7BC9-48E6-A67F-76F74E820F08}" dt="2026-09-14T11:20:14.563" v="340" actId="14100"/>
        <pc:sldMkLst>
          <pc:docMk/>
          <pc:sldMk cId="3274866383" sldId="2145707065"/>
        </pc:sldMkLst>
        <pc:spChg chg="add del mod">
          <ac:chgData name="David Russel" userId="99469b3f-e1d4-409d-aa44-2a8418279fcc" providerId="ADAL" clId="{858338F7-7BC9-48E6-A67F-76F74E820F08}" dt="2026-09-14T11:20:00.204" v="337"/>
          <ac:spMkLst>
            <pc:docMk/>
            <pc:sldMk cId="3274866383" sldId="2145707065"/>
            <ac:spMk id="3" creationId="{627CEEA9-194C-5907-3949-8CBC90BC0B38}"/>
          </ac:spMkLst>
        </pc:spChg>
        <pc:picChg chg="add del mod">
          <ac:chgData name="David Russel" userId="99469b3f-e1d4-409d-aa44-2a8418279fcc" providerId="ADAL" clId="{858338F7-7BC9-48E6-A67F-76F74E820F08}" dt="2026-09-14T11:19:26.122" v="336" actId="478"/>
          <ac:picMkLst>
            <pc:docMk/>
            <pc:sldMk cId="3274866383" sldId="2145707065"/>
            <ac:picMk id="4" creationId="{51FB9EC3-4E95-D239-BB9B-B1B24FA45CBE}"/>
          </ac:picMkLst>
        </pc:picChg>
        <pc:picChg chg="add mod">
          <ac:chgData name="David Russel" userId="99469b3f-e1d4-409d-aa44-2a8418279fcc" providerId="ADAL" clId="{858338F7-7BC9-48E6-A67F-76F74E820F08}" dt="2026-09-14T11:20:14.563" v="340" actId="14100"/>
          <ac:picMkLst>
            <pc:docMk/>
            <pc:sldMk cId="3274866383" sldId="2145707065"/>
            <ac:picMk id="5" creationId="{4B8A73BB-122B-4937-AD81-7161497C0C8B}"/>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05125" cy="492125"/>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sz="quarter" idx="1"/>
          </p:nvPr>
        </p:nvSpPr>
        <p:spPr>
          <a:xfrm>
            <a:off x="3798888" y="0"/>
            <a:ext cx="2905125" cy="492125"/>
          </a:xfrm>
          <a:prstGeom prst="rect">
            <a:avLst/>
          </a:prstGeom>
        </p:spPr>
        <p:txBody>
          <a:bodyPr vert="horz" lIns="91440" tIns="45720" rIns="91440" bIns="45720" rtlCol="0"/>
          <a:lstStyle>
            <a:lvl1pPr algn="r">
              <a:defRPr sz="1200"/>
            </a:lvl1pPr>
          </a:lstStyle>
          <a:p>
            <a:fld id="{36D9E1F0-0922-4A6F-9E1D-8352DAFCFDBB}" type="datetimeFigureOut">
              <a:rPr lang="da-DK" smtClean="0"/>
              <a:t>14-09-2026</a:t>
            </a:fld>
            <a:endParaRPr lang="da-DK"/>
          </a:p>
        </p:txBody>
      </p:sp>
      <p:sp>
        <p:nvSpPr>
          <p:cNvPr id="4" name="Pladsholder til sidefod 3"/>
          <p:cNvSpPr>
            <a:spLocks noGrp="1"/>
          </p:cNvSpPr>
          <p:nvPr>
            <p:ph type="ftr" sz="quarter" idx="2"/>
          </p:nvPr>
        </p:nvSpPr>
        <p:spPr>
          <a:xfrm>
            <a:off x="0" y="9348788"/>
            <a:ext cx="2905125" cy="492125"/>
          </a:xfrm>
          <a:prstGeom prst="rect">
            <a:avLst/>
          </a:prstGeom>
        </p:spPr>
        <p:txBody>
          <a:bodyPr vert="horz" lIns="91440" tIns="45720" rIns="91440" bIns="45720" rtlCol="0" anchor="b"/>
          <a:lstStyle>
            <a:lvl1pPr algn="l">
              <a:defRPr sz="1200"/>
            </a:lvl1pPr>
          </a:lstStyle>
          <a:p>
            <a:endParaRPr lang="da-DK"/>
          </a:p>
        </p:txBody>
      </p:sp>
      <p:sp>
        <p:nvSpPr>
          <p:cNvPr id="5" name="Pladsholder til diasnummer 4"/>
          <p:cNvSpPr>
            <a:spLocks noGrp="1"/>
          </p:cNvSpPr>
          <p:nvPr>
            <p:ph type="sldNum" sz="quarter" idx="3"/>
          </p:nvPr>
        </p:nvSpPr>
        <p:spPr>
          <a:xfrm>
            <a:off x="3798888" y="9348788"/>
            <a:ext cx="2905125" cy="492125"/>
          </a:xfrm>
          <a:prstGeom prst="rect">
            <a:avLst/>
          </a:prstGeom>
        </p:spPr>
        <p:txBody>
          <a:bodyPr vert="horz" lIns="91440" tIns="45720" rIns="91440" bIns="45720" rtlCol="0" anchor="b"/>
          <a:lstStyle>
            <a:lvl1pPr algn="r">
              <a:defRPr sz="1200"/>
            </a:lvl1pPr>
          </a:lstStyle>
          <a:p>
            <a:fld id="{70DF9BAE-3C21-4F8D-98BB-35FA7CBF2D55}" type="slidenum">
              <a:rPr lang="da-DK" smtClean="0"/>
              <a:t>‹nr.›</a:t>
            </a:fld>
            <a:endParaRPr lang="da-DK"/>
          </a:p>
        </p:txBody>
      </p:sp>
    </p:spTree>
    <p:extLst>
      <p:ext uri="{BB962C8B-B14F-4D97-AF65-F5344CB8AC3E}">
        <p14:creationId xmlns:p14="http://schemas.microsoft.com/office/powerpoint/2010/main" val="31991096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05125" cy="493713"/>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798888" y="0"/>
            <a:ext cx="2905125" cy="493713"/>
          </a:xfrm>
          <a:prstGeom prst="rect">
            <a:avLst/>
          </a:prstGeom>
        </p:spPr>
        <p:txBody>
          <a:bodyPr vert="horz" lIns="91440" tIns="45720" rIns="91440" bIns="45720" rtlCol="0"/>
          <a:lstStyle>
            <a:lvl1pPr algn="r">
              <a:defRPr sz="1200"/>
            </a:lvl1pPr>
          </a:lstStyle>
          <a:p>
            <a:fld id="{2AA0685A-44E9-450F-A33D-20B6AAEC42FA}" type="datetimeFigureOut">
              <a:rPr lang="da-DK" smtClean="0"/>
              <a:t>14-09-2026</a:t>
            </a:fld>
            <a:endParaRPr lang="da-DK"/>
          </a:p>
        </p:txBody>
      </p:sp>
      <p:sp>
        <p:nvSpPr>
          <p:cNvPr id="4" name="Pladsholder til slidebillede 3"/>
          <p:cNvSpPr>
            <a:spLocks noGrp="1" noRot="1" noChangeAspect="1"/>
          </p:cNvSpPr>
          <p:nvPr>
            <p:ph type="sldImg" idx="2"/>
          </p:nvPr>
        </p:nvSpPr>
        <p:spPr>
          <a:xfrm>
            <a:off x="400050" y="1230313"/>
            <a:ext cx="5905500" cy="3322637"/>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69925" y="4737100"/>
            <a:ext cx="5365750" cy="3875088"/>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348788"/>
            <a:ext cx="2905125" cy="493712"/>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798888" y="9348788"/>
            <a:ext cx="2905125" cy="493712"/>
          </a:xfrm>
          <a:prstGeom prst="rect">
            <a:avLst/>
          </a:prstGeom>
        </p:spPr>
        <p:txBody>
          <a:bodyPr vert="horz" lIns="91440" tIns="45720" rIns="91440" bIns="45720" rtlCol="0" anchor="b"/>
          <a:lstStyle>
            <a:lvl1pPr algn="r">
              <a:defRPr sz="1200"/>
            </a:lvl1pPr>
          </a:lstStyle>
          <a:p>
            <a:fld id="{3BD419F3-6B28-424A-92AC-0B6A1287DF94}" type="slidenum">
              <a:rPr lang="da-DK" smtClean="0"/>
              <a:t>‹nr.›</a:t>
            </a:fld>
            <a:endParaRPr lang="da-DK"/>
          </a:p>
        </p:txBody>
      </p:sp>
    </p:spTree>
    <p:extLst>
      <p:ext uri="{BB962C8B-B14F-4D97-AF65-F5344CB8AC3E}">
        <p14:creationId xmlns:p14="http://schemas.microsoft.com/office/powerpoint/2010/main" val="908472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engineerthefuture.dk/undervisning/engineering-i-skolen/engineering-forloeb-til-grundskolen/indskoling-hvad-vil-du-fange-2026/"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Brug dette slideshow til at rammesætte Engineering Day 2026. </a:t>
            </a:r>
          </a:p>
          <a:p>
            <a:endParaRPr lang="da-DK" dirty="0"/>
          </a:p>
          <a:p>
            <a:r>
              <a:rPr lang="da-DK" dirty="0"/>
              <a:t>Videoer kan afspilles direkte fra slideshowet, og hvis der opstår problemer, vil du kunne finde links her i noterne.</a:t>
            </a:r>
          </a:p>
          <a:p>
            <a:r>
              <a:rPr lang="da-DK" dirty="0"/>
              <a:t>Brug slideshowet som det er eller tilpas det som du synes.</a:t>
            </a:r>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Alt hvad du skal bruge, kan findes her: </a:t>
            </a:r>
            <a:r>
              <a:rPr lang="da-DK" sz="1800" dirty="0">
                <a:hlinkClick r:id="rId3"/>
              </a:rPr>
              <a:t>Indskoling: Hvad vil du fange?</a:t>
            </a:r>
            <a:endParaRPr lang="da-DK" dirty="0"/>
          </a:p>
        </p:txBody>
      </p:sp>
      <p:sp>
        <p:nvSpPr>
          <p:cNvPr id="4" name="Pladsholder til slidenummer 3"/>
          <p:cNvSpPr>
            <a:spLocks noGrp="1"/>
          </p:cNvSpPr>
          <p:nvPr>
            <p:ph type="sldNum" sz="quarter" idx="5"/>
          </p:nvPr>
        </p:nvSpPr>
        <p:spPr/>
        <p:txBody>
          <a:bodyPr/>
          <a:lstStyle/>
          <a:p>
            <a:fld id="{3BD419F3-6B28-424A-92AC-0B6A1287DF94}" type="slidenum">
              <a:rPr lang="da-DK" smtClean="0"/>
              <a:t>1</a:t>
            </a:fld>
            <a:endParaRPr lang="da-DK"/>
          </a:p>
        </p:txBody>
      </p:sp>
    </p:spTree>
    <p:extLst>
      <p:ext uri="{BB962C8B-B14F-4D97-AF65-F5344CB8AC3E}">
        <p14:creationId xmlns:p14="http://schemas.microsoft.com/office/powerpoint/2010/main" val="15418744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3BD419F3-6B28-424A-92AC-0B6A1287DF94}" type="slidenum">
              <a:rPr lang="da-DK" smtClean="0"/>
              <a:t>3</a:t>
            </a:fld>
            <a:endParaRPr lang="da-DK"/>
          </a:p>
        </p:txBody>
      </p:sp>
    </p:spTree>
    <p:extLst>
      <p:ext uri="{BB962C8B-B14F-4D97-AF65-F5344CB8AC3E}">
        <p14:creationId xmlns:p14="http://schemas.microsoft.com/office/powerpoint/2010/main" val="1528313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Filmen kan også se på YouTube https://youtu.be/Od6z_cz7DTQ</a:t>
            </a:r>
          </a:p>
        </p:txBody>
      </p:sp>
      <p:sp>
        <p:nvSpPr>
          <p:cNvPr id="4" name="Pladsholder til slidenummer 3"/>
          <p:cNvSpPr>
            <a:spLocks noGrp="1"/>
          </p:cNvSpPr>
          <p:nvPr>
            <p:ph type="sldNum" sz="quarter" idx="5"/>
          </p:nvPr>
        </p:nvSpPr>
        <p:spPr/>
        <p:txBody>
          <a:bodyPr/>
          <a:lstStyle/>
          <a:p>
            <a:fld id="{3BD419F3-6B28-424A-92AC-0B6A1287DF94}" type="slidenum">
              <a:rPr lang="da-DK" smtClean="0"/>
              <a:t>4</a:t>
            </a:fld>
            <a:endParaRPr lang="da-DK"/>
          </a:p>
        </p:txBody>
      </p:sp>
    </p:spTree>
    <p:extLst>
      <p:ext uri="{BB962C8B-B14F-4D97-AF65-F5344CB8AC3E}">
        <p14:creationId xmlns:p14="http://schemas.microsoft.com/office/powerpoint/2010/main" val="10039001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A63B9-07C5-CF5D-5E57-BFF90D01BD9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FDEA990-B63F-77F5-C314-60CD304B881F}"/>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8D7E5C7-DB70-0235-F592-78446E8AD7FA}"/>
              </a:ext>
            </a:extLst>
          </p:cNvPr>
          <p:cNvSpPr>
            <a:spLocks noGrp="1"/>
          </p:cNvSpPr>
          <p:nvPr>
            <p:ph type="body" idx="1"/>
          </p:nvPr>
        </p:nvSpPr>
        <p:spPr/>
        <p:txBody>
          <a:bodyPr/>
          <a:lstStyle/>
          <a:p>
            <a:r>
              <a:rPr lang="da-DK"/>
              <a:t>For at alle elever er klar over, hvilke krav der stilles til dem, præsenteres eleverne for, hvilke overvejelser de forventes at gøre sig til delprocessen ‘Præsentere’. </a:t>
            </a:r>
          </a:p>
          <a:p>
            <a:r>
              <a:rPr lang="da-DK"/>
              <a:t>Præsenter også rammerne for eleverne fx hvem skal de præsentere for osv. </a:t>
            </a:r>
          </a:p>
        </p:txBody>
      </p:sp>
      <p:sp>
        <p:nvSpPr>
          <p:cNvPr id="4" name="Pladsholder til slidenummer 3">
            <a:extLst>
              <a:ext uri="{FF2B5EF4-FFF2-40B4-BE49-F238E27FC236}">
                <a16:creationId xmlns:a16="http://schemas.microsoft.com/office/drawing/2014/main" id="{B46B4002-2D4B-CDBA-C44E-A3CA4CB2CC9B}"/>
              </a:ext>
            </a:extLst>
          </p:cNvPr>
          <p:cNvSpPr>
            <a:spLocks noGrp="1"/>
          </p:cNvSpPr>
          <p:nvPr>
            <p:ph type="sldNum" sz="quarter" idx="5"/>
          </p:nvPr>
        </p:nvSpPr>
        <p:spPr/>
        <p:txBody>
          <a:bodyPr/>
          <a:lstStyle/>
          <a:p>
            <a:fld id="{3BD419F3-6B28-424A-92AC-0B6A1287DF94}" type="slidenum">
              <a:rPr lang="da-DK" smtClean="0"/>
              <a:t>7</a:t>
            </a:fld>
            <a:endParaRPr lang="da-DK"/>
          </a:p>
        </p:txBody>
      </p:sp>
    </p:spTree>
    <p:extLst>
      <p:ext uri="{BB962C8B-B14F-4D97-AF65-F5344CB8AC3E}">
        <p14:creationId xmlns:p14="http://schemas.microsoft.com/office/powerpoint/2010/main" val="25281276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3BD419F3-6B28-424A-92AC-0B6A1287DF94}" type="slidenum">
              <a:rPr lang="da-DK" smtClean="0"/>
              <a:t>9</a:t>
            </a:fld>
            <a:endParaRPr lang="da-DK"/>
          </a:p>
        </p:txBody>
      </p:sp>
    </p:spTree>
    <p:extLst>
      <p:ext uri="{BB962C8B-B14F-4D97-AF65-F5344CB8AC3E}">
        <p14:creationId xmlns:p14="http://schemas.microsoft.com/office/powerpoint/2010/main" val="5810766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C9238-0C0E-693F-1F02-717E1589D39B}"/>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643A17B-DC7E-00F9-267A-5B64E2686F7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24B516C-34EF-2EEC-C539-BA2A045DDA5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a:t>Saml op på elevernes undersøgelse til denne ‘timeout’. Sammenlign resultater og erfaringer. </a:t>
            </a:r>
          </a:p>
          <a:p>
            <a:endParaRPr lang="da-DK"/>
          </a:p>
        </p:txBody>
      </p:sp>
      <p:sp>
        <p:nvSpPr>
          <p:cNvPr id="4" name="Pladsholder til slidenummer 3">
            <a:extLst>
              <a:ext uri="{FF2B5EF4-FFF2-40B4-BE49-F238E27FC236}">
                <a16:creationId xmlns:a16="http://schemas.microsoft.com/office/drawing/2014/main" id="{A12D1BD0-F644-7B3F-6B01-8BA77DA43DC5}"/>
              </a:ext>
            </a:extLst>
          </p:cNvPr>
          <p:cNvSpPr>
            <a:spLocks noGrp="1"/>
          </p:cNvSpPr>
          <p:nvPr>
            <p:ph type="sldNum" sz="quarter" idx="5"/>
          </p:nvPr>
        </p:nvSpPr>
        <p:spPr/>
        <p:txBody>
          <a:bodyPr/>
          <a:lstStyle/>
          <a:p>
            <a:fld id="{3BD419F3-6B28-424A-92AC-0B6A1287DF94}" type="slidenum">
              <a:rPr lang="da-DK" smtClean="0"/>
              <a:t>11</a:t>
            </a:fld>
            <a:endParaRPr lang="da-DK"/>
          </a:p>
        </p:txBody>
      </p:sp>
    </p:spTree>
    <p:extLst>
      <p:ext uri="{BB962C8B-B14F-4D97-AF65-F5344CB8AC3E}">
        <p14:creationId xmlns:p14="http://schemas.microsoft.com/office/powerpoint/2010/main" val="8619605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3BD419F3-6B28-424A-92AC-0B6A1287DF94}" type="slidenum">
              <a:rPr lang="da-DK" smtClean="0"/>
              <a:t>12</a:t>
            </a:fld>
            <a:endParaRPr lang="da-DK"/>
          </a:p>
        </p:txBody>
      </p:sp>
    </p:spTree>
    <p:extLst>
      <p:ext uri="{BB962C8B-B14F-4D97-AF65-F5344CB8AC3E}">
        <p14:creationId xmlns:p14="http://schemas.microsoft.com/office/powerpoint/2010/main" val="11472159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B57FA-2603-908F-9532-34B01FBEBDFB}"/>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C72CC0E-1E69-6983-F118-9642DC3E3300}"/>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F6680DF-9813-4C53-CB14-D6F23035156A}"/>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5346F7C6-C2DE-87A1-AE41-48CBB407B281}"/>
              </a:ext>
            </a:extLst>
          </p:cNvPr>
          <p:cNvSpPr>
            <a:spLocks noGrp="1"/>
          </p:cNvSpPr>
          <p:nvPr>
            <p:ph type="sldNum" sz="quarter" idx="5"/>
          </p:nvPr>
        </p:nvSpPr>
        <p:spPr/>
        <p:txBody>
          <a:bodyPr/>
          <a:lstStyle/>
          <a:p>
            <a:fld id="{3BD419F3-6B28-424A-92AC-0B6A1287DF94}" type="slidenum">
              <a:rPr lang="da-DK" smtClean="0"/>
              <a:t>13</a:t>
            </a:fld>
            <a:endParaRPr lang="da-DK"/>
          </a:p>
        </p:txBody>
      </p:sp>
    </p:spTree>
    <p:extLst>
      <p:ext uri="{BB962C8B-B14F-4D97-AF65-F5344CB8AC3E}">
        <p14:creationId xmlns:p14="http://schemas.microsoft.com/office/powerpoint/2010/main" val="24016968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3BD419F3-6B28-424A-92AC-0B6A1287DF94}" type="slidenum">
              <a:rPr lang="da-DK" smtClean="0"/>
              <a:t>14</a:t>
            </a:fld>
            <a:endParaRPr lang="da-DK"/>
          </a:p>
        </p:txBody>
      </p:sp>
    </p:spTree>
    <p:extLst>
      <p:ext uri="{BB962C8B-B14F-4D97-AF65-F5344CB8AC3E}">
        <p14:creationId xmlns:p14="http://schemas.microsoft.com/office/powerpoint/2010/main" val="7691528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3BD419F3-6B28-424A-92AC-0B6A1287DF94}" type="slidenum">
              <a:rPr lang="da-DK" smtClean="0"/>
              <a:t>15</a:t>
            </a:fld>
            <a:endParaRPr lang="da-DK"/>
          </a:p>
        </p:txBody>
      </p:sp>
    </p:spTree>
    <p:extLst>
      <p:ext uri="{BB962C8B-B14F-4D97-AF65-F5344CB8AC3E}">
        <p14:creationId xmlns:p14="http://schemas.microsoft.com/office/powerpoint/2010/main" val="37461075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0F9B2-B79E-D428-0AE7-DB54892DDD9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77FF8D4-1044-1C34-85A8-4A44857AEAF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84AC4FAE-C9AB-BA2E-DD90-791D546D7ECE}"/>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E3BF6A05-1625-53ED-9F5D-4F6F762A2FDD}"/>
              </a:ext>
            </a:extLst>
          </p:cNvPr>
          <p:cNvSpPr>
            <a:spLocks noGrp="1"/>
          </p:cNvSpPr>
          <p:nvPr>
            <p:ph type="sldNum" sz="quarter" idx="5"/>
          </p:nvPr>
        </p:nvSpPr>
        <p:spPr/>
        <p:txBody>
          <a:bodyPr/>
          <a:lstStyle/>
          <a:p>
            <a:fld id="{3BD419F3-6B28-424A-92AC-0B6A1287DF94}" type="slidenum">
              <a:rPr lang="da-DK" smtClean="0"/>
              <a:t>16</a:t>
            </a:fld>
            <a:endParaRPr lang="da-DK"/>
          </a:p>
        </p:txBody>
      </p:sp>
    </p:spTree>
    <p:extLst>
      <p:ext uri="{BB962C8B-B14F-4D97-AF65-F5344CB8AC3E}">
        <p14:creationId xmlns:p14="http://schemas.microsoft.com/office/powerpoint/2010/main" val="42807454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D419F3-6B28-424A-92AC-0B6A1287DF9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859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Overskrift">
    <p:spTree>
      <p:nvGrpSpPr>
        <p:cNvPr id="1" name=""/>
        <p:cNvGrpSpPr/>
        <p:nvPr/>
      </p:nvGrpSpPr>
      <p:grpSpPr>
        <a:xfrm>
          <a:off x="0" y="0"/>
          <a:ext cx="0" cy="0"/>
          <a:chOff x="0" y="0"/>
          <a:chExt cx="0" cy="0"/>
        </a:xfrm>
      </p:grpSpPr>
      <p:sp>
        <p:nvSpPr>
          <p:cNvPr id="4" name="Pladsholder til tekst 4"/>
          <p:cNvSpPr>
            <a:spLocks noGrp="1"/>
          </p:cNvSpPr>
          <p:nvPr>
            <p:ph type="body" sz="quarter" idx="10"/>
          </p:nvPr>
        </p:nvSpPr>
        <p:spPr>
          <a:xfrm>
            <a:off x="1295467" y="2636912"/>
            <a:ext cx="9505056" cy="1223962"/>
          </a:xfrm>
          <a:prstGeom prst="rect">
            <a:avLst/>
          </a:prstGeom>
        </p:spPr>
        <p:txBody>
          <a:bodyPr/>
          <a:lstStyle>
            <a:lvl1pPr marL="0" indent="0" algn="ctr">
              <a:buNone/>
              <a:defRPr sz="4400" b="0">
                <a:solidFill>
                  <a:srgbClr val="FFF10B"/>
                </a:solidFill>
                <a:latin typeface="BetonEF-Bold" panose="02000503040000020003" pitchFamily="50" charset="0"/>
              </a:defRPr>
            </a:lvl1pPr>
          </a:lstStyle>
          <a:p>
            <a:pPr lvl="0"/>
            <a:endParaRPr lang="da-DK"/>
          </a:p>
        </p:txBody>
      </p:sp>
    </p:spTree>
    <p:extLst>
      <p:ext uri="{BB962C8B-B14F-4D97-AF65-F5344CB8AC3E}">
        <p14:creationId xmlns:p14="http://schemas.microsoft.com/office/powerpoint/2010/main" val="2427671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6_EIS-14">
    <p:spTree>
      <p:nvGrpSpPr>
        <p:cNvPr id="1" name=""/>
        <p:cNvGrpSpPr/>
        <p:nvPr/>
      </p:nvGrpSpPr>
      <p:grpSpPr>
        <a:xfrm>
          <a:off x="0" y="0"/>
          <a:ext cx="0" cy="0"/>
          <a:chOff x="0" y="0"/>
          <a:chExt cx="0" cy="0"/>
        </a:xfrm>
      </p:grpSpPr>
      <p:sp>
        <p:nvSpPr>
          <p:cNvPr id="8" name="Pladsholder til tekst 4">
            <a:extLst>
              <a:ext uri="{FF2B5EF4-FFF2-40B4-BE49-F238E27FC236}">
                <a16:creationId xmlns:a16="http://schemas.microsoft.com/office/drawing/2014/main" id="{5E728DC3-1E09-405E-98A8-A240C3AAD406}"/>
              </a:ext>
            </a:extLst>
          </p:cNvPr>
          <p:cNvSpPr>
            <a:spLocks noGrp="1"/>
          </p:cNvSpPr>
          <p:nvPr>
            <p:ph type="body" sz="quarter" idx="10"/>
          </p:nvPr>
        </p:nvSpPr>
        <p:spPr>
          <a:xfrm>
            <a:off x="318782" y="393143"/>
            <a:ext cx="11474656" cy="936104"/>
          </a:xfrm>
          <a:prstGeom prst="rect">
            <a:avLst/>
          </a:prstGeom>
        </p:spPr>
        <p:txBody>
          <a:bodyPr/>
          <a:lstStyle>
            <a:lvl1pPr marL="0" indent="0">
              <a:buNone/>
              <a:defRPr sz="4400" b="0">
                <a:solidFill>
                  <a:srgbClr val="234B5A"/>
                </a:solidFill>
                <a:latin typeface="BetonEF-Bold" panose="02000503040000020003" pitchFamily="50" charset="0"/>
              </a:defRPr>
            </a:lvl1pPr>
          </a:lstStyle>
          <a:p>
            <a:pPr lvl="0"/>
            <a:endParaRPr lang="da-DK" dirty="0"/>
          </a:p>
        </p:txBody>
      </p:sp>
      <p:sp>
        <p:nvSpPr>
          <p:cNvPr id="9" name="Pladsholder til indhold 3">
            <a:extLst>
              <a:ext uri="{FF2B5EF4-FFF2-40B4-BE49-F238E27FC236}">
                <a16:creationId xmlns:a16="http://schemas.microsoft.com/office/drawing/2014/main" id="{3D69F850-CC4F-469D-9809-421FBD9E2923}"/>
              </a:ext>
            </a:extLst>
          </p:cNvPr>
          <p:cNvSpPr>
            <a:spLocks noGrp="1"/>
          </p:cNvSpPr>
          <p:nvPr>
            <p:ph sz="half" idx="2"/>
          </p:nvPr>
        </p:nvSpPr>
        <p:spPr>
          <a:xfrm>
            <a:off x="318782" y="1567242"/>
            <a:ext cx="11493061" cy="4137323"/>
          </a:xfrm>
          <a:prstGeom prst="rect">
            <a:avLst/>
          </a:prstGeom>
        </p:spPr>
        <p:txBody>
          <a:bodyPr/>
          <a:lstStyle>
            <a:lvl1pPr marL="0" indent="0">
              <a:buNone/>
              <a:defRPr sz="1400">
                <a:solidFill>
                  <a:schemeClr val="tx1"/>
                </a:solidFill>
                <a:latin typeface="Work Sans" pitchFamily="2"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da-DK"/>
          </a:p>
        </p:txBody>
      </p:sp>
    </p:spTree>
    <p:extLst>
      <p:ext uri="{BB962C8B-B14F-4D97-AF65-F5344CB8AC3E}">
        <p14:creationId xmlns:p14="http://schemas.microsoft.com/office/powerpoint/2010/main" val="2249972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Overskrift og et objekt">
    <p:spTree>
      <p:nvGrpSpPr>
        <p:cNvPr id="1" name=""/>
        <p:cNvGrpSpPr/>
        <p:nvPr/>
      </p:nvGrpSpPr>
      <p:grpSpPr>
        <a:xfrm>
          <a:off x="0" y="0"/>
          <a:ext cx="0" cy="0"/>
          <a:chOff x="0" y="0"/>
          <a:chExt cx="0" cy="0"/>
        </a:xfrm>
      </p:grpSpPr>
      <p:sp>
        <p:nvSpPr>
          <p:cNvPr id="3" name="Pladsholder til indhold 2"/>
          <p:cNvSpPr>
            <a:spLocks noGrp="1"/>
          </p:cNvSpPr>
          <p:nvPr>
            <p:ph sz="half" idx="1"/>
          </p:nvPr>
        </p:nvSpPr>
        <p:spPr>
          <a:xfrm>
            <a:off x="609600" y="1600202"/>
            <a:ext cx="10670976" cy="4139291"/>
          </a:xfrm>
          <a:prstGeom prst="rect">
            <a:avLst/>
          </a:prstGeom>
        </p:spPr>
        <p:txBody>
          <a:bodyPr/>
          <a:lstStyle>
            <a:lvl1pPr>
              <a:defRPr sz="1400">
                <a:latin typeface="Work Sans" pitchFamily="2"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da-DK"/>
          </a:p>
        </p:txBody>
      </p:sp>
      <p:sp>
        <p:nvSpPr>
          <p:cNvPr id="5" name="Pladsholder til tekst 4"/>
          <p:cNvSpPr txBox="1">
            <a:spLocks/>
          </p:cNvSpPr>
          <p:nvPr userDrawn="1"/>
        </p:nvSpPr>
        <p:spPr>
          <a:xfrm>
            <a:off x="623392" y="433676"/>
            <a:ext cx="10945216" cy="1223962"/>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4400" b="1" kern="1200">
                <a:solidFill>
                  <a:srgbClr val="FFF10B"/>
                </a:solidFill>
                <a:latin typeface="+mj-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da-DK" sz="4400">
              <a:latin typeface="Rockwell" panose="02060603020205020403" pitchFamily="18" charset="0"/>
            </a:endParaRPr>
          </a:p>
        </p:txBody>
      </p:sp>
      <p:sp>
        <p:nvSpPr>
          <p:cNvPr id="6" name="Pladsholder til tekst 4"/>
          <p:cNvSpPr>
            <a:spLocks noGrp="1"/>
          </p:cNvSpPr>
          <p:nvPr>
            <p:ph type="body" sz="quarter" idx="10"/>
          </p:nvPr>
        </p:nvSpPr>
        <p:spPr>
          <a:xfrm>
            <a:off x="623392" y="393143"/>
            <a:ext cx="11233248" cy="936104"/>
          </a:xfrm>
          <a:prstGeom prst="rect">
            <a:avLst/>
          </a:prstGeom>
        </p:spPr>
        <p:txBody>
          <a:bodyPr/>
          <a:lstStyle>
            <a:lvl1pPr marL="0" indent="0">
              <a:buNone/>
              <a:defRPr sz="4400" b="0">
                <a:solidFill>
                  <a:srgbClr val="587F8A"/>
                </a:solidFill>
                <a:latin typeface="BetonEF-Bold" panose="02000503040000020003" pitchFamily="50" charset="0"/>
              </a:defRPr>
            </a:lvl1pPr>
          </a:lstStyle>
          <a:p>
            <a:pPr lvl="0"/>
            <a:endParaRPr lang="da-DK"/>
          </a:p>
        </p:txBody>
      </p:sp>
    </p:spTree>
    <p:extLst>
      <p:ext uri="{BB962C8B-B14F-4D97-AF65-F5344CB8AC3E}">
        <p14:creationId xmlns:p14="http://schemas.microsoft.com/office/powerpoint/2010/main" val="22839236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37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EIS-14">
    <p:spTree>
      <p:nvGrpSpPr>
        <p:cNvPr id="1" name=""/>
        <p:cNvGrpSpPr/>
        <p:nvPr/>
      </p:nvGrpSpPr>
      <p:grpSpPr>
        <a:xfrm>
          <a:off x="0" y="0"/>
          <a:ext cx="0" cy="0"/>
          <a:chOff x="0" y="0"/>
          <a:chExt cx="0" cy="0"/>
        </a:xfrm>
      </p:grpSpPr>
      <p:sp>
        <p:nvSpPr>
          <p:cNvPr id="8" name="Pladsholder til tekst 4">
            <a:extLst>
              <a:ext uri="{FF2B5EF4-FFF2-40B4-BE49-F238E27FC236}">
                <a16:creationId xmlns:a16="http://schemas.microsoft.com/office/drawing/2014/main" id="{5E728DC3-1E09-405E-98A8-A240C3AAD406}"/>
              </a:ext>
            </a:extLst>
          </p:cNvPr>
          <p:cNvSpPr>
            <a:spLocks noGrp="1"/>
          </p:cNvSpPr>
          <p:nvPr>
            <p:ph type="body" sz="quarter" idx="10"/>
          </p:nvPr>
        </p:nvSpPr>
        <p:spPr>
          <a:xfrm>
            <a:off x="4591662" y="393143"/>
            <a:ext cx="7201776" cy="936104"/>
          </a:xfrm>
          <a:prstGeom prst="rect">
            <a:avLst/>
          </a:prstGeom>
        </p:spPr>
        <p:txBody>
          <a:bodyPr/>
          <a:lstStyle>
            <a:lvl1pPr marL="0" indent="0">
              <a:buNone/>
              <a:defRPr sz="4400" b="0">
                <a:solidFill>
                  <a:srgbClr val="234B5A"/>
                </a:solidFill>
                <a:latin typeface="BetonEF-Bold" panose="02000503040000020003" pitchFamily="50" charset="0"/>
              </a:defRPr>
            </a:lvl1pPr>
          </a:lstStyle>
          <a:p>
            <a:pPr lvl="0"/>
            <a:endParaRPr lang="da-DK"/>
          </a:p>
        </p:txBody>
      </p:sp>
      <p:sp>
        <p:nvSpPr>
          <p:cNvPr id="9" name="Pladsholder til indhold 3">
            <a:extLst>
              <a:ext uri="{FF2B5EF4-FFF2-40B4-BE49-F238E27FC236}">
                <a16:creationId xmlns:a16="http://schemas.microsoft.com/office/drawing/2014/main" id="{3D69F850-CC4F-469D-9809-421FBD9E2923}"/>
              </a:ext>
            </a:extLst>
          </p:cNvPr>
          <p:cNvSpPr>
            <a:spLocks noGrp="1"/>
          </p:cNvSpPr>
          <p:nvPr>
            <p:ph sz="half" idx="2"/>
          </p:nvPr>
        </p:nvSpPr>
        <p:spPr>
          <a:xfrm>
            <a:off x="4591662" y="1567242"/>
            <a:ext cx="7220181" cy="4137323"/>
          </a:xfrm>
          <a:prstGeom prst="rect">
            <a:avLst/>
          </a:prstGeom>
        </p:spPr>
        <p:txBody>
          <a:bodyPr/>
          <a:lstStyle>
            <a:lvl1pPr marL="0" indent="0">
              <a:buNone/>
              <a:defRPr sz="1400">
                <a:solidFill>
                  <a:schemeClr val="tx1"/>
                </a:solidFill>
                <a:latin typeface="Work Sans" pitchFamily="2"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da-DK" dirty="0"/>
          </a:p>
        </p:txBody>
      </p:sp>
      <p:pic>
        <p:nvPicPr>
          <p:cNvPr id="2" name="Billede 1" descr="Et billede, der indeholder græs, træ, udendørs, person&#10;&#10;Automatisk genereret beskrivelse">
            <a:extLst>
              <a:ext uri="{FF2B5EF4-FFF2-40B4-BE49-F238E27FC236}">
                <a16:creationId xmlns:a16="http://schemas.microsoft.com/office/drawing/2014/main" id="{12EB4008-BE30-0346-AAA1-57DC709D0D87}"/>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flipH="1">
            <a:off x="-1" y="0"/>
            <a:ext cx="3659409" cy="6462944"/>
          </a:xfrm>
          <a:prstGeom prst="rect">
            <a:avLst/>
          </a:prstGeom>
        </p:spPr>
      </p:pic>
    </p:spTree>
    <p:extLst>
      <p:ext uri="{BB962C8B-B14F-4D97-AF65-F5344CB8AC3E}">
        <p14:creationId xmlns:p14="http://schemas.microsoft.com/office/powerpoint/2010/main" val="110094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EIS-13">
    <p:spTree>
      <p:nvGrpSpPr>
        <p:cNvPr id="1" name=""/>
        <p:cNvGrpSpPr/>
        <p:nvPr/>
      </p:nvGrpSpPr>
      <p:grpSpPr>
        <a:xfrm>
          <a:off x="0" y="0"/>
          <a:ext cx="0" cy="0"/>
          <a:chOff x="0" y="0"/>
          <a:chExt cx="0" cy="0"/>
        </a:xfrm>
      </p:grpSpPr>
      <p:sp>
        <p:nvSpPr>
          <p:cNvPr id="8" name="Pladsholder til tekst 4">
            <a:extLst>
              <a:ext uri="{FF2B5EF4-FFF2-40B4-BE49-F238E27FC236}">
                <a16:creationId xmlns:a16="http://schemas.microsoft.com/office/drawing/2014/main" id="{6617149C-4C96-4221-9FD8-E1BF688CB902}"/>
              </a:ext>
            </a:extLst>
          </p:cNvPr>
          <p:cNvSpPr>
            <a:spLocks noGrp="1"/>
          </p:cNvSpPr>
          <p:nvPr>
            <p:ph type="body" sz="quarter" idx="10"/>
          </p:nvPr>
        </p:nvSpPr>
        <p:spPr>
          <a:xfrm>
            <a:off x="4591662" y="393143"/>
            <a:ext cx="7201776" cy="936104"/>
          </a:xfrm>
          <a:prstGeom prst="rect">
            <a:avLst/>
          </a:prstGeom>
        </p:spPr>
        <p:txBody>
          <a:bodyPr/>
          <a:lstStyle>
            <a:lvl1pPr marL="0" indent="0">
              <a:buNone/>
              <a:defRPr sz="4400" b="0">
                <a:solidFill>
                  <a:srgbClr val="234B5A"/>
                </a:solidFill>
                <a:latin typeface="BetonEF-Bold" panose="02000503040000020003" pitchFamily="50" charset="0"/>
              </a:defRPr>
            </a:lvl1pPr>
          </a:lstStyle>
          <a:p>
            <a:pPr lvl="0"/>
            <a:endParaRPr lang="da-DK"/>
          </a:p>
        </p:txBody>
      </p:sp>
      <p:sp>
        <p:nvSpPr>
          <p:cNvPr id="15" name="Pladsholder til indhold 3">
            <a:extLst>
              <a:ext uri="{FF2B5EF4-FFF2-40B4-BE49-F238E27FC236}">
                <a16:creationId xmlns:a16="http://schemas.microsoft.com/office/drawing/2014/main" id="{26B1280D-BCE2-48DC-8AD1-F4A6779B6A21}"/>
              </a:ext>
            </a:extLst>
          </p:cNvPr>
          <p:cNvSpPr>
            <a:spLocks noGrp="1"/>
          </p:cNvSpPr>
          <p:nvPr>
            <p:ph sz="half" idx="2"/>
          </p:nvPr>
        </p:nvSpPr>
        <p:spPr>
          <a:xfrm>
            <a:off x="4591662" y="1567242"/>
            <a:ext cx="7220181" cy="4137323"/>
          </a:xfrm>
          <a:prstGeom prst="rect">
            <a:avLst/>
          </a:prstGeom>
        </p:spPr>
        <p:txBody>
          <a:bodyPr/>
          <a:lstStyle>
            <a:lvl1pPr marL="0" indent="0">
              <a:buNone/>
              <a:defRPr sz="1400">
                <a:solidFill>
                  <a:schemeClr val="tx1"/>
                </a:solidFill>
                <a:latin typeface="Work Sans" pitchFamily="2"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da-DK" dirty="0"/>
          </a:p>
        </p:txBody>
      </p:sp>
      <p:pic>
        <p:nvPicPr>
          <p:cNvPr id="3" name="Billede 2">
            <a:extLst>
              <a:ext uri="{FF2B5EF4-FFF2-40B4-BE49-F238E27FC236}">
                <a16:creationId xmlns:a16="http://schemas.microsoft.com/office/drawing/2014/main" id="{45311BEB-D61A-4B17-832C-7CFD5252D53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 y="0"/>
            <a:ext cx="3755571" cy="6446520"/>
          </a:xfrm>
          <a:prstGeom prst="rect">
            <a:avLst/>
          </a:prstGeom>
        </p:spPr>
      </p:pic>
    </p:spTree>
    <p:extLst>
      <p:ext uri="{BB962C8B-B14F-4D97-AF65-F5344CB8AC3E}">
        <p14:creationId xmlns:p14="http://schemas.microsoft.com/office/powerpoint/2010/main" val="25989348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EIS-14">
    <p:spTree>
      <p:nvGrpSpPr>
        <p:cNvPr id="1" name=""/>
        <p:cNvGrpSpPr/>
        <p:nvPr/>
      </p:nvGrpSpPr>
      <p:grpSpPr>
        <a:xfrm>
          <a:off x="0" y="0"/>
          <a:ext cx="0" cy="0"/>
          <a:chOff x="0" y="0"/>
          <a:chExt cx="0" cy="0"/>
        </a:xfrm>
      </p:grpSpPr>
      <p:sp>
        <p:nvSpPr>
          <p:cNvPr id="8" name="Pladsholder til tekst 4">
            <a:extLst>
              <a:ext uri="{FF2B5EF4-FFF2-40B4-BE49-F238E27FC236}">
                <a16:creationId xmlns:a16="http://schemas.microsoft.com/office/drawing/2014/main" id="{5E728DC3-1E09-405E-98A8-A240C3AAD406}"/>
              </a:ext>
            </a:extLst>
          </p:cNvPr>
          <p:cNvSpPr>
            <a:spLocks noGrp="1"/>
          </p:cNvSpPr>
          <p:nvPr>
            <p:ph type="body" sz="quarter" idx="10"/>
          </p:nvPr>
        </p:nvSpPr>
        <p:spPr>
          <a:xfrm>
            <a:off x="4591662" y="393143"/>
            <a:ext cx="7201776" cy="936104"/>
          </a:xfrm>
          <a:prstGeom prst="rect">
            <a:avLst/>
          </a:prstGeom>
        </p:spPr>
        <p:txBody>
          <a:bodyPr/>
          <a:lstStyle>
            <a:lvl1pPr marL="0" indent="0">
              <a:buNone/>
              <a:defRPr sz="4400" b="0">
                <a:solidFill>
                  <a:srgbClr val="234B5A"/>
                </a:solidFill>
                <a:latin typeface="BetonEF-Bold" panose="02000503040000020003" pitchFamily="50" charset="0"/>
              </a:defRPr>
            </a:lvl1pPr>
          </a:lstStyle>
          <a:p>
            <a:pPr lvl="0"/>
            <a:endParaRPr lang="da-DK"/>
          </a:p>
        </p:txBody>
      </p:sp>
      <p:sp>
        <p:nvSpPr>
          <p:cNvPr id="9" name="Pladsholder til indhold 3">
            <a:extLst>
              <a:ext uri="{FF2B5EF4-FFF2-40B4-BE49-F238E27FC236}">
                <a16:creationId xmlns:a16="http://schemas.microsoft.com/office/drawing/2014/main" id="{3D69F850-CC4F-469D-9809-421FBD9E2923}"/>
              </a:ext>
            </a:extLst>
          </p:cNvPr>
          <p:cNvSpPr>
            <a:spLocks noGrp="1"/>
          </p:cNvSpPr>
          <p:nvPr>
            <p:ph sz="half" idx="2"/>
          </p:nvPr>
        </p:nvSpPr>
        <p:spPr>
          <a:xfrm>
            <a:off x="4591662" y="1567242"/>
            <a:ext cx="7220181" cy="4137323"/>
          </a:xfrm>
          <a:prstGeom prst="rect">
            <a:avLst/>
          </a:prstGeom>
        </p:spPr>
        <p:txBody>
          <a:bodyPr/>
          <a:lstStyle>
            <a:lvl1pPr marL="0" indent="0">
              <a:buNone/>
              <a:defRPr sz="1400">
                <a:solidFill>
                  <a:schemeClr val="tx1"/>
                </a:solidFill>
                <a:latin typeface="Work Sans" pitchFamily="2"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da-DK"/>
          </a:p>
        </p:txBody>
      </p:sp>
      <p:pic>
        <p:nvPicPr>
          <p:cNvPr id="2" name="Billede 1" descr="Et billede, der indeholder person, indendørs&#10;&#10;Automatisk genereret beskrivelse">
            <a:extLst>
              <a:ext uri="{FF2B5EF4-FFF2-40B4-BE49-F238E27FC236}">
                <a16:creationId xmlns:a16="http://schemas.microsoft.com/office/drawing/2014/main" id="{55C9FF83-450C-5A60-14D4-7728061AFE1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98"/>
          <a:stretch/>
        </p:blipFill>
        <p:spPr>
          <a:xfrm>
            <a:off x="0" y="0"/>
            <a:ext cx="3659409" cy="6454066"/>
          </a:xfrm>
          <a:prstGeom prst="rect">
            <a:avLst/>
          </a:prstGeom>
        </p:spPr>
      </p:pic>
    </p:spTree>
    <p:extLst>
      <p:ext uri="{BB962C8B-B14F-4D97-AF65-F5344CB8AC3E}">
        <p14:creationId xmlns:p14="http://schemas.microsoft.com/office/powerpoint/2010/main" val="21328355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DP-Model">
    <p:spTree>
      <p:nvGrpSpPr>
        <p:cNvPr id="1" name=""/>
        <p:cNvGrpSpPr/>
        <p:nvPr/>
      </p:nvGrpSpPr>
      <p:grpSpPr>
        <a:xfrm>
          <a:off x="0" y="0"/>
          <a:ext cx="0" cy="0"/>
          <a:chOff x="0" y="0"/>
          <a:chExt cx="0" cy="0"/>
        </a:xfrm>
      </p:grpSpPr>
      <p:sp>
        <p:nvSpPr>
          <p:cNvPr id="5" name="Pladsholder til tekst 4"/>
          <p:cNvSpPr txBox="1">
            <a:spLocks/>
          </p:cNvSpPr>
          <p:nvPr userDrawn="1"/>
        </p:nvSpPr>
        <p:spPr>
          <a:xfrm>
            <a:off x="623392" y="433676"/>
            <a:ext cx="10945216" cy="1223962"/>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4400" b="1" kern="1200">
                <a:solidFill>
                  <a:srgbClr val="FFF10B"/>
                </a:solidFill>
                <a:latin typeface="+mj-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da-DK" sz="4400">
              <a:latin typeface="Rockwell" panose="02060603020205020403" pitchFamily="18" charset="0"/>
            </a:endParaRPr>
          </a:p>
        </p:txBody>
      </p:sp>
      <p:sp>
        <p:nvSpPr>
          <p:cNvPr id="6" name="Pladsholder til tekst 4"/>
          <p:cNvSpPr>
            <a:spLocks noGrp="1"/>
          </p:cNvSpPr>
          <p:nvPr>
            <p:ph type="body" sz="quarter" idx="10" hasCustomPrompt="1"/>
          </p:nvPr>
        </p:nvSpPr>
        <p:spPr>
          <a:xfrm>
            <a:off x="2529139" y="433676"/>
            <a:ext cx="7133720" cy="936104"/>
          </a:xfrm>
          <a:prstGeom prst="rect">
            <a:avLst/>
          </a:prstGeom>
        </p:spPr>
        <p:txBody>
          <a:bodyPr/>
          <a:lstStyle>
            <a:lvl1pPr marL="0" indent="0" algn="ctr">
              <a:buNone/>
              <a:defRPr sz="4400" b="0">
                <a:solidFill>
                  <a:srgbClr val="234B5A"/>
                </a:solidFill>
                <a:latin typeface="BetonEF-Bold" panose="02000503040000020003" pitchFamily="50" charset="0"/>
              </a:defRPr>
            </a:lvl1pPr>
          </a:lstStyle>
          <a:p>
            <a:pPr marL="0" marR="0" lvl="0" indent="0" algn="l" defTabSz="457200" rtl="0" eaLnBrk="1" fontAlgn="auto" latinLnBrk="0" hangingPunct="1">
              <a:lnSpc>
                <a:spcPct val="100000"/>
              </a:lnSpc>
              <a:spcBef>
                <a:spcPct val="20000"/>
              </a:spcBef>
              <a:spcAft>
                <a:spcPts val="0"/>
              </a:spcAft>
              <a:buClrTx/>
              <a:buSzTx/>
              <a:buFontTx/>
              <a:buNone/>
              <a:tabLst/>
              <a:defRPr/>
            </a:pPr>
            <a:r>
              <a:rPr lang="da-DK"/>
              <a:t>Engineering designprocessen</a:t>
            </a:r>
          </a:p>
        </p:txBody>
      </p:sp>
      <p:pic>
        <p:nvPicPr>
          <p:cNvPr id="3" name="Billede 2" descr="Et billede, der indeholder tekst, cirkel, Font/skrifttype, skærmbillede&#10;&#10;Automatisk genereret beskrivelse">
            <a:extLst>
              <a:ext uri="{FF2B5EF4-FFF2-40B4-BE49-F238E27FC236}">
                <a16:creationId xmlns:a16="http://schemas.microsoft.com/office/drawing/2014/main" id="{2CFA2765-A18E-A8CD-67FB-1F302367B9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8793" y="1045657"/>
            <a:ext cx="7914413" cy="4957120"/>
          </a:xfrm>
          <a:prstGeom prst="rect">
            <a:avLst/>
          </a:prstGeom>
        </p:spPr>
      </p:pic>
    </p:spTree>
    <p:extLst>
      <p:ext uri="{BB962C8B-B14F-4D97-AF65-F5344CB8AC3E}">
        <p14:creationId xmlns:p14="http://schemas.microsoft.com/office/powerpoint/2010/main" val="4064962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Overskrift og et objekt">
    <p:spTree>
      <p:nvGrpSpPr>
        <p:cNvPr id="1" name=""/>
        <p:cNvGrpSpPr/>
        <p:nvPr/>
      </p:nvGrpSpPr>
      <p:grpSpPr>
        <a:xfrm>
          <a:off x="0" y="0"/>
          <a:ext cx="0" cy="0"/>
          <a:chOff x="0" y="0"/>
          <a:chExt cx="0" cy="0"/>
        </a:xfrm>
      </p:grpSpPr>
      <p:sp>
        <p:nvSpPr>
          <p:cNvPr id="3" name="Pladsholder til indhold 2"/>
          <p:cNvSpPr>
            <a:spLocks noGrp="1"/>
          </p:cNvSpPr>
          <p:nvPr>
            <p:ph sz="half" idx="1"/>
          </p:nvPr>
        </p:nvSpPr>
        <p:spPr>
          <a:xfrm>
            <a:off x="609600" y="1600202"/>
            <a:ext cx="10670976" cy="4139291"/>
          </a:xfrm>
          <a:prstGeom prst="rect">
            <a:avLst/>
          </a:prstGeom>
        </p:spPr>
        <p:txBody>
          <a:bodyPr/>
          <a:lstStyle>
            <a:lvl1pPr>
              <a:defRPr sz="1400">
                <a:latin typeface="Work Sans" pitchFamily="2"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da-DK"/>
          </a:p>
        </p:txBody>
      </p:sp>
      <p:sp>
        <p:nvSpPr>
          <p:cNvPr id="5" name="Pladsholder til tekst 4"/>
          <p:cNvSpPr txBox="1">
            <a:spLocks/>
          </p:cNvSpPr>
          <p:nvPr userDrawn="1"/>
        </p:nvSpPr>
        <p:spPr>
          <a:xfrm>
            <a:off x="623392" y="433676"/>
            <a:ext cx="10945216" cy="1223962"/>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4400" b="1" kern="1200">
                <a:solidFill>
                  <a:srgbClr val="FFF10B"/>
                </a:solidFill>
                <a:latin typeface="+mj-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da-DK" sz="4400">
              <a:latin typeface="Rockwell" panose="02060603020205020403" pitchFamily="18" charset="0"/>
            </a:endParaRPr>
          </a:p>
        </p:txBody>
      </p:sp>
      <p:sp>
        <p:nvSpPr>
          <p:cNvPr id="6" name="Pladsholder til tekst 4"/>
          <p:cNvSpPr>
            <a:spLocks noGrp="1"/>
          </p:cNvSpPr>
          <p:nvPr>
            <p:ph type="body" sz="quarter" idx="10"/>
          </p:nvPr>
        </p:nvSpPr>
        <p:spPr>
          <a:xfrm>
            <a:off x="623392" y="393143"/>
            <a:ext cx="11233248" cy="936104"/>
          </a:xfrm>
          <a:prstGeom prst="rect">
            <a:avLst/>
          </a:prstGeom>
        </p:spPr>
        <p:txBody>
          <a:bodyPr/>
          <a:lstStyle>
            <a:lvl1pPr marL="0" indent="0">
              <a:buNone/>
              <a:defRPr sz="4400" b="0">
                <a:solidFill>
                  <a:srgbClr val="587F8A"/>
                </a:solidFill>
                <a:latin typeface="BetonEF-Bold" panose="02000503040000020003" pitchFamily="50" charset="0"/>
              </a:defRPr>
            </a:lvl1pPr>
          </a:lstStyle>
          <a:p>
            <a:pPr lvl="0"/>
            <a:endParaRPr lang="da-DK"/>
          </a:p>
        </p:txBody>
      </p:sp>
    </p:spTree>
    <p:extLst>
      <p:ext uri="{BB962C8B-B14F-4D97-AF65-F5344CB8AC3E}">
        <p14:creationId xmlns:p14="http://schemas.microsoft.com/office/powerpoint/2010/main" val="3111688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8473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verskrift">
    <p:spTree>
      <p:nvGrpSpPr>
        <p:cNvPr id="1" name=""/>
        <p:cNvGrpSpPr/>
        <p:nvPr/>
      </p:nvGrpSpPr>
      <p:grpSpPr>
        <a:xfrm>
          <a:off x="0" y="0"/>
          <a:ext cx="0" cy="0"/>
          <a:chOff x="0" y="0"/>
          <a:chExt cx="0" cy="0"/>
        </a:xfrm>
      </p:grpSpPr>
      <p:sp>
        <p:nvSpPr>
          <p:cNvPr id="4" name="Pladsholder til tekst 4"/>
          <p:cNvSpPr>
            <a:spLocks noGrp="1"/>
          </p:cNvSpPr>
          <p:nvPr>
            <p:ph type="body" sz="quarter" idx="10"/>
          </p:nvPr>
        </p:nvSpPr>
        <p:spPr>
          <a:xfrm>
            <a:off x="1295467" y="2636912"/>
            <a:ext cx="9505056" cy="1223962"/>
          </a:xfrm>
          <a:prstGeom prst="rect">
            <a:avLst/>
          </a:prstGeom>
        </p:spPr>
        <p:txBody>
          <a:bodyPr/>
          <a:lstStyle>
            <a:lvl1pPr marL="0" indent="0" algn="ctr">
              <a:buNone/>
              <a:defRPr sz="4400" b="0">
                <a:solidFill>
                  <a:srgbClr val="FFF10B"/>
                </a:solidFill>
                <a:latin typeface="BetonEF-Bold" panose="02000503040000020003" pitchFamily="50" charset="0"/>
              </a:defRPr>
            </a:lvl1pPr>
          </a:lstStyle>
          <a:p>
            <a:pPr lvl="0"/>
            <a:endParaRPr lang="da-DK"/>
          </a:p>
        </p:txBody>
      </p:sp>
    </p:spTree>
    <p:extLst>
      <p:ext uri="{BB962C8B-B14F-4D97-AF65-F5344CB8AC3E}">
        <p14:creationId xmlns:p14="http://schemas.microsoft.com/office/powerpoint/2010/main" val="31576441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verskrift og to objekter">
    <p:spTree>
      <p:nvGrpSpPr>
        <p:cNvPr id="1" name=""/>
        <p:cNvGrpSpPr/>
        <p:nvPr/>
      </p:nvGrpSpPr>
      <p:grpSpPr>
        <a:xfrm>
          <a:off x="0" y="0"/>
          <a:ext cx="0" cy="0"/>
          <a:chOff x="0" y="0"/>
          <a:chExt cx="0" cy="0"/>
        </a:xfrm>
      </p:grpSpPr>
      <p:sp>
        <p:nvSpPr>
          <p:cNvPr id="3" name="Pladsholder til indhold 2"/>
          <p:cNvSpPr>
            <a:spLocks noGrp="1"/>
          </p:cNvSpPr>
          <p:nvPr>
            <p:ph sz="half" idx="1"/>
          </p:nvPr>
        </p:nvSpPr>
        <p:spPr>
          <a:xfrm>
            <a:off x="609600" y="1600201"/>
            <a:ext cx="5384800" cy="4525963"/>
          </a:xfrm>
          <a:prstGeom prst="rect">
            <a:avLst/>
          </a:prstGeom>
        </p:spPr>
        <p:txBody>
          <a:bodyPr/>
          <a:lstStyle>
            <a:lvl1pPr>
              <a:defRPr sz="1400">
                <a:latin typeface="Work Sans" pitchFamily="2"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da-DK" dirty="0"/>
          </a:p>
        </p:txBody>
      </p:sp>
      <p:sp>
        <p:nvSpPr>
          <p:cNvPr id="4" name="Pladsholder til indhold 3"/>
          <p:cNvSpPr>
            <a:spLocks noGrp="1"/>
          </p:cNvSpPr>
          <p:nvPr>
            <p:ph sz="half" idx="2"/>
          </p:nvPr>
        </p:nvSpPr>
        <p:spPr>
          <a:xfrm>
            <a:off x="6197600" y="1600201"/>
            <a:ext cx="5384800" cy="4525963"/>
          </a:xfrm>
          <a:prstGeom prst="rect">
            <a:avLst/>
          </a:prstGeom>
        </p:spPr>
        <p:txBody>
          <a:bodyPr/>
          <a:lstStyle>
            <a:lvl1pPr>
              <a:defRPr sz="1400">
                <a:latin typeface="Work Sans" pitchFamily="2"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da-DK"/>
          </a:p>
        </p:txBody>
      </p:sp>
      <p:sp>
        <p:nvSpPr>
          <p:cNvPr id="5" name="Pladsholder til tekst 4"/>
          <p:cNvSpPr txBox="1">
            <a:spLocks/>
          </p:cNvSpPr>
          <p:nvPr userDrawn="1"/>
        </p:nvSpPr>
        <p:spPr>
          <a:xfrm>
            <a:off x="623392" y="433676"/>
            <a:ext cx="10945216" cy="1223962"/>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4400" b="1" kern="1200">
                <a:solidFill>
                  <a:srgbClr val="FFF10B"/>
                </a:solidFill>
                <a:latin typeface="+mj-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da-DK" sz="4400">
              <a:latin typeface="Rockwell" panose="02060603020205020403" pitchFamily="18" charset="0"/>
            </a:endParaRPr>
          </a:p>
        </p:txBody>
      </p:sp>
      <p:sp>
        <p:nvSpPr>
          <p:cNvPr id="6" name="Pladsholder til tekst 4"/>
          <p:cNvSpPr>
            <a:spLocks noGrp="1"/>
          </p:cNvSpPr>
          <p:nvPr>
            <p:ph type="body" sz="quarter" idx="10"/>
          </p:nvPr>
        </p:nvSpPr>
        <p:spPr>
          <a:xfrm>
            <a:off x="623392" y="393143"/>
            <a:ext cx="11233248" cy="936104"/>
          </a:xfrm>
          <a:prstGeom prst="rect">
            <a:avLst/>
          </a:prstGeom>
        </p:spPr>
        <p:txBody>
          <a:bodyPr/>
          <a:lstStyle>
            <a:lvl1pPr marL="0" indent="0">
              <a:buNone/>
              <a:defRPr sz="4400" b="0">
                <a:solidFill>
                  <a:srgbClr val="FFF10B"/>
                </a:solidFill>
                <a:latin typeface="BetonEF-Bold" panose="02000503040000020003" pitchFamily="50" charset="0"/>
              </a:defRPr>
            </a:lvl1pPr>
          </a:lstStyle>
          <a:p>
            <a:pPr lvl="0"/>
            <a:endParaRPr lang="da-DK"/>
          </a:p>
        </p:txBody>
      </p:sp>
    </p:spTree>
    <p:extLst>
      <p:ext uri="{BB962C8B-B14F-4D97-AF65-F5344CB8AC3E}">
        <p14:creationId xmlns:p14="http://schemas.microsoft.com/office/powerpoint/2010/main" val="38068720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verskrift og et objekt">
    <p:bg>
      <p:bgPr>
        <a:solidFill>
          <a:srgbClr val="234B5A"/>
        </a:solidFill>
        <a:effectLst/>
      </p:bgPr>
    </p:bg>
    <p:spTree>
      <p:nvGrpSpPr>
        <p:cNvPr id="1" name=""/>
        <p:cNvGrpSpPr/>
        <p:nvPr/>
      </p:nvGrpSpPr>
      <p:grpSpPr>
        <a:xfrm>
          <a:off x="0" y="0"/>
          <a:ext cx="0" cy="0"/>
          <a:chOff x="0" y="0"/>
          <a:chExt cx="0" cy="0"/>
        </a:xfrm>
      </p:grpSpPr>
      <p:sp>
        <p:nvSpPr>
          <p:cNvPr id="3" name="Pladsholder til indhold 2"/>
          <p:cNvSpPr>
            <a:spLocks noGrp="1"/>
          </p:cNvSpPr>
          <p:nvPr>
            <p:ph sz="half" idx="1"/>
          </p:nvPr>
        </p:nvSpPr>
        <p:spPr>
          <a:xfrm>
            <a:off x="609600" y="1600201"/>
            <a:ext cx="10670976" cy="4525963"/>
          </a:xfrm>
          <a:prstGeom prst="rect">
            <a:avLst/>
          </a:prstGeom>
        </p:spPr>
        <p:txBody>
          <a:bodyPr/>
          <a:lstStyle>
            <a:lvl1pPr>
              <a:defRPr sz="1400">
                <a:latin typeface="Work Sans" pitchFamily="2"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da-DK"/>
          </a:p>
        </p:txBody>
      </p:sp>
      <p:sp>
        <p:nvSpPr>
          <p:cNvPr id="5" name="Pladsholder til tekst 4"/>
          <p:cNvSpPr txBox="1">
            <a:spLocks/>
          </p:cNvSpPr>
          <p:nvPr userDrawn="1"/>
        </p:nvSpPr>
        <p:spPr>
          <a:xfrm>
            <a:off x="623392" y="433676"/>
            <a:ext cx="10945216" cy="1223962"/>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4400" b="1" kern="1200">
                <a:solidFill>
                  <a:srgbClr val="FFF10B"/>
                </a:solidFill>
                <a:latin typeface="+mj-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da-DK" sz="4400">
              <a:latin typeface="Rockwell" panose="02060603020205020403" pitchFamily="18" charset="0"/>
            </a:endParaRPr>
          </a:p>
        </p:txBody>
      </p:sp>
      <p:sp>
        <p:nvSpPr>
          <p:cNvPr id="6" name="Pladsholder til tekst 4"/>
          <p:cNvSpPr>
            <a:spLocks noGrp="1"/>
          </p:cNvSpPr>
          <p:nvPr>
            <p:ph type="body" sz="quarter" idx="10"/>
          </p:nvPr>
        </p:nvSpPr>
        <p:spPr>
          <a:xfrm>
            <a:off x="623392" y="393143"/>
            <a:ext cx="11233248" cy="936104"/>
          </a:xfrm>
          <a:prstGeom prst="rect">
            <a:avLst/>
          </a:prstGeom>
        </p:spPr>
        <p:txBody>
          <a:bodyPr/>
          <a:lstStyle>
            <a:lvl1pPr marL="0" indent="0">
              <a:buNone/>
              <a:defRPr sz="4400" b="0">
                <a:solidFill>
                  <a:srgbClr val="FFF10B"/>
                </a:solidFill>
                <a:latin typeface="BetonEF-Bold" panose="02000503040000020003" pitchFamily="50" charset="0"/>
              </a:defRPr>
            </a:lvl1pPr>
          </a:lstStyle>
          <a:p>
            <a:pPr lvl="0"/>
            <a:endParaRPr lang="da-DK"/>
          </a:p>
        </p:txBody>
      </p:sp>
    </p:spTree>
    <p:extLst>
      <p:ext uri="{BB962C8B-B14F-4D97-AF65-F5344CB8AC3E}">
        <p14:creationId xmlns:p14="http://schemas.microsoft.com/office/powerpoint/2010/main" val="2745763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ideo på fuld side">
    <p:spTree>
      <p:nvGrpSpPr>
        <p:cNvPr id="1" name=""/>
        <p:cNvGrpSpPr/>
        <p:nvPr/>
      </p:nvGrpSpPr>
      <p:grpSpPr>
        <a:xfrm>
          <a:off x="0" y="0"/>
          <a:ext cx="0" cy="0"/>
          <a:chOff x="0" y="0"/>
          <a:chExt cx="0" cy="0"/>
        </a:xfrm>
      </p:grpSpPr>
      <p:sp>
        <p:nvSpPr>
          <p:cNvPr id="3" name="Pladsholder til indhold 2"/>
          <p:cNvSpPr>
            <a:spLocks noGrp="1"/>
          </p:cNvSpPr>
          <p:nvPr>
            <p:ph sz="half" idx="1"/>
          </p:nvPr>
        </p:nvSpPr>
        <p:spPr>
          <a:xfrm>
            <a:off x="0" y="0"/>
            <a:ext cx="12192000" cy="6021288"/>
          </a:xfrm>
          <a:prstGeom prst="rect">
            <a:avLst/>
          </a:prstGeom>
        </p:spPr>
        <p:txBody>
          <a:bodyPr/>
          <a:lstStyle>
            <a:lvl1pPr>
              <a:defRPr sz="1400">
                <a:latin typeface="Work Sans" pitchFamily="2"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da-DK"/>
          </a:p>
        </p:txBody>
      </p:sp>
    </p:spTree>
    <p:extLst>
      <p:ext uri="{BB962C8B-B14F-4D97-AF65-F5344CB8AC3E}">
        <p14:creationId xmlns:p14="http://schemas.microsoft.com/office/powerpoint/2010/main" val="15274599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6.xml"/><Relationship Id="rId7"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4"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1.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3.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188B5319-1C70-E8AF-37ED-3AF5973257E5}"/>
              </a:ext>
            </a:extLst>
          </p:cNvPr>
          <p:cNvSpPr/>
          <p:nvPr userDrawn="1"/>
        </p:nvSpPr>
        <p:spPr>
          <a:xfrm>
            <a:off x="0" y="6453965"/>
            <a:ext cx="12192000" cy="404035"/>
          </a:xfrm>
          <a:prstGeom prst="rect">
            <a:avLst/>
          </a:prstGeom>
          <a:solidFill>
            <a:srgbClr val="234B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5" name="Billede 4">
            <a:extLst>
              <a:ext uri="{FF2B5EF4-FFF2-40B4-BE49-F238E27FC236}">
                <a16:creationId xmlns:a16="http://schemas.microsoft.com/office/drawing/2014/main" id="{02B2B768-F9B5-B3E8-4AA8-5136DA53F29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870551" y="6555690"/>
            <a:ext cx="1728000" cy="200808"/>
          </a:xfrm>
          <a:prstGeom prst="rect">
            <a:avLst/>
          </a:prstGeom>
        </p:spPr>
      </p:pic>
    </p:spTree>
    <p:extLst>
      <p:ext uri="{BB962C8B-B14F-4D97-AF65-F5344CB8AC3E}">
        <p14:creationId xmlns:p14="http://schemas.microsoft.com/office/powerpoint/2010/main" val="134352355"/>
      </p:ext>
    </p:extLst>
  </p:cSld>
  <p:clrMap bg1="lt1" tx1="dk1" bg2="lt2" tx2="dk2" accent1="accent1" accent2="accent2" accent3="accent3" accent4="accent4" accent5="accent5" accent6="accent6" hlink="hlink" folHlink="folHlink"/>
  <p:sldLayoutIdLst>
    <p:sldLayoutId id="2147483960" r:id="rId1"/>
    <p:sldLayoutId id="2147483961" r:id="rId2"/>
    <p:sldLayoutId id="2147483965"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A561FA99-C678-4480-1C6B-D66C3670CA77}"/>
              </a:ext>
            </a:extLst>
          </p:cNvPr>
          <p:cNvSpPr/>
          <p:nvPr userDrawn="1"/>
        </p:nvSpPr>
        <p:spPr>
          <a:xfrm>
            <a:off x="0" y="6453965"/>
            <a:ext cx="12192000" cy="404035"/>
          </a:xfrm>
          <a:prstGeom prst="rect">
            <a:avLst/>
          </a:prstGeom>
          <a:solidFill>
            <a:srgbClr val="234B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3" name="Billede 2">
            <a:extLst>
              <a:ext uri="{FF2B5EF4-FFF2-40B4-BE49-F238E27FC236}">
                <a16:creationId xmlns:a16="http://schemas.microsoft.com/office/drawing/2014/main" id="{F8DD027E-65A8-8324-D2EA-4DE14280A551}"/>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9870551" y="6555690"/>
            <a:ext cx="1728000" cy="200808"/>
          </a:xfrm>
          <a:prstGeom prst="rect">
            <a:avLst/>
          </a:prstGeom>
        </p:spPr>
      </p:pic>
      <p:sp>
        <p:nvSpPr>
          <p:cNvPr id="4" name="Tekstfelt 3">
            <a:extLst>
              <a:ext uri="{FF2B5EF4-FFF2-40B4-BE49-F238E27FC236}">
                <a16:creationId xmlns:a16="http://schemas.microsoft.com/office/drawing/2014/main" id="{58896DD2-198E-5AAD-F1E3-73D2874B1E60}"/>
              </a:ext>
            </a:extLst>
          </p:cNvPr>
          <p:cNvSpPr txBox="1"/>
          <p:nvPr userDrawn="1"/>
        </p:nvSpPr>
        <p:spPr>
          <a:xfrm>
            <a:off x="593449" y="6479010"/>
            <a:ext cx="2628900" cy="353943"/>
          </a:xfrm>
          <a:prstGeom prst="rect">
            <a:avLst/>
          </a:prstGeom>
          <a:noFill/>
        </p:spPr>
        <p:txBody>
          <a:bodyPr wrap="square" rtlCol="0">
            <a:spAutoFit/>
          </a:bodyPr>
          <a:lstStyle/>
          <a:p>
            <a:r>
              <a:rPr lang="da-DK" sz="1700">
                <a:solidFill>
                  <a:schemeClr val="bg1"/>
                </a:solidFill>
                <a:latin typeface="BetonEF-Bold" panose="02000503040000020003" pitchFamily="50" charset="0"/>
              </a:rPr>
              <a:t>Engineering i skolen</a:t>
            </a:r>
          </a:p>
        </p:txBody>
      </p:sp>
    </p:spTree>
    <p:extLst>
      <p:ext uri="{BB962C8B-B14F-4D97-AF65-F5344CB8AC3E}">
        <p14:creationId xmlns:p14="http://schemas.microsoft.com/office/powerpoint/2010/main" val="3815649992"/>
      </p:ext>
    </p:extLst>
  </p:cSld>
  <p:clrMap bg1="lt1" tx1="dk1" bg2="lt2" tx2="dk2" accent1="accent1" accent2="accent2" accent3="accent3" accent4="accent4" accent5="accent5" accent6="accent6" hlink="hlink" folHlink="folHlink"/>
  <p:sldLayoutIdLst>
    <p:sldLayoutId id="2147483958" r:id="rId1"/>
    <p:sldLayoutId id="2147483877" r:id="rId2"/>
    <p:sldLayoutId id="2147483890" r:id="rId3"/>
    <p:sldLayoutId id="2147483875" r:id="rId4"/>
    <p:sldLayoutId id="2147483872" r:id="rId5"/>
    <p:sldLayoutId id="2147483967" r:id="rId6"/>
  </p:sldLayoutIdLst>
  <p:txStyles>
    <p:titleStyle>
      <a:lvl1pPr algn="l" defTabSz="457200" rtl="0" eaLnBrk="1" latinLnBrk="0" hangingPunct="1">
        <a:spcBef>
          <a:spcPct val="0"/>
        </a:spcBef>
        <a:buNone/>
        <a:defRPr sz="4800" kern="1200">
          <a:solidFill>
            <a:srgbClr val="FFF10B"/>
          </a:solidFill>
          <a:latin typeface="BetonEF-Bold"/>
          <a:ea typeface="+mj-ea"/>
          <a:cs typeface="BetonEF-Bold"/>
        </a:defRPr>
      </a:lvl1pPr>
    </p:titleStyle>
    <p:bodyStyle>
      <a:lvl1pPr marL="0" indent="0" algn="l" defTabSz="457200" rtl="0" eaLnBrk="1" latinLnBrk="0" hangingPunct="1">
        <a:spcBef>
          <a:spcPct val="20000"/>
        </a:spcBef>
        <a:buFontTx/>
        <a:buNone/>
        <a:defRPr sz="1800" b="0" i="0" kern="1200">
          <a:solidFill>
            <a:schemeClr val="bg1"/>
          </a:solidFill>
          <a:latin typeface="Trade Gothic"/>
          <a:ea typeface="+mn-ea"/>
          <a:cs typeface="TradeGothic Light"/>
        </a:defRPr>
      </a:lvl1pPr>
      <a:lvl2pPr marL="742950" indent="-285750" algn="l" defTabSz="457200" rtl="0" eaLnBrk="1" latinLnBrk="0" hangingPunct="1">
        <a:spcBef>
          <a:spcPct val="20000"/>
        </a:spcBef>
        <a:buFont typeface="Wingdings" charset="2"/>
        <a:buChar char="§"/>
        <a:defRPr sz="1600" b="0" i="0" kern="1200">
          <a:solidFill>
            <a:schemeClr val="bg1"/>
          </a:solidFill>
          <a:latin typeface="Trade Gothic"/>
          <a:ea typeface="+mn-ea"/>
          <a:cs typeface="TradeGothic Light"/>
        </a:defRPr>
      </a:lvl2pPr>
      <a:lvl3pPr marL="1143000" indent="-228600" algn="l" defTabSz="457200" rtl="0" eaLnBrk="1" latinLnBrk="0" hangingPunct="1">
        <a:spcBef>
          <a:spcPct val="20000"/>
        </a:spcBef>
        <a:buFont typeface="Wingdings" charset="2"/>
        <a:buChar char="§"/>
        <a:defRPr sz="1400" b="0" i="0" kern="1200">
          <a:solidFill>
            <a:schemeClr val="bg1"/>
          </a:solidFill>
          <a:latin typeface="Trade Gothic"/>
          <a:ea typeface="+mn-ea"/>
          <a:cs typeface="TradeGothic Light"/>
        </a:defRPr>
      </a:lvl3pPr>
      <a:lvl4pPr marL="1600200" indent="-228600" algn="l" defTabSz="457200" rtl="0" eaLnBrk="1" latinLnBrk="0" hangingPunct="1">
        <a:spcBef>
          <a:spcPct val="20000"/>
        </a:spcBef>
        <a:buFont typeface="Wingdings" charset="2"/>
        <a:buChar char="§"/>
        <a:defRPr sz="1200" b="0" i="0" kern="1200">
          <a:solidFill>
            <a:schemeClr val="bg1"/>
          </a:solidFill>
          <a:latin typeface="Trade Gothic"/>
          <a:ea typeface="+mn-ea"/>
          <a:cs typeface="TradeGothic Light"/>
        </a:defRPr>
      </a:lvl4pPr>
      <a:lvl5pPr marL="2057400" indent="-228600" algn="l" defTabSz="457200" rtl="0" eaLnBrk="1" latinLnBrk="0" hangingPunct="1">
        <a:spcBef>
          <a:spcPct val="20000"/>
        </a:spcBef>
        <a:buFont typeface="Wingdings" charset="2"/>
        <a:buChar char="§"/>
        <a:defRPr sz="1200" b="0" i="0" kern="1200">
          <a:solidFill>
            <a:schemeClr val="bg1"/>
          </a:solidFill>
          <a:latin typeface="Trade Gothic"/>
          <a:ea typeface="+mn-ea"/>
          <a:cs typeface="TradeGothic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a-DK"/>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234B5A"/>
        </a:solidFill>
        <a:effectLst/>
      </p:bgPr>
    </p:bg>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257EDFA9-65AA-77F6-1971-FE9BF0C7FFDB}"/>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9870551" y="6555690"/>
            <a:ext cx="1728000" cy="200808"/>
          </a:xfrm>
          <a:prstGeom prst="rect">
            <a:avLst/>
          </a:prstGeom>
        </p:spPr>
      </p:pic>
      <p:sp>
        <p:nvSpPr>
          <p:cNvPr id="2" name="Tekstfelt 1">
            <a:extLst>
              <a:ext uri="{FF2B5EF4-FFF2-40B4-BE49-F238E27FC236}">
                <a16:creationId xmlns:a16="http://schemas.microsoft.com/office/drawing/2014/main" id="{B8C3F95B-BBE1-DC03-83F2-E20201FF1E35}"/>
              </a:ext>
            </a:extLst>
          </p:cNvPr>
          <p:cNvSpPr txBox="1"/>
          <p:nvPr userDrawn="1"/>
        </p:nvSpPr>
        <p:spPr>
          <a:xfrm>
            <a:off x="593449" y="6479010"/>
            <a:ext cx="2628900" cy="353943"/>
          </a:xfrm>
          <a:prstGeom prst="rect">
            <a:avLst/>
          </a:prstGeom>
          <a:noFill/>
        </p:spPr>
        <p:txBody>
          <a:bodyPr wrap="square" rtlCol="0">
            <a:spAutoFit/>
          </a:bodyPr>
          <a:lstStyle/>
          <a:p>
            <a:r>
              <a:rPr lang="da-DK" sz="1700">
                <a:solidFill>
                  <a:schemeClr val="bg1"/>
                </a:solidFill>
                <a:latin typeface="BetonEF-Bold" panose="02000503040000020003" pitchFamily="50" charset="0"/>
              </a:rPr>
              <a:t>Engineering i skolen</a:t>
            </a:r>
          </a:p>
        </p:txBody>
      </p:sp>
    </p:spTree>
    <p:extLst>
      <p:ext uri="{BB962C8B-B14F-4D97-AF65-F5344CB8AC3E}">
        <p14:creationId xmlns:p14="http://schemas.microsoft.com/office/powerpoint/2010/main" val="4011614446"/>
      </p:ext>
    </p:extLst>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Lst>
  <p:txStyles>
    <p:titleStyle>
      <a:lvl1pPr algn="l" defTabSz="457200" rtl="0" eaLnBrk="1" latinLnBrk="0" hangingPunct="1">
        <a:spcBef>
          <a:spcPct val="0"/>
        </a:spcBef>
        <a:buNone/>
        <a:defRPr sz="4800" kern="1200">
          <a:solidFill>
            <a:srgbClr val="FFF10B"/>
          </a:solidFill>
          <a:latin typeface="BetonEF-Bold"/>
          <a:ea typeface="+mj-ea"/>
          <a:cs typeface="BetonEF-Bold"/>
        </a:defRPr>
      </a:lvl1pPr>
    </p:titleStyle>
    <p:bodyStyle>
      <a:lvl1pPr marL="0" indent="0" algn="l" defTabSz="457200" rtl="0" eaLnBrk="1" latinLnBrk="0" hangingPunct="1">
        <a:spcBef>
          <a:spcPct val="20000"/>
        </a:spcBef>
        <a:buFontTx/>
        <a:buNone/>
        <a:defRPr sz="1800" b="0" i="0" kern="1200">
          <a:solidFill>
            <a:schemeClr val="bg1"/>
          </a:solidFill>
          <a:latin typeface="Trade Gothic"/>
          <a:ea typeface="+mn-ea"/>
          <a:cs typeface="TradeGothic Light"/>
        </a:defRPr>
      </a:lvl1pPr>
      <a:lvl2pPr marL="742950" indent="-285750" algn="l" defTabSz="457200" rtl="0" eaLnBrk="1" latinLnBrk="0" hangingPunct="1">
        <a:spcBef>
          <a:spcPct val="20000"/>
        </a:spcBef>
        <a:buFont typeface="Wingdings" charset="2"/>
        <a:buChar char="§"/>
        <a:defRPr sz="1600" b="0" i="0" kern="1200">
          <a:solidFill>
            <a:schemeClr val="bg1"/>
          </a:solidFill>
          <a:latin typeface="Trade Gothic"/>
          <a:ea typeface="+mn-ea"/>
          <a:cs typeface="TradeGothic Light"/>
        </a:defRPr>
      </a:lvl2pPr>
      <a:lvl3pPr marL="1143000" indent="-228600" algn="l" defTabSz="457200" rtl="0" eaLnBrk="1" latinLnBrk="0" hangingPunct="1">
        <a:spcBef>
          <a:spcPct val="20000"/>
        </a:spcBef>
        <a:buFont typeface="Wingdings" charset="2"/>
        <a:buChar char="§"/>
        <a:defRPr sz="1400" b="0" i="0" kern="1200">
          <a:solidFill>
            <a:schemeClr val="bg1"/>
          </a:solidFill>
          <a:latin typeface="Trade Gothic"/>
          <a:ea typeface="+mn-ea"/>
          <a:cs typeface="TradeGothic Light"/>
        </a:defRPr>
      </a:lvl3pPr>
      <a:lvl4pPr marL="1600200" indent="-228600" algn="l" defTabSz="457200" rtl="0" eaLnBrk="1" latinLnBrk="0" hangingPunct="1">
        <a:spcBef>
          <a:spcPct val="20000"/>
        </a:spcBef>
        <a:buFont typeface="Wingdings" charset="2"/>
        <a:buChar char="§"/>
        <a:defRPr sz="1200" b="0" i="0" kern="1200">
          <a:solidFill>
            <a:schemeClr val="bg1"/>
          </a:solidFill>
          <a:latin typeface="Trade Gothic"/>
          <a:ea typeface="+mn-ea"/>
          <a:cs typeface="TradeGothic Light"/>
        </a:defRPr>
      </a:lvl4pPr>
      <a:lvl5pPr marL="2057400" indent="-228600" algn="l" defTabSz="457200" rtl="0" eaLnBrk="1" latinLnBrk="0" hangingPunct="1">
        <a:spcBef>
          <a:spcPct val="20000"/>
        </a:spcBef>
        <a:buFont typeface="Wingdings" charset="2"/>
        <a:buChar char="§"/>
        <a:defRPr sz="1200" b="0" i="0" kern="1200">
          <a:solidFill>
            <a:schemeClr val="bg1"/>
          </a:solidFill>
          <a:latin typeface="Trade Gothic"/>
          <a:ea typeface="+mn-ea"/>
          <a:cs typeface="TradeGothic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a-DK"/>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9.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9.xml"/><Relationship Id="rId1" Type="http://schemas.openxmlformats.org/officeDocument/2006/relationships/video" Target="https://www.youtube.com/embed/Od6z_cz7DTQ?feature=oembed" TargetMode="Externa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9.xml"/><Relationship Id="rId5" Type="http://schemas.openxmlformats.org/officeDocument/2006/relationships/image" Target="../media/image17.jpe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9.xml"/><Relationship Id="rId5" Type="http://schemas.openxmlformats.org/officeDocument/2006/relationships/image" Target="../media/image9.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9.xml"/><Relationship Id="rId5" Type="http://schemas.openxmlformats.org/officeDocument/2006/relationships/image" Target="../media/image22.jpe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1.xml"/><Relationship Id="rId5" Type="http://schemas.openxmlformats.org/officeDocument/2006/relationships/image" Target="../media/image25.pn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10B81235-1A39-7583-3B5A-22F1B50EE2E3}"/>
              </a:ext>
            </a:extLst>
          </p:cNvPr>
          <p:cNvSpPr>
            <a:spLocks noGrp="1"/>
          </p:cNvSpPr>
          <p:nvPr>
            <p:ph type="body" sz="quarter" idx="10"/>
          </p:nvPr>
        </p:nvSpPr>
        <p:spPr>
          <a:xfrm>
            <a:off x="1295467" y="2520000"/>
            <a:ext cx="9505056" cy="1223962"/>
          </a:xfrm>
        </p:spPr>
        <p:txBody>
          <a:bodyPr lIns="91440" tIns="45720" rIns="91440" bIns="45720" anchor="t"/>
          <a:lstStyle/>
          <a:p>
            <a:r>
              <a:rPr lang="da-DK" dirty="0">
                <a:latin typeface="BetonEF-Bold"/>
              </a:rPr>
              <a:t>Engineering Day 2026</a:t>
            </a:r>
            <a:endParaRPr lang="da-DK" dirty="0"/>
          </a:p>
          <a:p>
            <a:r>
              <a:rPr lang="da-DK" dirty="0">
                <a:solidFill>
                  <a:schemeClr val="bg1"/>
                </a:solidFill>
                <a:latin typeface="BetonEF-Bold"/>
              </a:rPr>
              <a:t>Hvad vil du fange?</a:t>
            </a:r>
          </a:p>
        </p:txBody>
      </p:sp>
    </p:spTree>
    <p:extLst>
      <p:ext uri="{BB962C8B-B14F-4D97-AF65-F5344CB8AC3E}">
        <p14:creationId xmlns:p14="http://schemas.microsoft.com/office/powerpoint/2010/main" val="624253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756F430B-7DA2-B460-775E-6530E3D1C9CB}"/>
              </a:ext>
            </a:extLst>
          </p:cNvPr>
          <p:cNvPicPr>
            <a:picLocks noChangeAspect="1"/>
          </p:cNvPicPr>
          <p:nvPr/>
        </p:nvPicPr>
        <p:blipFill>
          <a:blip r:embed="rId2" cstate="print">
            <a:extLst>
              <a:ext uri="{28A0092B-C50C-407E-A947-70E740481C1C}">
                <a14:useLocalDpi xmlns:a14="http://schemas.microsoft.com/office/drawing/2010/main" val="0"/>
              </a:ext>
            </a:extLst>
          </a:blip>
          <a:srcRect l="4696" t="6800" r="30955" b="20189"/>
          <a:stretch>
            <a:fillRect/>
          </a:stretch>
        </p:blipFill>
        <p:spPr>
          <a:xfrm>
            <a:off x="2739814" y="1486824"/>
            <a:ext cx="6706840" cy="4409010"/>
          </a:xfrm>
          <a:prstGeom prst="rect">
            <a:avLst/>
          </a:prstGeom>
        </p:spPr>
      </p:pic>
      <p:sp>
        <p:nvSpPr>
          <p:cNvPr id="5" name="Pladsholder til tekst 4">
            <a:extLst>
              <a:ext uri="{FF2B5EF4-FFF2-40B4-BE49-F238E27FC236}">
                <a16:creationId xmlns:a16="http://schemas.microsoft.com/office/drawing/2014/main" id="{8BAE2CD3-ACB9-E7C8-8776-F80AB010CA58}"/>
              </a:ext>
            </a:extLst>
          </p:cNvPr>
          <p:cNvSpPr>
            <a:spLocks noGrp="1"/>
          </p:cNvSpPr>
          <p:nvPr>
            <p:ph type="body" sz="quarter" idx="10"/>
          </p:nvPr>
        </p:nvSpPr>
        <p:spPr/>
        <p:txBody>
          <a:bodyPr/>
          <a:lstStyle/>
          <a:p>
            <a:r>
              <a:rPr lang="da-DK" dirty="0">
                <a:solidFill>
                  <a:srgbClr val="234B5A"/>
                </a:solidFill>
              </a:rPr>
              <a:t>Hvad vil du fange?</a:t>
            </a:r>
          </a:p>
        </p:txBody>
      </p:sp>
      <p:sp>
        <p:nvSpPr>
          <p:cNvPr id="6" name="Pladsholder til indhold 5">
            <a:extLst>
              <a:ext uri="{FF2B5EF4-FFF2-40B4-BE49-F238E27FC236}">
                <a16:creationId xmlns:a16="http://schemas.microsoft.com/office/drawing/2014/main" id="{512A1E36-C027-DA48-BE12-338964C18D9F}"/>
              </a:ext>
            </a:extLst>
          </p:cNvPr>
          <p:cNvSpPr>
            <a:spLocks noGrp="1"/>
          </p:cNvSpPr>
          <p:nvPr>
            <p:ph sz="half" idx="1"/>
          </p:nvPr>
        </p:nvSpPr>
        <p:spPr/>
        <p:txBody>
          <a:bodyPr/>
          <a:lstStyle/>
          <a:p>
            <a:endParaRPr lang="da-DK" dirty="0"/>
          </a:p>
        </p:txBody>
      </p:sp>
    </p:spTree>
    <p:extLst>
      <p:ext uri="{BB962C8B-B14F-4D97-AF65-F5344CB8AC3E}">
        <p14:creationId xmlns:p14="http://schemas.microsoft.com/office/powerpoint/2010/main" val="2517958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5DD4F736-4F94-85DB-E58B-CF652E439576}"/>
              </a:ext>
            </a:extLst>
          </p:cNvPr>
          <p:cNvSpPr>
            <a:spLocks noGrp="1"/>
          </p:cNvSpPr>
          <p:nvPr>
            <p:ph sz="half" idx="1"/>
          </p:nvPr>
        </p:nvSpPr>
        <p:spPr>
          <a:xfrm>
            <a:off x="609600" y="1600202"/>
            <a:ext cx="5177150" cy="4139291"/>
          </a:xfrm>
        </p:spPr>
        <p:txBody>
          <a:bodyPr lIns="91440" tIns="45720" rIns="91440" bIns="45720" anchor="t"/>
          <a:lstStyle/>
          <a:p>
            <a:r>
              <a:rPr lang="da-DK" sz="1600" dirty="0">
                <a:solidFill>
                  <a:schemeClr val="tx1"/>
                </a:solidFill>
                <a:latin typeface="Work Sans" pitchFamily="2" charset="0"/>
              </a:rPr>
              <a:t>Nadia ser tit en spændende bille i hjørnet af loftet på sit værelse. Den har prikker, sjove ben og noget, der ligner følehorn. Den er fascinerende og lidt mystisk. Nogle gange er den pludselig væk fra loftet, men den vender altid tilbage til sit hjørne. Nadia forestiller sig, at den bevæger sig rundt på hendes værelse, når hun ikke er hjemme. Hun vil gerne kunne se den tæt på og måske finde ud af, hvad det er for en slags bille. Tænk, hvis det er en sjælden art.</a:t>
            </a:r>
          </a:p>
          <a:p>
            <a:r>
              <a:rPr lang="da-DK" sz="1600" dirty="0">
                <a:solidFill>
                  <a:schemeClr val="tx1"/>
                </a:solidFill>
                <a:latin typeface="Work Sans" pitchFamily="2" charset="0"/>
              </a:rPr>
              <a:t>Hun vil bygge en fælde, som kan fange billen, uden at den tager skade og slippe den løs igen, når hun har undersøgt den. Måske har I også noget, I gerne vil fange?</a:t>
            </a:r>
          </a:p>
          <a:p>
            <a:pPr>
              <a:spcAft>
                <a:spcPts val="1000"/>
              </a:spcAft>
            </a:pPr>
            <a:endParaRPr lang="da-DK" sz="1800" dirty="0">
              <a:solidFill>
                <a:srgbClr val="234B5A"/>
              </a:solidFill>
              <a:latin typeface="Segoe UI"/>
              <a:cs typeface="Times New Roman"/>
            </a:endParaRPr>
          </a:p>
        </p:txBody>
      </p:sp>
      <p:sp>
        <p:nvSpPr>
          <p:cNvPr id="3" name="Pladsholder til tekst 2">
            <a:extLst>
              <a:ext uri="{FF2B5EF4-FFF2-40B4-BE49-F238E27FC236}">
                <a16:creationId xmlns:a16="http://schemas.microsoft.com/office/drawing/2014/main" id="{838E86C0-63F2-4139-38FD-586801CA3886}"/>
              </a:ext>
            </a:extLst>
          </p:cNvPr>
          <p:cNvSpPr>
            <a:spLocks noGrp="1"/>
          </p:cNvSpPr>
          <p:nvPr>
            <p:ph type="body" sz="quarter" idx="10"/>
          </p:nvPr>
        </p:nvSpPr>
        <p:spPr/>
        <p:txBody>
          <a:bodyPr/>
          <a:lstStyle/>
          <a:p>
            <a:r>
              <a:rPr lang="da-DK" dirty="0">
                <a:solidFill>
                  <a:srgbClr val="234B5A"/>
                </a:solidFill>
              </a:rPr>
              <a:t>Hvad vil du fange?</a:t>
            </a:r>
          </a:p>
        </p:txBody>
      </p:sp>
      <p:pic>
        <p:nvPicPr>
          <p:cNvPr id="10" name="Billede 9" descr="Et billede, der indeholder cirkel, Font/skrifttype, logo, Grafik&#10;&#10;Automatisk genereret beskrivelse">
            <a:extLst>
              <a:ext uri="{FF2B5EF4-FFF2-40B4-BE49-F238E27FC236}">
                <a16:creationId xmlns:a16="http://schemas.microsoft.com/office/drawing/2014/main" id="{0562AD6E-8D1C-5CEE-1F96-86DC8A35FE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80000" y="468000"/>
            <a:ext cx="1613299" cy="1620000"/>
          </a:xfrm>
          <a:prstGeom prst="rect">
            <a:avLst/>
          </a:prstGeom>
        </p:spPr>
      </p:pic>
      <p:pic>
        <p:nvPicPr>
          <p:cNvPr id="12" name="Billede 11">
            <a:extLst>
              <a:ext uri="{FF2B5EF4-FFF2-40B4-BE49-F238E27FC236}">
                <a16:creationId xmlns:a16="http://schemas.microsoft.com/office/drawing/2014/main" id="{03841C67-A09D-F459-649C-3BBA1AFD6F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70476" y="4148072"/>
            <a:ext cx="2578183" cy="1923807"/>
          </a:xfrm>
          <a:prstGeom prst="rect">
            <a:avLst/>
          </a:prstGeom>
        </p:spPr>
      </p:pic>
      <p:pic>
        <p:nvPicPr>
          <p:cNvPr id="9" name="Billede 8">
            <a:extLst>
              <a:ext uri="{FF2B5EF4-FFF2-40B4-BE49-F238E27FC236}">
                <a16:creationId xmlns:a16="http://schemas.microsoft.com/office/drawing/2014/main" id="{E0035942-0C15-A59B-E7CD-76D6D1018D26}"/>
              </a:ext>
            </a:extLst>
          </p:cNvPr>
          <p:cNvPicPr>
            <a:picLocks noChangeAspect="1"/>
          </p:cNvPicPr>
          <p:nvPr/>
        </p:nvPicPr>
        <p:blipFill>
          <a:blip r:embed="rId5" cstate="print">
            <a:extLst>
              <a:ext uri="{28A0092B-C50C-407E-A947-70E740481C1C}">
                <a14:useLocalDpi xmlns:a14="http://schemas.microsoft.com/office/drawing/2010/main" val="0"/>
              </a:ext>
            </a:extLst>
          </a:blip>
          <a:srcRect l="30235" t="37314" r="29738" b="37362"/>
          <a:stretch>
            <a:fillRect/>
          </a:stretch>
        </p:blipFill>
        <p:spPr>
          <a:xfrm>
            <a:off x="6096000" y="1513035"/>
            <a:ext cx="3748952" cy="3354994"/>
          </a:xfrm>
          <a:prstGeom prst="rect">
            <a:avLst/>
          </a:prstGeom>
        </p:spPr>
      </p:pic>
    </p:spTree>
    <p:extLst>
      <p:ext uri="{BB962C8B-B14F-4D97-AF65-F5344CB8AC3E}">
        <p14:creationId xmlns:p14="http://schemas.microsoft.com/office/powerpoint/2010/main" val="3848389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medier 4" title="Engineering day 2026 'Hvad vil du fange?'">
            <a:hlinkClick r:id="" action="ppaction://media"/>
            <a:extLst>
              <a:ext uri="{FF2B5EF4-FFF2-40B4-BE49-F238E27FC236}">
                <a16:creationId xmlns:a16="http://schemas.microsoft.com/office/drawing/2014/main" id="{4B8A73BB-122B-4937-AD81-7161497C0C8B}"/>
              </a:ext>
            </a:extLst>
          </p:cNvPr>
          <p:cNvPicPr>
            <a:picLocks noGrp="1" noRot="1" noChangeAspect="1"/>
          </p:cNvPicPr>
          <p:nvPr>
            <p:ph sz="half" idx="1"/>
            <a:videoFile r:link="rId1"/>
          </p:nvPr>
        </p:nvPicPr>
        <p:blipFill>
          <a:blip r:embed="rId4"/>
          <a:stretch>
            <a:fillRect/>
          </a:stretch>
        </p:blipFill>
        <p:spPr>
          <a:xfrm>
            <a:off x="0" y="0"/>
            <a:ext cx="12192000" cy="6888719"/>
          </a:xfrm>
          <a:prstGeom prst="rect">
            <a:avLst/>
          </a:prstGeom>
        </p:spPr>
      </p:pic>
    </p:spTree>
    <p:extLst>
      <p:ext uri="{BB962C8B-B14F-4D97-AF65-F5344CB8AC3E}">
        <p14:creationId xmlns:p14="http://schemas.microsoft.com/office/powerpoint/2010/main" val="3274866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12A1E3-8B58-DB9E-12E3-23378A3EFBBB}"/>
              </a:ext>
            </a:extLst>
          </p:cNvPr>
          <p:cNvSpPr>
            <a:spLocks noGrp="1"/>
          </p:cNvSpPr>
          <p:nvPr>
            <p:ph sz="half" idx="1"/>
          </p:nvPr>
        </p:nvSpPr>
        <p:spPr/>
        <p:txBody>
          <a:bodyPr lIns="91440" tIns="45720" rIns="91440" bIns="45720" anchor="t"/>
          <a:lstStyle/>
          <a:p>
            <a:r>
              <a:rPr lang="da-DK" sz="1800" noProof="0" dirty="0">
                <a:solidFill>
                  <a:schemeClr val="tx1"/>
                </a:solidFill>
              </a:rPr>
              <a:t>Hvorfor var det svært for August og Lasse, at undersøge myren?</a:t>
            </a:r>
          </a:p>
          <a:p>
            <a:endParaRPr lang="da-DK" sz="1800" dirty="0">
              <a:solidFill>
                <a:schemeClr val="tx1"/>
              </a:solidFill>
            </a:endParaRPr>
          </a:p>
          <a:p>
            <a:r>
              <a:rPr lang="da-DK" sz="1800" noProof="0" dirty="0">
                <a:solidFill>
                  <a:schemeClr val="tx1"/>
                </a:solidFill>
              </a:rPr>
              <a:t>Var der andet der var svært for dem?</a:t>
            </a:r>
          </a:p>
          <a:p>
            <a:endParaRPr lang="da-DK" sz="1800" dirty="0">
              <a:solidFill>
                <a:schemeClr val="tx1"/>
              </a:solidFill>
            </a:endParaRPr>
          </a:p>
          <a:p>
            <a:r>
              <a:rPr lang="da-DK" sz="1800" noProof="0" dirty="0">
                <a:solidFill>
                  <a:schemeClr val="tx1"/>
                </a:solidFill>
              </a:rPr>
              <a:t>Er der noget I er blevet nysgerrige på?</a:t>
            </a:r>
          </a:p>
          <a:p>
            <a:endParaRPr lang="da-DK" sz="1800" noProof="0" dirty="0">
              <a:solidFill>
                <a:schemeClr val="tx1"/>
              </a:solidFill>
            </a:endParaRPr>
          </a:p>
          <a:p>
            <a:r>
              <a:rPr lang="da-DK" sz="1800" noProof="0" dirty="0">
                <a:solidFill>
                  <a:schemeClr val="tx1"/>
                </a:solidFill>
              </a:rPr>
              <a:t>  </a:t>
            </a:r>
            <a:endParaRPr lang="da-DK" sz="1800" noProof="0" dirty="0">
              <a:solidFill>
                <a:schemeClr val="tx1"/>
              </a:solidFill>
              <a:latin typeface="Work Sans" pitchFamily="2" charset="0"/>
            </a:endParaRPr>
          </a:p>
        </p:txBody>
      </p:sp>
      <p:sp>
        <p:nvSpPr>
          <p:cNvPr id="2" name="Text Placeholder 1">
            <a:extLst>
              <a:ext uri="{FF2B5EF4-FFF2-40B4-BE49-F238E27FC236}">
                <a16:creationId xmlns:a16="http://schemas.microsoft.com/office/drawing/2014/main" id="{80F0F78D-6541-AAF3-1523-C947ABB9C9CB}"/>
              </a:ext>
            </a:extLst>
          </p:cNvPr>
          <p:cNvSpPr>
            <a:spLocks noGrp="1"/>
          </p:cNvSpPr>
          <p:nvPr>
            <p:ph type="body" sz="quarter" idx="10"/>
          </p:nvPr>
        </p:nvSpPr>
        <p:spPr/>
        <p:txBody>
          <a:bodyPr lIns="91440" tIns="45720" rIns="91440" bIns="45720" anchor="t"/>
          <a:lstStyle/>
          <a:p>
            <a:r>
              <a:rPr lang="da-DK" noProof="0" dirty="0">
                <a:solidFill>
                  <a:srgbClr val="234B5A"/>
                </a:solidFill>
                <a:latin typeface="BetonEF-Bold"/>
              </a:rPr>
              <a:t>Opsamling på film</a:t>
            </a:r>
            <a:endParaRPr lang="da-DK" noProof="0" dirty="0">
              <a:solidFill>
                <a:srgbClr val="234B5A"/>
              </a:solidFill>
            </a:endParaRPr>
          </a:p>
        </p:txBody>
      </p:sp>
    </p:spTree>
    <p:extLst>
      <p:ext uri="{BB962C8B-B14F-4D97-AF65-F5344CB8AC3E}">
        <p14:creationId xmlns:p14="http://schemas.microsoft.com/office/powerpoint/2010/main" val="37412894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tekst 3">
            <a:extLst>
              <a:ext uri="{FF2B5EF4-FFF2-40B4-BE49-F238E27FC236}">
                <a16:creationId xmlns:a16="http://schemas.microsoft.com/office/drawing/2014/main" id="{43612318-207A-484A-BE01-34AE297AF7C8}"/>
              </a:ext>
            </a:extLst>
          </p:cNvPr>
          <p:cNvSpPr>
            <a:spLocks noGrp="1"/>
          </p:cNvSpPr>
          <p:nvPr>
            <p:ph type="body" sz="quarter" idx="10"/>
          </p:nvPr>
        </p:nvSpPr>
        <p:spPr>
          <a:xfrm>
            <a:off x="2344989" y="420976"/>
            <a:ext cx="7133720" cy="936104"/>
          </a:xfrm>
        </p:spPr>
        <p:txBody>
          <a:bodyPr/>
          <a:lstStyle/>
          <a:p>
            <a:r>
              <a:rPr lang="da-DK" dirty="0"/>
              <a:t>Engineering designprocessen</a:t>
            </a:r>
          </a:p>
          <a:p>
            <a:endParaRPr lang="da-DK" dirty="0"/>
          </a:p>
        </p:txBody>
      </p:sp>
    </p:spTree>
    <p:extLst>
      <p:ext uri="{BB962C8B-B14F-4D97-AF65-F5344CB8AC3E}">
        <p14:creationId xmlns:p14="http://schemas.microsoft.com/office/powerpoint/2010/main" val="1502370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462A9-9BCF-14DB-61A3-88E6D2662679}"/>
            </a:ext>
          </a:extLst>
        </p:cNvPr>
        <p:cNvGrpSpPr/>
        <p:nvPr/>
      </p:nvGrpSpPr>
      <p:grpSpPr>
        <a:xfrm>
          <a:off x="0" y="0"/>
          <a:ext cx="0" cy="0"/>
          <a:chOff x="0" y="0"/>
          <a:chExt cx="0" cy="0"/>
        </a:xfrm>
      </p:grpSpPr>
      <p:sp>
        <p:nvSpPr>
          <p:cNvPr id="6" name="Pladsholder til indhold 1">
            <a:extLst>
              <a:ext uri="{FF2B5EF4-FFF2-40B4-BE49-F238E27FC236}">
                <a16:creationId xmlns:a16="http://schemas.microsoft.com/office/drawing/2014/main" id="{4DDD5BE3-EAAC-A8A7-BE28-2F13FEE07C75}"/>
              </a:ext>
            </a:extLst>
          </p:cNvPr>
          <p:cNvSpPr txBox="1">
            <a:spLocks/>
          </p:cNvSpPr>
          <p:nvPr/>
        </p:nvSpPr>
        <p:spPr>
          <a:xfrm>
            <a:off x="609600" y="1600202"/>
            <a:ext cx="4918745" cy="4139291"/>
          </a:xfrm>
          <a:prstGeom prst="rect">
            <a:avLst/>
          </a:prstGeom>
        </p:spPr>
        <p:txBody>
          <a:bodyPr/>
          <a:lstStyle>
            <a:lvl1pPr marL="0" indent="0" algn="l" defTabSz="457200" rtl="0" eaLnBrk="1" latinLnBrk="0" hangingPunct="1">
              <a:spcBef>
                <a:spcPct val="20000"/>
              </a:spcBef>
              <a:buFontTx/>
              <a:buNone/>
              <a:defRPr sz="1400" b="0" i="0" kern="1200">
                <a:solidFill>
                  <a:schemeClr val="bg1"/>
                </a:solidFill>
                <a:latin typeface="Trade Gothic LT Std" panose="00000500000000000000" pitchFamily="50" charset="0"/>
                <a:ea typeface="+mn-ea"/>
                <a:cs typeface="Arial" panose="020B0604020202020204" pitchFamily="34" charset="0"/>
              </a:defRPr>
            </a:lvl1pPr>
            <a:lvl2pPr marL="742950" indent="-285750" algn="l" defTabSz="457200" rtl="0" eaLnBrk="1" latinLnBrk="0" hangingPunct="1">
              <a:spcBef>
                <a:spcPct val="20000"/>
              </a:spcBef>
              <a:buFont typeface="Wingdings" charset="2"/>
              <a:buChar char="§"/>
              <a:defRPr sz="2400" b="0" i="0" kern="1200">
                <a:solidFill>
                  <a:schemeClr val="bg1"/>
                </a:solidFill>
                <a:latin typeface="Trade Gothic"/>
                <a:ea typeface="+mn-ea"/>
                <a:cs typeface="TradeGothic Light"/>
              </a:defRPr>
            </a:lvl2pPr>
            <a:lvl3pPr marL="1143000" indent="-228600" algn="l" defTabSz="457200" rtl="0" eaLnBrk="1" latinLnBrk="0" hangingPunct="1">
              <a:spcBef>
                <a:spcPct val="20000"/>
              </a:spcBef>
              <a:buFont typeface="Wingdings" charset="2"/>
              <a:buChar char="§"/>
              <a:defRPr sz="2000" b="0" i="0" kern="1200">
                <a:solidFill>
                  <a:schemeClr val="bg1"/>
                </a:solidFill>
                <a:latin typeface="Trade Gothic"/>
                <a:ea typeface="+mn-ea"/>
                <a:cs typeface="TradeGothic Light"/>
              </a:defRPr>
            </a:lvl3pPr>
            <a:lvl4pPr marL="1600200" indent="-228600" algn="l" defTabSz="457200" rtl="0" eaLnBrk="1" latinLnBrk="0" hangingPunct="1">
              <a:spcBef>
                <a:spcPct val="20000"/>
              </a:spcBef>
              <a:buFont typeface="Wingdings" charset="2"/>
              <a:buChar char="§"/>
              <a:defRPr sz="1800" b="0" i="0" kern="1200">
                <a:solidFill>
                  <a:schemeClr val="bg1"/>
                </a:solidFill>
                <a:latin typeface="Trade Gothic"/>
                <a:ea typeface="+mn-ea"/>
                <a:cs typeface="TradeGothic Light"/>
              </a:defRPr>
            </a:lvl4pPr>
            <a:lvl5pPr marL="2057400" indent="-228600" algn="l" defTabSz="457200" rtl="0" eaLnBrk="1" latinLnBrk="0" hangingPunct="1">
              <a:spcBef>
                <a:spcPct val="20000"/>
              </a:spcBef>
              <a:buFont typeface="Wingdings" charset="2"/>
              <a:buChar char="§"/>
              <a:defRPr sz="1800" b="0" i="0" kern="1200">
                <a:solidFill>
                  <a:schemeClr val="bg1"/>
                </a:solidFill>
                <a:latin typeface="Trade Gothic"/>
                <a:ea typeface="+mn-ea"/>
                <a:cs typeface="TradeGothic Light"/>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a:spcBef>
                <a:spcPts val="1200"/>
              </a:spcBef>
            </a:pPr>
            <a:r>
              <a:rPr lang="da-DK" sz="1800" dirty="0">
                <a:solidFill>
                  <a:schemeClr val="tx1"/>
                </a:solidFill>
                <a:latin typeface="Work Sans" pitchFamily="2" charset="0"/>
              </a:rPr>
              <a:t>Som afslutning på Engineering Day, skal I præsentere jeres prototype. </a:t>
            </a:r>
          </a:p>
          <a:p>
            <a:pPr>
              <a:spcBef>
                <a:spcPts val="1200"/>
              </a:spcBef>
            </a:pPr>
            <a:r>
              <a:rPr lang="da-DK" sz="1800" dirty="0">
                <a:solidFill>
                  <a:schemeClr val="tx1"/>
                </a:solidFill>
                <a:latin typeface="Work Sans" pitchFamily="2" charset="0"/>
              </a:rPr>
              <a:t>Her skal I fortælle om:</a:t>
            </a:r>
          </a:p>
          <a:p>
            <a:pPr marL="180000" indent="-180000">
              <a:spcBef>
                <a:spcPts val="600"/>
              </a:spcBef>
              <a:buFont typeface="Arial" panose="020B0604020202020204" pitchFamily="34" charset="0"/>
              <a:buChar char="•"/>
            </a:pPr>
            <a:r>
              <a:rPr lang="da-DK" sz="1800" dirty="0">
                <a:solidFill>
                  <a:schemeClr val="tx1"/>
                </a:solidFill>
                <a:latin typeface="Work Sans" pitchFamily="2" charset="0"/>
              </a:rPr>
              <a:t>Hvordan jeres fælde virker?</a:t>
            </a:r>
          </a:p>
          <a:p>
            <a:pPr marL="180000" indent="-180000">
              <a:spcBef>
                <a:spcPts val="600"/>
              </a:spcBef>
              <a:buFont typeface="Arial" panose="020B0604020202020204" pitchFamily="34" charset="0"/>
              <a:buChar char="•"/>
            </a:pPr>
            <a:r>
              <a:rPr lang="da-DK" sz="1800" dirty="0">
                <a:solidFill>
                  <a:schemeClr val="tx1"/>
                </a:solidFill>
                <a:latin typeface="Work Sans" pitchFamily="2" charset="0"/>
              </a:rPr>
              <a:t>Hvad den skal fange?</a:t>
            </a:r>
          </a:p>
          <a:p>
            <a:pPr marL="180000" indent="-180000">
              <a:spcBef>
                <a:spcPts val="600"/>
              </a:spcBef>
              <a:buFont typeface="Arial" panose="020B0604020202020204" pitchFamily="34" charset="0"/>
              <a:buChar char="•"/>
            </a:pPr>
            <a:r>
              <a:rPr lang="da-DK" sz="1800" dirty="0">
                <a:solidFill>
                  <a:schemeClr val="tx1"/>
                </a:solidFill>
                <a:latin typeface="Work Sans" pitchFamily="2" charset="0"/>
              </a:rPr>
              <a:t>Hvordan undgår I, at det I fanger, tager skade?</a:t>
            </a:r>
          </a:p>
          <a:p>
            <a:pPr marL="180000" indent="-180000">
              <a:spcBef>
                <a:spcPts val="600"/>
              </a:spcBef>
              <a:buFont typeface="Arial" panose="020B0604020202020204" pitchFamily="34" charset="0"/>
              <a:buChar char="•"/>
            </a:pPr>
            <a:r>
              <a:rPr lang="da-DK" sz="1800" dirty="0">
                <a:solidFill>
                  <a:schemeClr val="tx1"/>
                </a:solidFill>
                <a:latin typeface="Work Sans" pitchFamily="2" charset="0"/>
              </a:rPr>
              <a:t>Hvad ville I forbedre, hvis I havde mere tid?</a:t>
            </a:r>
          </a:p>
          <a:p>
            <a:pPr marL="180000" indent="-180000">
              <a:spcBef>
                <a:spcPts val="600"/>
              </a:spcBef>
              <a:buFont typeface="Arial" panose="020B0604020202020204" pitchFamily="34" charset="0"/>
              <a:buChar char="•"/>
            </a:pPr>
            <a:endParaRPr lang="da-DK" sz="1800" dirty="0">
              <a:solidFill>
                <a:schemeClr val="tx1"/>
              </a:solidFill>
              <a:latin typeface="Work Sans" pitchFamily="2" charset="0"/>
            </a:endParaRPr>
          </a:p>
          <a:p>
            <a:endParaRPr lang="da-DK" dirty="0">
              <a:latin typeface="Work Sans" pitchFamily="2" charset="0"/>
            </a:endParaRPr>
          </a:p>
        </p:txBody>
      </p:sp>
      <p:sp>
        <p:nvSpPr>
          <p:cNvPr id="3" name="Pladsholder til tekst 2">
            <a:extLst>
              <a:ext uri="{FF2B5EF4-FFF2-40B4-BE49-F238E27FC236}">
                <a16:creationId xmlns:a16="http://schemas.microsoft.com/office/drawing/2014/main" id="{FF9E5D8D-5F02-0B85-1E67-983532D2C575}"/>
              </a:ext>
            </a:extLst>
          </p:cNvPr>
          <p:cNvSpPr>
            <a:spLocks noGrp="1"/>
          </p:cNvSpPr>
          <p:nvPr>
            <p:ph type="body" sz="quarter" idx="10"/>
          </p:nvPr>
        </p:nvSpPr>
        <p:spPr/>
        <p:txBody>
          <a:bodyPr/>
          <a:lstStyle/>
          <a:p>
            <a:r>
              <a:rPr lang="da-DK" dirty="0">
                <a:solidFill>
                  <a:srgbClr val="234B5A"/>
                </a:solidFill>
              </a:rPr>
              <a:t>Engineering designprocessen</a:t>
            </a:r>
          </a:p>
        </p:txBody>
      </p:sp>
      <p:pic>
        <p:nvPicPr>
          <p:cNvPr id="5" name="Billede 4" descr="Et billede, der indeholder tekst, cirkel, Font/skrifttype, skærmbillede&#10;&#10;AI-genereret indhold kan være ukorrekt.">
            <a:extLst>
              <a:ext uri="{FF2B5EF4-FFF2-40B4-BE49-F238E27FC236}">
                <a16:creationId xmlns:a16="http://schemas.microsoft.com/office/drawing/2014/main" id="{0CE39B77-5E35-4BCD-C8F7-17AAADDB09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64643" y="1387269"/>
            <a:ext cx="6138886" cy="3845035"/>
          </a:xfrm>
          <a:prstGeom prst="rect">
            <a:avLst/>
          </a:prstGeom>
        </p:spPr>
      </p:pic>
    </p:spTree>
    <p:extLst>
      <p:ext uri="{BB962C8B-B14F-4D97-AF65-F5344CB8AC3E}">
        <p14:creationId xmlns:p14="http://schemas.microsoft.com/office/powerpoint/2010/main" val="6454751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tekst 4">
            <a:extLst>
              <a:ext uri="{FF2B5EF4-FFF2-40B4-BE49-F238E27FC236}">
                <a16:creationId xmlns:a16="http://schemas.microsoft.com/office/drawing/2014/main" id="{CE7F7ACF-82F4-5380-A7A0-FFDCEDDA049F}"/>
              </a:ext>
            </a:extLst>
          </p:cNvPr>
          <p:cNvSpPr>
            <a:spLocks noGrp="1"/>
          </p:cNvSpPr>
          <p:nvPr>
            <p:ph type="body" sz="quarter" idx="10"/>
          </p:nvPr>
        </p:nvSpPr>
        <p:spPr>
          <a:xfrm>
            <a:off x="4320000" y="393143"/>
            <a:ext cx="7201776" cy="936104"/>
          </a:xfrm>
        </p:spPr>
        <p:txBody>
          <a:bodyPr/>
          <a:lstStyle/>
          <a:p>
            <a:r>
              <a:rPr lang="da-DK" dirty="0"/>
              <a:t>Hvilke fælder kender I?</a:t>
            </a:r>
          </a:p>
        </p:txBody>
      </p:sp>
      <p:sp>
        <p:nvSpPr>
          <p:cNvPr id="3" name="Pladsholder til indhold 2">
            <a:extLst>
              <a:ext uri="{FF2B5EF4-FFF2-40B4-BE49-F238E27FC236}">
                <a16:creationId xmlns:a16="http://schemas.microsoft.com/office/drawing/2014/main" id="{825719AD-A0A5-4692-BF3C-73367DF273E8}"/>
              </a:ext>
            </a:extLst>
          </p:cNvPr>
          <p:cNvSpPr>
            <a:spLocks noGrp="1"/>
          </p:cNvSpPr>
          <p:nvPr>
            <p:ph sz="half" idx="2"/>
          </p:nvPr>
        </p:nvSpPr>
        <p:spPr>
          <a:xfrm>
            <a:off x="4320000" y="1567242"/>
            <a:ext cx="7220181" cy="4137323"/>
          </a:xfrm>
        </p:spPr>
        <p:txBody>
          <a:bodyPr/>
          <a:lstStyle/>
          <a:p>
            <a:endParaRPr lang="da-DK" dirty="0"/>
          </a:p>
        </p:txBody>
      </p:sp>
      <p:pic>
        <p:nvPicPr>
          <p:cNvPr id="6" name="Pladsholder til billede 14">
            <a:extLst>
              <a:ext uri="{FF2B5EF4-FFF2-40B4-BE49-F238E27FC236}">
                <a16:creationId xmlns:a16="http://schemas.microsoft.com/office/drawing/2014/main" id="{1023C8F9-7939-EABF-C2C0-2725151905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16000" y="468000"/>
            <a:ext cx="1620000" cy="1620000"/>
          </a:xfrm>
          <a:prstGeom prst="ellipse">
            <a:avLst/>
          </a:prstGeom>
        </p:spPr>
      </p:pic>
    </p:spTree>
    <p:extLst>
      <p:ext uri="{BB962C8B-B14F-4D97-AF65-F5344CB8AC3E}">
        <p14:creationId xmlns:p14="http://schemas.microsoft.com/office/powerpoint/2010/main" val="3419687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B196CE37-2285-46CF-EC22-36BDF33D557D}"/>
              </a:ext>
            </a:extLst>
          </p:cNvPr>
          <p:cNvSpPr>
            <a:spLocks noGrp="1"/>
          </p:cNvSpPr>
          <p:nvPr>
            <p:ph sz="half" idx="1"/>
          </p:nvPr>
        </p:nvSpPr>
        <p:spPr>
          <a:xfrm>
            <a:off x="609600" y="1600202"/>
            <a:ext cx="5895446" cy="4139291"/>
          </a:xfrm>
        </p:spPr>
        <p:txBody>
          <a:bodyPr/>
          <a:lstStyle/>
          <a:p>
            <a:pPr>
              <a:spcBef>
                <a:spcPts val="0"/>
              </a:spcBef>
            </a:pPr>
            <a:r>
              <a:rPr lang="da-DK" sz="1800" dirty="0">
                <a:solidFill>
                  <a:schemeClr val="tx1"/>
                </a:solidFill>
                <a:latin typeface="Work Sans" pitchFamily="2" charset="0"/>
              </a:rPr>
              <a:t>Hvad er fælles for de fælder, vi har set på? </a:t>
            </a:r>
          </a:p>
          <a:p>
            <a:pPr>
              <a:spcBef>
                <a:spcPts val="0"/>
              </a:spcBef>
            </a:pPr>
            <a:endParaRPr lang="da-DK" sz="1800" dirty="0">
              <a:solidFill>
                <a:schemeClr val="tx1"/>
              </a:solidFill>
              <a:latin typeface="Work Sans" pitchFamily="2" charset="0"/>
            </a:endParaRPr>
          </a:p>
          <a:p>
            <a:pPr>
              <a:spcBef>
                <a:spcPts val="0"/>
              </a:spcBef>
            </a:pPr>
            <a:r>
              <a:rPr lang="da-DK" sz="1800" dirty="0">
                <a:solidFill>
                  <a:schemeClr val="tx1"/>
                </a:solidFill>
                <a:latin typeface="Work Sans" pitchFamily="2" charset="0"/>
              </a:rPr>
              <a:t>Hvad er helt nødvendigt, for at noget er en fælde? </a:t>
            </a:r>
          </a:p>
          <a:p>
            <a:pPr>
              <a:spcBef>
                <a:spcPts val="0"/>
              </a:spcBef>
            </a:pPr>
            <a:endParaRPr lang="da-DK" sz="1800" dirty="0">
              <a:solidFill>
                <a:schemeClr val="tx1"/>
              </a:solidFill>
              <a:latin typeface="Work Sans" pitchFamily="2" charset="0"/>
            </a:endParaRPr>
          </a:p>
          <a:p>
            <a:pPr>
              <a:spcBef>
                <a:spcPts val="0"/>
              </a:spcBef>
            </a:pPr>
            <a:r>
              <a:rPr lang="da-DK" sz="1800" dirty="0">
                <a:solidFill>
                  <a:schemeClr val="tx1"/>
                </a:solidFill>
                <a:latin typeface="Work Sans" pitchFamily="2" charset="0"/>
              </a:rPr>
              <a:t>Kan I komme på eksempler på særlige egenskaber hos det man vil fange, som vil stille flere krav til fælden?</a:t>
            </a:r>
          </a:p>
          <a:p>
            <a:endParaRPr lang="da-DK" dirty="0">
              <a:solidFill>
                <a:srgbClr val="FF0000"/>
              </a:solidFill>
            </a:endParaRPr>
          </a:p>
        </p:txBody>
      </p:sp>
      <p:sp>
        <p:nvSpPr>
          <p:cNvPr id="2" name="Pladsholder til tekst 1">
            <a:extLst>
              <a:ext uri="{FF2B5EF4-FFF2-40B4-BE49-F238E27FC236}">
                <a16:creationId xmlns:a16="http://schemas.microsoft.com/office/drawing/2014/main" id="{47620B53-6B0E-02ED-7B86-8D1846F78ED8}"/>
              </a:ext>
            </a:extLst>
          </p:cNvPr>
          <p:cNvSpPr>
            <a:spLocks noGrp="1"/>
          </p:cNvSpPr>
          <p:nvPr>
            <p:ph type="body" sz="quarter" idx="10"/>
          </p:nvPr>
        </p:nvSpPr>
        <p:spPr/>
        <p:txBody>
          <a:bodyPr/>
          <a:lstStyle/>
          <a:p>
            <a:r>
              <a:rPr lang="da-DK" dirty="0">
                <a:solidFill>
                  <a:srgbClr val="234B5A"/>
                </a:solidFill>
              </a:rPr>
              <a:t>Hvornår er noget en fælde?</a:t>
            </a:r>
          </a:p>
        </p:txBody>
      </p:sp>
      <p:pic>
        <p:nvPicPr>
          <p:cNvPr id="4" name="Pladsholder til billede 14">
            <a:extLst>
              <a:ext uri="{FF2B5EF4-FFF2-40B4-BE49-F238E27FC236}">
                <a16:creationId xmlns:a16="http://schemas.microsoft.com/office/drawing/2014/main" id="{2F538463-0BD2-64E4-7A7F-7E920B93E3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80000" y="468000"/>
            <a:ext cx="1620000" cy="1620000"/>
          </a:xfrm>
          <a:prstGeom prst="ellipse">
            <a:avLst/>
          </a:prstGeom>
        </p:spPr>
      </p:pic>
      <p:pic>
        <p:nvPicPr>
          <p:cNvPr id="6" name="Billede 5">
            <a:extLst>
              <a:ext uri="{FF2B5EF4-FFF2-40B4-BE49-F238E27FC236}">
                <a16:creationId xmlns:a16="http://schemas.microsoft.com/office/drawing/2014/main" id="{904D0928-E152-258D-679B-38060AAE3A03}"/>
              </a:ext>
            </a:extLst>
          </p:cNvPr>
          <p:cNvPicPr>
            <a:picLocks noChangeAspect="1"/>
          </p:cNvPicPr>
          <p:nvPr/>
        </p:nvPicPr>
        <p:blipFill>
          <a:blip r:embed="rId4"/>
          <a:stretch>
            <a:fillRect/>
          </a:stretch>
        </p:blipFill>
        <p:spPr>
          <a:xfrm>
            <a:off x="6862903" y="1329247"/>
            <a:ext cx="3060457" cy="4688230"/>
          </a:xfrm>
          <a:prstGeom prst="rect">
            <a:avLst/>
          </a:prstGeom>
        </p:spPr>
      </p:pic>
    </p:spTree>
    <p:extLst>
      <p:ext uri="{BB962C8B-B14F-4D97-AF65-F5344CB8AC3E}">
        <p14:creationId xmlns:p14="http://schemas.microsoft.com/office/powerpoint/2010/main" val="3572662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dsholder til indhold 5" descr="Et billede, der indeholder Grafik, logo, tekst, Font/skrifttype&#10;&#10;Automatisk genereret beskrivelse">
            <a:extLst>
              <a:ext uri="{FF2B5EF4-FFF2-40B4-BE49-F238E27FC236}">
                <a16:creationId xmlns:a16="http://schemas.microsoft.com/office/drawing/2014/main" id="{5B235843-AC4B-F560-7989-96D802EC6D1D}"/>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0080000" y="468000"/>
            <a:ext cx="1625956" cy="1620000"/>
          </a:xfrm>
          <a:prstGeom prst="rect">
            <a:avLst/>
          </a:prstGeom>
        </p:spPr>
      </p:pic>
      <p:sp>
        <p:nvSpPr>
          <p:cNvPr id="5" name="Pladsholder til tekst 4">
            <a:extLst>
              <a:ext uri="{FF2B5EF4-FFF2-40B4-BE49-F238E27FC236}">
                <a16:creationId xmlns:a16="http://schemas.microsoft.com/office/drawing/2014/main" id="{1056D641-C2EF-F742-C975-BDDF1C0202C8}"/>
              </a:ext>
            </a:extLst>
          </p:cNvPr>
          <p:cNvSpPr>
            <a:spLocks noGrp="1"/>
          </p:cNvSpPr>
          <p:nvPr>
            <p:ph type="body" sz="quarter" idx="10"/>
          </p:nvPr>
        </p:nvSpPr>
        <p:spPr/>
        <p:txBody>
          <a:bodyPr/>
          <a:lstStyle/>
          <a:p>
            <a:r>
              <a:rPr lang="da-DK" dirty="0">
                <a:solidFill>
                  <a:srgbClr val="234B5A"/>
                </a:solidFill>
              </a:rPr>
              <a:t>Hvad skal vi fange?</a:t>
            </a:r>
          </a:p>
        </p:txBody>
      </p:sp>
      <p:sp>
        <p:nvSpPr>
          <p:cNvPr id="7" name="Tekstfelt 6">
            <a:extLst>
              <a:ext uri="{FF2B5EF4-FFF2-40B4-BE49-F238E27FC236}">
                <a16:creationId xmlns:a16="http://schemas.microsoft.com/office/drawing/2014/main" id="{6A1E3AB6-325B-97D8-4928-6C0019AAE542}"/>
              </a:ext>
            </a:extLst>
          </p:cNvPr>
          <p:cNvSpPr txBox="1"/>
          <p:nvPr/>
        </p:nvSpPr>
        <p:spPr>
          <a:xfrm>
            <a:off x="697238" y="1570518"/>
            <a:ext cx="5110122" cy="2862322"/>
          </a:xfrm>
          <a:prstGeom prst="rect">
            <a:avLst/>
          </a:prstGeom>
          <a:noFill/>
        </p:spPr>
        <p:txBody>
          <a:bodyPr wrap="square" rtlCol="0">
            <a:spAutoFit/>
          </a:bodyPr>
          <a:lstStyle/>
          <a:p>
            <a:r>
              <a:rPr lang="da-DK" dirty="0">
                <a:latin typeface="Work Sans" pitchFamily="2" charset="0"/>
              </a:rPr>
              <a:t>Tegn ideer til noget, der kunne være sjovt at fange. </a:t>
            </a:r>
          </a:p>
          <a:p>
            <a:endParaRPr lang="da-DK" dirty="0">
              <a:latin typeface="Work Sans" pitchFamily="2" charset="0"/>
            </a:endParaRPr>
          </a:p>
          <a:p>
            <a:r>
              <a:rPr lang="da-DK" dirty="0">
                <a:latin typeface="Work Sans" pitchFamily="2" charset="0"/>
              </a:rPr>
              <a:t>Når I har tegnet jeres ideer, skal I præsentere dem for hinanden i jeres grupper.</a:t>
            </a:r>
          </a:p>
          <a:p>
            <a:endParaRPr lang="da-DK" dirty="0">
              <a:latin typeface="Work Sans" pitchFamily="2" charset="0"/>
            </a:endParaRPr>
          </a:p>
          <a:p>
            <a:r>
              <a:rPr lang="da-DK" dirty="0">
                <a:latin typeface="Work Sans" pitchFamily="2" charset="0"/>
              </a:rPr>
              <a:t>Når I har præsenteret alle ideer i gruppen, skal I vælge hvilken ide, I vil arbejde videre med.</a:t>
            </a:r>
          </a:p>
        </p:txBody>
      </p:sp>
      <p:pic>
        <p:nvPicPr>
          <p:cNvPr id="4" name="Billede 3">
            <a:extLst>
              <a:ext uri="{FF2B5EF4-FFF2-40B4-BE49-F238E27FC236}">
                <a16:creationId xmlns:a16="http://schemas.microsoft.com/office/drawing/2014/main" id="{056F1011-3B07-45BA-CC13-49C0C55131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63976" y="1570521"/>
            <a:ext cx="3024586" cy="4280223"/>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4684186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F6AC8-5D45-942D-DC8F-7177A023D49F}"/>
            </a:ext>
          </a:extLst>
        </p:cNvPr>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AEACA6F1-E57A-F6C0-625E-7801CFA69D20}"/>
              </a:ext>
            </a:extLst>
          </p:cNvPr>
          <p:cNvSpPr>
            <a:spLocks noGrp="1"/>
          </p:cNvSpPr>
          <p:nvPr>
            <p:ph type="body" sz="quarter" idx="10"/>
          </p:nvPr>
        </p:nvSpPr>
        <p:spPr/>
        <p:txBody>
          <a:bodyPr/>
          <a:lstStyle/>
          <a:p>
            <a:r>
              <a:rPr lang="da-DK" dirty="0">
                <a:solidFill>
                  <a:srgbClr val="234B5A"/>
                </a:solidFill>
              </a:rPr>
              <a:t>Timeout</a:t>
            </a:r>
          </a:p>
        </p:txBody>
      </p:sp>
      <p:sp>
        <p:nvSpPr>
          <p:cNvPr id="5" name="Pladsholder til indhold 4">
            <a:extLst>
              <a:ext uri="{FF2B5EF4-FFF2-40B4-BE49-F238E27FC236}">
                <a16:creationId xmlns:a16="http://schemas.microsoft.com/office/drawing/2014/main" id="{638BC215-A9C9-2F9A-C209-B7FEA751D167}"/>
              </a:ext>
            </a:extLst>
          </p:cNvPr>
          <p:cNvSpPr>
            <a:spLocks noGrp="1"/>
          </p:cNvSpPr>
          <p:nvPr>
            <p:ph sz="half" idx="2"/>
          </p:nvPr>
        </p:nvSpPr>
        <p:spPr/>
        <p:txBody>
          <a:bodyPr/>
          <a:lstStyle/>
          <a:p>
            <a:r>
              <a:rPr lang="da-DK" sz="1800" dirty="0">
                <a:solidFill>
                  <a:schemeClr val="tx1"/>
                </a:solidFill>
                <a:latin typeface="Work Sans" pitchFamily="2" charset="0"/>
              </a:rPr>
              <a:t>Fortæl, hvad I har valgt.</a:t>
            </a:r>
          </a:p>
        </p:txBody>
      </p:sp>
      <p:pic>
        <p:nvPicPr>
          <p:cNvPr id="7" name="Billede 6">
            <a:extLst>
              <a:ext uri="{FF2B5EF4-FFF2-40B4-BE49-F238E27FC236}">
                <a16:creationId xmlns:a16="http://schemas.microsoft.com/office/drawing/2014/main" id="{FCBEB2A7-12BA-D459-0F78-49E890065C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600000">
            <a:off x="9720000" y="540000"/>
            <a:ext cx="2016000" cy="2016000"/>
          </a:xfrm>
          <a:prstGeom prst="rect">
            <a:avLst/>
          </a:prstGeom>
        </p:spPr>
      </p:pic>
    </p:spTree>
    <p:extLst>
      <p:ext uri="{BB962C8B-B14F-4D97-AF65-F5344CB8AC3E}">
        <p14:creationId xmlns:p14="http://schemas.microsoft.com/office/powerpoint/2010/main" val="2343394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3189F6B7-221B-CC30-BAF4-8008872694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50460" y="1551380"/>
            <a:ext cx="3040380" cy="4299966"/>
          </a:xfrm>
          <a:prstGeom prst="rect">
            <a:avLst/>
          </a:prstGeom>
          <a:ln w="3175">
            <a:solidFill>
              <a:schemeClr val="tx1"/>
            </a:solidFill>
          </a:ln>
          <a:effectLst>
            <a:outerShdw blurRad="50800" dist="38100" dir="2700000" algn="tl" rotWithShape="0">
              <a:prstClr val="black">
                <a:alpha val="40000"/>
              </a:prstClr>
            </a:outerShdw>
          </a:effectLst>
        </p:spPr>
      </p:pic>
      <p:sp>
        <p:nvSpPr>
          <p:cNvPr id="3" name="Pladsholder til indhold 2">
            <a:extLst>
              <a:ext uri="{FF2B5EF4-FFF2-40B4-BE49-F238E27FC236}">
                <a16:creationId xmlns:a16="http://schemas.microsoft.com/office/drawing/2014/main" id="{5C080530-2257-AED5-ADA7-76BB7D854425}"/>
              </a:ext>
            </a:extLst>
          </p:cNvPr>
          <p:cNvSpPr>
            <a:spLocks noGrp="1"/>
          </p:cNvSpPr>
          <p:nvPr>
            <p:ph sz="half" idx="1"/>
          </p:nvPr>
        </p:nvSpPr>
        <p:spPr>
          <a:xfrm>
            <a:off x="609600" y="1600202"/>
            <a:ext cx="4697462" cy="4139291"/>
          </a:xfrm>
        </p:spPr>
        <p:txBody>
          <a:bodyPr/>
          <a:lstStyle/>
          <a:p>
            <a:r>
              <a:rPr lang="da-DK" sz="1800" dirty="0">
                <a:solidFill>
                  <a:schemeClr val="tx1"/>
                </a:solidFill>
                <a:latin typeface="Work Sans" pitchFamily="2" charset="0"/>
              </a:rPr>
              <a:t>Nu skal I få ideer til, hvordan jeres fælde skal virke.</a:t>
            </a:r>
            <a:br>
              <a:rPr lang="da-DK" sz="1800" dirty="0">
                <a:solidFill>
                  <a:schemeClr val="tx1"/>
                </a:solidFill>
                <a:latin typeface="Work Sans" pitchFamily="2" charset="0"/>
              </a:rPr>
            </a:br>
            <a:br>
              <a:rPr lang="da-DK" sz="1800" dirty="0">
                <a:solidFill>
                  <a:schemeClr val="tx1"/>
                </a:solidFill>
                <a:latin typeface="Work Sans" pitchFamily="2" charset="0"/>
              </a:rPr>
            </a:br>
            <a:endParaRPr lang="da-DK" sz="1800" dirty="0">
              <a:solidFill>
                <a:schemeClr val="tx1"/>
              </a:solidFill>
              <a:latin typeface="Work Sans" pitchFamily="2" charset="0"/>
            </a:endParaRPr>
          </a:p>
          <a:p>
            <a:endParaRPr lang="da-DK" sz="1800" dirty="0">
              <a:solidFill>
                <a:schemeClr val="tx1"/>
              </a:solidFill>
              <a:latin typeface="Work Sans" pitchFamily="2" charset="0"/>
            </a:endParaRPr>
          </a:p>
          <a:p>
            <a:endParaRPr lang="da-DK" dirty="0"/>
          </a:p>
        </p:txBody>
      </p:sp>
      <p:sp>
        <p:nvSpPr>
          <p:cNvPr id="2" name="Pladsholder til tekst 1">
            <a:extLst>
              <a:ext uri="{FF2B5EF4-FFF2-40B4-BE49-F238E27FC236}">
                <a16:creationId xmlns:a16="http://schemas.microsoft.com/office/drawing/2014/main" id="{E12A1834-9982-1107-E1DF-4438C8DC83AD}"/>
              </a:ext>
            </a:extLst>
          </p:cNvPr>
          <p:cNvSpPr>
            <a:spLocks noGrp="1"/>
          </p:cNvSpPr>
          <p:nvPr>
            <p:ph type="body" sz="quarter" idx="10"/>
          </p:nvPr>
        </p:nvSpPr>
        <p:spPr/>
        <p:txBody>
          <a:bodyPr/>
          <a:lstStyle/>
          <a:p>
            <a:r>
              <a:rPr lang="da-DK" dirty="0">
                <a:solidFill>
                  <a:srgbClr val="234B5A"/>
                </a:solidFill>
              </a:rPr>
              <a:t>Hvordan skal jeres fælde virke?</a:t>
            </a:r>
          </a:p>
        </p:txBody>
      </p:sp>
      <p:pic>
        <p:nvPicPr>
          <p:cNvPr id="4" name="Pladsholder til indhold 5" descr="Et billede, der indeholder Grafik, logo, tekst, Font/skrifttype&#10;&#10;Automatisk genereret beskrivelse">
            <a:extLst>
              <a:ext uri="{FF2B5EF4-FFF2-40B4-BE49-F238E27FC236}">
                <a16:creationId xmlns:a16="http://schemas.microsoft.com/office/drawing/2014/main" id="{7804B9A6-A27D-4F49-0072-60FE69A72EE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0000" y="468000"/>
            <a:ext cx="1625956" cy="1620000"/>
          </a:xfrm>
          <a:prstGeom prst="rect">
            <a:avLst/>
          </a:prstGeom>
        </p:spPr>
      </p:pic>
      <p:pic>
        <p:nvPicPr>
          <p:cNvPr id="8" name="Billede 7">
            <a:extLst>
              <a:ext uri="{FF2B5EF4-FFF2-40B4-BE49-F238E27FC236}">
                <a16:creationId xmlns:a16="http://schemas.microsoft.com/office/drawing/2014/main" id="{A84AB39A-E17B-C07E-4119-F456E4D66D1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48576" y="2695044"/>
            <a:ext cx="3414198" cy="3315404"/>
          </a:xfrm>
          <a:prstGeom prst="rect">
            <a:avLst/>
          </a:prstGeom>
        </p:spPr>
      </p:pic>
    </p:spTree>
    <p:extLst>
      <p:ext uri="{BB962C8B-B14F-4D97-AF65-F5344CB8AC3E}">
        <p14:creationId xmlns:p14="http://schemas.microsoft.com/office/powerpoint/2010/main" val="27035820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C8F3C-97DC-D91B-FD37-771FACF9F229}"/>
            </a:ext>
          </a:extLst>
        </p:cNvPr>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080B5C21-8DC6-A2FC-049D-119F87162256}"/>
              </a:ext>
            </a:extLst>
          </p:cNvPr>
          <p:cNvSpPr>
            <a:spLocks noGrp="1"/>
          </p:cNvSpPr>
          <p:nvPr>
            <p:ph type="body" sz="quarter" idx="10"/>
          </p:nvPr>
        </p:nvSpPr>
        <p:spPr>
          <a:xfrm>
            <a:off x="4320000" y="393143"/>
            <a:ext cx="7201776" cy="936104"/>
          </a:xfrm>
        </p:spPr>
        <p:txBody>
          <a:bodyPr/>
          <a:lstStyle/>
          <a:p>
            <a:r>
              <a:rPr lang="da-DK" dirty="0"/>
              <a:t>Timeout</a:t>
            </a:r>
          </a:p>
        </p:txBody>
      </p:sp>
      <p:sp>
        <p:nvSpPr>
          <p:cNvPr id="5" name="Pladsholder til indhold 4">
            <a:extLst>
              <a:ext uri="{FF2B5EF4-FFF2-40B4-BE49-F238E27FC236}">
                <a16:creationId xmlns:a16="http://schemas.microsoft.com/office/drawing/2014/main" id="{1C9BCD69-377F-CD41-89B4-E5CBCAA04366}"/>
              </a:ext>
            </a:extLst>
          </p:cNvPr>
          <p:cNvSpPr>
            <a:spLocks noGrp="1"/>
          </p:cNvSpPr>
          <p:nvPr>
            <p:ph sz="half" idx="2"/>
          </p:nvPr>
        </p:nvSpPr>
        <p:spPr>
          <a:xfrm>
            <a:off x="4320000" y="1567242"/>
            <a:ext cx="7220181" cy="4137323"/>
          </a:xfrm>
        </p:spPr>
        <p:txBody>
          <a:bodyPr/>
          <a:lstStyle/>
          <a:p>
            <a:r>
              <a:rPr lang="da-DK" sz="1800" dirty="0">
                <a:solidFill>
                  <a:schemeClr val="tx1"/>
                </a:solidFill>
                <a:latin typeface="Work Sans" pitchFamily="2" charset="0"/>
              </a:rPr>
              <a:t>Hvad lokker ‘byttet’ i fælden?</a:t>
            </a:r>
          </a:p>
          <a:p>
            <a:pPr>
              <a:spcBef>
                <a:spcPts val="1800"/>
              </a:spcBef>
            </a:pPr>
            <a:r>
              <a:rPr lang="da-DK" sz="1800" dirty="0">
                <a:solidFill>
                  <a:schemeClr val="tx1"/>
                </a:solidFill>
                <a:latin typeface="Work Sans" pitchFamily="2" charset="0"/>
              </a:rPr>
              <a:t>Hvordan lukker fælden?</a:t>
            </a:r>
          </a:p>
          <a:p>
            <a:pPr>
              <a:spcBef>
                <a:spcPts val="1800"/>
              </a:spcBef>
            </a:pPr>
            <a:r>
              <a:rPr lang="da-DK" sz="1800" dirty="0">
                <a:solidFill>
                  <a:schemeClr val="tx1"/>
                </a:solidFill>
                <a:latin typeface="Work Sans" pitchFamily="2" charset="0"/>
              </a:rPr>
              <a:t>Hvordan sikrer vi, at ‘byttet’ ikke kommer til skade?</a:t>
            </a:r>
          </a:p>
          <a:p>
            <a:endParaRPr lang="da-DK" dirty="0"/>
          </a:p>
        </p:txBody>
      </p:sp>
      <p:pic>
        <p:nvPicPr>
          <p:cNvPr id="3" name="Billede 2">
            <a:extLst>
              <a:ext uri="{FF2B5EF4-FFF2-40B4-BE49-F238E27FC236}">
                <a16:creationId xmlns:a16="http://schemas.microsoft.com/office/drawing/2014/main" id="{3535438A-30CA-ADA9-8864-1B4124FC97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600000">
            <a:off x="9720000" y="540000"/>
            <a:ext cx="2016000" cy="2016000"/>
          </a:xfrm>
          <a:prstGeom prst="rect">
            <a:avLst/>
          </a:prstGeom>
        </p:spPr>
      </p:pic>
    </p:spTree>
    <p:extLst>
      <p:ext uri="{BB962C8B-B14F-4D97-AF65-F5344CB8AC3E}">
        <p14:creationId xmlns:p14="http://schemas.microsoft.com/office/powerpoint/2010/main" val="3048630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lede 9">
            <a:extLst>
              <a:ext uri="{FF2B5EF4-FFF2-40B4-BE49-F238E27FC236}">
                <a16:creationId xmlns:a16="http://schemas.microsoft.com/office/drawing/2014/main" id="{EB96DA17-2466-6586-DF57-823F6A16D3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26834" y="1644433"/>
            <a:ext cx="3040380" cy="4299966"/>
          </a:xfrm>
          <a:prstGeom prst="rect">
            <a:avLst/>
          </a:prstGeom>
          <a:ln w="3175">
            <a:solidFill>
              <a:schemeClr val="tx1"/>
            </a:solidFill>
          </a:ln>
          <a:effectLst>
            <a:outerShdw blurRad="50800" dist="38100" dir="2700000" algn="tl" rotWithShape="0">
              <a:prstClr val="black">
                <a:alpha val="40000"/>
              </a:prstClr>
            </a:outerShdw>
          </a:effectLst>
        </p:spPr>
      </p:pic>
      <p:sp>
        <p:nvSpPr>
          <p:cNvPr id="2" name="Pladsholder til indhold 2">
            <a:extLst>
              <a:ext uri="{FF2B5EF4-FFF2-40B4-BE49-F238E27FC236}">
                <a16:creationId xmlns:a16="http://schemas.microsoft.com/office/drawing/2014/main" id="{D3562F5F-07D7-B59E-DD0E-FFB73B5A03E9}"/>
              </a:ext>
            </a:extLst>
          </p:cNvPr>
          <p:cNvSpPr>
            <a:spLocks noGrp="1"/>
          </p:cNvSpPr>
          <p:nvPr>
            <p:ph sz="half" idx="1"/>
          </p:nvPr>
        </p:nvSpPr>
        <p:spPr>
          <a:xfrm>
            <a:off x="609600" y="1600202"/>
            <a:ext cx="4699183" cy="4139291"/>
          </a:xfrm>
        </p:spPr>
        <p:txBody>
          <a:bodyPr lIns="91440" tIns="45720" rIns="91440" bIns="45720" anchor="t"/>
          <a:lstStyle/>
          <a:p>
            <a:pPr>
              <a:spcAft>
                <a:spcPts val="1000"/>
              </a:spcAft>
            </a:pPr>
            <a:r>
              <a:rPr lang="da-DK" sz="1800" dirty="0">
                <a:solidFill>
                  <a:schemeClr val="tx1"/>
                </a:solidFill>
                <a:effectLst/>
                <a:latin typeface="Work Sans" pitchFamily="2" charset="0"/>
                <a:ea typeface="Segoe UI" panose="020B0502040204020203" pitchFamily="34" charset="0"/>
                <a:cs typeface="Times New Roman"/>
              </a:rPr>
              <a:t>I skal samle jeres ideer til en og lave en tegning af, hvordan I kan konstruere jeres protype. </a:t>
            </a:r>
            <a:endParaRPr lang="da-DK" sz="1800" dirty="0">
              <a:solidFill>
                <a:schemeClr val="tx1"/>
              </a:solidFill>
              <a:latin typeface="Work Sans" pitchFamily="2" charset="0"/>
              <a:cs typeface="Times New Roman" panose="02020603050405020304" pitchFamily="18" charset="0"/>
            </a:endParaRPr>
          </a:p>
          <a:p>
            <a:pPr>
              <a:spcAft>
                <a:spcPts val="1000"/>
              </a:spcAft>
            </a:pPr>
            <a:r>
              <a:rPr lang="da-DK" sz="1800" dirty="0">
                <a:solidFill>
                  <a:schemeClr val="tx1"/>
                </a:solidFill>
                <a:latin typeface="Work Sans" pitchFamily="2" charset="0"/>
                <a:cs typeface="Times New Roman"/>
              </a:rPr>
              <a:t>Tegn en ide til hele jeres fælde på elevarket ‘Tegn jeres fælde’.</a:t>
            </a:r>
          </a:p>
          <a:p>
            <a:pPr>
              <a:spcAft>
                <a:spcPts val="1000"/>
              </a:spcAft>
            </a:pPr>
            <a:r>
              <a:rPr lang="da-DK" sz="1800" dirty="0">
                <a:solidFill>
                  <a:schemeClr val="tx1"/>
                </a:solidFill>
                <a:latin typeface="Work Sans" pitchFamily="2" charset="0"/>
                <a:cs typeface="Times New Roman"/>
              </a:rPr>
              <a:t>Når I har tegnet jeres fælde, skal I vise den til hinanden og forklare, hvordan den virker </a:t>
            </a:r>
          </a:p>
          <a:p>
            <a:pPr>
              <a:spcAft>
                <a:spcPts val="1000"/>
              </a:spcAft>
            </a:pPr>
            <a:r>
              <a:rPr lang="da-DK" sz="1800" b="1" dirty="0">
                <a:solidFill>
                  <a:schemeClr val="tx1"/>
                </a:solidFill>
                <a:latin typeface="Work Sans" pitchFamily="2" charset="0"/>
                <a:cs typeface="Times New Roman"/>
              </a:rPr>
              <a:t>Forslag: </a:t>
            </a:r>
          </a:p>
          <a:p>
            <a:pPr>
              <a:spcBef>
                <a:spcPts val="0"/>
              </a:spcBef>
              <a:spcAft>
                <a:spcPts val="1000"/>
              </a:spcAft>
            </a:pPr>
            <a:r>
              <a:rPr lang="da-DK" sz="1800" dirty="0">
                <a:solidFill>
                  <a:schemeClr val="tx1"/>
                </a:solidFill>
                <a:latin typeface="Work Sans" pitchFamily="2" charset="0"/>
              </a:rPr>
              <a:t>1. Vælg én ide sammen i gruppen</a:t>
            </a:r>
            <a:br>
              <a:rPr lang="da-DK" sz="1800" dirty="0">
                <a:solidFill>
                  <a:schemeClr val="tx1"/>
                </a:solidFill>
                <a:latin typeface="Work Sans" pitchFamily="2" charset="0"/>
              </a:rPr>
            </a:br>
            <a:r>
              <a:rPr lang="da-DK" sz="1800" dirty="0">
                <a:solidFill>
                  <a:schemeClr val="tx1"/>
                </a:solidFill>
                <a:latin typeface="Work Sans" pitchFamily="2" charset="0"/>
              </a:rPr>
              <a:t>2. Tegn jeres fælde</a:t>
            </a:r>
            <a:br>
              <a:rPr lang="da-DK" sz="1800" dirty="0">
                <a:solidFill>
                  <a:schemeClr val="tx1"/>
                </a:solidFill>
                <a:latin typeface="Work Sans" pitchFamily="2" charset="0"/>
              </a:rPr>
            </a:br>
            <a:r>
              <a:rPr lang="da-DK" sz="1800" dirty="0">
                <a:solidFill>
                  <a:schemeClr val="tx1"/>
                </a:solidFill>
                <a:latin typeface="Work Sans" pitchFamily="2" charset="0"/>
              </a:rPr>
              <a:t>3. Vis tegningen til hinanden</a:t>
            </a:r>
            <a:br>
              <a:rPr lang="da-DK" sz="1800" dirty="0">
                <a:solidFill>
                  <a:schemeClr val="tx1"/>
                </a:solidFill>
                <a:latin typeface="Work Sans" pitchFamily="2" charset="0"/>
              </a:rPr>
            </a:br>
            <a:r>
              <a:rPr lang="da-DK" sz="1800" dirty="0">
                <a:solidFill>
                  <a:schemeClr val="tx1"/>
                </a:solidFill>
                <a:latin typeface="Work Sans" pitchFamily="2" charset="0"/>
              </a:rPr>
              <a:t>4. Fortæl, hvordan den virker</a:t>
            </a:r>
          </a:p>
          <a:p>
            <a:pPr>
              <a:spcAft>
                <a:spcPts val="1000"/>
              </a:spcAft>
            </a:pPr>
            <a:endParaRPr lang="da-DK" sz="1800" dirty="0">
              <a:solidFill>
                <a:schemeClr val="tx1"/>
              </a:solidFill>
              <a:latin typeface="Work Sans" pitchFamily="2" charset="0"/>
              <a:cs typeface="Times New Roman"/>
            </a:endParaRPr>
          </a:p>
          <a:p>
            <a:pPr>
              <a:spcAft>
                <a:spcPts val="1000"/>
              </a:spcAft>
            </a:pPr>
            <a:endParaRPr lang="da-DK" sz="1800" dirty="0">
              <a:solidFill>
                <a:schemeClr val="tx1"/>
              </a:solidFill>
              <a:latin typeface="Work Sans" pitchFamily="2" charset="0"/>
              <a:cs typeface="Times New Roman" panose="02020603050405020304" pitchFamily="18" charset="0"/>
            </a:endParaRPr>
          </a:p>
          <a:p>
            <a:pPr>
              <a:spcAft>
                <a:spcPts val="1000"/>
              </a:spcAft>
            </a:pPr>
            <a:endParaRPr lang="da-DK" sz="1800" dirty="0">
              <a:solidFill>
                <a:schemeClr val="tx1"/>
              </a:solidFill>
              <a:latin typeface="Work Sans" pitchFamily="2" charset="0"/>
              <a:cs typeface="Times New Roman" panose="02020603050405020304" pitchFamily="18" charset="0"/>
            </a:endParaRPr>
          </a:p>
          <a:p>
            <a:pPr>
              <a:spcAft>
                <a:spcPts val="1000"/>
              </a:spcAft>
            </a:pPr>
            <a:endParaRPr lang="da-DK" sz="1800" dirty="0">
              <a:solidFill>
                <a:schemeClr val="tx1"/>
              </a:solidFill>
              <a:latin typeface="Work Sans" pitchFamily="2" charset="0"/>
              <a:cs typeface="Times New Roman" panose="02020603050405020304" pitchFamily="18" charset="0"/>
            </a:endParaRPr>
          </a:p>
          <a:p>
            <a:pPr>
              <a:spcAft>
                <a:spcPts val="1000"/>
              </a:spcAft>
            </a:pPr>
            <a:endParaRPr lang="da-DK" sz="1800" dirty="0">
              <a:solidFill>
                <a:schemeClr val="tx1"/>
              </a:solidFill>
              <a:latin typeface="Work Sans" pitchFamily="2" charset="0"/>
              <a:cs typeface="Times New Roman" panose="02020603050405020304" pitchFamily="18" charset="0"/>
            </a:endParaRPr>
          </a:p>
        </p:txBody>
      </p:sp>
      <p:sp>
        <p:nvSpPr>
          <p:cNvPr id="5" name="Pladsholder til tekst 4">
            <a:extLst>
              <a:ext uri="{FF2B5EF4-FFF2-40B4-BE49-F238E27FC236}">
                <a16:creationId xmlns:a16="http://schemas.microsoft.com/office/drawing/2014/main" id="{C4F7DBBA-6486-DC32-4BF3-D27951B7613E}"/>
              </a:ext>
            </a:extLst>
          </p:cNvPr>
          <p:cNvSpPr>
            <a:spLocks noGrp="1"/>
          </p:cNvSpPr>
          <p:nvPr>
            <p:ph type="body" sz="quarter" idx="10"/>
          </p:nvPr>
        </p:nvSpPr>
        <p:spPr/>
        <p:txBody>
          <a:bodyPr/>
          <a:lstStyle/>
          <a:p>
            <a:r>
              <a:rPr lang="da-DK" dirty="0">
                <a:solidFill>
                  <a:srgbClr val="234B5A"/>
                </a:solidFill>
              </a:rPr>
              <a:t>Konkretisere</a:t>
            </a:r>
          </a:p>
          <a:p>
            <a:endParaRPr lang="da-DK" dirty="0"/>
          </a:p>
        </p:txBody>
      </p:sp>
      <p:pic>
        <p:nvPicPr>
          <p:cNvPr id="6" name="Billede 5" descr="Et billede, der indeholder tekst, Font/skrifttype, skærmbillede, cirkel&#10;&#10;Automatisk genereret beskrivelse">
            <a:extLst>
              <a:ext uri="{FF2B5EF4-FFF2-40B4-BE49-F238E27FC236}">
                <a16:creationId xmlns:a16="http://schemas.microsoft.com/office/drawing/2014/main" id="{FE7B3CE0-44D2-C57D-77AE-09E34782C23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0000" y="468000"/>
            <a:ext cx="1614380" cy="1620000"/>
          </a:xfrm>
          <a:prstGeom prst="rect">
            <a:avLst/>
          </a:prstGeom>
        </p:spPr>
      </p:pic>
      <p:pic>
        <p:nvPicPr>
          <p:cNvPr id="11" name="Billede 10">
            <a:extLst>
              <a:ext uri="{FF2B5EF4-FFF2-40B4-BE49-F238E27FC236}">
                <a16:creationId xmlns:a16="http://schemas.microsoft.com/office/drawing/2014/main" id="{A656AB59-5C37-5700-CB51-6C1B9477AA4B}"/>
              </a:ext>
            </a:extLst>
          </p:cNvPr>
          <p:cNvPicPr>
            <a:picLocks noChangeAspect="1"/>
          </p:cNvPicPr>
          <p:nvPr/>
        </p:nvPicPr>
        <p:blipFill>
          <a:blip r:embed="rId5" cstate="print">
            <a:extLst>
              <a:ext uri="{28A0092B-C50C-407E-A947-70E740481C1C}">
                <a14:useLocalDpi xmlns:a14="http://schemas.microsoft.com/office/drawing/2010/main" val="0"/>
              </a:ext>
            </a:extLst>
          </a:blip>
          <a:srcRect l="30235" t="37314" r="29738" b="37362"/>
          <a:stretch>
            <a:fillRect/>
          </a:stretch>
        </p:blipFill>
        <p:spPr>
          <a:xfrm>
            <a:off x="8010319" y="2589405"/>
            <a:ext cx="3748952" cy="3354994"/>
          </a:xfrm>
          <a:prstGeom prst="rect">
            <a:avLst/>
          </a:prstGeom>
        </p:spPr>
      </p:pic>
    </p:spTree>
    <p:extLst>
      <p:ext uri="{BB962C8B-B14F-4D97-AF65-F5344CB8AC3E}">
        <p14:creationId xmlns:p14="http://schemas.microsoft.com/office/powerpoint/2010/main" val="30330552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ladsholder til indhold 9">
            <a:extLst>
              <a:ext uri="{FF2B5EF4-FFF2-40B4-BE49-F238E27FC236}">
                <a16:creationId xmlns:a16="http://schemas.microsoft.com/office/drawing/2014/main" id="{80DE8D3F-0358-3653-501E-20276B54EEEE}"/>
              </a:ext>
            </a:extLst>
          </p:cNvPr>
          <p:cNvSpPr>
            <a:spLocks noGrp="1"/>
          </p:cNvSpPr>
          <p:nvPr>
            <p:ph sz="half" idx="1"/>
          </p:nvPr>
        </p:nvSpPr>
        <p:spPr>
          <a:xfrm>
            <a:off x="609600" y="1600202"/>
            <a:ext cx="5172829" cy="4139291"/>
          </a:xfrm>
        </p:spPr>
        <p:txBody>
          <a:bodyPr/>
          <a:lstStyle/>
          <a:p>
            <a:pPr algn="l"/>
            <a:r>
              <a:rPr lang="da-DK" sz="1800" dirty="0">
                <a:solidFill>
                  <a:schemeClr val="tx1"/>
                </a:solidFill>
                <a:latin typeface="Work Sans" pitchFamily="2" charset="0"/>
              </a:rPr>
              <a:t>Nu skal I konstruere jeres prototype.</a:t>
            </a:r>
          </a:p>
          <a:p>
            <a:pPr algn="l">
              <a:spcBef>
                <a:spcPts val="1800"/>
              </a:spcBef>
            </a:pPr>
            <a:r>
              <a:rPr lang="da-DK" sz="1800" dirty="0">
                <a:solidFill>
                  <a:schemeClr val="tx1"/>
                </a:solidFill>
                <a:latin typeface="Work Sans" pitchFamily="2" charset="0"/>
              </a:rPr>
              <a:t>Husk at teste jeres prototype undervejs. </a:t>
            </a:r>
          </a:p>
          <a:p>
            <a:pPr algn="l">
              <a:spcBef>
                <a:spcPts val="1800"/>
              </a:spcBef>
            </a:pPr>
            <a:r>
              <a:rPr lang="da-DK" sz="1800" dirty="0">
                <a:solidFill>
                  <a:schemeClr val="tx1"/>
                </a:solidFill>
                <a:latin typeface="Work Sans" pitchFamily="2" charset="0"/>
              </a:rPr>
              <a:t>Stop op, når I har lavet en eller flere dele, og test om løsningen fungerer som planlagt.</a:t>
            </a:r>
          </a:p>
          <a:p>
            <a:endParaRPr lang="da-DK" sz="1800" dirty="0">
              <a:solidFill>
                <a:schemeClr val="tx1"/>
              </a:solidFill>
              <a:latin typeface="Work Sans" pitchFamily="2" charset="0"/>
            </a:endParaRPr>
          </a:p>
          <a:p>
            <a:endParaRPr lang="da-DK" sz="1800" dirty="0">
              <a:solidFill>
                <a:schemeClr val="tx1"/>
              </a:solidFill>
              <a:latin typeface="Work Sans" pitchFamily="2" charset="0"/>
            </a:endParaRPr>
          </a:p>
        </p:txBody>
      </p:sp>
      <p:sp>
        <p:nvSpPr>
          <p:cNvPr id="11" name="Pladsholder til tekst 10">
            <a:extLst>
              <a:ext uri="{FF2B5EF4-FFF2-40B4-BE49-F238E27FC236}">
                <a16:creationId xmlns:a16="http://schemas.microsoft.com/office/drawing/2014/main" id="{3E123721-F03E-2737-7383-2343453A5F5C}"/>
              </a:ext>
            </a:extLst>
          </p:cNvPr>
          <p:cNvSpPr>
            <a:spLocks noGrp="1"/>
          </p:cNvSpPr>
          <p:nvPr>
            <p:ph type="body" sz="quarter" idx="10"/>
          </p:nvPr>
        </p:nvSpPr>
        <p:spPr/>
        <p:txBody>
          <a:bodyPr/>
          <a:lstStyle/>
          <a:p>
            <a:r>
              <a:rPr lang="da-DK" dirty="0">
                <a:solidFill>
                  <a:srgbClr val="234B5A"/>
                </a:solidFill>
              </a:rPr>
              <a:t>Konstruere og forbedre</a:t>
            </a:r>
          </a:p>
        </p:txBody>
      </p:sp>
      <p:pic>
        <p:nvPicPr>
          <p:cNvPr id="6" name="Billede 5" descr="Et billede, der indeholder cirkel, Font/skrifttype, Grafik, skærmbillede&#10;&#10;Automatisk genereret beskrivelse">
            <a:extLst>
              <a:ext uri="{FF2B5EF4-FFF2-40B4-BE49-F238E27FC236}">
                <a16:creationId xmlns:a16="http://schemas.microsoft.com/office/drawing/2014/main" id="{FA779484-F542-CC1E-EEEB-93CDCB93E4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80000" y="468000"/>
            <a:ext cx="1625970" cy="1620000"/>
          </a:xfrm>
          <a:prstGeom prst="rect">
            <a:avLst/>
          </a:prstGeom>
        </p:spPr>
      </p:pic>
      <p:pic>
        <p:nvPicPr>
          <p:cNvPr id="7" name="Billede 6" descr="Et billede, der indeholder cirkel, Font/skrifttype, Grafik, logo&#10;&#10;Automatisk genereret beskrivelse">
            <a:extLst>
              <a:ext uri="{FF2B5EF4-FFF2-40B4-BE49-F238E27FC236}">
                <a16:creationId xmlns:a16="http://schemas.microsoft.com/office/drawing/2014/main" id="{00809765-C3B5-F266-57AE-65B0D98C4B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0000" y="2304000"/>
            <a:ext cx="1608112" cy="1620000"/>
          </a:xfrm>
          <a:prstGeom prst="rect">
            <a:avLst/>
          </a:prstGeom>
        </p:spPr>
      </p:pic>
      <p:pic>
        <p:nvPicPr>
          <p:cNvPr id="5" name="Billede 4">
            <a:extLst>
              <a:ext uri="{FF2B5EF4-FFF2-40B4-BE49-F238E27FC236}">
                <a16:creationId xmlns:a16="http://schemas.microsoft.com/office/drawing/2014/main" id="{66888BCA-9C93-8D8C-6AB4-BF28DDA49884}"/>
              </a:ext>
            </a:extLst>
          </p:cNvPr>
          <p:cNvPicPr>
            <a:picLocks noChangeAspect="1"/>
          </p:cNvPicPr>
          <p:nvPr/>
        </p:nvPicPr>
        <p:blipFill>
          <a:blip r:embed="rId5" cstate="print">
            <a:extLst>
              <a:ext uri="{28A0092B-C50C-407E-A947-70E740481C1C}">
                <a14:useLocalDpi xmlns:a14="http://schemas.microsoft.com/office/drawing/2010/main" val="0"/>
              </a:ext>
            </a:extLst>
          </a:blip>
          <a:srcRect l="29821" r="27400"/>
          <a:stretch>
            <a:fillRect/>
          </a:stretch>
        </p:blipFill>
        <p:spPr>
          <a:xfrm>
            <a:off x="6049786" y="1678560"/>
            <a:ext cx="2870548" cy="4473443"/>
          </a:xfrm>
          <a:prstGeom prst="rect">
            <a:avLst/>
          </a:prstGeom>
        </p:spPr>
      </p:pic>
    </p:spTree>
    <p:extLst>
      <p:ext uri="{BB962C8B-B14F-4D97-AF65-F5344CB8AC3E}">
        <p14:creationId xmlns:p14="http://schemas.microsoft.com/office/powerpoint/2010/main" val="3190393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61C92-B000-53AA-A243-C500369763EC}"/>
            </a:ext>
          </a:extLst>
        </p:cNvPr>
        <p:cNvGrpSpPr/>
        <p:nvPr/>
      </p:nvGrpSpPr>
      <p:grpSpPr>
        <a:xfrm>
          <a:off x="0" y="0"/>
          <a:ext cx="0" cy="0"/>
          <a:chOff x="0" y="0"/>
          <a:chExt cx="0" cy="0"/>
        </a:xfrm>
      </p:grpSpPr>
      <p:sp>
        <p:nvSpPr>
          <p:cNvPr id="6" name="Pladsholder til indhold 1">
            <a:extLst>
              <a:ext uri="{FF2B5EF4-FFF2-40B4-BE49-F238E27FC236}">
                <a16:creationId xmlns:a16="http://schemas.microsoft.com/office/drawing/2014/main" id="{AE270A35-C647-EF44-C35C-E3E1DC036CB5}"/>
              </a:ext>
            </a:extLst>
          </p:cNvPr>
          <p:cNvSpPr txBox="1">
            <a:spLocks/>
          </p:cNvSpPr>
          <p:nvPr/>
        </p:nvSpPr>
        <p:spPr>
          <a:xfrm>
            <a:off x="609600" y="1600202"/>
            <a:ext cx="4918745" cy="4139291"/>
          </a:xfrm>
          <a:prstGeom prst="rect">
            <a:avLst/>
          </a:prstGeom>
        </p:spPr>
        <p:txBody>
          <a:bodyPr/>
          <a:lstStyle>
            <a:lvl1pPr marL="0" indent="0" algn="l" defTabSz="457200" rtl="0" eaLnBrk="1" latinLnBrk="0" hangingPunct="1">
              <a:spcBef>
                <a:spcPct val="20000"/>
              </a:spcBef>
              <a:buFontTx/>
              <a:buNone/>
              <a:defRPr sz="1400" b="0" i="0" kern="1200">
                <a:solidFill>
                  <a:schemeClr val="bg1"/>
                </a:solidFill>
                <a:latin typeface="Trade Gothic LT Std" panose="00000500000000000000" pitchFamily="50" charset="0"/>
                <a:ea typeface="+mn-ea"/>
                <a:cs typeface="Arial" panose="020B0604020202020204" pitchFamily="34" charset="0"/>
              </a:defRPr>
            </a:lvl1pPr>
            <a:lvl2pPr marL="742950" indent="-285750" algn="l" defTabSz="457200" rtl="0" eaLnBrk="1" latinLnBrk="0" hangingPunct="1">
              <a:spcBef>
                <a:spcPct val="20000"/>
              </a:spcBef>
              <a:buFont typeface="Wingdings" charset="2"/>
              <a:buChar char="§"/>
              <a:defRPr sz="2400" b="0" i="0" kern="1200">
                <a:solidFill>
                  <a:schemeClr val="bg1"/>
                </a:solidFill>
                <a:latin typeface="Trade Gothic"/>
                <a:ea typeface="+mn-ea"/>
                <a:cs typeface="TradeGothic Light"/>
              </a:defRPr>
            </a:lvl2pPr>
            <a:lvl3pPr marL="1143000" indent="-228600" algn="l" defTabSz="457200" rtl="0" eaLnBrk="1" latinLnBrk="0" hangingPunct="1">
              <a:spcBef>
                <a:spcPct val="20000"/>
              </a:spcBef>
              <a:buFont typeface="Wingdings" charset="2"/>
              <a:buChar char="§"/>
              <a:defRPr sz="2000" b="0" i="0" kern="1200">
                <a:solidFill>
                  <a:schemeClr val="bg1"/>
                </a:solidFill>
                <a:latin typeface="Trade Gothic"/>
                <a:ea typeface="+mn-ea"/>
                <a:cs typeface="TradeGothic Light"/>
              </a:defRPr>
            </a:lvl3pPr>
            <a:lvl4pPr marL="1600200" indent="-228600" algn="l" defTabSz="457200" rtl="0" eaLnBrk="1" latinLnBrk="0" hangingPunct="1">
              <a:spcBef>
                <a:spcPct val="20000"/>
              </a:spcBef>
              <a:buFont typeface="Wingdings" charset="2"/>
              <a:buChar char="§"/>
              <a:defRPr sz="1800" b="0" i="0" kern="1200">
                <a:solidFill>
                  <a:schemeClr val="bg1"/>
                </a:solidFill>
                <a:latin typeface="Trade Gothic"/>
                <a:ea typeface="+mn-ea"/>
                <a:cs typeface="TradeGothic Light"/>
              </a:defRPr>
            </a:lvl4pPr>
            <a:lvl5pPr marL="2057400" indent="-228600" algn="l" defTabSz="457200" rtl="0" eaLnBrk="1" latinLnBrk="0" hangingPunct="1">
              <a:spcBef>
                <a:spcPct val="20000"/>
              </a:spcBef>
              <a:buFont typeface="Wingdings" charset="2"/>
              <a:buChar char="§"/>
              <a:defRPr sz="1800" b="0" i="0" kern="1200">
                <a:solidFill>
                  <a:schemeClr val="bg1"/>
                </a:solidFill>
                <a:latin typeface="Trade Gothic"/>
                <a:ea typeface="+mn-ea"/>
                <a:cs typeface="TradeGothic Light"/>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a:spcBef>
                <a:spcPts val="1200"/>
              </a:spcBef>
            </a:pPr>
            <a:r>
              <a:rPr lang="da-DK" sz="1800" dirty="0">
                <a:solidFill>
                  <a:schemeClr val="tx1"/>
                </a:solidFill>
                <a:latin typeface="Work Sans" pitchFamily="2" charset="0"/>
              </a:rPr>
              <a:t>Som afslutning på Engineering Day, skal I præsentere jeres prototype. </a:t>
            </a:r>
          </a:p>
          <a:p>
            <a:pPr>
              <a:spcBef>
                <a:spcPts val="1200"/>
              </a:spcBef>
            </a:pPr>
            <a:r>
              <a:rPr lang="da-DK" sz="1800" dirty="0">
                <a:solidFill>
                  <a:schemeClr val="tx1"/>
                </a:solidFill>
                <a:latin typeface="Work Sans" pitchFamily="2" charset="0"/>
              </a:rPr>
              <a:t>Her skal I fortælle om:</a:t>
            </a:r>
          </a:p>
          <a:p>
            <a:pPr marL="180000" indent="-180000">
              <a:spcBef>
                <a:spcPts val="600"/>
              </a:spcBef>
              <a:buFont typeface="Arial" panose="020B0604020202020204" pitchFamily="34" charset="0"/>
              <a:buChar char="•"/>
            </a:pPr>
            <a:r>
              <a:rPr lang="da-DK" sz="1800" dirty="0">
                <a:solidFill>
                  <a:schemeClr val="tx1"/>
                </a:solidFill>
                <a:latin typeface="Work Sans" pitchFamily="2" charset="0"/>
              </a:rPr>
              <a:t>Hvordan jeres fælde virker?</a:t>
            </a:r>
          </a:p>
          <a:p>
            <a:pPr marL="180000" indent="-180000">
              <a:spcBef>
                <a:spcPts val="600"/>
              </a:spcBef>
              <a:buFont typeface="Arial" panose="020B0604020202020204" pitchFamily="34" charset="0"/>
              <a:buChar char="•"/>
            </a:pPr>
            <a:r>
              <a:rPr lang="da-DK" sz="1800" dirty="0">
                <a:solidFill>
                  <a:schemeClr val="tx1"/>
                </a:solidFill>
                <a:latin typeface="Work Sans" pitchFamily="2" charset="0"/>
              </a:rPr>
              <a:t>Hvad den skal fange?</a:t>
            </a:r>
          </a:p>
          <a:p>
            <a:pPr marL="180000" indent="-180000">
              <a:spcBef>
                <a:spcPts val="600"/>
              </a:spcBef>
              <a:buFont typeface="Arial" panose="020B0604020202020204" pitchFamily="34" charset="0"/>
              <a:buChar char="•"/>
            </a:pPr>
            <a:r>
              <a:rPr lang="da-DK" sz="1800" dirty="0">
                <a:solidFill>
                  <a:schemeClr val="tx1"/>
                </a:solidFill>
                <a:latin typeface="Work Sans" pitchFamily="2" charset="0"/>
              </a:rPr>
              <a:t>Hvordan undgår I, at det I fanger, tager skade?</a:t>
            </a:r>
          </a:p>
          <a:p>
            <a:pPr marL="180000" indent="-180000">
              <a:spcBef>
                <a:spcPts val="600"/>
              </a:spcBef>
              <a:buFont typeface="Arial" panose="020B0604020202020204" pitchFamily="34" charset="0"/>
              <a:buChar char="•"/>
            </a:pPr>
            <a:r>
              <a:rPr lang="da-DK" sz="1800" dirty="0">
                <a:solidFill>
                  <a:schemeClr val="tx1"/>
                </a:solidFill>
                <a:latin typeface="Work Sans" pitchFamily="2" charset="0"/>
              </a:rPr>
              <a:t>Hvad ville I forbedre, hvis I havde mere tid?</a:t>
            </a:r>
          </a:p>
          <a:p>
            <a:endParaRPr lang="da-DK" dirty="0">
              <a:latin typeface="Work Sans" pitchFamily="2" charset="0"/>
            </a:endParaRPr>
          </a:p>
        </p:txBody>
      </p:sp>
      <p:sp>
        <p:nvSpPr>
          <p:cNvPr id="3" name="Pladsholder til tekst 2">
            <a:extLst>
              <a:ext uri="{FF2B5EF4-FFF2-40B4-BE49-F238E27FC236}">
                <a16:creationId xmlns:a16="http://schemas.microsoft.com/office/drawing/2014/main" id="{6E1DB53D-4B8E-C107-72D8-2157C6B6C8B6}"/>
              </a:ext>
            </a:extLst>
          </p:cNvPr>
          <p:cNvSpPr>
            <a:spLocks noGrp="1"/>
          </p:cNvSpPr>
          <p:nvPr>
            <p:ph type="body" sz="quarter" idx="10"/>
          </p:nvPr>
        </p:nvSpPr>
        <p:spPr/>
        <p:txBody>
          <a:bodyPr/>
          <a:lstStyle/>
          <a:p>
            <a:r>
              <a:rPr lang="da-DK" dirty="0">
                <a:solidFill>
                  <a:srgbClr val="234B5A"/>
                </a:solidFill>
              </a:rPr>
              <a:t>Præsentere</a:t>
            </a:r>
          </a:p>
        </p:txBody>
      </p:sp>
      <p:pic>
        <p:nvPicPr>
          <p:cNvPr id="5" name="Billede 4" descr="Et billede, der indeholder tekst, cirkel, Font/skrifttype, skærmbillede&#10;&#10;AI-genereret indhold kan være ukorrekt.">
            <a:extLst>
              <a:ext uri="{FF2B5EF4-FFF2-40B4-BE49-F238E27FC236}">
                <a16:creationId xmlns:a16="http://schemas.microsoft.com/office/drawing/2014/main" id="{2BEE3C38-EE82-A755-2DDD-03F7ADB85D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65919" y="1278529"/>
            <a:ext cx="6138886" cy="3845035"/>
          </a:xfrm>
          <a:prstGeom prst="rect">
            <a:avLst/>
          </a:prstGeom>
        </p:spPr>
      </p:pic>
    </p:spTree>
    <p:extLst>
      <p:ext uri="{BB962C8B-B14F-4D97-AF65-F5344CB8AC3E}">
        <p14:creationId xmlns:p14="http://schemas.microsoft.com/office/powerpoint/2010/main" val="32968164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10B81235-1A39-7583-3B5A-22F1B50EE2E3}"/>
              </a:ext>
            </a:extLst>
          </p:cNvPr>
          <p:cNvSpPr>
            <a:spLocks noGrp="1"/>
          </p:cNvSpPr>
          <p:nvPr>
            <p:ph type="body" sz="quarter" idx="10"/>
          </p:nvPr>
        </p:nvSpPr>
        <p:spPr/>
        <p:txBody>
          <a:bodyPr/>
          <a:lstStyle/>
          <a:p>
            <a:r>
              <a:rPr lang="da-DK"/>
              <a:t>EngineeringDay.dk</a:t>
            </a:r>
            <a:endParaRPr lang="da-DK">
              <a:solidFill>
                <a:schemeClr val="bg1"/>
              </a:solidFill>
            </a:endParaRPr>
          </a:p>
        </p:txBody>
      </p:sp>
      <p:sp>
        <p:nvSpPr>
          <p:cNvPr id="3" name="Rektangel 2">
            <a:extLst>
              <a:ext uri="{FF2B5EF4-FFF2-40B4-BE49-F238E27FC236}">
                <a16:creationId xmlns:a16="http://schemas.microsoft.com/office/drawing/2014/main" id="{63DFEBCA-8596-631E-9BC7-BB0B0582A00E}"/>
              </a:ext>
            </a:extLst>
          </p:cNvPr>
          <p:cNvSpPr/>
          <p:nvPr/>
        </p:nvSpPr>
        <p:spPr>
          <a:xfrm>
            <a:off x="0" y="5677469"/>
            <a:ext cx="12192000" cy="1180531"/>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26" name="Picture 2">
            <a:extLst>
              <a:ext uri="{FF2B5EF4-FFF2-40B4-BE49-F238E27FC236}">
                <a16:creationId xmlns:a16="http://schemas.microsoft.com/office/drawing/2014/main" id="{5D1008D1-40E8-90DD-BB23-46A4362225D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19980" y="5977626"/>
            <a:ext cx="2666375" cy="58021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AC0C9472-1753-19FF-8B82-4383828B0D3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83153" y="5797735"/>
            <a:ext cx="1129684" cy="91786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48DECD6D-4E94-7A2A-5CE0-626778E19ED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8086" y="5797735"/>
            <a:ext cx="2447924" cy="1223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7619201"/>
      </p:ext>
    </p:extLst>
  </p:cSld>
  <p:clrMapOvr>
    <a:masterClrMapping/>
  </p:clrMapOvr>
</p:sld>
</file>

<file path=ppt/theme/theme1.xml><?xml version="1.0" encoding="utf-8"?>
<a:theme xmlns:a="http://schemas.openxmlformats.org/drawingml/2006/main" name="1_Hvid baggrund lille hjørnelogo">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Hvid baggrund lille hjørnelogo">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Grøn baggrund lille hjørnelogo">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9556b18-80b3-495f-bf06-e7a3be1966d2">
      <Terms xmlns="http://schemas.microsoft.com/office/infopath/2007/PartnerControls"/>
    </lcf76f155ced4ddcb4097134ff3c332f>
    <TaxCatchAll xmlns="a182a518-1075-4414-b33f-9ae5c587f5b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824A62435C14A4286DB020D2DE62476" ma:contentTypeVersion="19" ma:contentTypeDescription="Create a new document." ma:contentTypeScope="" ma:versionID="e0ccf87171acdd082e0fa4d0f22a97b2">
  <xsd:schema xmlns:xsd="http://www.w3.org/2001/XMLSchema" xmlns:xs="http://www.w3.org/2001/XMLSchema" xmlns:p="http://schemas.microsoft.com/office/2006/metadata/properties" xmlns:ns2="c9556b18-80b3-495f-bf06-e7a3be1966d2" xmlns:ns3="a182a518-1075-4414-b33f-9ae5c587f5b3" targetNamespace="http://schemas.microsoft.com/office/2006/metadata/properties" ma:root="true" ma:fieldsID="a893559a8696822b2f291f681c643d67" ns2:_="" ns3:_="">
    <xsd:import namespace="c9556b18-80b3-495f-bf06-e7a3be1966d2"/>
    <xsd:import namespace="a182a518-1075-4414-b33f-9ae5c587f5b3"/>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556b18-80b3-495f-bf06-e7a3be1966d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8568548-9f5a-4e35-9c17-968ba1d5feab"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182a518-1075-4414-b33f-9ae5c587f5b3"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b5b5a254-60cb-4216-8964-bd87b223acca}" ma:internalName="TaxCatchAll" ma:showField="CatchAllData" ma:web="a182a518-1075-4414-b33f-9ae5c587f5b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5B903B5-7819-48B3-BDE7-5A2A094A0464}">
  <ds:schemaRefs>
    <ds:schemaRef ds:uri="http://schemas.microsoft.com/sharepoint/v3/contenttype/forms"/>
  </ds:schemaRefs>
</ds:datastoreItem>
</file>

<file path=customXml/itemProps2.xml><?xml version="1.0" encoding="utf-8"?>
<ds:datastoreItem xmlns:ds="http://schemas.openxmlformats.org/officeDocument/2006/customXml" ds:itemID="{19861F33-8CF6-4C0E-845F-6B313744A3FF}">
  <ds:schemaRefs>
    <ds:schemaRef ds:uri="http://schemas.microsoft.com/office/infopath/2007/PartnerControls"/>
    <ds:schemaRef ds:uri="http://schemas.microsoft.com/office/2006/metadata/properties"/>
    <ds:schemaRef ds:uri="http://purl.org/dc/elements/1.1/"/>
    <ds:schemaRef ds:uri="http://schemas.microsoft.com/office/2006/documentManagement/types"/>
    <ds:schemaRef ds:uri="a182a518-1075-4414-b33f-9ae5c587f5b3"/>
    <ds:schemaRef ds:uri="http://schemas.openxmlformats.org/package/2006/metadata/core-properties"/>
    <ds:schemaRef ds:uri="c9556b18-80b3-495f-bf06-e7a3be1966d2"/>
    <ds:schemaRef ds:uri="http://www.w3.org/XML/1998/namespace"/>
    <ds:schemaRef ds:uri="http://purl.org/dc/dcmitype/"/>
    <ds:schemaRef ds:uri="http://purl.org/dc/terms/"/>
  </ds:schemaRefs>
</ds:datastoreItem>
</file>

<file path=customXml/itemProps3.xml><?xml version="1.0" encoding="utf-8"?>
<ds:datastoreItem xmlns:ds="http://schemas.openxmlformats.org/officeDocument/2006/customXml" ds:itemID="{DA359853-4BAF-4E84-801F-9AB39F66E9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9556b18-80b3-495f-bf06-e7a3be1966d2"/>
    <ds:schemaRef ds:uri="a182a518-1075-4414-b33f-9ae5c587f5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Tema1</Template>
  <TotalTime>604</TotalTime>
  <Words>740</Words>
  <Application>Microsoft Office PowerPoint</Application>
  <PresentationFormat>Widescreen</PresentationFormat>
  <Paragraphs>85</Paragraphs>
  <Slides>17</Slides>
  <Notes>12</Notes>
  <HiddenSlides>0</HiddenSlides>
  <MMClips>1</MMClips>
  <ScaleCrop>false</ScaleCrop>
  <HeadingPairs>
    <vt:vector size="6" baseType="variant">
      <vt:variant>
        <vt:lpstr>Benyttede skrifttyper</vt:lpstr>
      </vt:variant>
      <vt:variant>
        <vt:i4>8</vt:i4>
      </vt:variant>
      <vt:variant>
        <vt:lpstr>Tema</vt:lpstr>
      </vt:variant>
      <vt:variant>
        <vt:i4>3</vt:i4>
      </vt:variant>
      <vt:variant>
        <vt:lpstr>Slidetitler</vt:lpstr>
      </vt:variant>
      <vt:variant>
        <vt:i4>17</vt:i4>
      </vt:variant>
    </vt:vector>
  </HeadingPairs>
  <TitlesOfParts>
    <vt:vector size="28" baseType="lpstr">
      <vt:lpstr>Segoe UI</vt:lpstr>
      <vt:lpstr>Rockwell</vt:lpstr>
      <vt:lpstr>Arial</vt:lpstr>
      <vt:lpstr>BetonEF-Bold</vt:lpstr>
      <vt:lpstr>Wingdings</vt:lpstr>
      <vt:lpstr>Trade Gothic</vt:lpstr>
      <vt:lpstr>Work Sans</vt:lpstr>
      <vt:lpstr>Calibri</vt:lpstr>
      <vt:lpstr>1_Hvid baggrund lille hjørnelogo</vt:lpstr>
      <vt:lpstr>Hvid baggrund lille hjørnelogo</vt:lpstr>
      <vt:lpstr>Grøn baggrund lille hjørnelogo</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IDA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Marie Langskov</dc:creator>
  <cp:lastModifiedBy>David Russel</cp:lastModifiedBy>
  <cp:revision>13</cp:revision>
  <cp:lastPrinted>2013-03-20T07:57:09Z</cp:lastPrinted>
  <dcterms:created xsi:type="dcterms:W3CDTF">2013-03-25T08:44:40Z</dcterms:created>
  <dcterms:modified xsi:type="dcterms:W3CDTF">2026-09-14T11:20:18Z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0x010100B824A62435C14A4286DB020D2DE62476</vt:lpwstr>
  </property>
  <property fmtid="{D5CDD505-2E9C-101B-9397-08002B2CF9AE}" pid="3" name="MediaServiceImageTags">
    <vt:lpwstr/>
  </property>
</Properties>
</file>