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7FE4E444_4BE1122B.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9" r:id="rId4"/>
    <p:sldMasterId id="2147483703" r:id="rId5"/>
    <p:sldMasterId id="2147483942" r:id="rId6"/>
  </p:sldMasterIdLst>
  <p:notesMasterIdLst>
    <p:notesMasterId r:id="rId24"/>
  </p:notesMasterIdLst>
  <p:handoutMasterIdLst>
    <p:handoutMasterId r:id="rId25"/>
  </p:handoutMasterIdLst>
  <p:sldIdLst>
    <p:sldId id="2145707034" r:id="rId7"/>
    <p:sldId id="2145707061" r:id="rId8"/>
    <p:sldId id="266" r:id="rId9"/>
    <p:sldId id="2145707065" r:id="rId10"/>
    <p:sldId id="2145707054" r:id="rId11"/>
    <p:sldId id="300" r:id="rId12"/>
    <p:sldId id="2145707075" r:id="rId13"/>
    <p:sldId id="2145707066" r:id="rId14"/>
    <p:sldId id="2145707073" r:id="rId15"/>
    <p:sldId id="2145707072" r:id="rId16"/>
    <p:sldId id="2145707068" r:id="rId17"/>
    <p:sldId id="2145707069" r:id="rId18"/>
    <p:sldId id="2145707077" r:id="rId19"/>
    <p:sldId id="2145707076" r:id="rId20"/>
    <p:sldId id="2145707071" r:id="rId21"/>
    <p:sldId id="375" r:id="rId22"/>
    <p:sldId id="2145707050" r:id="rId23"/>
  </p:sldIdLst>
  <p:sldSz cx="12192000" cy="6858000"/>
  <p:notesSz cx="6705600" cy="98425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00">
          <p15:clr>
            <a:srgbClr val="A4A3A4"/>
          </p15:clr>
        </p15:guide>
        <p15:guide id="2" pos="211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037F57-4D03-EACA-A1F0-B255BE3E63AE}" name="David Russel" initials="DR" userId="S::daru@ida.dk::99469b3f-e1d4-409d-aa44-2a8418279fcc" providerId="AD"/>
  <p188:author id="{BEE736D4-FE1A-3550-0075-AD26250D0FD6}" name="Nina Ahnstrøm" initials="NA" userId="S::niah@ida.dk::09669543-dc8d-4c2d-b804-47fea416e5c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10B"/>
    <a:srgbClr val="234B5A"/>
    <a:srgbClr val="587F8A"/>
    <a:srgbClr val="BCCF00"/>
    <a:srgbClr val="E1E500"/>
    <a:srgbClr val="0C0B0B"/>
    <a:srgbClr val="F5E6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743F82-8458-4306-86B2-BA4D009EDB0D}" v="1" dt="2026-06-02T12:03:22.9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68" y="7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00"/>
        <p:guide pos="21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Rosendal" userId="7407fd49-cfc4-4da2-bdce-f3ef2678b600" providerId="ADAL" clId="{2760E7E5-8E82-47C3-9612-51F0CF37BD65}"/>
    <pc:docChg chg="custSel modSld">
      <pc:chgData name="Sara Rosendal" userId="7407fd49-cfc4-4da2-bdce-f3ef2678b600" providerId="ADAL" clId="{2760E7E5-8E82-47C3-9612-51F0CF37BD65}" dt="2026-06-01T13:36:40.771" v="620" actId="20577"/>
      <pc:docMkLst>
        <pc:docMk/>
      </pc:docMkLst>
      <pc:sldChg chg="modSp mod">
        <pc:chgData name="Sara Rosendal" userId="7407fd49-cfc4-4da2-bdce-f3ef2678b600" providerId="ADAL" clId="{2760E7E5-8E82-47C3-9612-51F0CF37BD65}" dt="2026-06-01T13:31:52.002" v="602" actId="20577"/>
        <pc:sldMkLst>
          <pc:docMk/>
          <pc:sldMk cId="3848389493" sldId="266"/>
        </pc:sldMkLst>
        <pc:spChg chg="mod">
          <ac:chgData name="Sara Rosendal" userId="7407fd49-cfc4-4da2-bdce-f3ef2678b600" providerId="ADAL" clId="{2760E7E5-8E82-47C3-9612-51F0CF37BD65}" dt="2026-06-01T13:31:37.801" v="601" actId="20577"/>
          <ac:spMkLst>
            <pc:docMk/>
            <pc:sldMk cId="3848389493" sldId="266"/>
            <ac:spMk id="2" creationId="{5DD4F736-4F94-85DB-E58B-CF652E439576}"/>
          </ac:spMkLst>
        </pc:spChg>
        <pc:spChg chg="mod">
          <ac:chgData name="Sara Rosendal" userId="7407fd49-cfc4-4da2-bdce-f3ef2678b600" providerId="ADAL" clId="{2760E7E5-8E82-47C3-9612-51F0CF37BD65}" dt="2026-06-01T13:31:52.002" v="602" actId="20577"/>
          <ac:spMkLst>
            <pc:docMk/>
            <pc:sldMk cId="3848389493" sldId="266"/>
            <ac:spMk id="7" creationId="{39202AA5-B97E-9E95-97C7-807FDED084E4}"/>
          </ac:spMkLst>
        </pc:spChg>
      </pc:sldChg>
      <pc:sldChg chg="modSp mod">
        <pc:chgData name="Sara Rosendal" userId="7407fd49-cfc4-4da2-bdce-f3ef2678b600" providerId="ADAL" clId="{2760E7E5-8E82-47C3-9612-51F0CF37BD65}" dt="2026-06-01T13:36:40.771" v="620" actId="20577"/>
        <pc:sldMkLst>
          <pc:docMk/>
          <pc:sldMk cId="944702848" sldId="375"/>
        </pc:sldMkLst>
        <pc:spChg chg="mod">
          <ac:chgData name="Sara Rosendal" userId="7407fd49-cfc4-4da2-bdce-f3ef2678b600" providerId="ADAL" clId="{2760E7E5-8E82-47C3-9612-51F0CF37BD65}" dt="2026-06-01T13:36:40.771" v="620" actId="20577"/>
          <ac:spMkLst>
            <pc:docMk/>
            <pc:sldMk cId="944702848" sldId="375"/>
            <ac:spMk id="6" creationId="{7240811A-0965-07F4-3512-1950D78EA2FB}"/>
          </ac:spMkLst>
        </pc:spChg>
      </pc:sldChg>
      <pc:sldChg chg="modSp mod">
        <pc:chgData name="Sara Rosendal" userId="7407fd49-cfc4-4da2-bdce-f3ef2678b600" providerId="ADAL" clId="{2760E7E5-8E82-47C3-9612-51F0CF37BD65}" dt="2026-06-01T13:32:53.861" v="606" actId="20577"/>
        <pc:sldMkLst>
          <pc:docMk/>
          <pc:sldMk cId="2456010768" sldId="2145707066"/>
        </pc:sldMkLst>
        <pc:spChg chg="mod">
          <ac:chgData name="Sara Rosendal" userId="7407fd49-cfc4-4da2-bdce-f3ef2678b600" providerId="ADAL" clId="{2760E7E5-8E82-47C3-9612-51F0CF37BD65}" dt="2026-06-01T13:32:53.861" v="606" actId="20577"/>
          <ac:spMkLst>
            <pc:docMk/>
            <pc:sldMk cId="2456010768" sldId="2145707066"/>
            <ac:spMk id="2" creationId="{4F9D2DE6-54EE-7C3B-0742-BB819D981871}"/>
          </ac:spMkLst>
        </pc:spChg>
      </pc:sldChg>
      <pc:sldChg chg="modSp mod">
        <pc:chgData name="Sara Rosendal" userId="7407fd49-cfc4-4da2-bdce-f3ef2678b600" providerId="ADAL" clId="{2760E7E5-8E82-47C3-9612-51F0CF37BD65}" dt="2026-06-01T13:34:09.145" v="609" actId="20577"/>
        <pc:sldMkLst>
          <pc:docMk/>
          <pc:sldMk cId="3247645726" sldId="2145707068"/>
        </pc:sldMkLst>
        <pc:spChg chg="mod">
          <ac:chgData name="Sara Rosendal" userId="7407fd49-cfc4-4da2-bdce-f3ef2678b600" providerId="ADAL" clId="{2760E7E5-8E82-47C3-9612-51F0CF37BD65}" dt="2026-06-01T13:34:09.145" v="609" actId="20577"/>
          <ac:spMkLst>
            <pc:docMk/>
            <pc:sldMk cId="3247645726" sldId="2145707068"/>
            <ac:spMk id="8" creationId="{6E0B039E-B411-2C45-868E-25797B9B5941}"/>
          </ac:spMkLst>
        </pc:spChg>
      </pc:sldChg>
      <pc:sldChg chg="modSp mod">
        <pc:chgData name="Sara Rosendal" userId="7407fd49-cfc4-4da2-bdce-f3ef2678b600" providerId="ADAL" clId="{2760E7E5-8E82-47C3-9612-51F0CF37BD65}" dt="2026-06-01T13:34:49.505" v="612" actId="20577"/>
        <pc:sldMkLst>
          <pc:docMk/>
          <pc:sldMk cId="3517269253" sldId="2145707069"/>
        </pc:sldMkLst>
        <pc:spChg chg="mod">
          <ac:chgData name="Sara Rosendal" userId="7407fd49-cfc4-4da2-bdce-f3ef2678b600" providerId="ADAL" clId="{2760E7E5-8E82-47C3-9612-51F0CF37BD65}" dt="2026-06-01T13:34:49.505" v="612" actId="20577"/>
          <ac:spMkLst>
            <pc:docMk/>
            <pc:sldMk cId="3517269253" sldId="2145707069"/>
            <ac:spMk id="3" creationId="{3DD408A5-E4DA-66E5-E342-BD1631DA7A12}"/>
          </ac:spMkLst>
        </pc:spChg>
      </pc:sldChg>
      <pc:sldChg chg="modSp mod">
        <pc:chgData name="Sara Rosendal" userId="7407fd49-cfc4-4da2-bdce-f3ef2678b600" providerId="ADAL" clId="{2760E7E5-8E82-47C3-9612-51F0CF37BD65}" dt="2026-06-01T13:36:21.138" v="619" actId="20577"/>
        <pc:sldMkLst>
          <pc:docMk/>
          <pc:sldMk cId="364217765" sldId="2145707071"/>
        </pc:sldMkLst>
        <pc:spChg chg="mod">
          <ac:chgData name="Sara Rosendal" userId="7407fd49-cfc4-4da2-bdce-f3ef2678b600" providerId="ADAL" clId="{2760E7E5-8E82-47C3-9612-51F0CF37BD65}" dt="2026-06-01T13:36:21.138" v="619" actId="20577"/>
          <ac:spMkLst>
            <pc:docMk/>
            <pc:sldMk cId="364217765" sldId="2145707071"/>
            <ac:spMk id="10" creationId="{80DE8D3F-0358-3653-501E-20276B54EEEE}"/>
          </ac:spMkLst>
        </pc:spChg>
      </pc:sldChg>
      <pc:sldChg chg="modSp mod">
        <pc:chgData name="Sara Rosendal" userId="7407fd49-cfc4-4da2-bdce-f3ef2678b600" providerId="ADAL" clId="{2760E7E5-8E82-47C3-9612-51F0CF37BD65}" dt="2026-06-01T13:33:48.287" v="608" actId="20577"/>
        <pc:sldMkLst>
          <pc:docMk/>
          <pc:sldMk cId="201232075" sldId="2145707072"/>
        </pc:sldMkLst>
        <pc:spChg chg="mod">
          <ac:chgData name="Sara Rosendal" userId="7407fd49-cfc4-4da2-bdce-f3ef2678b600" providerId="ADAL" clId="{2760E7E5-8E82-47C3-9612-51F0CF37BD65}" dt="2026-06-01T13:33:48.287" v="608" actId="20577"/>
          <ac:spMkLst>
            <pc:docMk/>
            <pc:sldMk cId="201232075" sldId="2145707072"/>
            <ac:spMk id="2" creationId="{1E74839C-95B6-11E7-2DA3-3DF10FC9727D}"/>
          </ac:spMkLst>
        </pc:spChg>
      </pc:sldChg>
      <pc:sldChg chg="modSp mod">
        <pc:chgData name="Sara Rosendal" userId="7407fd49-cfc4-4da2-bdce-f3ef2678b600" providerId="ADAL" clId="{2760E7E5-8E82-47C3-9612-51F0CF37BD65}" dt="2026-06-01T13:32:06.926" v="603" actId="20577"/>
        <pc:sldMkLst>
          <pc:docMk/>
          <pc:sldMk cId="3163151234" sldId="2145707075"/>
        </pc:sldMkLst>
        <pc:spChg chg="mod">
          <ac:chgData name="Sara Rosendal" userId="7407fd49-cfc4-4da2-bdce-f3ef2678b600" providerId="ADAL" clId="{2760E7E5-8E82-47C3-9612-51F0CF37BD65}" dt="2026-06-01T13:32:06.926" v="603" actId="20577"/>
          <ac:spMkLst>
            <pc:docMk/>
            <pc:sldMk cId="3163151234" sldId="2145707075"/>
            <ac:spMk id="6" creationId="{AA36F54C-7FC7-6A40-94F6-72A12C0A5DE1}"/>
          </ac:spMkLst>
        </pc:spChg>
      </pc:sldChg>
      <pc:sldChg chg="modSp mod">
        <pc:chgData name="Sara Rosendal" userId="7407fd49-cfc4-4da2-bdce-f3ef2678b600" providerId="ADAL" clId="{2760E7E5-8E82-47C3-9612-51F0CF37BD65}" dt="2026-06-01T13:35:55.242" v="617" actId="20577"/>
        <pc:sldMkLst>
          <pc:docMk/>
          <pc:sldMk cId="1273041451" sldId="2145707076"/>
        </pc:sldMkLst>
        <pc:spChg chg="mod">
          <ac:chgData name="Sara Rosendal" userId="7407fd49-cfc4-4da2-bdce-f3ef2678b600" providerId="ADAL" clId="{2760E7E5-8E82-47C3-9612-51F0CF37BD65}" dt="2026-06-01T13:35:55.242" v="617" actId="20577"/>
          <ac:spMkLst>
            <pc:docMk/>
            <pc:sldMk cId="1273041451" sldId="2145707076"/>
            <ac:spMk id="3" creationId="{BC92DBFF-6BE7-7D00-F75F-EB475970204F}"/>
          </ac:spMkLst>
        </pc:spChg>
      </pc:sldChg>
      <pc:sldChg chg="modSp mod">
        <pc:chgData name="Sara Rosendal" userId="7407fd49-cfc4-4da2-bdce-f3ef2678b600" providerId="ADAL" clId="{2760E7E5-8E82-47C3-9612-51F0CF37BD65}" dt="2026-06-01T13:35:35.967" v="616" actId="20577"/>
        <pc:sldMkLst>
          <pc:docMk/>
          <pc:sldMk cId="3218812488" sldId="2145707077"/>
        </pc:sldMkLst>
        <pc:spChg chg="mod">
          <ac:chgData name="Sara Rosendal" userId="7407fd49-cfc4-4da2-bdce-f3ef2678b600" providerId="ADAL" clId="{2760E7E5-8E82-47C3-9612-51F0CF37BD65}" dt="2026-06-01T13:35:35.967" v="616" actId="20577"/>
          <ac:spMkLst>
            <pc:docMk/>
            <pc:sldMk cId="3218812488" sldId="2145707077"/>
            <ac:spMk id="3" creationId="{635C84D0-9C2C-6BDC-3865-C502152E9BD1}"/>
          </ac:spMkLst>
        </pc:spChg>
      </pc:sldChg>
    </pc:docChg>
  </pc:docChgLst>
  <pc:docChgLst>
    <pc:chgData name="David Russel" userId="99469b3f-e1d4-409d-aa44-2a8418279fcc" providerId="ADAL" clId="{858338F7-7BC9-48E6-A67F-76F74E820F08}"/>
    <pc:docChg chg="undo custSel addSld delSld modSld sldOrd">
      <pc:chgData name="David Russel" userId="99469b3f-e1d4-409d-aa44-2a8418279fcc" providerId="ADAL" clId="{858338F7-7BC9-48E6-A67F-76F74E820F08}" dt="2026-06-02T12:03:30.723" v="4254" actId="207"/>
      <pc:docMkLst>
        <pc:docMk/>
      </pc:docMkLst>
      <pc:sldChg chg="modSp mod">
        <pc:chgData name="David Russel" userId="99469b3f-e1d4-409d-aa44-2a8418279fcc" providerId="ADAL" clId="{858338F7-7BC9-48E6-A67F-76F74E820F08}" dt="2026-05-27T13:10:10.466" v="34"/>
        <pc:sldMkLst>
          <pc:docMk/>
          <pc:sldMk cId="3848389493" sldId="266"/>
        </pc:sldMkLst>
        <pc:spChg chg="mod">
          <ac:chgData name="David Russel" userId="99469b3f-e1d4-409d-aa44-2a8418279fcc" providerId="ADAL" clId="{858338F7-7BC9-48E6-A67F-76F74E820F08}" dt="2026-05-27T13:09:41.159" v="15"/>
          <ac:spMkLst>
            <pc:docMk/>
            <pc:sldMk cId="3848389493" sldId="266"/>
            <ac:spMk id="2" creationId="{5DD4F736-4F94-85DB-E58B-CF652E439576}"/>
          </ac:spMkLst>
        </pc:spChg>
        <pc:spChg chg="mod">
          <ac:chgData name="David Russel" userId="99469b3f-e1d4-409d-aa44-2a8418279fcc" providerId="ADAL" clId="{858338F7-7BC9-48E6-A67F-76F74E820F08}" dt="2026-05-27T13:10:10.466" v="34"/>
          <ac:spMkLst>
            <pc:docMk/>
            <pc:sldMk cId="3848389493" sldId="266"/>
            <ac:spMk id="7" creationId="{39202AA5-B97E-9E95-97C7-807FDED084E4}"/>
          </ac:spMkLst>
        </pc:spChg>
      </pc:sldChg>
      <pc:sldChg chg="modSp mod modNotesTx">
        <pc:chgData name="David Russel" userId="99469b3f-e1d4-409d-aa44-2a8418279fcc" providerId="ADAL" clId="{858338F7-7BC9-48E6-A67F-76F74E820F08}" dt="2026-05-28T10:04:41.174" v="3802" actId="20577"/>
        <pc:sldMkLst>
          <pc:docMk/>
          <pc:sldMk cId="944702848" sldId="375"/>
        </pc:sldMkLst>
        <pc:spChg chg="mod">
          <ac:chgData name="David Russel" userId="99469b3f-e1d4-409d-aa44-2a8418279fcc" providerId="ADAL" clId="{858338F7-7BC9-48E6-A67F-76F74E820F08}" dt="2026-05-28T10:04:41.174" v="3802" actId="20577"/>
          <ac:spMkLst>
            <pc:docMk/>
            <pc:sldMk cId="944702848" sldId="375"/>
            <ac:spMk id="6" creationId="{7240811A-0965-07F4-3512-1950D78EA2FB}"/>
          </ac:spMkLst>
        </pc:spChg>
      </pc:sldChg>
      <pc:sldChg chg="modSp mod">
        <pc:chgData name="David Russel" userId="99469b3f-e1d4-409d-aa44-2a8418279fcc" providerId="ADAL" clId="{858338F7-7BC9-48E6-A67F-76F74E820F08}" dt="2026-05-27T13:07:52.517" v="14" actId="20577"/>
        <pc:sldMkLst>
          <pc:docMk/>
          <pc:sldMk cId="624253031" sldId="2145707034"/>
        </pc:sldMkLst>
        <pc:spChg chg="mod">
          <ac:chgData name="David Russel" userId="99469b3f-e1d4-409d-aa44-2a8418279fcc" providerId="ADAL" clId="{858338F7-7BC9-48E6-A67F-76F74E820F08}" dt="2026-05-27T13:07:52.517" v="14" actId="20577"/>
          <ac:spMkLst>
            <pc:docMk/>
            <pc:sldMk cId="624253031" sldId="2145707034"/>
            <ac:spMk id="2" creationId="{10B81235-1A39-7583-3B5A-22F1B50EE2E3}"/>
          </ac:spMkLst>
        </pc:spChg>
      </pc:sldChg>
      <pc:sldChg chg="delSp modSp add mod setBg modClrScheme chgLayout">
        <pc:chgData name="David Russel" userId="99469b3f-e1d4-409d-aa44-2a8418279fcc" providerId="ADAL" clId="{858338F7-7BC9-48E6-A67F-76F74E820F08}" dt="2026-05-28T10:38:31.002" v="3842" actId="20577"/>
        <pc:sldMkLst>
          <pc:docMk/>
          <pc:sldMk cId="3627163643" sldId="2145707054"/>
        </pc:sldMkLst>
        <pc:spChg chg="mod ord">
          <ac:chgData name="David Russel" userId="99469b3f-e1d4-409d-aa44-2a8418279fcc" providerId="ADAL" clId="{858338F7-7BC9-48E6-A67F-76F74E820F08}" dt="2026-05-27T13:14:52.860" v="68" actId="700"/>
          <ac:spMkLst>
            <pc:docMk/>
            <pc:sldMk cId="3627163643" sldId="2145707054"/>
            <ac:spMk id="2" creationId="{3E0D9546-5A63-2592-56B8-7A244BCE8DE2}"/>
          </ac:spMkLst>
        </pc:spChg>
        <pc:spChg chg="mod ord">
          <ac:chgData name="David Russel" userId="99469b3f-e1d4-409d-aa44-2a8418279fcc" providerId="ADAL" clId="{858338F7-7BC9-48E6-A67F-76F74E820F08}" dt="2026-05-28T10:38:31.002" v="3842" actId="20577"/>
          <ac:spMkLst>
            <pc:docMk/>
            <pc:sldMk cId="3627163643" sldId="2145707054"/>
            <ac:spMk id="3" creationId="{25721EAC-6ACD-5876-606E-8E9C481AF3A9}"/>
          </ac:spMkLst>
        </pc:spChg>
      </pc:sldChg>
      <pc:sldChg chg="modSp new mod">
        <pc:chgData name="David Russel" userId="99469b3f-e1d4-409d-aa44-2a8418279fcc" providerId="ADAL" clId="{858338F7-7BC9-48E6-A67F-76F74E820F08}" dt="2026-05-27T13:13:14.515" v="60" actId="20577"/>
        <pc:sldMkLst>
          <pc:docMk/>
          <pc:sldMk cId="1585716726" sldId="2145707061"/>
        </pc:sldMkLst>
        <pc:spChg chg="mod">
          <ac:chgData name="David Russel" userId="99469b3f-e1d4-409d-aa44-2a8418279fcc" providerId="ADAL" clId="{858338F7-7BC9-48E6-A67F-76F74E820F08}" dt="2026-05-27T13:13:14.515" v="60" actId="20577"/>
          <ac:spMkLst>
            <pc:docMk/>
            <pc:sldMk cId="1585716726" sldId="2145707061"/>
            <ac:spMk id="2" creationId="{D9FC353E-493E-E393-E677-B225B1D137B4}"/>
          </ac:spMkLst>
        </pc:spChg>
      </pc:sldChg>
      <pc:sldChg chg="modSp add mod modClrScheme chgLayout">
        <pc:chgData name="David Russel" userId="99469b3f-e1d4-409d-aa44-2a8418279fcc" providerId="ADAL" clId="{858338F7-7BC9-48E6-A67F-76F74E820F08}" dt="2026-05-27T13:13:55.696" v="62" actId="700"/>
        <pc:sldMkLst>
          <pc:docMk/>
          <pc:sldMk cId="3274866383" sldId="2145707065"/>
        </pc:sldMkLst>
        <pc:spChg chg="mod ord">
          <ac:chgData name="David Russel" userId="99469b3f-e1d4-409d-aa44-2a8418279fcc" providerId="ADAL" clId="{858338F7-7BC9-48E6-A67F-76F74E820F08}" dt="2026-05-27T13:13:55.696" v="62" actId="700"/>
          <ac:spMkLst>
            <pc:docMk/>
            <pc:sldMk cId="3274866383" sldId="2145707065"/>
            <ac:spMk id="2" creationId="{8430B64B-631F-0282-C04B-D8FB8C25D94E}"/>
          </ac:spMkLst>
        </pc:spChg>
      </pc:sldChg>
      <pc:sldChg chg="addSp delSp modSp add mod modNotesTx">
        <pc:chgData name="David Russel" userId="99469b3f-e1d4-409d-aa44-2a8418279fcc" providerId="ADAL" clId="{858338F7-7BC9-48E6-A67F-76F74E820F08}" dt="2026-05-28T10:11:05.892" v="3806" actId="1076"/>
        <pc:sldMkLst>
          <pc:docMk/>
          <pc:sldMk cId="2456010768" sldId="2145707066"/>
        </pc:sldMkLst>
        <pc:spChg chg="mod">
          <ac:chgData name="David Russel" userId="99469b3f-e1d4-409d-aa44-2a8418279fcc" providerId="ADAL" clId="{858338F7-7BC9-48E6-A67F-76F74E820F08}" dt="2026-05-28T07:49:18.846" v="1681" actId="20577"/>
          <ac:spMkLst>
            <pc:docMk/>
            <pc:sldMk cId="2456010768" sldId="2145707066"/>
            <ac:spMk id="2" creationId="{4F9D2DE6-54EE-7C3B-0742-BB819D981871}"/>
          </ac:spMkLst>
        </pc:spChg>
        <pc:spChg chg="mod">
          <ac:chgData name="David Russel" userId="99469b3f-e1d4-409d-aa44-2a8418279fcc" providerId="ADAL" clId="{858338F7-7BC9-48E6-A67F-76F74E820F08}" dt="2026-05-28T07:36:20.761" v="1222" actId="6549"/>
          <ac:spMkLst>
            <pc:docMk/>
            <pc:sldMk cId="2456010768" sldId="2145707066"/>
            <ac:spMk id="3" creationId="{923145A7-D351-B8F0-9C87-7C6074D5CEAB}"/>
          </ac:spMkLst>
        </pc:spChg>
        <pc:spChg chg="add mod">
          <ac:chgData name="David Russel" userId="99469b3f-e1d4-409d-aa44-2a8418279fcc" providerId="ADAL" clId="{858338F7-7BC9-48E6-A67F-76F74E820F08}" dt="2026-05-28T07:07:59.685" v="312" actId="20577"/>
          <ac:spMkLst>
            <pc:docMk/>
            <pc:sldMk cId="2456010768" sldId="2145707066"/>
            <ac:spMk id="4" creationId="{4670BE38-1A7D-F98C-CB87-40FAFB1D2F62}"/>
          </ac:spMkLst>
        </pc:spChg>
        <pc:picChg chg="mod">
          <ac:chgData name="David Russel" userId="99469b3f-e1d4-409d-aa44-2a8418279fcc" providerId="ADAL" clId="{858338F7-7BC9-48E6-A67F-76F74E820F08}" dt="2026-05-28T10:11:05.892" v="3806" actId="1076"/>
          <ac:picMkLst>
            <pc:docMk/>
            <pc:sldMk cId="2456010768" sldId="2145707066"/>
            <ac:picMk id="9" creationId="{6D8875C6-C47C-185D-425A-6AF052DFBD12}"/>
          </ac:picMkLst>
        </pc:picChg>
      </pc:sldChg>
      <pc:sldChg chg="addSp delSp modSp add mod modClrScheme chgLayout">
        <pc:chgData name="David Russel" userId="99469b3f-e1d4-409d-aa44-2a8418279fcc" providerId="ADAL" clId="{858338F7-7BC9-48E6-A67F-76F74E820F08}" dt="2026-05-27T13:17:48.059" v="118" actId="14100"/>
        <pc:sldMkLst>
          <pc:docMk/>
          <pc:sldMk cId="3247645726" sldId="2145707068"/>
        </pc:sldMkLst>
        <pc:spChg chg="mod">
          <ac:chgData name="David Russel" userId="99469b3f-e1d4-409d-aa44-2a8418279fcc" providerId="ADAL" clId="{858338F7-7BC9-48E6-A67F-76F74E820F08}" dt="2026-05-27T13:17:48.059" v="118" actId="14100"/>
          <ac:spMkLst>
            <pc:docMk/>
            <pc:sldMk cId="3247645726" sldId="2145707068"/>
            <ac:spMk id="3" creationId="{110F601B-FF17-6E44-97D6-3D574A3D0D0D}"/>
          </ac:spMkLst>
        </pc:spChg>
        <pc:spChg chg="add mod ord">
          <ac:chgData name="David Russel" userId="99469b3f-e1d4-409d-aa44-2a8418279fcc" providerId="ADAL" clId="{858338F7-7BC9-48E6-A67F-76F74E820F08}" dt="2026-05-27T13:17:17.923" v="114" actId="207"/>
          <ac:spMkLst>
            <pc:docMk/>
            <pc:sldMk cId="3247645726" sldId="2145707068"/>
            <ac:spMk id="4" creationId="{0D180A44-B5E8-3E74-1C89-D6BF2EA5EF61}"/>
          </ac:spMkLst>
        </pc:spChg>
        <pc:spChg chg="mod ord">
          <ac:chgData name="David Russel" userId="99469b3f-e1d4-409d-aa44-2a8418279fcc" providerId="ADAL" clId="{858338F7-7BC9-48E6-A67F-76F74E820F08}" dt="2026-05-27T13:16:59.296" v="89" actId="700"/>
          <ac:spMkLst>
            <pc:docMk/>
            <pc:sldMk cId="3247645726" sldId="2145707068"/>
            <ac:spMk id="5" creationId="{C4F7DBBA-6486-DC32-4BF3-D27951B7613E}"/>
          </ac:spMkLst>
        </pc:spChg>
        <pc:spChg chg="add mod">
          <ac:chgData name="David Russel" userId="99469b3f-e1d4-409d-aa44-2a8418279fcc" providerId="ADAL" clId="{858338F7-7BC9-48E6-A67F-76F74E820F08}" dt="2026-05-27T13:17:44.274" v="117" actId="1076"/>
          <ac:spMkLst>
            <pc:docMk/>
            <pc:sldMk cId="3247645726" sldId="2145707068"/>
            <ac:spMk id="8" creationId="{6E0B039E-B411-2C45-868E-25797B9B5941}"/>
          </ac:spMkLst>
        </pc:spChg>
      </pc:sldChg>
      <pc:sldChg chg="addSp delSp modSp new mod modClrScheme chgLayout">
        <pc:chgData name="David Russel" userId="99469b3f-e1d4-409d-aa44-2a8418279fcc" providerId="ADAL" clId="{858338F7-7BC9-48E6-A67F-76F74E820F08}" dt="2026-05-28T10:15:40.990" v="3809" actId="1076"/>
        <pc:sldMkLst>
          <pc:docMk/>
          <pc:sldMk cId="3517269253" sldId="2145707069"/>
        </pc:sldMkLst>
        <pc:spChg chg="mod ord">
          <ac:chgData name="David Russel" userId="99469b3f-e1d4-409d-aa44-2a8418279fcc" providerId="ADAL" clId="{858338F7-7BC9-48E6-A67F-76F74E820F08}" dt="2026-05-28T08:53:50.713" v="2800" actId="700"/>
          <ac:spMkLst>
            <pc:docMk/>
            <pc:sldMk cId="3517269253" sldId="2145707069"/>
            <ac:spMk id="2" creationId="{98A232CC-EA57-78DA-A075-8C44E27706BC}"/>
          </ac:spMkLst>
        </pc:spChg>
        <pc:spChg chg="mod ord">
          <ac:chgData name="David Russel" userId="99469b3f-e1d4-409d-aa44-2a8418279fcc" providerId="ADAL" clId="{858338F7-7BC9-48E6-A67F-76F74E820F08}" dt="2026-05-28T08:53:50.713" v="2800" actId="700"/>
          <ac:spMkLst>
            <pc:docMk/>
            <pc:sldMk cId="3517269253" sldId="2145707069"/>
            <ac:spMk id="3" creationId="{3DD408A5-E4DA-66E5-E342-BD1631DA7A12}"/>
          </ac:spMkLst>
        </pc:spChg>
        <pc:spChg chg="add mod">
          <ac:chgData name="David Russel" userId="99469b3f-e1d4-409d-aa44-2a8418279fcc" providerId="ADAL" clId="{858338F7-7BC9-48E6-A67F-76F74E820F08}" dt="2026-05-28T08:53:58.400" v="2801" actId="14100"/>
          <ac:spMkLst>
            <pc:docMk/>
            <pc:sldMk cId="3517269253" sldId="2145707069"/>
            <ac:spMk id="6" creationId="{5CBAEF47-1CAF-DF6F-6649-6B063C5BF3CE}"/>
          </ac:spMkLst>
        </pc:spChg>
        <pc:picChg chg="add mod">
          <ac:chgData name="David Russel" userId="99469b3f-e1d4-409d-aa44-2a8418279fcc" providerId="ADAL" clId="{858338F7-7BC9-48E6-A67F-76F74E820F08}" dt="2026-05-28T10:15:40.990" v="3809" actId="1076"/>
          <ac:picMkLst>
            <pc:docMk/>
            <pc:sldMk cId="3517269253" sldId="2145707069"/>
            <ac:picMk id="7" creationId="{7FA9600F-3864-6BDC-661D-445358D20573}"/>
          </ac:picMkLst>
        </pc:picChg>
      </pc:sldChg>
      <pc:sldChg chg="delSp modSp add mod modNotesTx">
        <pc:chgData name="David Russel" userId="99469b3f-e1d4-409d-aa44-2a8418279fcc" providerId="ADAL" clId="{858338F7-7BC9-48E6-A67F-76F74E820F08}" dt="2026-05-28T10:07:54.077" v="3805" actId="20577"/>
        <pc:sldMkLst>
          <pc:docMk/>
          <pc:sldMk cId="364217765" sldId="2145707071"/>
        </pc:sldMkLst>
        <pc:spChg chg="mod">
          <ac:chgData name="David Russel" userId="99469b3f-e1d4-409d-aa44-2a8418279fcc" providerId="ADAL" clId="{858338F7-7BC9-48E6-A67F-76F74E820F08}" dt="2026-05-28T10:01:38.774" v="3459" actId="14100"/>
          <ac:spMkLst>
            <pc:docMk/>
            <pc:sldMk cId="364217765" sldId="2145707071"/>
            <ac:spMk id="10" creationId="{80DE8D3F-0358-3653-501E-20276B54EEEE}"/>
          </ac:spMkLst>
        </pc:spChg>
        <pc:spChg chg="mod">
          <ac:chgData name="David Russel" userId="99469b3f-e1d4-409d-aa44-2a8418279fcc" providerId="ADAL" clId="{858338F7-7BC9-48E6-A67F-76F74E820F08}" dt="2026-05-28T10:01:41.868" v="3460" actId="14100"/>
          <ac:spMkLst>
            <pc:docMk/>
            <pc:sldMk cId="364217765" sldId="2145707071"/>
            <ac:spMk id="11" creationId="{3E123721-F03E-2737-7383-2343453A5F5C}"/>
          </ac:spMkLst>
        </pc:spChg>
      </pc:sldChg>
      <pc:sldChg chg="modSp add mod modNotesTx">
        <pc:chgData name="David Russel" userId="99469b3f-e1d4-409d-aa44-2a8418279fcc" providerId="ADAL" clId="{858338F7-7BC9-48E6-A67F-76F74E820F08}" dt="2026-06-02T12:03:30.723" v="4254" actId="207"/>
        <pc:sldMkLst>
          <pc:docMk/>
          <pc:sldMk cId="201232075" sldId="2145707072"/>
        </pc:sldMkLst>
        <pc:spChg chg="mod">
          <ac:chgData name="David Russel" userId="99469b3f-e1d4-409d-aa44-2a8418279fcc" providerId="ADAL" clId="{858338F7-7BC9-48E6-A67F-76F74E820F08}" dt="2026-06-02T12:03:30.723" v="4254" actId="207"/>
          <ac:spMkLst>
            <pc:docMk/>
            <pc:sldMk cId="201232075" sldId="2145707072"/>
            <ac:spMk id="2" creationId="{1E74839C-95B6-11E7-2DA3-3DF10FC9727D}"/>
          </ac:spMkLst>
        </pc:spChg>
      </pc:sldChg>
      <pc:sldChg chg="modSp add mod modNotesTx">
        <pc:chgData name="David Russel" userId="99469b3f-e1d4-409d-aa44-2a8418279fcc" providerId="ADAL" clId="{858338F7-7BC9-48E6-A67F-76F74E820F08}" dt="2026-05-28T12:16:59.536" v="4251" actId="20577"/>
        <pc:sldMkLst>
          <pc:docMk/>
          <pc:sldMk cId="2232753283" sldId="2145707073"/>
        </pc:sldMkLst>
        <pc:spChg chg="mod">
          <ac:chgData name="David Russel" userId="99469b3f-e1d4-409d-aa44-2a8418279fcc" providerId="ADAL" clId="{858338F7-7BC9-48E6-A67F-76F74E820F08}" dt="2026-05-28T12:16:59.536" v="4251" actId="20577"/>
          <ac:spMkLst>
            <pc:docMk/>
            <pc:sldMk cId="2232753283" sldId="2145707073"/>
            <ac:spMk id="4" creationId="{94894408-6E3F-FFCE-0093-F7A626EEB93D}"/>
          </ac:spMkLst>
        </pc:spChg>
      </pc:sldChg>
      <pc:sldChg chg="modSp add">
        <pc:chgData name="David Russel" userId="99469b3f-e1d4-409d-aa44-2a8418279fcc" providerId="ADAL" clId="{858338F7-7BC9-48E6-A67F-76F74E820F08}" dt="2026-05-28T10:05:08.234" v="3803"/>
        <pc:sldMkLst>
          <pc:docMk/>
          <pc:sldMk cId="3163151234" sldId="2145707075"/>
        </pc:sldMkLst>
        <pc:spChg chg="mod">
          <ac:chgData name="David Russel" userId="99469b3f-e1d4-409d-aa44-2a8418279fcc" providerId="ADAL" clId="{858338F7-7BC9-48E6-A67F-76F74E820F08}" dt="2026-05-28T10:05:08.234" v="3803"/>
          <ac:spMkLst>
            <pc:docMk/>
            <pc:sldMk cId="3163151234" sldId="2145707075"/>
            <ac:spMk id="6" creationId="{AA36F54C-7FC7-6A40-94F6-72A12C0A5DE1}"/>
          </ac:spMkLst>
        </pc:spChg>
      </pc:sldChg>
      <pc:sldChg chg="addSp modSp new mod">
        <pc:chgData name="David Russel" userId="99469b3f-e1d4-409d-aa44-2a8418279fcc" providerId="ADAL" clId="{858338F7-7BC9-48E6-A67F-76F74E820F08}" dt="2026-05-28T10:01:16.686" v="3457" actId="14100"/>
        <pc:sldMkLst>
          <pc:docMk/>
          <pc:sldMk cId="1273041451" sldId="2145707076"/>
        </pc:sldMkLst>
        <pc:spChg chg="mod">
          <ac:chgData name="David Russel" userId="99469b3f-e1d4-409d-aa44-2a8418279fcc" providerId="ADAL" clId="{858338F7-7BC9-48E6-A67F-76F74E820F08}" dt="2026-05-28T10:01:12.622" v="3456" actId="14100"/>
          <ac:spMkLst>
            <pc:docMk/>
            <pc:sldMk cId="1273041451" sldId="2145707076"/>
            <ac:spMk id="2" creationId="{F5C2C3C4-6EB0-C03D-997E-3758E1C5CCF8}"/>
          </ac:spMkLst>
        </pc:spChg>
        <pc:spChg chg="mod">
          <ac:chgData name="David Russel" userId="99469b3f-e1d4-409d-aa44-2a8418279fcc" providerId="ADAL" clId="{858338F7-7BC9-48E6-A67F-76F74E820F08}" dt="2026-05-28T10:01:16.686" v="3457" actId="14100"/>
          <ac:spMkLst>
            <pc:docMk/>
            <pc:sldMk cId="1273041451" sldId="2145707076"/>
            <ac:spMk id="3" creationId="{BC92DBFF-6BE7-7D00-F75F-EB475970204F}"/>
          </ac:spMkLst>
        </pc:spChg>
        <pc:spChg chg="add mod">
          <ac:chgData name="David Russel" userId="99469b3f-e1d4-409d-aa44-2a8418279fcc" providerId="ADAL" clId="{858338F7-7BC9-48E6-A67F-76F74E820F08}" dt="2026-05-28T09:13:24.893" v="3189" actId="20577"/>
          <ac:spMkLst>
            <pc:docMk/>
            <pc:sldMk cId="1273041451" sldId="2145707076"/>
            <ac:spMk id="4" creationId="{78C28184-872A-BA77-0BC6-5E5C636D11BD}"/>
          </ac:spMkLst>
        </pc:spChg>
        <pc:picChg chg="add mod">
          <ac:chgData name="David Russel" userId="99469b3f-e1d4-409d-aa44-2a8418279fcc" providerId="ADAL" clId="{858338F7-7BC9-48E6-A67F-76F74E820F08}" dt="2026-05-28T09:06:35.206" v="3186"/>
          <ac:picMkLst>
            <pc:docMk/>
            <pc:sldMk cId="1273041451" sldId="2145707076"/>
            <ac:picMk id="5" creationId="{5DD43604-5DF6-8C35-923A-8B44BD10B04D}"/>
          </ac:picMkLst>
        </pc:picChg>
      </pc:sldChg>
      <pc:sldChg chg="addSp modSp add mod">
        <pc:chgData name="David Russel" userId="99469b3f-e1d4-409d-aa44-2a8418279fcc" providerId="ADAL" clId="{858338F7-7BC9-48E6-A67F-76F74E820F08}" dt="2026-05-28T10:15:50.088" v="3811" actId="1076"/>
        <pc:sldMkLst>
          <pc:docMk/>
          <pc:sldMk cId="3218812488" sldId="2145707077"/>
        </pc:sldMkLst>
        <pc:spChg chg="mod">
          <ac:chgData name="David Russel" userId="99469b3f-e1d4-409d-aa44-2a8418279fcc" providerId="ADAL" clId="{858338F7-7BC9-48E6-A67F-76F74E820F08}" dt="2026-05-28T09:01:24.478" v="2804" actId="20577"/>
          <ac:spMkLst>
            <pc:docMk/>
            <pc:sldMk cId="3218812488" sldId="2145707077"/>
            <ac:spMk id="3" creationId="{635C84D0-9C2C-6BDC-3865-C502152E9BD1}"/>
          </ac:spMkLst>
        </pc:spChg>
        <pc:spChg chg="mod">
          <ac:chgData name="David Russel" userId="99469b3f-e1d4-409d-aa44-2a8418279fcc" providerId="ADAL" clId="{858338F7-7BC9-48E6-A67F-76F74E820F08}" dt="2026-05-28T09:05:54.688" v="3182" actId="1076"/>
          <ac:spMkLst>
            <pc:docMk/>
            <pc:sldMk cId="3218812488" sldId="2145707077"/>
            <ac:spMk id="6" creationId="{48679A42-F355-DFE6-A36B-2E9C1E4C4A0E}"/>
          </ac:spMkLst>
        </pc:spChg>
        <pc:picChg chg="add mod">
          <ac:chgData name="David Russel" userId="99469b3f-e1d4-409d-aa44-2a8418279fcc" providerId="ADAL" clId="{858338F7-7BC9-48E6-A67F-76F74E820F08}" dt="2026-05-28T10:15:50.088" v="3811" actId="1076"/>
          <ac:picMkLst>
            <pc:docMk/>
            <pc:sldMk cId="3218812488" sldId="2145707077"/>
            <ac:picMk id="4" creationId="{2E54987F-246D-8263-EF34-DE7286F8D25C}"/>
          </ac:picMkLst>
        </pc:picChg>
      </pc:sldChg>
      <pc:sldMasterChg chg="delSldLayout">
        <pc:chgData name="David Russel" userId="99469b3f-e1d4-409d-aa44-2a8418279fcc" providerId="ADAL" clId="{858338F7-7BC9-48E6-A67F-76F74E820F08}" dt="2026-05-27T13:14:18.183" v="64" actId="47"/>
        <pc:sldMasterMkLst>
          <pc:docMk/>
          <pc:sldMasterMk cId="4011614446" sldId="2147483942"/>
        </pc:sldMasterMkLst>
      </pc:sldMasterChg>
      <pc:sldMasterChg chg="delSldLayout">
        <pc:chgData name="David Russel" userId="99469b3f-e1d4-409d-aa44-2a8418279fcc" providerId="ADAL" clId="{858338F7-7BC9-48E6-A67F-76F74E820F08}" dt="2026-05-27T13:26:53.068" v="137" actId="47"/>
        <pc:sldMasterMkLst>
          <pc:docMk/>
          <pc:sldMasterMk cId="134352355" sldId="2147483959"/>
        </pc:sldMasterMkLst>
      </pc:sldMasterChg>
    </pc:docChg>
  </pc:docChgLst>
  <pc:docChgLst>
    <pc:chgData name="Nina Ahnstrøm" userId="09669543-dc8d-4c2d-b804-47fea416e5c0" providerId="ADAL" clId="{ADF217B6-43F9-4C30-A85B-65F2D277C474}"/>
    <pc:docChg chg="custSel modSld">
      <pc:chgData name="Nina Ahnstrøm" userId="09669543-dc8d-4c2d-b804-47fea416e5c0" providerId="ADAL" clId="{ADF217B6-43F9-4C30-A85B-65F2D277C474}" dt="2026-05-29T08:59:13.638" v="554" actId="20577"/>
      <pc:docMkLst>
        <pc:docMk/>
      </pc:docMkLst>
      <pc:sldChg chg="modSp mod">
        <pc:chgData name="Nina Ahnstrøm" userId="09669543-dc8d-4c2d-b804-47fea416e5c0" providerId="ADAL" clId="{ADF217B6-43F9-4C30-A85B-65F2D277C474}" dt="2026-05-29T08:00:49.781" v="20" actId="20577"/>
        <pc:sldMkLst>
          <pc:docMk/>
          <pc:sldMk cId="3848389493" sldId="266"/>
        </pc:sldMkLst>
        <pc:spChg chg="mod">
          <ac:chgData name="Nina Ahnstrøm" userId="09669543-dc8d-4c2d-b804-47fea416e5c0" providerId="ADAL" clId="{ADF217B6-43F9-4C30-A85B-65F2D277C474}" dt="2026-05-29T08:00:37.441" v="16" actId="20577"/>
          <ac:spMkLst>
            <pc:docMk/>
            <pc:sldMk cId="3848389493" sldId="266"/>
            <ac:spMk id="2" creationId="{5DD4F736-4F94-85DB-E58B-CF652E439576}"/>
          </ac:spMkLst>
        </pc:spChg>
        <pc:spChg chg="mod">
          <ac:chgData name="Nina Ahnstrøm" userId="09669543-dc8d-4c2d-b804-47fea416e5c0" providerId="ADAL" clId="{ADF217B6-43F9-4C30-A85B-65F2D277C474}" dt="2026-05-29T08:00:31.045" v="15" actId="20577"/>
          <ac:spMkLst>
            <pc:docMk/>
            <pc:sldMk cId="3848389493" sldId="266"/>
            <ac:spMk id="3" creationId="{838E86C0-63F2-4139-38FD-586801CA3886}"/>
          </ac:spMkLst>
        </pc:spChg>
        <pc:spChg chg="mod">
          <ac:chgData name="Nina Ahnstrøm" userId="09669543-dc8d-4c2d-b804-47fea416e5c0" providerId="ADAL" clId="{ADF217B6-43F9-4C30-A85B-65F2D277C474}" dt="2026-05-29T08:00:49.781" v="20" actId="20577"/>
          <ac:spMkLst>
            <pc:docMk/>
            <pc:sldMk cId="3848389493" sldId="266"/>
            <ac:spMk id="7" creationId="{39202AA5-B97E-9E95-97C7-807FDED084E4}"/>
          </ac:spMkLst>
        </pc:spChg>
      </pc:sldChg>
      <pc:sldChg chg="modNotesTx">
        <pc:chgData name="Nina Ahnstrøm" userId="09669543-dc8d-4c2d-b804-47fea416e5c0" providerId="ADAL" clId="{ADF217B6-43F9-4C30-A85B-65F2D277C474}" dt="2026-05-29T07:17:39.344" v="1" actId="20577"/>
        <pc:sldMkLst>
          <pc:docMk/>
          <pc:sldMk cId="624253031" sldId="2145707034"/>
        </pc:sldMkLst>
      </pc:sldChg>
      <pc:sldChg chg="modSp mod">
        <pc:chgData name="Nina Ahnstrøm" userId="09669543-dc8d-4c2d-b804-47fea416e5c0" providerId="ADAL" clId="{ADF217B6-43F9-4C30-A85B-65F2D277C474}" dt="2026-05-29T08:02:46.306" v="97" actId="20577"/>
        <pc:sldMkLst>
          <pc:docMk/>
          <pc:sldMk cId="3627163643" sldId="2145707054"/>
        </pc:sldMkLst>
        <pc:spChg chg="mod">
          <ac:chgData name="Nina Ahnstrøm" userId="09669543-dc8d-4c2d-b804-47fea416e5c0" providerId="ADAL" clId="{ADF217B6-43F9-4C30-A85B-65F2D277C474}" dt="2026-05-29T08:02:46.306" v="97" actId="20577"/>
          <ac:spMkLst>
            <pc:docMk/>
            <pc:sldMk cId="3627163643" sldId="2145707054"/>
            <ac:spMk id="3" creationId="{25721EAC-6ACD-5876-606E-8E9C481AF3A9}"/>
          </ac:spMkLst>
        </pc:spChg>
      </pc:sldChg>
      <pc:sldChg chg="modSp mod">
        <pc:chgData name="Nina Ahnstrøm" userId="09669543-dc8d-4c2d-b804-47fea416e5c0" providerId="ADAL" clId="{ADF217B6-43F9-4C30-A85B-65F2D277C474}" dt="2026-05-29T08:10:57.676" v="144" actId="20577"/>
        <pc:sldMkLst>
          <pc:docMk/>
          <pc:sldMk cId="2456010768" sldId="2145707066"/>
        </pc:sldMkLst>
        <pc:spChg chg="mod">
          <ac:chgData name="Nina Ahnstrøm" userId="09669543-dc8d-4c2d-b804-47fea416e5c0" providerId="ADAL" clId="{ADF217B6-43F9-4C30-A85B-65F2D277C474}" dt="2026-05-29T08:10:57.676" v="144" actId="20577"/>
          <ac:spMkLst>
            <pc:docMk/>
            <pc:sldMk cId="2456010768" sldId="2145707066"/>
            <ac:spMk id="2" creationId="{4F9D2DE6-54EE-7C3B-0742-BB819D981871}"/>
          </ac:spMkLst>
        </pc:spChg>
      </pc:sldChg>
      <pc:sldChg chg="modSp mod">
        <pc:chgData name="Nina Ahnstrøm" userId="09669543-dc8d-4c2d-b804-47fea416e5c0" providerId="ADAL" clId="{ADF217B6-43F9-4C30-A85B-65F2D277C474}" dt="2026-05-29T08:28:03.325" v="163" actId="20577"/>
        <pc:sldMkLst>
          <pc:docMk/>
          <pc:sldMk cId="3247645726" sldId="2145707068"/>
        </pc:sldMkLst>
        <pc:spChg chg="mod">
          <ac:chgData name="Nina Ahnstrøm" userId="09669543-dc8d-4c2d-b804-47fea416e5c0" providerId="ADAL" clId="{ADF217B6-43F9-4C30-A85B-65F2D277C474}" dt="2026-05-29T08:28:03.325" v="163" actId="20577"/>
          <ac:spMkLst>
            <pc:docMk/>
            <pc:sldMk cId="3247645726" sldId="2145707068"/>
            <ac:spMk id="8" creationId="{6E0B039E-B411-2C45-868E-25797B9B5941}"/>
          </ac:spMkLst>
        </pc:spChg>
      </pc:sldChg>
      <pc:sldChg chg="modSp mod">
        <pc:chgData name="Nina Ahnstrøm" userId="09669543-dc8d-4c2d-b804-47fea416e5c0" providerId="ADAL" clId="{ADF217B6-43F9-4C30-A85B-65F2D277C474}" dt="2026-05-29T08:28:39.780" v="164" actId="20577"/>
        <pc:sldMkLst>
          <pc:docMk/>
          <pc:sldMk cId="3517269253" sldId="2145707069"/>
        </pc:sldMkLst>
        <pc:spChg chg="mod">
          <ac:chgData name="Nina Ahnstrøm" userId="09669543-dc8d-4c2d-b804-47fea416e5c0" providerId="ADAL" clId="{ADF217B6-43F9-4C30-A85B-65F2D277C474}" dt="2026-05-29T08:28:39.780" v="164" actId="20577"/>
          <ac:spMkLst>
            <pc:docMk/>
            <pc:sldMk cId="3517269253" sldId="2145707069"/>
            <ac:spMk id="3" creationId="{3DD408A5-E4DA-66E5-E342-BD1631DA7A12}"/>
          </ac:spMkLst>
        </pc:spChg>
      </pc:sldChg>
      <pc:sldChg chg="modSp mod">
        <pc:chgData name="Nina Ahnstrøm" userId="09669543-dc8d-4c2d-b804-47fea416e5c0" providerId="ADAL" clId="{ADF217B6-43F9-4C30-A85B-65F2D277C474}" dt="2026-05-29T08:25:11.592" v="159" actId="20577"/>
        <pc:sldMkLst>
          <pc:docMk/>
          <pc:sldMk cId="201232075" sldId="2145707072"/>
        </pc:sldMkLst>
        <pc:spChg chg="mod">
          <ac:chgData name="Nina Ahnstrøm" userId="09669543-dc8d-4c2d-b804-47fea416e5c0" providerId="ADAL" clId="{ADF217B6-43F9-4C30-A85B-65F2D277C474}" dt="2026-05-29T08:25:11.592" v="159" actId="20577"/>
          <ac:spMkLst>
            <pc:docMk/>
            <pc:sldMk cId="201232075" sldId="2145707072"/>
            <ac:spMk id="2" creationId="{1E74839C-95B6-11E7-2DA3-3DF10FC9727D}"/>
          </ac:spMkLst>
        </pc:spChg>
      </pc:sldChg>
      <pc:sldChg chg="modSp mod">
        <pc:chgData name="Nina Ahnstrøm" userId="09669543-dc8d-4c2d-b804-47fea416e5c0" providerId="ADAL" clId="{ADF217B6-43F9-4C30-A85B-65F2D277C474}" dt="2026-05-29T08:16:59.839" v="158" actId="20577"/>
        <pc:sldMkLst>
          <pc:docMk/>
          <pc:sldMk cId="2232753283" sldId="2145707073"/>
        </pc:sldMkLst>
        <pc:spChg chg="mod">
          <ac:chgData name="Nina Ahnstrøm" userId="09669543-dc8d-4c2d-b804-47fea416e5c0" providerId="ADAL" clId="{ADF217B6-43F9-4C30-A85B-65F2D277C474}" dt="2026-05-29T08:16:59.839" v="158" actId="20577"/>
          <ac:spMkLst>
            <pc:docMk/>
            <pc:sldMk cId="2232753283" sldId="2145707073"/>
            <ac:spMk id="4" creationId="{94894408-6E3F-FFCE-0093-F7A626EEB93D}"/>
          </ac:spMkLst>
        </pc:spChg>
      </pc:sldChg>
      <pc:sldChg chg="modSp mod">
        <pc:chgData name="Nina Ahnstrøm" userId="09669543-dc8d-4c2d-b804-47fea416e5c0" providerId="ADAL" clId="{ADF217B6-43F9-4C30-A85B-65F2D277C474}" dt="2026-05-29T08:59:13.638" v="554" actId="20577"/>
        <pc:sldMkLst>
          <pc:docMk/>
          <pc:sldMk cId="1273041451" sldId="2145707076"/>
        </pc:sldMkLst>
        <pc:spChg chg="mod">
          <ac:chgData name="Nina Ahnstrøm" userId="09669543-dc8d-4c2d-b804-47fea416e5c0" providerId="ADAL" clId="{ADF217B6-43F9-4C30-A85B-65F2D277C474}" dt="2026-05-29T08:56:37.307" v="532" actId="20577"/>
          <ac:spMkLst>
            <pc:docMk/>
            <pc:sldMk cId="1273041451" sldId="2145707076"/>
            <ac:spMk id="3" creationId="{BC92DBFF-6BE7-7D00-F75F-EB475970204F}"/>
          </ac:spMkLst>
        </pc:spChg>
        <pc:spChg chg="mod">
          <ac:chgData name="Nina Ahnstrøm" userId="09669543-dc8d-4c2d-b804-47fea416e5c0" providerId="ADAL" clId="{ADF217B6-43F9-4C30-A85B-65F2D277C474}" dt="2026-05-29T08:59:13.638" v="554" actId="20577"/>
          <ac:spMkLst>
            <pc:docMk/>
            <pc:sldMk cId="1273041451" sldId="2145707076"/>
            <ac:spMk id="4" creationId="{78C28184-872A-BA77-0BC6-5E5C636D11BD}"/>
          </ac:spMkLst>
        </pc:spChg>
      </pc:sldChg>
      <pc:sldChg chg="modSp mod">
        <pc:chgData name="Nina Ahnstrøm" userId="09669543-dc8d-4c2d-b804-47fea416e5c0" providerId="ADAL" clId="{ADF217B6-43F9-4C30-A85B-65F2D277C474}" dt="2026-05-29T08:55:13.310" v="522" actId="20577"/>
        <pc:sldMkLst>
          <pc:docMk/>
          <pc:sldMk cId="3218812488" sldId="2145707077"/>
        </pc:sldMkLst>
        <pc:spChg chg="mod">
          <ac:chgData name="Nina Ahnstrøm" userId="09669543-dc8d-4c2d-b804-47fea416e5c0" providerId="ADAL" clId="{ADF217B6-43F9-4C30-A85B-65F2D277C474}" dt="2026-05-29T08:55:13.310" v="522" actId="20577"/>
          <ac:spMkLst>
            <pc:docMk/>
            <pc:sldMk cId="3218812488" sldId="2145707077"/>
            <ac:spMk id="2" creationId="{5096B1D0-3C17-6218-DB37-9640B5399092}"/>
          </ac:spMkLst>
        </pc:spChg>
        <pc:spChg chg="mod">
          <ac:chgData name="Nina Ahnstrøm" userId="09669543-dc8d-4c2d-b804-47fea416e5c0" providerId="ADAL" clId="{ADF217B6-43F9-4C30-A85B-65F2D277C474}" dt="2026-05-29T08:55:07.797" v="507" actId="20577"/>
          <ac:spMkLst>
            <pc:docMk/>
            <pc:sldMk cId="3218812488" sldId="2145707077"/>
            <ac:spMk id="3" creationId="{635C84D0-9C2C-6BDC-3865-C502152E9BD1}"/>
          </ac:spMkLst>
        </pc:spChg>
      </pc:sldChg>
    </pc:docChg>
  </pc:docChgLst>
</pc:chgInfo>
</file>

<file path=ppt/comments/modernComment_7FE4E444_4BE1122B.xml><?xml version="1.0" encoding="utf-8"?>
<p188:cmLst xmlns:a="http://schemas.openxmlformats.org/drawingml/2006/main" xmlns:r="http://schemas.openxmlformats.org/officeDocument/2006/relationships" xmlns:p188="http://schemas.microsoft.com/office/powerpoint/2018/8/main">
  <p188:cm id="{9F505EED-5EA5-48EC-91AE-09535B7317EA}" authorId="{BEE736D4-FE1A-3550-0075-AD26250D0FD6}" created="2026-05-29T08:59:37.754">
    <ac:deMkLst xmlns:ac="http://schemas.microsoft.com/office/drawing/2013/main/command">
      <pc:docMk xmlns:pc="http://schemas.microsoft.com/office/powerpoint/2013/main/command"/>
      <pc:sldMk xmlns:pc="http://schemas.microsoft.com/office/powerpoint/2013/main/command" cId="1273041451" sldId="2145707076"/>
      <ac:spMk id="3" creationId="{BC92DBFF-6BE7-7D00-F75F-EB475970204F}"/>
    </ac:deMkLst>
    <p188:txBody>
      <a:bodyPr/>
      <a:lstStyle/>
      <a:p>
        <a:r>
          <a:rPr lang="da-DK"/>
          <a:t>Overvej om illustratio af noget, der indikerer at de skal lave den omvendte udgave af genstandsanalyse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05125" cy="492125"/>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798888" y="0"/>
            <a:ext cx="2905125" cy="492125"/>
          </a:xfrm>
          <a:prstGeom prst="rect">
            <a:avLst/>
          </a:prstGeom>
        </p:spPr>
        <p:txBody>
          <a:bodyPr vert="horz" lIns="91440" tIns="45720" rIns="91440" bIns="45720" rtlCol="0"/>
          <a:lstStyle>
            <a:lvl1pPr algn="r">
              <a:defRPr sz="1200"/>
            </a:lvl1pPr>
          </a:lstStyle>
          <a:p>
            <a:fld id="{36D9E1F0-0922-4A6F-9E1D-8352DAFCFDBB}" type="datetimeFigureOut">
              <a:rPr lang="da-DK" smtClean="0"/>
              <a:t>02-06-2026</a:t>
            </a:fld>
            <a:endParaRPr lang="da-DK"/>
          </a:p>
        </p:txBody>
      </p:sp>
      <p:sp>
        <p:nvSpPr>
          <p:cNvPr id="4" name="Pladsholder til sidefod 3"/>
          <p:cNvSpPr>
            <a:spLocks noGrp="1"/>
          </p:cNvSpPr>
          <p:nvPr>
            <p:ph type="ftr" sz="quarter" idx="2"/>
          </p:nvPr>
        </p:nvSpPr>
        <p:spPr>
          <a:xfrm>
            <a:off x="0" y="9348788"/>
            <a:ext cx="2905125" cy="492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798888" y="9348788"/>
            <a:ext cx="2905125" cy="492125"/>
          </a:xfrm>
          <a:prstGeom prst="rect">
            <a:avLst/>
          </a:prstGeom>
        </p:spPr>
        <p:txBody>
          <a:bodyPr vert="horz" lIns="91440" tIns="45720" rIns="91440" bIns="45720" rtlCol="0" anchor="b"/>
          <a:lstStyle>
            <a:lvl1pPr algn="r">
              <a:defRPr sz="1200"/>
            </a:lvl1pPr>
          </a:lstStyle>
          <a:p>
            <a:fld id="{70DF9BAE-3C21-4F8D-98BB-35FA7CBF2D55}" type="slidenum">
              <a:rPr lang="da-DK" smtClean="0"/>
              <a:t>‹nr.›</a:t>
            </a:fld>
            <a:endParaRPr lang="da-DK"/>
          </a:p>
        </p:txBody>
      </p:sp>
    </p:spTree>
    <p:extLst>
      <p:ext uri="{BB962C8B-B14F-4D97-AF65-F5344CB8AC3E}">
        <p14:creationId xmlns:p14="http://schemas.microsoft.com/office/powerpoint/2010/main" val="31991096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05125" cy="493713"/>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798888" y="0"/>
            <a:ext cx="2905125" cy="493713"/>
          </a:xfrm>
          <a:prstGeom prst="rect">
            <a:avLst/>
          </a:prstGeom>
        </p:spPr>
        <p:txBody>
          <a:bodyPr vert="horz" lIns="91440" tIns="45720" rIns="91440" bIns="45720" rtlCol="0"/>
          <a:lstStyle>
            <a:lvl1pPr algn="r">
              <a:defRPr sz="1200"/>
            </a:lvl1pPr>
          </a:lstStyle>
          <a:p>
            <a:fld id="{2AA0685A-44E9-450F-A33D-20B6AAEC42FA}" type="datetimeFigureOut">
              <a:rPr lang="da-DK" smtClean="0"/>
              <a:t>02-06-2026</a:t>
            </a:fld>
            <a:endParaRPr lang="da-DK"/>
          </a:p>
        </p:txBody>
      </p:sp>
      <p:sp>
        <p:nvSpPr>
          <p:cNvPr id="4" name="Pladsholder til slidebillede 3"/>
          <p:cNvSpPr>
            <a:spLocks noGrp="1" noRot="1" noChangeAspect="1"/>
          </p:cNvSpPr>
          <p:nvPr>
            <p:ph type="sldImg" idx="2"/>
          </p:nvPr>
        </p:nvSpPr>
        <p:spPr>
          <a:xfrm>
            <a:off x="400050" y="1230313"/>
            <a:ext cx="5905500" cy="332263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69925" y="4737100"/>
            <a:ext cx="5365750" cy="3875088"/>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348788"/>
            <a:ext cx="2905125" cy="493712"/>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798888" y="9348788"/>
            <a:ext cx="2905125" cy="493712"/>
          </a:xfrm>
          <a:prstGeom prst="rect">
            <a:avLst/>
          </a:prstGeom>
        </p:spPr>
        <p:txBody>
          <a:bodyPr vert="horz" lIns="91440" tIns="45720" rIns="91440" bIns="45720" rtlCol="0" anchor="b"/>
          <a:lstStyle>
            <a:lvl1pPr algn="r">
              <a:defRPr sz="1200"/>
            </a:lvl1pPr>
          </a:lstStyle>
          <a:p>
            <a:fld id="{3BD419F3-6B28-424A-92AC-0B6A1287DF94}" type="slidenum">
              <a:rPr lang="da-DK" smtClean="0"/>
              <a:t>‹nr.›</a:t>
            </a:fld>
            <a:endParaRPr lang="da-DK"/>
          </a:p>
        </p:txBody>
      </p:sp>
    </p:spTree>
    <p:extLst>
      <p:ext uri="{BB962C8B-B14F-4D97-AF65-F5344CB8AC3E}">
        <p14:creationId xmlns:p14="http://schemas.microsoft.com/office/powerpoint/2010/main" val="908472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gineerthefuture.dk/undervisning/engineering-i-skolen/engineering-forloeb/mellemtrin-bordet-fanger-2024/"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Brug dette slideshow til at rammesætte Engineering Day 2026. </a:t>
            </a:r>
          </a:p>
          <a:p>
            <a:endParaRPr lang="da-DK"/>
          </a:p>
          <a:p>
            <a:r>
              <a:rPr lang="da-DK"/>
              <a:t>Videoer kan afspilles direkte fra slideshowet, og hvis der opstår problemer, vil du kunne finde links her i noterne.</a:t>
            </a:r>
          </a:p>
          <a:p>
            <a:r>
              <a:rPr lang="da-DK"/>
              <a:t>Brug slideshowet som det er eller tilpas det som du synes.</a:t>
            </a:r>
          </a:p>
          <a:p>
            <a:pPr marL="0" marR="0" lvl="0" indent="0" algn="l" defTabSz="914400" rtl="0" eaLnBrk="1" fontAlgn="auto" latinLnBrk="0" hangingPunct="1">
              <a:lnSpc>
                <a:spcPct val="100000"/>
              </a:lnSpc>
              <a:spcBef>
                <a:spcPts val="0"/>
              </a:spcBef>
              <a:spcAft>
                <a:spcPts val="0"/>
              </a:spcAft>
              <a:buClrTx/>
              <a:buSzTx/>
              <a:buFontTx/>
              <a:buNone/>
              <a:tabLst/>
              <a:defRPr/>
            </a:pPr>
            <a:r>
              <a:rPr lang="da-DK"/>
              <a:t>Alt hvad du skal bruge, kan findes her: </a:t>
            </a:r>
            <a:r>
              <a:rPr lang="da-DK" sz="1800" u="sng">
                <a:solidFill>
                  <a:srgbClr val="004DFF"/>
                </a:solidFill>
                <a:effectLst/>
                <a:latin typeface="Segoe UI" panose="020B0502040204020203" pitchFamily="34" charset="0"/>
                <a:ea typeface="Segoe UI" panose="020B0502040204020203" pitchFamily="34" charset="0"/>
                <a:cs typeface="Times New Roman" panose="02020603050405020304" pitchFamily="18" charset="0"/>
                <a:hlinkClick r:id="rId3"/>
              </a:rPr>
              <a:t>https://engineerthefuture.dk/undervisning/engineering-i-skolen/engineering-forloeb/mellemtrin-bordet-fanger-2024/</a:t>
            </a:r>
            <a:r>
              <a:rPr lang="da-DK" sz="1800">
                <a:effectLst/>
                <a:latin typeface="Segoe UI" panose="020B0502040204020203" pitchFamily="34" charset="0"/>
                <a:ea typeface="Segoe UI" panose="020B0502040204020203" pitchFamily="34" charset="0"/>
                <a:cs typeface="Times New Roman" panose="02020603050405020304" pitchFamily="18" charset="0"/>
              </a:rPr>
              <a:t> </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1</a:t>
            </a:fld>
            <a:endParaRPr lang="da-DK"/>
          </a:p>
        </p:txBody>
      </p:sp>
    </p:spTree>
    <p:extLst>
      <p:ext uri="{BB962C8B-B14F-4D97-AF65-F5344CB8AC3E}">
        <p14:creationId xmlns:p14="http://schemas.microsoft.com/office/powerpoint/2010/main" val="1541874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Opsamling af </a:t>
            </a:r>
            <a:r>
              <a:rPr lang="da-DK" err="1"/>
              <a:t>engineering</a:t>
            </a:r>
            <a:r>
              <a:rPr lang="da-DK"/>
              <a:t> designprocessen.</a:t>
            </a:r>
            <a:br>
              <a:rPr lang="da-DK"/>
            </a:br>
            <a:br>
              <a:rPr lang="da-DK"/>
            </a:br>
            <a:r>
              <a:rPr lang="da-DK"/>
              <a:t>Tal om hvilke delprocesser I har været igennem (Forstå udfordringen, Undersøge, Få ideer, Konkretisere, Konstruere og Forbedre) og præsenter de spørgsmål de skal forholde sig til i delprocessen ‘Præsentere’.</a:t>
            </a:r>
          </a:p>
        </p:txBody>
      </p:sp>
      <p:sp>
        <p:nvSpPr>
          <p:cNvPr id="4" name="Pladsholder til slidenummer 3"/>
          <p:cNvSpPr>
            <a:spLocks noGrp="1"/>
          </p:cNvSpPr>
          <p:nvPr>
            <p:ph type="sldNum" sz="quarter" idx="5"/>
          </p:nvPr>
        </p:nvSpPr>
        <p:spPr/>
        <p:txBody>
          <a:bodyPr/>
          <a:lstStyle/>
          <a:p>
            <a:fld id="{3BD419F3-6B28-424A-92AC-0B6A1287DF94}" type="slidenum">
              <a:rPr lang="da-DK" smtClean="0"/>
              <a:t>16</a:t>
            </a:fld>
            <a:endParaRPr lang="da-DK"/>
          </a:p>
        </p:txBody>
      </p:sp>
    </p:spTree>
    <p:extLst>
      <p:ext uri="{BB962C8B-B14F-4D97-AF65-F5344CB8AC3E}">
        <p14:creationId xmlns:p14="http://schemas.microsoft.com/office/powerpoint/2010/main" val="371804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419F3-6B28-424A-92AC-0B6A1287DF94}"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5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Saml op på inspirationsfilmen ved at tale med eleverne om engineering-udfordringen og de krav, der bliver stillet. Det kan være relevant at tale om, hvad ordet ‘prototype’ betyder; fx en model, den første udgave af noget man bygger, en udgave der ikke behøver at virke til at starte med.</a:t>
            </a:r>
          </a:p>
          <a:p>
            <a:r>
              <a:rPr lang="da-DK"/>
              <a:t>Præsenter evt. eleverne for de materialer, de har til rådighed til deres konstruktion. </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3</a:t>
            </a:fld>
            <a:endParaRPr lang="da-DK"/>
          </a:p>
        </p:txBody>
      </p:sp>
    </p:spTree>
    <p:extLst>
      <p:ext uri="{BB962C8B-B14F-4D97-AF65-F5344CB8AC3E}">
        <p14:creationId xmlns:p14="http://schemas.microsoft.com/office/powerpoint/2010/main" val="152831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Tal med eleverne om, hvilke erfaringer de har med at løfte tunge ting, vippen på en legeplads m.m.</a:t>
            </a:r>
          </a:p>
        </p:txBody>
      </p:sp>
      <p:sp>
        <p:nvSpPr>
          <p:cNvPr id="4" name="Pladsholder til slidenummer 3"/>
          <p:cNvSpPr>
            <a:spLocks noGrp="1"/>
          </p:cNvSpPr>
          <p:nvPr>
            <p:ph type="sldNum" sz="quarter" idx="5"/>
          </p:nvPr>
        </p:nvSpPr>
        <p:spPr/>
        <p:txBody>
          <a:bodyPr/>
          <a:lstStyle/>
          <a:p>
            <a:fld id="{3BD419F3-6B28-424A-92AC-0B6A1287DF94}" type="slidenum">
              <a:rPr lang="da-DK" smtClean="0"/>
              <a:t>5</a:t>
            </a:fld>
            <a:endParaRPr lang="da-DK"/>
          </a:p>
        </p:txBody>
      </p:sp>
    </p:spTree>
    <p:extLst>
      <p:ext uri="{BB962C8B-B14F-4D97-AF65-F5344CB8AC3E}">
        <p14:creationId xmlns:p14="http://schemas.microsoft.com/office/powerpoint/2010/main" val="2189214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FBCBB-174F-3186-D9A9-F75819E01D7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96875F5-5497-7973-695D-EF4ECCFCBCE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6B17F93-CB51-D3FD-DD5D-BC293D49E2BD}"/>
              </a:ext>
            </a:extLst>
          </p:cNvPr>
          <p:cNvSpPr>
            <a:spLocks noGrp="1"/>
          </p:cNvSpPr>
          <p:nvPr>
            <p:ph type="body" idx="1"/>
          </p:nvPr>
        </p:nvSpPr>
        <p:spPr/>
        <p:txBody>
          <a:bodyPr/>
          <a:lstStyle/>
          <a:p>
            <a:r>
              <a:rPr lang="da-DK"/>
              <a:t>For at alle elever er klar over, hvilke krav der stilles til dem, præsenteres eleverne for, hvilke overvejelser de forventes at gøre sig til delprocessen ‘Præsentere’. </a:t>
            </a:r>
          </a:p>
          <a:p>
            <a:r>
              <a:rPr lang="da-DK"/>
              <a:t>Præsenter også rammerne for eleverne fx hvem skal de præsentere for osv. </a:t>
            </a:r>
          </a:p>
        </p:txBody>
      </p:sp>
      <p:sp>
        <p:nvSpPr>
          <p:cNvPr id="4" name="Pladsholder til slidenummer 3">
            <a:extLst>
              <a:ext uri="{FF2B5EF4-FFF2-40B4-BE49-F238E27FC236}">
                <a16:creationId xmlns:a16="http://schemas.microsoft.com/office/drawing/2014/main" id="{2F1B28AA-2DE8-76C0-9DF8-3BAB78C86B92}"/>
              </a:ext>
            </a:extLst>
          </p:cNvPr>
          <p:cNvSpPr>
            <a:spLocks noGrp="1"/>
          </p:cNvSpPr>
          <p:nvPr>
            <p:ph type="sldNum" sz="quarter" idx="5"/>
          </p:nvPr>
        </p:nvSpPr>
        <p:spPr/>
        <p:txBody>
          <a:bodyPr/>
          <a:lstStyle/>
          <a:p>
            <a:fld id="{3BD419F3-6B28-424A-92AC-0B6A1287DF94}" type="slidenum">
              <a:rPr lang="da-DK" smtClean="0"/>
              <a:t>7</a:t>
            </a:fld>
            <a:endParaRPr lang="da-DK"/>
          </a:p>
        </p:txBody>
      </p:sp>
    </p:spTree>
    <p:extLst>
      <p:ext uri="{BB962C8B-B14F-4D97-AF65-F5344CB8AC3E}">
        <p14:creationId xmlns:p14="http://schemas.microsoft.com/office/powerpoint/2010/main" val="2222794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Tal med eleverne om, at de nu skal i gang med delprocessen ‘Undersøge’.</a:t>
            </a:r>
          </a:p>
          <a:p>
            <a:endParaRPr lang="da-DK"/>
          </a:p>
          <a:p>
            <a:r>
              <a:rPr lang="da-DK"/>
              <a:t>Brug sliden til at gennemgå elevarket inden eleverne går i gang med analysen i deres grupper.</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8</a:t>
            </a:fld>
            <a:endParaRPr lang="da-DK"/>
          </a:p>
        </p:txBody>
      </p:sp>
    </p:spTree>
    <p:extLst>
      <p:ext uri="{BB962C8B-B14F-4D97-AF65-F5344CB8AC3E}">
        <p14:creationId xmlns:p14="http://schemas.microsoft.com/office/powerpoint/2010/main" val="2697758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79ED3-A6E4-BFAC-AD33-DC7A4A2268D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F1810E1-4A9B-0CE6-CD3A-3169AB804AD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D23535D-C49F-1C14-8E8E-6D2D34AC4B86}"/>
              </a:ext>
            </a:extLst>
          </p:cNvPr>
          <p:cNvSpPr>
            <a:spLocks noGrp="1"/>
          </p:cNvSpPr>
          <p:nvPr>
            <p:ph type="body" idx="1"/>
          </p:nvPr>
        </p:nvSpPr>
        <p:spPr/>
        <p:txBody>
          <a:bodyPr/>
          <a:lstStyle/>
          <a:p>
            <a:r>
              <a:rPr lang="da-DK"/>
              <a:t>Denne aktivitet skal samle op på elevernes analyser.</a:t>
            </a:r>
          </a:p>
        </p:txBody>
      </p:sp>
      <p:sp>
        <p:nvSpPr>
          <p:cNvPr id="4" name="Pladsholder til slidenummer 3">
            <a:extLst>
              <a:ext uri="{FF2B5EF4-FFF2-40B4-BE49-F238E27FC236}">
                <a16:creationId xmlns:a16="http://schemas.microsoft.com/office/drawing/2014/main" id="{80099DE3-B19A-D5C1-9F0C-8BB412A4EC15}"/>
              </a:ext>
            </a:extLst>
          </p:cNvPr>
          <p:cNvSpPr>
            <a:spLocks noGrp="1"/>
          </p:cNvSpPr>
          <p:nvPr>
            <p:ph type="sldNum" sz="quarter" idx="5"/>
          </p:nvPr>
        </p:nvSpPr>
        <p:spPr/>
        <p:txBody>
          <a:bodyPr/>
          <a:lstStyle/>
          <a:p>
            <a:fld id="{3BD419F3-6B28-424A-92AC-0B6A1287DF94}" type="slidenum">
              <a:rPr lang="da-DK" smtClean="0"/>
              <a:t>9</a:t>
            </a:fld>
            <a:endParaRPr lang="da-DK"/>
          </a:p>
        </p:txBody>
      </p:sp>
    </p:spTree>
    <p:extLst>
      <p:ext uri="{BB962C8B-B14F-4D97-AF65-F5344CB8AC3E}">
        <p14:creationId xmlns:p14="http://schemas.microsoft.com/office/powerpoint/2010/main" val="811340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1810C-9642-7555-D0F1-24C19EA1752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E45C9B4-08D0-767C-F3E1-392027D7182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D71A052-9EC2-369A-440D-47AD58FD1C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Tal med eleverne om, at de nu skal i gang med at undersøge hvad de selv har af transportbehov i løbet af en uge.</a:t>
            </a:r>
          </a:p>
          <a:p>
            <a:endParaRPr lang="da-DK"/>
          </a:p>
        </p:txBody>
      </p:sp>
      <p:sp>
        <p:nvSpPr>
          <p:cNvPr id="4" name="Pladsholder til slidenummer 3">
            <a:extLst>
              <a:ext uri="{FF2B5EF4-FFF2-40B4-BE49-F238E27FC236}">
                <a16:creationId xmlns:a16="http://schemas.microsoft.com/office/drawing/2014/main" id="{7E56E63B-72D5-A2A5-1F34-39F27CE363B0}"/>
              </a:ext>
            </a:extLst>
          </p:cNvPr>
          <p:cNvSpPr>
            <a:spLocks noGrp="1"/>
          </p:cNvSpPr>
          <p:nvPr>
            <p:ph type="sldNum" sz="quarter" idx="5"/>
          </p:nvPr>
        </p:nvSpPr>
        <p:spPr/>
        <p:txBody>
          <a:bodyPr/>
          <a:lstStyle/>
          <a:p>
            <a:fld id="{3BD419F3-6B28-424A-92AC-0B6A1287DF94}" type="slidenum">
              <a:rPr lang="da-DK" smtClean="0"/>
              <a:t>10</a:t>
            </a:fld>
            <a:endParaRPr lang="da-DK"/>
          </a:p>
        </p:txBody>
      </p:sp>
    </p:spTree>
    <p:extLst>
      <p:ext uri="{BB962C8B-B14F-4D97-AF65-F5344CB8AC3E}">
        <p14:creationId xmlns:p14="http://schemas.microsoft.com/office/powerpoint/2010/main" val="4266298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For at vende elevernes fokus tilbage på engineering-udfordringen, præsenteres udfordring og krav igen. Her tales også om hvordan elevernes nye viden fra undersøgelserne kan inddrages i udviklingen af deres egen prototype. </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11</a:t>
            </a:fld>
            <a:endParaRPr lang="da-DK"/>
          </a:p>
        </p:txBody>
      </p:sp>
    </p:spTree>
    <p:extLst>
      <p:ext uri="{BB962C8B-B14F-4D97-AF65-F5344CB8AC3E}">
        <p14:creationId xmlns:p14="http://schemas.microsoft.com/office/powerpoint/2010/main" val="769152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25464">
              <a:defRPr/>
            </a:pPr>
            <a:r>
              <a:rPr lang="da-DK"/>
              <a:t>Disse delprocesser skal tage ca. 100 minutter. </a:t>
            </a:r>
          </a:p>
          <a:p>
            <a:pPr defTabSz="925464">
              <a:defRPr/>
            </a:pPr>
            <a:endParaRPr lang="da-DK"/>
          </a:p>
          <a:p>
            <a:pPr defTabSz="925464">
              <a:defRPr/>
            </a:pPr>
            <a:r>
              <a:rPr lang="da-DK"/>
              <a:t>Tal med eleverne om, at de nu skal i gang med delprocessen ‘Konstruere’, og at de undervejs kan for brug for at bevæge sig over i delprocessen ‘Forbedre’, når/hvis de oplever at deres prototype skal forbedres.</a:t>
            </a:r>
          </a:p>
          <a:p>
            <a:pPr defTabSz="925464">
              <a:defRPr/>
            </a:pPr>
            <a:r>
              <a:rPr lang="da-DK"/>
              <a:t>Støt eleverne undervejs i deres konstruktion af prototyper. </a:t>
            </a:r>
          </a:p>
          <a:p>
            <a:pPr defTabSz="925464">
              <a:defRPr/>
            </a:pPr>
            <a:endParaRPr lang="da-DK"/>
          </a:p>
          <a:p>
            <a:pPr defTabSz="925464">
              <a:defRPr/>
            </a:pPr>
            <a:endParaRPr lang="da-DK"/>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15</a:t>
            </a:fld>
            <a:endParaRPr lang="da-DK"/>
          </a:p>
        </p:txBody>
      </p:sp>
    </p:spTree>
    <p:extLst>
      <p:ext uri="{BB962C8B-B14F-4D97-AF65-F5344CB8AC3E}">
        <p14:creationId xmlns:p14="http://schemas.microsoft.com/office/powerpoint/2010/main" val="3746107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Overskrift">
    <p:spTree>
      <p:nvGrpSpPr>
        <p:cNvPr id="1" name=""/>
        <p:cNvGrpSpPr/>
        <p:nvPr/>
      </p:nvGrpSpPr>
      <p:grpSpPr>
        <a:xfrm>
          <a:off x="0" y="0"/>
          <a:ext cx="0" cy="0"/>
          <a:chOff x="0" y="0"/>
          <a:chExt cx="0" cy="0"/>
        </a:xfrm>
      </p:grpSpPr>
      <p:sp>
        <p:nvSpPr>
          <p:cNvPr id="4" name="Pladsholder til tekst 4"/>
          <p:cNvSpPr>
            <a:spLocks noGrp="1"/>
          </p:cNvSpPr>
          <p:nvPr>
            <p:ph type="body" sz="quarter" idx="10"/>
          </p:nvPr>
        </p:nvSpPr>
        <p:spPr>
          <a:xfrm>
            <a:off x="1295467" y="2636912"/>
            <a:ext cx="9505056" cy="1223962"/>
          </a:xfrm>
          <a:prstGeom prst="rect">
            <a:avLst/>
          </a:prstGeom>
        </p:spPr>
        <p:txBody>
          <a:bodyPr/>
          <a:lstStyle>
            <a:lvl1pPr marL="0" indent="0" algn="ctr">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2427671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EIS">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ADED15B-1A87-440B-972F-88C3C1AD59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67475"/>
          </a:xfrm>
          <a:prstGeom prst="rect">
            <a:avLst/>
          </a:prstGeom>
        </p:spPr>
      </p:pic>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1663298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3265C3ED-E7E1-3A96-8326-3DD896ED522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a:off x="2868967" y="-2868967"/>
            <a:ext cx="6454066" cy="12192000"/>
          </a:xfrm>
          <a:prstGeom prst="rect">
            <a:avLst/>
          </a:prstGeom>
        </p:spPr>
      </p:pic>
    </p:spTree>
    <p:extLst>
      <p:ext uri="{BB962C8B-B14F-4D97-AF65-F5344CB8AC3E}">
        <p14:creationId xmlns:p14="http://schemas.microsoft.com/office/powerpoint/2010/main" val="3528325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E319C7DA-0B04-2AEF-69F0-2724430FEA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54066"/>
          </a:xfrm>
          <a:prstGeom prst="rect">
            <a:avLst/>
          </a:prstGeom>
        </p:spPr>
      </p:pic>
    </p:spTree>
    <p:extLst>
      <p:ext uri="{BB962C8B-B14F-4D97-AF65-F5344CB8AC3E}">
        <p14:creationId xmlns:p14="http://schemas.microsoft.com/office/powerpoint/2010/main" val="2760645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D8377DC8-1E73-F2F8-3581-2DCDAF62F52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54066"/>
          </a:xfrm>
          <a:prstGeom prst="rect">
            <a:avLst/>
          </a:prstGeom>
        </p:spPr>
      </p:pic>
    </p:spTree>
    <p:extLst>
      <p:ext uri="{BB962C8B-B14F-4D97-AF65-F5344CB8AC3E}">
        <p14:creationId xmlns:p14="http://schemas.microsoft.com/office/powerpoint/2010/main" val="4118932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6ADED15B-1A87-440B-972F-88C3C1AD59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1"/>
            <a:ext cx="12192000" cy="6454066"/>
          </a:xfrm>
          <a:prstGeom prst="rect">
            <a:avLst/>
          </a:prstGeom>
        </p:spPr>
      </p:pic>
    </p:spTree>
    <p:extLst>
      <p:ext uri="{BB962C8B-B14F-4D97-AF65-F5344CB8AC3E}">
        <p14:creationId xmlns:p14="http://schemas.microsoft.com/office/powerpoint/2010/main" val="3317741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person, tøj, Ansigt, indendørs&#10;&#10;Automatisk genereret beskrivelse">
            <a:extLst>
              <a:ext uri="{FF2B5EF4-FFF2-40B4-BE49-F238E27FC236}">
                <a16:creationId xmlns:a16="http://schemas.microsoft.com/office/drawing/2014/main" id="{9C79B521-DD63-BCF9-87D8-0D8E648734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48"/>
          <a:stretch/>
        </p:blipFill>
        <p:spPr>
          <a:xfrm>
            <a:off x="0" y="-8878"/>
            <a:ext cx="3755570" cy="6467475"/>
          </a:xfrm>
          <a:prstGeom prst="rect">
            <a:avLst/>
          </a:prstGeom>
        </p:spPr>
      </p:pic>
    </p:spTree>
    <p:extLst>
      <p:ext uri="{BB962C8B-B14F-4D97-AF65-F5344CB8AC3E}">
        <p14:creationId xmlns:p14="http://schemas.microsoft.com/office/powerpoint/2010/main" val="2363650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Pige1">
    <p:spTree>
      <p:nvGrpSpPr>
        <p:cNvPr id="1" name=""/>
        <p:cNvGrpSpPr/>
        <p:nvPr/>
      </p:nvGrpSpPr>
      <p:grpSpPr>
        <a:xfrm>
          <a:off x="0" y="0"/>
          <a:ext cx="0" cy="0"/>
          <a:chOff x="0" y="0"/>
          <a:chExt cx="0" cy="0"/>
        </a:xfrm>
      </p:grpSpPr>
      <p:sp>
        <p:nvSpPr>
          <p:cNvPr id="9" name="Pladsholder til tekst 4"/>
          <p:cNvSpPr>
            <a:spLocks noGrp="1"/>
          </p:cNvSpPr>
          <p:nvPr>
            <p:ph type="body" sz="quarter" idx="10"/>
          </p:nvPr>
        </p:nvSpPr>
        <p:spPr>
          <a:xfrm>
            <a:off x="4654864"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10" name="Pladsholder til indhold 3"/>
          <p:cNvSpPr>
            <a:spLocks noGrp="1"/>
          </p:cNvSpPr>
          <p:nvPr>
            <p:ph sz="half" idx="2"/>
          </p:nvPr>
        </p:nvSpPr>
        <p:spPr>
          <a:xfrm>
            <a:off x="4636459" y="1844825"/>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Ansigt, person, tøj, pige&#10;&#10;Automatisk genereret beskrivelse">
            <a:extLst>
              <a:ext uri="{FF2B5EF4-FFF2-40B4-BE49-F238E27FC236}">
                <a16:creationId xmlns:a16="http://schemas.microsoft.com/office/drawing/2014/main" id="{F21A2CC2-1A65-C850-F141-9EDAB641FCF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3755570" cy="6467475"/>
          </a:xfrm>
          <a:prstGeom prst="rect">
            <a:avLst/>
          </a:prstGeom>
        </p:spPr>
      </p:pic>
    </p:spTree>
    <p:extLst>
      <p:ext uri="{BB962C8B-B14F-4D97-AF65-F5344CB8AC3E}">
        <p14:creationId xmlns:p14="http://schemas.microsoft.com/office/powerpoint/2010/main" val="549833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græs, træ, udendørs, person&#10;&#10;Automatisk genereret beskrivelse">
            <a:extLst>
              <a:ext uri="{FF2B5EF4-FFF2-40B4-BE49-F238E27FC236}">
                <a16:creationId xmlns:a16="http://schemas.microsoft.com/office/drawing/2014/main" id="{12EB4008-BE30-0346-AAA1-57DC709D0D8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1" y="0"/>
            <a:ext cx="3659409" cy="6462944"/>
          </a:xfrm>
          <a:prstGeom prst="rect">
            <a:avLst/>
          </a:prstGeom>
        </p:spPr>
      </p:pic>
    </p:spTree>
    <p:extLst>
      <p:ext uri="{BB962C8B-B14F-4D97-AF65-F5344CB8AC3E}">
        <p14:creationId xmlns:p14="http://schemas.microsoft.com/office/powerpoint/2010/main" val="1100944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EIS-13">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2" y="1"/>
            <a:ext cx="3755571" cy="6454065"/>
          </a:xfrm>
          <a:prstGeom prst="rect">
            <a:avLst/>
          </a:prstGeom>
        </p:spPr>
      </p:pic>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4281458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EIS-13">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3755571" cy="6446520"/>
          </a:xfrm>
          <a:prstGeom prst="rect">
            <a:avLst/>
          </a:prstGeom>
        </p:spPr>
      </p:pic>
    </p:spTree>
    <p:extLst>
      <p:ext uri="{BB962C8B-B14F-4D97-AF65-F5344CB8AC3E}">
        <p14:creationId xmlns:p14="http://schemas.microsoft.com/office/powerpoint/2010/main" val="259893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6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318782" y="393143"/>
            <a:ext cx="1147465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318782" y="1567242"/>
            <a:ext cx="1149306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22499720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EIS-13">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3755571" cy="6454066"/>
          </a:xfrm>
          <a:prstGeom prst="rect">
            <a:avLst/>
          </a:prstGeom>
        </p:spPr>
      </p:pic>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32265990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a:extLst>
              <a:ext uri="{FF2B5EF4-FFF2-40B4-BE49-F238E27FC236}">
                <a16:creationId xmlns:a16="http://schemas.microsoft.com/office/drawing/2014/main" id="{DF31FA76-5DB3-38F5-9893-9BA3FCE1024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1" y="1"/>
            <a:ext cx="3659409" cy="6454066"/>
          </a:xfrm>
          <a:prstGeom prst="rect">
            <a:avLst/>
          </a:prstGeom>
        </p:spPr>
      </p:pic>
    </p:spTree>
    <p:extLst>
      <p:ext uri="{BB962C8B-B14F-4D97-AF65-F5344CB8AC3E}">
        <p14:creationId xmlns:p14="http://schemas.microsoft.com/office/powerpoint/2010/main" val="4161299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person, indendørs&#10;&#10;Automatisk genereret beskrivelse">
            <a:extLst>
              <a:ext uri="{FF2B5EF4-FFF2-40B4-BE49-F238E27FC236}">
                <a16:creationId xmlns:a16="http://schemas.microsoft.com/office/drawing/2014/main" id="{55C9FF83-450C-5A60-14D4-7728061AFE1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8"/>
          <a:stretch/>
        </p:blipFill>
        <p:spPr>
          <a:xfrm>
            <a:off x="0" y="0"/>
            <a:ext cx="3659409" cy="6454066"/>
          </a:xfrm>
          <a:prstGeom prst="rect">
            <a:avLst/>
          </a:prstGeom>
        </p:spPr>
      </p:pic>
    </p:spTree>
    <p:extLst>
      <p:ext uri="{BB962C8B-B14F-4D97-AF65-F5344CB8AC3E}">
        <p14:creationId xmlns:p14="http://schemas.microsoft.com/office/powerpoint/2010/main" val="21328355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DP-Model">
    <p:spTree>
      <p:nvGrpSpPr>
        <p:cNvPr id="1" name=""/>
        <p:cNvGrpSpPr/>
        <p:nvPr/>
      </p:nvGrpSpPr>
      <p:grpSpPr>
        <a:xfrm>
          <a:off x="0" y="0"/>
          <a:ext cx="0" cy="0"/>
          <a:chOff x="0" y="0"/>
          <a:chExt cx="0" cy="0"/>
        </a:xfrm>
      </p:grpSpPr>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hasCustomPrompt="1"/>
          </p:nvPr>
        </p:nvSpPr>
        <p:spPr>
          <a:xfrm>
            <a:off x="2529139" y="433676"/>
            <a:ext cx="7133720" cy="936104"/>
          </a:xfrm>
          <a:prstGeom prst="rect">
            <a:avLst/>
          </a:prstGeom>
        </p:spPr>
        <p:txBody>
          <a:bodyPr/>
          <a:lstStyle>
            <a:lvl1pPr marL="0" indent="0" algn="ctr">
              <a:buNone/>
              <a:defRPr sz="4400" b="0">
                <a:solidFill>
                  <a:srgbClr val="234B5A"/>
                </a:solidFill>
                <a:latin typeface="BetonEF-Bold" panose="02000503040000020003" pitchFamily="50" charset="0"/>
              </a:defRPr>
            </a:lvl1pPr>
          </a:lstStyle>
          <a:p>
            <a:pPr marL="0" marR="0" lvl="0" indent="0" algn="l" defTabSz="457200" rtl="0" eaLnBrk="1" fontAlgn="auto" latinLnBrk="0" hangingPunct="1">
              <a:lnSpc>
                <a:spcPct val="100000"/>
              </a:lnSpc>
              <a:spcBef>
                <a:spcPct val="20000"/>
              </a:spcBef>
              <a:spcAft>
                <a:spcPts val="0"/>
              </a:spcAft>
              <a:buClrTx/>
              <a:buSzTx/>
              <a:buFontTx/>
              <a:buNone/>
              <a:tabLst/>
              <a:defRPr/>
            </a:pPr>
            <a:r>
              <a:rPr lang="da-DK"/>
              <a:t>Engineering designprocessen</a:t>
            </a:r>
          </a:p>
        </p:txBody>
      </p:sp>
      <p:pic>
        <p:nvPicPr>
          <p:cNvPr id="3" name="Billede 2" descr="Et billede, der indeholder tekst, cirkel, Font/skrifttype, skærmbillede&#10;&#10;Automatisk genereret beskrivelse">
            <a:extLst>
              <a:ext uri="{FF2B5EF4-FFF2-40B4-BE49-F238E27FC236}">
                <a16:creationId xmlns:a16="http://schemas.microsoft.com/office/drawing/2014/main" id="{2CFA2765-A18E-A8CD-67FB-1F302367B9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8793" y="1045657"/>
            <a:ext cx="7914413" cy="4957120"/>
          </a:xfrm>
          <a:prstGeom prst="rect">
            <a:avLst/>
          </a:prstGeom>
        </p:spPr>
      </p:pic>
    </p:spTree>
    <p:extLst>
      <p:ext uri="{BB962C8B-B14F-4D97-AF65-F5344CB8AC3E}">
        <p14:creationId xmlns:p14="http://schemas.microsoft.com/office/powerpoint/2010/main" val="40649624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Overskrift og et objekt">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2"/>
            <a:ext cx="10670976" cy="4139291"/>
          </a:xfrm>
          <a:prstGeom prst="rect">
            <a:avLst/>
          </a:prstGeom>
        </p:spPr>
        <p:txBody>
          <a:bodyPr/>
          <a:lstStyle>
            <a:lvl1pPr>
              <a:defRPr sz="1400">
                <a:latin typeface="Trade Gothic LT Std" panose="00000500000000000000" pitchFamily="50"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587F8A"/>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3944229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4738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verskrift">
    <p:spTree>
      <p:nvGrpSpPr>
        <p:cNvPr id="1" name=""/>
        <p:cNvGrpSpPr/>
        <p:nvPr/>
      </p:nvGrpSpPr>
      <p:grpSpPr>
        <a:xfrm>
          <a:off x="0" y="0"/>
          <a:ext cx="0" cy="0"/>
          <a:chOff x="0" y="0"/>
          <a:chExt cx="0" cy="0"/>
        </a:xfrm>
      </p:grpSpPr>
      <p:sp>
        <p:nvSpPr>
          <p:cNvPr id="4" name="Pladsholder til tekst 4"/>
          <p:cNvSpPr>
            <a:spLocks noGrp="1"/>
          </p:cNvSpPr>
          <p:nvPr>
            <p:ph type="body" sz="quarter" idx="10"/>
          </p:nvPr>
        </p:nvSpPr>
        <p:spPr>
          <a:xfrm>
            <a:off x="1295467" y="2636912"/>
            <a:ext cx="9505056" cy="1223962"/>
          </a:xfrm>
          <a:prstGeom prst="rect">
            <a:avLst/>
          </a:prstGeom>
        </p:spPr>
        <p:txBody>
          <a:bodyPr/>
          <a:lstStyle>
            <a:lvl1pPr marL="0" indent="0" algn="ctr">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157644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verskrift og to objekter">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1"/>
            <a:ext cx="5384800" cy="4525963"/>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4" name="Pladsholder til indhold 3"/>
          <p:cNvSpPr>
            <a:spLocks noGrp="1"/>
          </p:cNvSpPr>
          <p:nvPr>
            <p:ph sz="half" idx="2"/>
          </p:nvPr>
        </p:nvSpPr>
        <p:spPr>
          <a:xfrm>
            <a:off x="6197600" y="1600201"/>
            <a:ext cx="5384800" cy="4525963"/>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806872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verskrift og et objekt">
    <p:bg>
      <p:bgPr>
        <a:solidFill>
          <a:srgbClr val="234B5A"/>
        </a:solidFill>
        <a:effectLst/>
      </p:bgPr>
    </p:bg>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1"/>
            <a:ext cx="10670976" cy="4525963"/>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274576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deo på fuld side">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0" y="0"/>
            <a:ext cx="12192000" cy="6021288"/>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1527459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Overskrift og et objekt">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2"/>
            <a:ext cx="10670976" cy="4139291"/>
          </a:xfrm>
          <a:prstGeom prst="rect">
            <a:avLst/>
          </a:prstGeom>
        </p:spPr>
        <p:txBody>
          <a:bodyPr/>
          <a:lstStyle>
            <a:lvl1pPr>
              <a:defRPr sz="1400">
                <a:latin typeface="Trade Gothic LT Std" panose="00000500000000000000" pitchFamily="50"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587F8A"/>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2283923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6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318782" y="393143"/>
            <a:ext cx="1147465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318782" y="1567242"/>
            <a:ext cx="1149306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3055393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person, indendørs&#10;&#10;Automatisk genereret beskrivelse">
            <a:extLst>
              <a:ext uri="{FF2B5EF4-FFF2-40B4-BE49-F238E27FC236}">
                <a16:creationId xmlns:a16="http://schemas.microsoft.com/office/drawing/2014/main" id="{55C9FF83-450C-5A60-14D4-7728061AFE1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8"/>
          <a:stretch/>
        </p:blipFill>
        <p:spPr>
          <a:xfrm>
            <a:off x="0" y="0"/>
            <a:ext cx="3659409" cy="6454066"/>
          </a:xfrm>
          <a:prstGeom prst="rect">
            <a:avLst/>
          </a:prstGeom>
        </p:spPr>
      </p:pic>
    </p:spTree>
    <p:extLst>
      <p:ext uri="{BB962C8B-B14F-4D97-AF65-F5344CB8AC3E}">
        <p14:creationId xmlns:p14="http://schemas.microsoft.com/office/powerpoint/2010/main" val="2206790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7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3C666-EFBA-672F-8CB2-436FA9226ABA}"/>
              </a:ext>
            </a:extLst>
          </p:cNvPr>
          <p:cNvSpPr>
            <a:spLocks noGrp="1"/>
          </p:cNvSpPr>
          <p:nvPr>
            <p:ph type="title"/>
          </p:nvPr>
        </p:nvSpPr>
        <p:spPr>
          <a:xfrm>
            <a:off x="838200" y="365125"/>
            <a:ext cx="10515600" cy="1325563"/>
          </a:xfrm>
          <a:prstGeom prst="rect">
            <a:avLst/>
          </a:prstGeom>
        </p:spPr>
        <p:txBody>
          <a:bodyPr/>
          <a:lstStyle/>
          <a:p>
            <a:r>
              <a:rPr lang="da-DK"/>
              <a:t>Klik for at redigere titeltypografien i masteren</a:t>
            </a:r>
          </a:p>
        </p:txBody>
      </p:sp>
      <p:pic>
        <p:nvPicPr>
          <p:cNvPr id="3" name="Billede 2" descr="Et billede, der indeholder tekst, person, indendørs, computer&#10;&#10;Automatisk genereret beskrivelse">
            <a:extLst>
              <a:ext uri="{FF2B5EF4-FFF2-40B4-BE49-F238E27FC236}">
                <a16:creationId xmlns:a16="http://schemas.microsoft.com/office/drawing/2014/main" id="{9BC5043C-4950-3DF6-C96A-5D5A5101C2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92875"/>
          </a:xfrm>
          <a:prstGeom prst="rect">
            <a:avLst/>
          </a:prstGeom>
        </p:spPr>
      </p:pic>
    </p:spTree>
    <p:extLst>
      <p:ext uri="{BB962C8B-B14F-4D97-AF65-F5344CB8AC3E}">
        <p14:creationId xmlns:p14="http://schemas.microsoft.com/office/powerpoint/2010/main" val="3383076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9" name="Billede 8">
            <a:extLst>
              <a:ext uri="{FF2B5EF4-FFF2-40B4-BE49-F238E27FC236}">
                <a16:creationId xmlns:a16="http://schemas.microsoft.com/office/drawing/2014/main" id="{44D00EAD-CDE9-4073-85DA-DA96FC164B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57950"/>
          </a:xfrm>
          <a:prstGeom prst="rect">
            <a:avLst/>
          </a:prstGeom>
        </p:spPr>
      </p:pic>
    </p:spTree>
    <p:extLst>
      <p:ext uri="{BB962C8B-B14F-4D97-AF65-F5344CB8AC3E}">
        <p14:creationId xmlns:p14="http://schemas.microsoft.com/office/powerpoint/2010/main" val="3840137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0DA189BA-9B99-2C2F-BF95-81096A9FFA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0" y="0"/>
            <a:ext cx="12192000" cy="6467475"/>
          </a:xfrm>
          <a:prstGeom prst="rect">
            <a:avLst/>
          </a:prstGeom>
        </p:spPr>
      </p:pic>
    </p:spTree>
    <p:extLst>
      <p:ext uri="{BB962C8B-B14F-4D97-AF65-F5344CB8AC3E}">
        <p14:creationId xmlns:p14="http://schemas.microsoft.com/office/powerpoint/2010/main" val="108485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EIS">
    <p:spTree>
      <p:nvGrpSpPr>
        <p:cNvPr id="1" name=""/>
        <p:cNvGrpSpPr/>
        <p:nvPr/>
      </p:nvGrpSpPr>
      <p:grpSpPr>
        <a:xfrm>
          <a:off x="0" y="0"/>
          <a:ext cx="0" cy="0"/>
          <a:chOff x="0" y="0"/>
          <a:chExt cx="0" cy="0"/>
        </a:xfrm>
      </p:grpSpPr>
      <p:pic>
        <p:nvPicPr>
          <p:cNvPr id="4" name="Billede 3" descr="Et billede, der indeholder person, indendørs&#10;&#10;Automatisk genereret beskrivelse">
            <a:extLst>
              <a:ext uri="{FF2B5EF4-FFF2-40B4-BE49-F238E27FC236}">
                <a16:creationId xmlns:a16="http://schemas.microsoft.com/office/drawing/2014/main" id="{6ADED15B-1A87-440B-972F-88C3C1AD59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48425"/>
          </a:xfrm>
          <a:prstGeom prst="rect">
            <a:avLst/>
          </a:prstGeom>
        </p:spPr>
      </p:pic>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1655645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theme" Target="../theme/theme2.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88B5319-1C70-E8AF-37ED-3AF5973257E5}"/>
              </a:ext>
            </a:extLst>
          </p:cNvPr>
          <p:cNvSpPr/>
          <p:nvPr userDrawn="1"/>
        </p:nvSpPr>
        <p:spPr>
          <a:xfrm>
            <a:off x="0" y="6453965"/>
            <a:ext cx="12192000" cy="404035"/>
          </a:xfrm>
          <a:prstGeom prst="rect">
            <a:avLst/>
          </a:prstGeom>
          <a:solidFill>
            <a:srgbClr val="234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5" name="Billede 4">
            <a:extLst>
              <a:ext uri="{FF2B5EF4-FFF2-40B4-BE49-F238E27FC236}">
                <a16:creationId xmlns:a16="http://schemas.microsoft.com/office/drawing/2014/main" id="{02B2B768-F9B5-B3E8-4AA8-5136DA53F29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870551" y="6555690"/>
            <a:ext cx="1728000" cy="200808"/>
          </a:xfrm>
          <a:prstGeom prst="rect">
            <a:avLst/>
          </a:prstGeom>
        </p:spPr>
      </p:pic>
    </p:spTree>
    <p:extLst>
      <p:ext uri="{BB962C8B-B14F-4D97-AF65-F5344CB8AC3E}">
        <p14:creationId xmlns:p14="http://schemas.microsoft.com/office/powerpoint/2010/main" val="134352355"/>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5" r:id="rId3"/>
    <p:sldLayoutId id="2147483966"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561FA99-C678-4480-1C6B-D66C3670CA77}"/>
              </a:ext>
            </a:extLst>
          </p:cNvPr>
          <p:cNvSpPr/>
          <p:nvPr userDrawn="1"/>
        </p:nvSpPr>
        <p:spPr>
          <a:xfrm>
            <a:off x="0" y="6453965"/>
            <a:ext cx="12192000" cy="404035"/>
          </a:xfrm>
          <a:prstGeom prst="rect">
            <a:avLst/>
          </a:prstGeom>
          <a:solidFill>
            <a:srgbClr val="234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extLst>
              <a:ext uri="{FF2B5EF4-FFF2-40B4-BE49-F238E27FC236}">
                <a16:creationId xmlns:a16="http://schemas.microsoft.com/office/drawing/2014/main" id="{F8DD027E-65A8-8324-D2EA-4DE14280A55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9870551" y="6555690"/>
            <a:ext cx="1728000" cy="200808"/>
          </a:xfrm>
          <a:prstGeom prst="rect">
            <a:avLst/>
          </a:prstGeom>
        </p:spPr>
      </p:pic>
      <p:sp>
        <p:nvSpPr>
          <p:cNvPr id="4" name="Tekstfelt 3">
            <a:extLst>
              <a:ext uri="{FF2B5EF4-FFF2-40B4-BE49-F238E27FC236}">
                <a16:creationId xmlns:a16="http://schemas.microsoft.com/office/drawing/2014/main" id="{58896DD2-198E-5AAD-F1E3-73D2874B1E60}"/>
              </a:ext>
            </a:extLst>
          </p:cNvPr>
          <p:cNvSpPr txBox="1"/>
          <p:nvPr userDrawn="1"/>
        </p:nvSpPr>
        <p:spPr>
          <a:xfrm>
            <a:off x="593449" y="6479010"/>
            <a:ext cx="2628900" cy="353943"/>
          </a:xfrm>
          <a:prstGeom prst="rect">
            <a:avLst/>
          </a:prstGeom>
          <a:noFill/>
        </p:spPr>
        <p:txBody>
          <a:bodyPr wrap="square" rtlCol="0">
            <a:spAutoFit/>
          </a:bodyPr>
          <a:lstStyle/>
          <a:p>
            <a:r>
              <a:rPr lang="da-DK" sz="1700">
                <a:solidFill>
                  <a:schemeClr val="bg1"/>
                </a:solidFill>
                <a:latin typeface="BetonEF-Bold" panose="02000503040000020003" pitchFamily="50" charset="0"/>
              </a:rPr>
              <a:t>Engineering i skolen</a:t>
            </a:r>
          </a:p>
        </p:txBody>
      </p:sp>
    </p:spTree>
    <p:extLst>
      <p:ext uri="{BB962C8B-B14F-4D97-AF65-F5344CB8AC3E}">
        <p14:creationId xmlns:p14="http://schemas.microsoft.com/office/powerpoint/2010/main" val="3815649992"/>
      </p:ext>
    </p:extLst>
  </p:cSld>
  <p:clrMap bg1="lt1" tx1="dk1" bg2="lt2" tx2="dk2" accent1="accent1" accent2="accent2" accent3="accent3" accent4="accent4" accent5="accent5" accent6="accent6" hlink="hlink" folHlink="folHlink"/>
  <p:sldLayoutIdLst>
    <p:sldLayoutId id="2147483958" r:id="rId1"/>
    <p:sldLayoutId id="2147483899" r:id="rId2"/>
    <p:sldLayoutId id="2147483856" r:id="rId3"/>
    <p:sldLayoutId id="2147483853" r:id="rId4"/>
    <p:sldLayoutId id="2147483928" r:id="rId5"/>
    <p:sldLayoutId id="2147483883" r:id="rId6"/>
    <p:sldLayoutId id="2147483854" r:id="rId7"/>
    <p:sldLayoutId id="2147483855" r:id="rId8"/>
    <p:sldLayoutId id="2147483878" r:id="rId9"/>
    <p:sldLayoutId id="2147483894" r:id="rId10"/>
    <p:sldLayoutId id="2147483897" r:id="rId11"/>
    <p:sldLayoutId id="2147483956" r:id="rId12"/>
    <p:sldLayoutId id="2147483877" r:id="rId13"/>
    <p:sldLayoutId id="2147483889" r:id="rId14"/>
    <p:sldLayoutId id="2147483890" r:id="rId15"/>
    <p:sldLayoutId id="2147483891" r:id="rId16"/>
    <p:sldLayoutId id="2147483874" r:id="rId17"/>
    <p:sldLayoutId id="2147483875" r:id="rId18"/>
    <p:sldLayoutId id="2147483872" r:id="rId19"/>
    <p:sldLayoutId id="2147483968" r:id="rId20"/>
  </p:sldLayoutIdLst>
  <p:txStyles>
    <p:titleStyle>
      <a:lvl1pPr algn="l" defTabSz="457200" rtl="0" eaLnBrk="1" latinLnBrk="0" hangingPunct="1">
        <a:spcBef>
          <a:spcPct val="0"/>
        </a:spcBef>
        <a:buNone/>
        <a:defRPr sz="4800" kern="1200">
          <a:solidFill>
            <a:srgbClr val="FFF10B"/>
          </a:solidFill>
          <a:latin typeface="BetonEF-Bold"/>
          <a:ea typeface="+mj-ea"/>
          <a:cs typeface="BetonEF-Bold"/>
        </a:defRPr>
      </a:lvl1pPr>
    </p:titleStyle>
    <p:bodyStyle>
      <a:lvl1pPr marL="0" indent="0" algn="l" defTabSz="457200" rtl="0" eaLnBrk="1" latinLnBrk="0" hangingPunct="1">
        <a:spcBef>
          <a:spcPct val="20000"/>
        </a:spcBef>
        <a:buFontTx/>
        <a:buNone/>
        <a:defRPr sz="1800" b="0" i="0" kern="1200">
          <a:solidFill>
            <a:schemeClr val="bg1"/>
          </a:solidFill>
          <a:latin typeface="Trade Gothic"/>
          <a:ea typeface="+mn-ea"/>
          <a:cs typeface="TradeGothic Light"/>
        </a:defRPr>
      </a:lvl1pPr>
      <a:lvl2pPr marL="742950" indent="-285750" algn="l" defTabSz="457200" rtl="0" eaLnBrk="1" latinLnBrk="0" hangingPunct="1">
        <a:spcBef>
          <a:spcPct val="20000"/>
        </a:spcBef>
        <a:buFont typeface="Wingdings" charset="2"/>
        <a:buChar char="§"/>
        <a:defRPr sz="16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14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234B5A"/>
        </a:solidFill>
        <a:effectLst/>
      </p:bgPr>
    </p:bg>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257EDFA9-65AA-77F6-1971-FE9BF0C7FFD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70551" y="6555690"/>
            <a:ext cx="1728000" cy="200808"/>
          </a:xfrm>
          <a:prstGeom prst="rect">
            <a:avLst/>
          </a:prstGeom>
        </p:spPr>
      </p:pic>
      <p:sp>
        <p:nvSpPr>
          <p:cNvPr id="2" name="Tekstfelt 1">
            <a:extLst>
              <a:ext uri="{FF2B5EF4-FFF2-40B4-BE49-F238E27FC236}">
                <a16:creationId xmlns:a16="http://schemas.microsoft.com/office/drawing/2014/main" id="{B8C3F95B-BBE1-DC03-83F2-E20201FF1E35}"/>
              </a:ext>
            </a:extLst>
          </p:cNvPr>
          <p:cNvSpPr txBox="1"/>
          <p:nvPr userDrawn="1"/>
        </p:nvSpPr>
        <p:spPr>
          <a:xfrm>
            <a:off x="593449" y="6479010"/>
            <a:ext cx="2628900" cy="353943"/>
          </a:xfrm>
          <a:prstGeom prst="rect">
            <a:avLst/>
          </a:prstGeom>
          <a:noFill/>
        </p:spPr>
        <p:txBody>
          <a:bodyPr wrap="square" rtlCol="0">
            <a:spAutoFit/>
          </a:bodyPr>
          <a:lstStyle/>
          <a:p>
            <a:r>
              <a:rPr lang="da-DK" sz="1700">
                <a:solidFill>
                  <a:schemeClr val="bg1"/>
                </a:solidFill>
                <a:latin typeface="BetonEF-Bold" panose="02000503040000020003" pitchFamily="50" charset="0"/>
              </a:rPr>
              <a:t>Engineering i skolen</a:t>
            </a:r>
          </a:p>
        </p:txBody>
      </p:sp>
    </p:spTree>
    <p:extLst>
      <p:ext uri="{BB962C8B-B14F-4D97-AF65-F5344CB8AC3E}">
        <p14:creationId xmlns:p14="http://schemas.microsoft.com/office/powerpoint/2010/main" val="401161444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67" r:id="rId6"/>
  </p:sldLayoutIdLst>
  <p:txStyles>
    <p:titleStyle>
      <a:lvl1pPr algn="l" defTabSz="457200" rtl="0" eaLnBrk="1" latinLnBrk="0" hangingPunct="1">
        <a:spcBef>
          <a:spcPct val="0"/>
        </a:spcBef>
        <a:buNone/>
        <a:defRPr sz="4800" kern="1200">
          <a:solidFill>
            <a:srgbClr val="FFF10B"/>
          </a:solidFill>
          <a:latin typeface="BetonEF-Bold"/>
          <a:ea typeface="+mj-ea"/>
          <a:cs typeface="BetonEF-Bold"/>
        </a:defRPr>
      </a:lvl1pPr>
    </p:titleStyle>
    <p:bodyStyle>
      <a:lvl1pPr marL="0" indent="0" algn="l" defTabSz="457200" rtl="0" eaLnBrk="1" latinLnBrk="0" hangingPunct="1">
        <a:spcBef>
          <a:spcPct val="20000"/>
        </a:spcBef>
        <a:buFontTx/>
        <a:buNone/>
        <a:defRPr sz="1800" b="0" i="0" kern="1200">
          <a:solidFill>
            <a:schemeClr val="bg1"/>
          </a:solidFill>
          <a:latin typeface="Trade Gothic"/>
          <a:ea typeface="+mn-ea"/>
          <a:cs typeface="TradeGothic Light"/>
        </a:defRPr>
      </a:lvl1pPr>
      <a:lvl2pPr marL="742950" indent="-285750" algn="l" defTabSz="457200" rtl="0" eaLnBrk="1" latinLnBrk="0" hangingPunct="1">
        <a:spcBef>
          <a:spcPct val="20000"/>
        </a:spcBef>
        <a:buFont typeface="Wingdings" charset="2"/>
        <a:buChar char="§"/>
        <a:defRPr sz="16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14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7FE4E444_4BE1122B.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6.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0B81235-1A39-7583-3B5A-22F1B50EE2E3}"/>
              </a:ext>
            </a:extLst>
          </p:cNvPr>
          <p:cNvSpPr>
            <a:spLocks noGrp="1"/>
          </p:cNvSpPr>
          <p:nvPr>
            <p:ph type="body" sz="quarter" idx="10"/>
          </p:nvPr>
        </p:nvSpPr>
        <p:spPr/>
        <p:txBody>
          <a:bodyPr lIns="91440" tIns="45720" rIns="91440" bIns="45720" anchor="t"/>
          <a:lstStyle/>
          <a:p>
            <a:r>
              <a:rPr lang="da-DK">
                <a:latin typeface="BetonEF-Bold"/>
              </a:rPr>
              <a:t>Engineering Day 2026</a:t>
            </a:r>
            <a:endParaRPr lang="da-DK"/>
          </a:p>
          <a:p>
            <a:r>
              <a:rPr lang="da-DK">
                <a:solidFill>
                  <a:schemeClr val="bg1"/>
                </a:solidFill>
                <a:latin typeface="BetonEF-Bold"/>
              </a:rPr>
              <a:t>Bøvlet bagage</a:t>
            </a:r>
          </a:p>
        </p:txBody>
      </p:sp>
    </p:spTree>
    <p:extLst>
      <p:ext uri="{BB962C8B-B14F-4D97-AF65-F5344CB8AC3E}">
        <p14:creationId xmlns:p14="http://schemas.microsoft.com/office/powerpoint/2010/main" val="624253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4CBAF-293E-EC13-40EE-F126F94397B3}"/>
            </a:ext>
          </a:extLst>
        </p:cNvPr>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1E74839C-95B6-11E7-2DA3-3DF10FC9727D}"/>
              </a:ext>
            </a:extLst>
          </p:cNvPr>
          <p:cNvSpPr>
            <a:spLocks noGrp="1"/>
          </p:cNvSpPr>
          <p:nvPr>
            <p:ph sz="half" idx="1"/>
          </p:nvPr>
        </p:nvSpPr>
        <p:spPr>
          <a:xfrm>
            <a:off x="592210" y="1473578"/>
            <a:ext cx="6440248" cy="4139291"/>
          </a:xfrm>
        </p:spPr>
        <p:txBody>
          <a:bodyPr/>
          <a:lstStyle/>
          <a:p>
            <a:endParaRPr lang="da-DK" dirty="0">
              <a:solidFill>
                <a:schemeClr val="tx1"/>
              </a:solidFill>
            </a:endParaRPr>
          </a:p>
          <a:p>
            <a:r>
              <a:rPr lang="da-DK" dirty="0">
                <a:solidFill>
                  <a:schemeClr val="tx1"/>
                </a:solidFill>
                <a:latin typeface="Segoe UI" panose="020B0502040204020203" pitchFamily="34" charset="0"/>
              </a:rPr>
              <a:t>Undersøg, hvad I transporterer, og hvor meget I transporterer det i løbet af en uge. Det hjælper jer med at forstå jeres udfordringer.</a:t>
            </a:r>
          </a:p>
          <a:p>
            <a:pPr marL="0" indent="0">
              <a:buNone/>
            </a:pPr>
            <a:endParaRPr lang="da-DK" dirty="0">
              <a:solidFill>
                <a:schemeClr val="tx1"/>
              </a:solidFill>
            </a:endParaRPr>
          </a:p>
          <a:p>
            <a:pPr marL="0" indent="0">
              <a:buNone/>
            </a:pPr>
            <a:endParaRPr lang="da-DK" dirty="0">
              <a:solidFill>
                <a:schemeClr val="tx1"/>
              </a:solidFill>
            </a:endParaRPr>
          </a:p>
        </p:txBody>
      </p:sp>
      <p:sp>
        <p:nvSpPr>
          <p:cNvPr id="3" name="Pladsholder til tekst 2">
            <a:extLst>
              <a:ext uri="{FF2B5EF4-FFF2-40B4-BE49-F238E27FC236}">
                <a16:creationId xmlns:a16="http://schemas.microsoft.com/office/drawing/2014/main" id="{14156A4B-4ADF-1CB1-CED2-1020AB809316}"/>
              </a:ext>
            </a:extLst>
          </p:cNvPr>
          <p:cNvSpPr>
            <a:spLocks noGrp="1"/>
          </p:cNvSpPr>
          <p:nvPr>
            <p:ph type="body" sz="quarter" idx="10"/>
          </p:nvPr>
        </p:nvSpPr>
        <p:spPr/>
        <p:txBody>
          <a:bodyPr/>
          <a:lstStyle/>
          <a:p>
            <a:r>
              <a:rPr lang="da-DK">
                <a:solidFill>
                  <a:srgbClr val="234B5A"/>
                </a:solidFill>
              </a:rPr>
              <a:t>Transportbehov</a:t>
            </a:r>
            <a:r>
              <a:rPr lang="da-DK"/>
              <a:t> </a:t>
            </a:r>
          </a:p>
        </p:txBody>
      </p:sp>
      <p:pic>
        <p:nvPicPr>
          <p:cNvPr id="9" name="Pladsholder til billede 14">
            <a:extLst>
              <a:ext uri="{FF2B5EF4-FFF2-40B4-BE49-F238E27FC236}">
                <a16:creationId xmlns:a16="http://schemas.microsoft.com/office/drawing/2014/main" id="{0AD22D2C-F642-D7F8-CE73-B658FC92B8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7150" y="537474"/>
            <a:ext cx="1612640" cy="1612640"/>
          </a:xfrm>
          <a:prstGeom prst="ellipse">
            <a:avLst/>
          </a:prstGeom>
        </p:spPr>
      </p:pic>
      <p:sp>
        <p:nvSpPr>
          <p:cNvPr id="4" name="Tekstfelt 3">
            <a:extLst>
              <a:ext uri="{FF2B5EF4-FFF2-40B4-BE49-F238E27FC236}">
                <a16:creationId xmlns:a16="http://schemas.microsoft.com/office/drawing/2014/main" id="{DAF4B63B-6DC1-02E4-2614-BD700B8C41A1}"/>
              </a:ext>
            </a:extLst>
          </p:cNvPr>
          <p:cNvSpPr txBox="1"/>
          <p:nvPr/>
        </p:nvSpPr>
        <p:spPr>
          <a:xfrm>
            <a:off x="7994984" y="3146258"/>
            <a:ext cx="3103350" cy="276999"/>
          </a:xfrm>
          <a:prstGeom prst="rect">
            <a:avLst/>
          </a:prstGeom>
          <a:noFill/>
        </p:spPr>
        <p:txBody>
          <a:bodyPr wrap="none" rtlCol="0">
            <a:spAutoFit/>
          </a:bodyPr>
          <a:lstStyle/>
          <a:p>
            <a:r>
              <a:rPr lang="da-DK" sz="1200">
                <a:solidFill>
                  <a:srgbClr val="FF0000"/>
                </a:solidFill>
              </a:rPr>
              <a:t>Indsæt billede af elevark Ting jeg transporterer</a:t>
            </a:r>
          </a:p>
        </p:txBody>
      </p:sp>
    </p:spTree>
    <p:extLst>
      <p:ext uri="{BB962C8B-B14F-4D97-AF65-F5344CB8AC3E}">
        <p14:creationId xmlns:p14="http://schemas.microsoft.com/office/powerpoint/2010/main" val="201232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C4F7DBBA-6486-DC32-4BF3-D27951B7613E}"/>
              </a:ext>
            </a:extLst>
          </p:cNvPr>
          <p:cNvSpPr>
            <a:spLocks noGrp="1"/>
          </p:cNvSpPr>
          <p:nvPr>
            <p:ph type="body" sz="quarter" idx="10"/>
          </p:nvPr>
        </p:nvSpPr>
        <p:spPr/>
        <p:txBody>
          <a:bodyPr/>
          <a:lstStyle/>
          <a:p>
            <a:r>
              <a:rPr lang="da-DK"/>
              <a:t>Udfordring og krav</a:t>
            </a:r>
          </a:p>
          <a:p>
            <a:endParaRPr lang="da-DK"/>
          </a:p>
        </p:txBody>
      </p:sp>
      <p:sp>
        <p:nvSpPr>
          <p:cNvPr id="4" name="Pladsholder til indhold 3">
            <a:extLst>
              <a:ext uri="{FF2B5EF4-FFF2-40B4-BE49-F238E27FC236}">
                <a16:creationId xmlns:a16="http://schemas.microsoft.com/office/drawing/2014/main" id="{0D180A44-B5E8-3E74-1C89-D6BF2EA5EF61}"/>
              </a:ext>
            </a:extLst>
          </p:cNvPr>
          <p:cNvSpPr>
            <a:spLocks noGrp="1"/>
          </p:cNvSpPr>
          <p:nvPr>
            <p:ph sz="half" idx="2"/>
          </p:nvPr>
        </p:nvSpPr>
        <p:spPr>
          <a:xfrm>
            <a:off x="7140742" y="1567242"/>
            <a:ext cx="4671101" cy="4137323"/>
          </a:xfrm>
        </p:spPr>
        <p:txBody>
          <a:bodyPr/>
          <a:lstStyle/>
          <a:p>
            <a:r>
              <a:rPr lang="da-DK">
                <a:solidFill>
                  <a:srgbClr val="FF0000"/>
                </a:solidFill>
              </a:rPr>
              <a:t>Indsæt forsideelement</a:t>
            </a:r>
          </a:p>
        </p:txBody>
      </p:sp>
      <p:pic>
        <p:nvPicPr>
          <p:cNvPr id="6" name="Billede 5" descr="Et billede, der indeholder cirkel, Font/skrifttype, logo, Grafik&#10;&#10;Automatisk genereret beskrivelse">
            <a:extLst>
              <a:ext uri="{FF2B5EF4-FFF2-40B4-BE49-F238E27FC236}">
                <a16:creationId xmlns:a16="http://schemas.microsoft.com/office/drawing/2014/main" id="{90589D8C-74D3-DE3E-EC3F-A3848CEDA6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3438" y="627683"/>
            <a:ext cx="1260000" cy="1265237"/>
          </a:xfrm>
          <a:prstGeom prst="rect">
            <a:avLst/>
          </a:prstGeom>
        </p:spPr>
      </p:pic>
      <p:sp>
        <p:nvSpPr>
          <p:cNvPr id="3" name="Taleboble: rektangel 2">
            <a:extLst>
              <a:ext uri="{FF2B5EF4-FFF2-40B4-BE49-F238E27FC236}">
                <a16:creationId xmlns:a16="http://schemas.microsoft.com/office/drawing/2014/main" id="{110F601B-FF17-6E44-97D6-3D574A3D0D0D}"/>
              </a:ext>
            </a:extLst>
          </p:cNvPr>
          <p:cNvSpPr/>
          <p:nvPr/>
        </p:nvSpPr>
        <p:spPr>
          <a:xfrm>
            <a:off x="899272" y="1575883"/>
            <a:ext cx="3886200" cy="2323713"/>
          </a:xfrm>
          <a:prstGeom prst="wedgeRectCallout">
            <a:avLst>
              <a:gd name="adj1" fmla="val 34451"/>
              <a:gd name="adj2" fmla="val 76613"/>
            </a:avLst>
          </a:prstGeom>
          <a:noFill/>
          <a:ln w="57150">
            <a:solidFill>
              <a:srgbClr val="37AF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6E0B039E-B411-2C45-868E-25797B9B5941}"/>
              </a:ext>
            </a:extLst>
          </p:cNvPr>
          <p:cNvSpPr txBox="1"/>
          <p:nvPr/>
        </p:nvSpPr>
        <p:spPr>
          <a:xfrm>
            <a:off x="1094534" y="1807014"/>
            <a:ext cx="3495675" cy="2323713"/>
          </a:xfrm>
          <a:prstGeom prst="rect">
            <a:avLst/>
          </a:prstGeom>
          <a:noFill/>
        </p:spPr>
        <p:txBody>
          <a:bodyPr wrap="square" lIns="91440" tIns="45720" rIns="91440" bIns="45720" anchor="t">
            <a:spAutoFit/>
          </a:bodyPr>
          <a:lstStyle/>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Udfordring</a:t>
            </a:r>
            <a:br>
              <a:rPr lang="da-DK" b="1" dirty="0"/>
            </a:br>
            <a:r>
              <a:rPr lang="da-DK" dirty="0"/>
              <a:t>Lav en prototype, der kan løse en transportudfordring i hverdagen.</a:t>
            </a:r>
            <a:br>
              <a:rPr lang="da-DK" b="1" dirty="0"/>
            </a:br>
            <a:endParaRPr lang="da-DK" sz="1800" dirty="0">
              <a:effectLst/>
              <a:latin typeface="Segoe UI" panose="020B0502040204020203" pitchFamily="34" charset="0"/>
              <a:ea typeface="Segoe UI" panose="020B0502040204020203" pitchFamily="34" charset="0"/>
              <a:cs typeface="Times New Roman" panose="02020603050405020304" pitchFamily="18" charset="0"/>
            </a:endParaRPr>
          </a:p>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Krav</a:t>
            </a:r>
          </a:p>
          <a:p>
            <a:pPr>
              <a:lnSpc>
                <a:spcPts val="1800"/>
              </a:lnSpc>
              <a:spcAft>
                <a:spcPts val="1000"/>
              </a:spcAft>
            </a:pPr>
            <a:r>
              <a:rPr lang="da-DK" dirty="0"/>
              <a:t>Jeres prototype skal løse et konkret behov, I oplever i løbet af ugen.</a:t>
            </a:r>
          </a:p>
          <a:p>
            <a:pPr>
              <a:lnSpc>
                <a:spcPts val="1800"/>
              </a:lnSpc>
              <a:spcAft>
                <a:spcPts val="1000"/>
              </a:spcAft>
            </a:pPr>
            <a:endParaRPr lang="da-DK" dirty="0">
              <a:latin typeface="Segoe U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3247645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98A232CC-EA57-78DA-A075-8C44E27706BC}"/>
              </a:ext>
            </a:extLst>
          </p:cNvPr>
          <p:cNvSpPr>
            <a:spLocks noGrp="1"/>
          </p:cNvSpPr>
          <p:nvPr>
            <p:ph type="body" sz="quarter" idx="10"/>
          </p:nvPr>
        </p:nvSpPr>
        <p:spPr/>
        <p:txBody>
          <a:bodyPr/>
          <a:lstStyle/>
          <a:p>
            <a:r>
              <a:rPr lang="da-DK"/>
              <a:t>Vælg en udfordring</a:t>
            </a:r>
          </a:p>
        </p:txBody>
      </p:sp>
      <p:sp>
        <p:nvSpPr>
          <p:cNvPr id="3" name="Pladsholder til indhold 2">
            <a:extLst>
              <a:ext uri="{FF2B5EF4-FFF2-40B4-BE49-F238E27FC236}">
                <a16:creationId xmlns:a16="http://schemas.microsoft.com/office/drawing/2014/main" id="{3DD408A5-E4DA-66E5-E342-BD1631DA7A12}"/>
              </a:ext>
            </a:extLst>
          </p:cNvPr>
          <p:cNvSpPr>
            <a:spLocks noGrp="1"/>
          </p:cNvSpPr>
          <p:nvPr>
            <p:ph sz="half" idx="2"/>
          </p:nvPr>
        </p:nvSpPr>
        <p:spPr/>
        <p:txBody>
          <a:bodyPr/>
          <a:lstStyle/>
          <a:p>
            <a:r>
              <a:rPr lang="da-DK" dirty="0"/>
              <a:t>Nu skal I vælge hvilken udfordring, I vil udvikle en prototype til.</a:t>
            </a:r>
          </a:p>
          <a:p>
            <a:endParaRPr lang="da-DK" dirty="0"/>
          </a:p>
          <a:p>
            <a:endParaRPr lang="da-DK" dirty="0"/>
          </a:p>
        </p:txBody>
      </p:sp>
      <p:sp>
        <p:nvSpPr>
          <p:cNvPr id="6" name="Pladsholder til indhold 2">
            <a:extLst>
              <a:ext uri="{FF2B5EF4-FFF2-40B4-BE49-F238E27FC236}">
                <a16:creationId xmlns:a16="http://schemas.microsoft.com/office/drawing/2014/main" id="{5CBAEF47-1CAF-DF6F-6649-6B063C5BF3CE}"/>
              </a:ext>
            </a:extLst>
          </p:cNvPr>
          <p:cNvSpPr txBox="1">
            <a:spLocks/>
          </p:cNvSpPr>
          <p:nvPr/>
        </p:nvSpPr>
        <p:spPr>
          <a:xfrm>
            <a:off x="8236373" y="2682240"/>
            <a:ext cx="2306320" cy="312731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Work Sans" pitchFamily="2"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da-DK">
                <a:solidFill>
                  <a:srgbClr val="FF0000"/>
                </a:solidFill>
              </a:rPr>
              <a:t>Indsæt billede af elevark 3</a:t>
            </a:r>
          </a:p>
        </p:txBody>
      </p:sp>
      <p:pic>
        <p:nvPicPr>
          <p:cNvPr id="7" name="Pladsholder til indhold 5" descr="Et billede, der indeholder Grafik, logo, tekst, Font/skrifttype&#10;&#10;Automatisk genereret beskrivelse">
            <a:extLst>
              <a:ext uri="{FF2B5EF4-FFF2-40B4-BE49-F238E27FC236}">
                <a16:creationId xmlns:a16="http://schemas.microsoft.com/office/drawing/2014/main" id="{7FA9600F-3864-6BDC-661D-445358D205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39044" y="590953"/>
            <a:ext cx="1357967" cy="1352993"/>
          </a:xfrm>
          <a:prstGeom prst="rect">
            <a:avLst/>
          </a:prstGeom>
        </p:spPr>
      </p:pic>
    </p:spTree>
    <p:extLst>
      <p:ext uri="{BB962C8B-B14F-4D97-AF65-F5344CB8AC3E}">
        <p14:creationId xmlns:p14="http://schemas.microsoft.com/office/powerpoint/2010/main" val="3517269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730EE-4047-A09F-A2B7-C19966914265}"/>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096B1D0-3C17-6218-DB37-9640B5399092}"/>
              </a:ext>
            </a:extLst>
          </p:cNvPr>
          <p:cNvSpPr>
            <a:spLocks noGrp="1"/>
          </p:cNvSpPr>
          <p:nvPr>
            <p:ph type="body" sz="quarter" idx="10"/>
          </p:nvPr>
        </p:nvSpPr>
        <p:spPr>
          <a:xfrm>
            <a:off x="806027" y="386369"/>
            <a:ext cx="11474656" cy="936104"/>
          </a:xfrm>
        </p:spPr>
        <p:txBody>
          <a:bodyPr/>
          <a:lstStyle/>
          <a:p>
            <a:r>
              <a:rPr lang="da-DK"/>
              <a:t>3 for og 3 imod</a:t>
            </a:r>
          </a:p>
        </p:txBody>
      </p:sp>
      <p:sp>
        <p:nvSpPr>
          <p:cNvPr id="3" name="Pladsholder til indhold 2">
            <a:extLst>
              <a:ext uri="{FF2B5EF4-FFF2-40B4-BE49-F238E27FC236}">
                <a16:creationId xmlns:a16="http://schemas.microsoft.com/office/drawing/2014/main" id="{635C84D0-9C2C-6BDC-3865-C502152E9BD1}"/>
              </a:ext>
            </a:extLst>
          </p:cNvPr>
          <p:cNvSpPr>
            <a:spLocks noGrp="1"/>
          </p:cNvSpPr>
          <p:nvPr>
            <p:ph sz="half" idx="2"/>
          </p:nvPr>
        </p:nvSpPr>
        <p:spPr>
          <a:xfrm>
            <a:off x="806027" y="1567242"/>
            <a:ext cx="7274560" cy="4137323"/>
          </a:xfrm>
        </p:spPr>
        <p:txBody>
          <a:bodyPr/>
          <a:lstStyle/>
          <a:p>
            <a:r>
              <a:rPr lang="da-DK" dirty="0"/>
              <a:t>Præsenter én ide ad gangen og vurder den sammen i gruppen med arket ‘3 for og 3 imod’. </a:t>
            </a:r>
          </a:p>
          <a:p>
            <a:endParaRPr lang="da-DK" dirty="0"/>
          </a:p>
          <a:p>
            <a:r>
              <a:rPr lang="da-DK" dirty="0"/>
              <a:t>Når I har udfyldt et ark for hver ide, skal I vælge hvilken ide, I vil arbejde videre med. Måske er det en kombination af jeres forskellige ideer?</a:t>
            </a:r>
          </a:p>
          <a:p>
            <a:endParaRPr lang="da-DK" dirty="0"/>
          </a:p>
          <a:p>
            <a:endParaRPr lang="da-DK" dirty="0"/>
          </a:p>
        </p:txBody>
      </p:sp>
      <p:sp>
        <p:nvSpPr>
          <p:cNvPr id="6" name="Pladsholder til indhold 2">
            <a:extLst>
              <a:ext uri="{FF2B5EF4-FFF2-40B4-BE49-F238E27FC236}">
                <a16:creationId xmlns:a16="http://schemas.microsoft.com/office/drawing/2014/main" id="{48679A42-F355-DFE6-A36B-2E9C1E4C4A0E}"/>
              </a:ext>
            </a:extLst>
          </p:cNvPr>
          <p:cNvSpPr txBox="1">
            <a:spLocks/>
          </p:cNvSpPr>
          <p:nvPr/>
        </p:nvSpPr>
        <p:spPr>
          <a:xfrm>
            <a:off x="8236373" y="1706096"/>
            <a:ext cx="2306320" cy="4137323"/>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Work Sans" pitchFamily="2"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da-DK">
                <a:solidFill>
                  <a:srgbClr val="FF0000"/>
                </a:solidFill>
              </a:rPr>
              <a:t>Indsæt billede af elevark 4</a:t>
            </a:r>
          </a:p>
        </p:txBody>
      </p:sp>
      <p:pic>
        <p:nvPicPr>
          <p:cNvPr id="4" name="Pladsholder til indhold 5" descr="Et billede, der indeholder Grafik, logo, tekst, Font/skrifttype&#10;&#10;Automatisk genereret beskrivelse">
            <a:extLst>
              <a:ext uri="{FF2B5EF4-FFF2-40B4-BE49-F238E27FC236}">
                <a16:creationId xmlns:a16="http://schemas.microsoft.com/office/drawing/2014/main" id="{2E54987F-246D-8263-EF34-DE7286F8D2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21626" y="386369"/>
            <a:ext cx="1357967" cy="1352993"/>
          </a:xfrm>
          <a:prstGeom prst="rect">
            <a:avLst/>
          </a:prstGeom>
        </p:spPr>
      </p:pic>
    </p:spTree>
    <p:extLst>
      <p:ext uri="{BB962C8B-B14F-4D97-AF65-F5344CB8AC3E}">
        <p14:creationId xmlns:p14="http://schemas.microsoft.com/office/powerpoint/2010/main" val="3218812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5C2C3C4-6EB0-C03D-997E-3758E1C5CCF8}"/>
              </a:ext>
            </a:extLst>
          </p:cNvPr>
          <p:cNvSpPr>
            <a:spLocks noGrp="1"/>
          </p:cNvSpPr>
          <p:nvPr>
            <p:ph type="body" sz="quarter" idx="10"/>
          </p:nvPr>
        </p:nvSpPr>
        <p:spPr>
          <a:xfrm>
            <a:off x="900852" y="393143"/>
            <a:ext cx="10892585" cy="936104"/>
          </a:xfrm>
        </p:spPr>
        <p:txBody>
          <a:bodyPr/>
          <a:lstStyle/>
          <a:p>
            <a:r>
              <a:rPr lang="da-DK"/>
              <a:t>Konkretisere</a:t>
            </a:r>
          </a:p>
        </p:txBody>
      </p:sp>
      <p:sp>
        <p:nvSpPr>
          <p:cNvPr id="3" name="Pladsholder til indhold 2">
            <a:extLst>
              <a:ext uri="{FF2B5EF4-FFF2-40B4-BE49-F238E27FC236}">
                <a16:creationId xmlns:a16="http://schemas.microsoft.com/office/drawing/2014/main" id="{BC92DBFF-6BE7-7D00-F75F-EB475970204F}"/>
              </a:ext>
            </a:extLst>
          </p:cNvPr>
          <p:cNvSpPr>
            <a:spLocks noGrp="1"/>
          </p:cNvSpPr>
          <p:nvPr>
            <p:ph sz="half" idx="2"/>
          </p:nvPr>
        </p:nvSpPr>
        <p:spPr>
          <a:xfrm>
            <a:off x="900852" y="1567242"/>
            <a:ext cx="7660641" cy="4137323"/>
          </a:xfrm>
        </p:spPr>
        <p:txBody>
          <a:bodyPr/>
          <a:lstStyle/>
          <a:p>
            <a:r>
              <a:rPr lang="da-DK" dirty="0"/>
              <a:t>Nu skal I overveje, hvordan I kan konstruere jeres prototyper.</a:t>
            </a:r>
            <a:br>
              <a:rPr lang="da-DK" dirty="0"/>
            </a:br>
            <a:endParaRPr lang="da-DK" dirty="0"/>
          </a:p>
        </p:txBody>
      </p:sp>
      <p:sp>
        <p:nvSpPr>
          <p:cNvPr id="4" name="Pladsholder til indhold 2">
            <a:extLst>
              <a:ext uri="{FF2B5EF4-FFF2-40B4-BE49-F238E27FC236}">
                <a16:creationId xmlns:a16="http://schemas.microsoft.com/office/drawing/2014/main" id="{78C28184-872A-BA77-0BC6-5E5C636D11BD}"/>
              </a:ext>
            </a:extLst>
          </p:cNvPr>
          <p:cNvSpPr txBox="1">
            <a:spLocks/>
          </p:cNvSpPr>
          <p:nvPr/>
        </p:nvSpPr>
        <p:spPr>
          <a:xfrm>
            <a:off x="9069493" y="2316480"/>
            <a:ext cx="2306320" cy="3388085"/>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Work Sans" pitchFamily="2"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da-DK">
                <a:solidFill>
                  <a:srgbClr val="FF0000"/>
                </a:solidFill>
              </a:rPr>
              <a:t>Indsæt billede af elevark 5</a:t>
            </a:r>
          </a:p>
          <a:p>
            <a:endParaRPr lang="da-DK">
              <a:solidFill>
                <a:srgbClr val="FF0000"/>
              </a:solidFill>
            </a:endParaRPr>
          </a:p>
          <a:p>
            <a:endParaRPr lang="da-DK">
              <a:solidFill>
                <a:srgbClr val="FF0000"/>
              </a:solidFill>
            </a:endParaRPr>
          </a:p>
          <a:p>
            <a:endParaRPr lang="da-DK">
              <a:solidFill>
                <a:srgbClr val="FF0000"/>
              </a:solidFill>
            </a:endParaRPr>
          </a:p>
        </p:txBody>
      </p:sp>
      <p:pic>
        <p:nvPicPr>
          <p:cNvPr id="5" name="Billede 4" descr="Et billede, der indeholder tekst, Font/skrifttype, skærmbillede, cirkel&#10;&#10;Automatisk genereret beskrivelse">
            <a:extLst>
              <a:ext uri="{FF2B5EF4-FFF2-40B4-BE49-F238E27FC236}">
                <a16:creationId xmlns:a16="http://schemas.microsoft.com/office/drawing/2014/main" id="{5DD43604-5DF6-8C35-923A-8B44BD10B0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2025" y="463882"/>
            <a:ext cx="1587989" cy="1593517"/>
          </a:xfrm>
          <a:prstGeom prst="rect">
            <a:avLst/>
          </a:prstGeom>
        </p:spPr>
      </p:pic>
    </p:spTree>
    <p:extLst>
      <p:ext uri="{BB962C8B-B14F-4D97-AF65-F5344CB8AC3E}">
        <p14:creationId xmlns:p14="http://schemas.microsoft.com/office/powerpoint/2010/main" val="1273041451"/>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dsholder til tekst 10">
            <a:extLst>
              <a:ext uri="{FF2B5EF4-FFF2-40B4-BE49-F238E27FC236}">
                <a16:creationId xmlns:a16="http://schemas.microsoft.com/office/drawing/2014/main" id="{3E123721-F03E-2737-7383-2343453A5F5C}"/>
              </a:ext>
            </a:extLst>
          </p:cNvPr>
          <p:cNvSpPr>
            <a:spLocks noGrp="1"/>
          </p:cNvSpPr>
          <p:nvPr>
            <p:ph type="body" sz="quarter" idx="10"/>
          </p:nvPr>
        </p:nvSpPr>
        <p:spPr>
          <a:xfrm>
            <a:off x="1408854" y="563510"/>
            <a:ext cx="11405446" cy="936104"/>
          </a:xfrm>
        </p:spPr>
        <p:txBody>
          <a:bodyPr/>
          <a:lstStyle/>
          <a:p>
            <a:r>
              <a:rPr lang="da-DK"/>
              <a:t>Konstruere og forbedre</a:t>
            </a:r>
          </a:p>
        </p:txBody>
      </p:sp>
      <p:sp>
        <p:nvSpPr>
          <p:cNvPr id="10" name="Pladsholder til indhold 9">
            <a:extLst>
              <a:ext uri="{FF2B5EF4-FFF2-40B4-BE49-F238E27FC236}">
                <a16:creationId xmlns:a16="http://schemas.microsoft.com/office/drawing/2014/main" id="{80DE8D3F-0358-3653-501E-20276B54EEEE}"/>
              </a:ext>
            </a:extLst>
          </p:cNvPr>
          <p:cNvSpPr>
            <a:spLocks noGrp="1"/>
          </p:cNvSpPr>
          <p:nvPr>
            <p:ph sz="half" idx="2"/>
          </p:nvPr>
        </p:nvSpPr>
        <p:spPr>
          <a:xfrm>
            <a:off x="1408854" y="1499612"/>
            <a:ext cx="6393810" cy="2970787"/>
          </a:xfrm>
        </p:spPr>
        <p:txBody>
          <a:bodyPr/>
          <a:lstStyle/>
          <a:p>
            <a:pPr algn="l"/>
            <a:r>
              <a:rPr lang="da-DK" dirty="0"/>
              <a:t>Nu skal I konstruere jeres prototype.</a:t>
            </a:r>
          </a:p>
          <a:p>
            <a:pPr algn="l">
              <a:spcBef>
                <a:spcPts val="600"/>
              </a:spcBef>
            </a:pPr>
            <a:r>
              <a:rPr lang="da-DK" dirty="0"/>
              <a:t>Husk at teste jeres prototype undervejs. </a:t>
            </a:r>
          </a:p>
          <a:p>
            <a:pPr algn="l">
              <a:spcBef>
                <a:spcPts val="600"/>
              </a:spcBef>
            </a:pPr>
            <a:r>
              <a:rPr lang="da-DK" dirty="0"/>
              <a:t>Stop op, når I har lavet et eller flere elementer og test, om løsningen fungerer som planlagt.</a:t>
            </a:r>
          </a:p>
          <a:p>
            <a:endParaRPr lang="da-DK" dirty="0"/>
          </a:p>
        </p:txBody>
      </p:sp>
      <p:pic>
        <p:nvPicPr>
          <p:cNvPr id="6" name="Billede 5" descr="Et billede, der indeholder cirkel, Font/skrifttype, Grafik, skærmbillede&#10;&#10;Automatisk genereret beskrivelse">
            <a:extLst>
              <a:ext uri="{FF2B5EF4-FFF2-40B4-BE49-F238E27FC236}">
                <a16:creationId xmlns:a16="http://schemas.microsoft.com/office/drawing/2014/main" id="{FA779484-F542-CC1E-EEEB-93CDCB93E4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9850" y="406346"/>
            <a:ext cx="1338758" cy="1333845"/>
          </a:xfrm>
          <a:prstGeom prst="rect">
            <a:avLst/>
          </a:prstGeom>
        </p:spPr>
      </p:pic>
      <p:pic>
        <p:nvPicPr>
          <p:cNvPr id="7" name="Billede 6" descr="Et billede, der indeholder cirkel, Font/skrifttype, Grafik, logo&#10;&#10;Automatisk genereret beskrivelse">
            <a:extLst>
              <a:ext uri="{FF2B5EF4-FFF2-40B4-BE49-F238E27FC236}">
                <a16:creationId xmlns:a16="http://schemas.microsoft.com/office/drawing/2014/main" id="{00809765-C3B5-F266-57AE-65B0D98C4B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29850" y="1978186"/>
            <a:ext cx="1338758" cy="1348656"/>
          </a:xfrm>
          <a:prstGeom prst="rect">
            <a:avLst/>
          </a:prstGeom>
        </p:spPr>
      </p:pic>
    </p:spTree>
    <p:extLst>
      <p:ext uri="{BB962C8B-B14F-4D97-AF65-F5344CB8AC3E}">
        <p14:creationId xmlns:p14="http://schemas.microsoft.com/office/powerpoint/2010/main" val="364217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04298895-6F82-04D6-785B-68C5B6C81D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389" y="1860653"/>
            <a:ext cx="6300857" cy="3618388"/>
          </a:xfrm>
          <a:prstGeom prst="rect">
            <a:avLst/>
          </a:prstGeom>
        </p:spPr>
      </p:pic>
      <p:sp>
        <p:nvSpPr>
          <p:cNvPr id="6" name="Pladsholder til indhold 1">
            <a:extLst>
              <a:ext uri="{FF2B5EF4-FFF2-40B4-BE49-F238E27FC236}">
                <a16:creationId xmlns:a16="http://schemas.microsoft.com/office/drawing/2014/main" id="{7240811A-0965-07F4-3512-1950D78EA2FB}"/>
              </a:ext>
            </a:extLst>
          </p:cNvPr>
          <p:cNvSpPr txBox="1">
            <a:spLocks/>
          </p:cNvSpPr>
          <p:nvPr/>
        </p:nvSpPr>
        <p:spPr>
          <a:xfrm>
            <a:off x="609600" y="1600202"/>
            <a:ext cx="4918745" cy="4139291"/>
          </a:xfrm>
          <a:prstGeom prst="rect">
            <a:avLst/>
          </a:prstGeom>
        </p:spPr>
        <p:txBody>
          <a:bodyPr/>
          <a:lstStyle>
            <a:lvl1pPr marL="0" indent="0" algn="l" defTabSz="457200" rtl="0" eaLnBrk="1" latinLnBrk="0" hangingPunct="1">
              <a:spcBef>
                <a:spcPct val="20000"/>
              </a:spcBef>
              <a:buFontTx/>
              <a:buNone/>
              <a:defRPr sz="1400" b="0" i="0" kern="1200">
                <a:solidFill>
                  <a:schemeClr val="bg1"/>
                </a:solidFill>
                <a:latin typeface="Trade Gothic LT Std" panose="00000500000000000000" pitchFamily="50" charset="0"/>
                <a:ea typeface="+mn-ea"/>
                <a:cs typeface="Arial" panose="020B0604020202020204" pitchFamily="34" charset="0"/>
              </a:defRPr>
            </a:lvl1pPr>
            <a:lvl2pPr marL="742950" indent="-285750" algn="l" defTabSz="457200" rtl="0" eaLnBrk="1" latinLnBrk="0" hangingPunct="1">
              <a:spcBef>
                <a:spcPct val="20000"/>
              </a:spcBef>
              <a:buFont typeface="Wingdings" charset="2"/>
              <a:buChar char="§"/>
              <a:defRPr sz="24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20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spcBef>
                <a:spcPts val="1200"/>
              </a:spcBef>
            </a:pPr>
            <a:r>
              <a:rPr lang="da-DK" sz="1800">
                <a:solidFill>
                  <a:schemeClr val="tx1"/>
                </a:solidFill>
                <a:latin typeface="+mn-lt"/>
              </a:rPr>
              <a:t>Som afslutning på Engineering Day skal I præsentere jeres prototyper. </a:t>
            </a:r>
          </a:p>
          <a:p>
            <a:pPr>
              <a:spcBef>
                <a:spcPts val="1200"/>
              </a:spcBef>
            </a:pPr>
            <a:r>
              <a:rPr lang="da-DK" sz="1800" dirty="0">
                <a:solidFill>
                  <a:schemeClr val="tx1"/>
                </a:solidFill>
                <a:latin typeface="+mn-lt"/>
              </a:rPr>
              <a:t>Her skal I fortælle om: </a:t>
            </a:r>
          </a:p>
          <a:p>
            <a:pPr marL="180000" indent="-180000">
              <a:spcBef>
                <a:spcPts val="600"/>
              </a:spcBef>
              <a:buFont typeface="Arial" panose="020B0604020202020204" pitchFamily="34" charset="0"/>
              <a:buChar char="•"/>
            </a:pPr>
            <a:r>
              <a:rPr lang="da-DK" sz="1800" dirty="0">
                <a:solidFill>
                  <a:schemeClr val="tx1"/>
                </a:solidFill>
              </a:rPr>
              <a:t>Hvilken transportudfordring skal prototypen løse? </a:t>
            </a:r>
          </a:p>
          <a:p>
            <a:pPr marL="180000" indent="-180000">
              <a:spcBef>
                <a:spcPts val="600"/>
              </a:spcBef>
              <a:buFont typeface="Arial" panose="020B0604020202020204" pitchFamily="34" charset="0"/>
              <a:buChar char="•"/>
            </a:pPr>
            <a:r>
              <a:rPr lang="da-DK" sz="1800" dirty="0">
                <a:solidFill>
                  <a:schemeClr val="tx1"/>
                </a:solidFill>
                <a:latin typeface="+mn-lt"/>
              </a:rPr>
              <a:t>Hvordan skal jeres prototype bruges?</a:t>
            </a:r>
          </a:p>
          <a:p>
            <a:pPr marL="180000" indent="-180000">
              <a:spcBef>
                <a:spcPts val="600"/>
              </a:spcBef>
              <a:buFont typeface="Arial" panose="020B0604020202020204" pitchFamily="34" charset="0"/>
              <a:buChar char="•"/>
            </a:pPr>
            <a:r>
              <a:rPr lang="da-DK" sz="1800" dirty="0">
                <a:solidFill>
                  <a:schemeClr val="tx1"/>
                </a:solidFill>
                <a:latin typeface="+mn-lt"/>
              </a:rPr>
              <a:t>Hvilke udfordringer har I oplevet i jeres design-proces?</a:t>
            </a:r>
          </a:p>
          <a:p>
            <a:pPr marL="180000" indent="-180000">
              <a:spcBef>
                <a:spcPts val="600"/>
              </a:spcBef>
              <a:buFont typeface="Arial" panose="020B0604020202020204" pitchFamily="34" charset="0"/>
              <a:buChar char="•"/>
            </a:pPr>
            <a:r>
              <a:rPr lang="da-DK" sz="1800" dirty="0">
                <a:solidFill>
                  <a:schemeClr val="tx1"/>
                </a:solidFill>
                <a:latin typeface="+mn-lt"/>
              </a:rPr>
              <a:t>Har I afprøvet ideer, som I blev nødt til at ændre eller vælge fra - hvordan/hvorfor?</a:t>
            </a:r>
          </a:p>
          <a:p>
            <a:pPr marL="180000" indent="-180000">
              <a:spcBef>
                <a:spcPts val="600"/>
              </a:spcBef>
              <a:buFont typeface="Arial" panose="020B0604020202020204" pitchFamily="34" charset="0"/>
              <a:buChar char="•"/>
            </a:pPr>
            <a:r>
              <a:rPr lang="da-DK" sz="1800" dirty="0">
                <a:solidFill>
                  <a:schemeClr val="tx1"/>
                </a:solidFill>
                <a:latin typeface="+mn-lt"/>
              </a:rPr>
              <a:t>Hvad ville I forbedre, hvis I havde mere tid?</a:t>
            </a:r>
          </a:p>
          <a:p>
            <a:endParaRPr lang="da-DK" dirty="0">
              <a:latin typeface="+mn-lt"/>
            </a:endParaRPr>
          </a:p>
        </p:txBody>
      </p:sp>
      <p:sp>
        <p:nvSpPr>
          <p:cNvPr id="3" name="Pladsholder til tekst 2">
            <a:extLst>
              <a:ext uri="{FF2B5EF4-FFF2-40B4-BE49-F238E27FC236}">
                <a16:creationId xmlns:a16="http://schemas.microsoft.com/office/drawing/2014/main" id="{03B8B6B2-48BB-4B07-DF67-D1886BDD5A40}"/>
              </a:ext>
            </a:extLst>
          </p:cNvPr>
          <p:cNvSpPr>
            <a:spLocks noGrp="1"/>
          </p:cNvSpPr>
          <p:nvPr>
            <p:ph type="body" sz="quarter" idx="10"/>
          </p:nvPr>
        </p:nvSpPr>
        <p:spPr/>
        <p:txBody>
          <a:bodyPr/>
          <a:lstStyle/>
          <a:p>
            <a:r>
              <a:rPr lang="da-DK">
                <a:solidFill>
                  <a:srgbClr val="234B5A"/>
                </a:solidFill>
              </a:rPr>
              <a:t>Præsentere</a:t>
            </a:r>
          </a:p>
        </p:txBody>
      </p:sp>
      <p:pic>
        <p:nvPicPr>
          <p:cNvPr id="2" name="Billede 1" descr="Et billede, der indeholder cirkel, Grafik, logo, Font/skrifttype&#10;&#10;Automatisk genereret beskrivelse">
            <a:extLst>
              <a:ext uri="{FF2B5EF4-FFF2-40B4-BE49-F238E27FC236}">
                <a16:creationId xmlns:a16="http://schemas.microsoft.com/office/drawing/2014/main" id="{15AC603F-E92A-EA68-FAE6-59BE1C4562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95477" y="393143"/>
            <a:ext cx="1661163" cy="1661163"/>
          </a:xfrm>
          <a:prstGeom prst="rect">
            <a:avLst/>
          </a:prstGeom>
        </p:spPr>
      </p:pic>
    </p:spTree>
    <p:extLst>
      <p:ext uri="{BB962C8B-B14F-4D97-AF65-F5344CB8AC3E}">
        <p14:creationId xmlns:p14="http://schemas.microsoft.com/office/powerpoint/2010/main" val="944702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0B81235-1A39-7583-3B5A-22F1B50EE2E3}"/>
              </a:ext>
            </a:extLst>
          </p:cNvPr>
          <p:cNvSpPr>
            <a:spLocks noGrp="1"/>
          </p:cNvSpPr>
          <p:nvPr>
            <p:ph type="body" sz="quarter" idx="10"/>
          </p:nvPr>
        </p:nvSpPr>
        <p:spPr/>
        <p:txBody>
          <a:bodyPr/>
          <a:lstStyle/>
          <a:p>
            <a:r>
              <a:rPr lang="da-DK"/>
              <a:t>EngineeringDay.dk</a:t>
            </a:r>
            <a:endParaRPr lang="da-DK">
              <a:solidFill>
                <a:schemeClr val="bg1"/>
              </a:solidFill>
            </a:endParaRPr>
          </a:p>
        </p:txBody>
      </p:sp>
      <p:sp>
        <p:nvSpPr>
          <p:cNvPr id="3" name="Rektangel 2">
            <a:extLst>
              <a:ext uri="{FF2B5EF4-FFF2-40B4-BE49-F238E27FC236}">
                <a16:creationId xmlns:a16="http://schemas.microsoft.com/office/drawing/2014/main" id="{63DFEBCA-8596-631E-9BC7-BB0B0582A00E}"/>
              </a:ext>
            </a:extLst>
          </p:cNvPr>
          <p:cNvSpPr/>
          <p:nvPr/>
        </p:nvSpPr>
        <p:spPr>
          <a:xfrm>
            <a:off x="0" y="5677469"/>
            <a:ext cx="12192000" cy="118053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26" name="Picture 2">
            <a:extLst>
              <a:ext uri="{FF2B5EF4-FFF2-40B4-BE49-F238E27FC236}">
                <a16:creationId xmlns:a16="http://schemas.microsoft.com/office/drawing/2014/main" id="{5D1008D1-40E8-90DD-BB23-46A4362225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0" y="5977626"/>
            <a:ext cx="2666375" cy="5802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C0C9472-1753-19FF-8B82-4383828B0D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3153" y="5797735"/>
            <a:ext cx="1129684" cy="9178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8DECD6D-4E94-7A2A-5CE0-626778E19E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8086" y="5797735"/>
            <a:ext cx="2447924" cy="1223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619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D9FC353E-493E-E393-E677-B225B1D137B4}"/>
              </a:ext>
            </a:extLst>
          </p:cNvPr>
          <p:cNvSpPr>
            <a:spLocks noGrp="1"/>
          </p:cNvSpPr>
          <p:nvPr>
            <p:ph type="body" sz="quarter" idx="10"/>
          </p:nvPr>
        </p:nvSpPr>
        <p:spPr/>
        <p:txBody>
          <a:bodyPr/>
          <a:lstStyle/>
          <a:p>
            <a:r>
              <a:rPr lang="da-DK"/>
              <a:t>Forside-illustration</a:t>
            </a:r>
          </a:p>
        </p:txBody>
      </p:sp>
    </p:spTree>
    <p:extLst>
      <p:ext uri="{BB962C8B-B14F-4D97-AF65-F5344CB8AC3E}">
        <p14:creationId xmlns:p14="http://schemas.microsoft.com/office/powerpoint/2010/main" val="1585716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838E86C0-63F2-4139-38FD-586801CA3886}"/>
              </a:ext>
            </a:extLst>
          </p:cNvPr>
          <p:cNvSpPr>
            <a:spLocks noGrp="1"/>
          </p:cNvSpPr>
          <p:nvPr>
            <p:ph type="body" sz="quarter" idx="10"/>
          </p:nvPr>
        </p:nvSpPr>
        <p:spPr/>
        <p:txBody>
          <a:bodyPr/>
          <a:lstStyle/>
          <a:p>
            <a:r>
              <a:rPr lang="da-DK"/>
              <a:t>Bøvlet </a:t>
            </a:r>
            <a:r>
              <a:rPr lang="da-DK" err="1"/>
              <a:t>baggage</a:t>
            </a:r>
            <a:r>
              <a:rPr lang="da-DK"/>
              <a:t> </a:t>
            </a:r>
          </a:p>
        </p:txBody>
      </p:sp>
      <p:sp>
        <p:nvSpPr>
          <p:cNvPr id="2" name="Pladsholder til indhold 1">
            <a:extLst>
              <a:ext uri="{FF2B5EF4-FFF2-40B4-BE49-F238E27FC236}">
                <a16:creationId xmlns:a16="http://schemas.microsoft.com/office/drawing/2014/main" id="{5DD4F736-4F94-85DB-E58B-CF652E439576}"/>
              </a:ext>
            </a:extLst>
          </p:cNvPr>
          <p:cNvSpPr>
            <a:spLocks noGrp="1"/>
          </p:cNvSpPr>
          <p:nvPr>
            <p:ph sz="half" idx="2"/>
          </p:nvPr>
        </p:nvSpPr>
        <p:spPr>
          <a:xfrm>
            <a:off x="318783" y="1567242"/>
            <a:ext cx="5159228" cy="2938083"/>
          </a:xfrm>
        </p:spPr>
        <p:txBody>
          <a:bodyPr lIns="91440" tIns="45720" rIns="91440" bIns="45720" anchor="t"/>
          <a:lstStyle/>
          <a:p>
            <a:pPr>
              <a:spcAft>
                <a:spcPts val="1000"/>
              </a:spcAft>
            </a:pPr>
            <a:r>
              <a:rPr lang="da-DK" dirty="0"/>
              <a:t>Hvor er den blevet af? Jeg er altså sikker på, at jeg havde den med! Den må være dernede et sted! Kender du det, at du ikke kan finde noget, du er overbevist om, at du har i tasken? Eller er sikker på, at hvis du lige flytter lidt rundt på nogle ting eller trykker lidt hårdere, så kan du få plads til det sidste i tasken. Måske har du bare droppet det og har det meste i hænderne og samler det op, hver gang du taber det. Under alle omstændigheder så kender de fleste til udfordringer med at transportere ting frem og tilbage fra skole, til fritidsaktiviteter eller med på tur. Måske kan vi blive bedre til at forstå, hvordan vores tasker er designet og udvikle en løsning, der passer præcist til vores behov.</a:t>
            </a:r>
          </a:p>
          <a:p>
            <a:pPr>
              <a:spcAft>
                <a:spcPts val="1000"/>
              </a:spcAft>
            </a:pPr>
            <a:endParaRPr lang="da-DK" sz="1800" dirty="0">
              <a:latin typeface="Segoe UI"/>
              <a:cs typeface="Times New Roman"/>
            </a:endParaRPr>
          </a:p>
        </p:txBody>
      </p:sp>
      <p:sp>
        <p:nvSpPr>
          <p:cNvPr id="7" name="Tekstfelt 6">
            <a:extLst>
              <a:ext uri="{FF2B5EF4-FFF2-40B4-BE49-F238E27FC236}">
                <a16:creationId xmlns:a16="http://schemas.microsoft.com/office/drawing/2014/main" id="{39202AA5-B97E-9E95-97C7-807FDED084E4}"/>
              </a:ext>
            </a:extLst>
          </p:cNvPr>
          <p:cNvSpPr txBox="1"/>
          <p:nvPr/>
        </p:nvSpPr>
        <p:spPr>
          <a:xfrm>
            <a:off x="6291262" y="1861157"/>
            <a:ext cx="3495675" cy="2323713"/>
          </a:xfrm>
          <a:prstGeom prst="rect">
            <a:avLst/>
          </a:prstGeom>
          <a:noFill/>
        </p:spPr>
        <p:txBody>
          <a:bodyPr wrap="square" lIns="91440" tIns="45720" rIns="91440" bIns="45720" anchor="t">
            <a:spAutoFit/>
          </a:bodyPr>
          <a:lstStyle/>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Udfordring</a:t>
            </a:r>
            <a:br>
              <a:rPr lang="da-DK" b="1" dirty="0"/>
            </a:br>
            <a:r>
              <a:rPr lang="da-DK" dirty="0"/>
              <a:t>Lav en prototype, der kan løse en transportudfordring i hverdagen.</a:t>
            </a:r>
            <a:br>
              <a:rPr lang="da-DK" b="1" dirty="0"/>
            </a:br>
            <a:endParaRPr lang="da-DK" sz="1800" dirty="0">
              <a:effectLst/>
              <a:latin typeface="Segoe UI" panose="020B0502040204020203" pitchFamily="34" charset="0"/>
              <a:ea typeface="Segoe UI" panose="020B0502040204020203" pitchFamily="34" charset="0"/>
              <a:cs typeface="Times New Roman" panose="02020603050405020304" pitchFamily="18" charset="0"/>
            </a:endParaRPr>
          </a:p>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Krav</a:t>
            </a:r>
          </a:p>
          <a:p>
            <a:pPr>
              <a:lnSpc>
                <a:spcPts val="1800"/>
              </a:lnSpc>
              <a:spcAft>
                <a:spcPts val="1000"/>
              </a:spcAft>
            </a:pPr>
            <a:r>
              <a:rPr lang="da-DK" dirty="0"/>
              <a:t>Jeres prototype skal løse et konkret behov, I oplever i løbet af ugen.</a:t>
            </a:r>
          </a:p>
          <a:p>
            <a:pPr>
              <a:lnSpc>
                <a:spcPts val="1800"/>
              </a:lnSpc>
              <a:spcAft>
                <a:spcPts val="1000"/>
              </a:spcAft>
            </a:pPr>
            <a:endParaRPr lang="da-DK" dirty="0">
              <a:latin typeface="Segoe UI" panose="020B0502040204020203" pitchFamily="34" charset="0"/>
              <a:cs typeface="Times New Roman" panose="02020603050405020304" pitchFamily="18" charset="0"/>
            </a:endParaRPr>
          </a:p>
        </p:txBody>
      </p:sp>
      <p:pic>
        <p:nvPicPr>
          <p:cNvPr id="10" name="Billede 9" descr="Et billede, der indeholder cirkel, Font/skrifttype, logo, Grafik&#10;&#10;Automatisk genereret beskrivelse">
            <a:extLst>
              <a:ext uri="{FF2B5EF4-FFF2-40B4-BE49-F238E27FC236}">
                <a16:creationId xmlns:a16="http://schemas.microsoft.com/office/drawing/2014/main" id="{0562AD6E-8D1C-5CEE-1F96-86DC8A35FE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8924" y="199993"/>
            <a:ext cx="1654293" cy="1661164"/>
          </a:xfrm>
          <a:prstGeom prst="rect">
            <a:avLst/>
          </a:prstGeom>
        </p:spPr>
      </p:pic>
      <p:sp>
        <p:nvSpPr>
          <p:cNvPr id="6" name="Taleboble: rektangel 5">
            <a:extLst>
              <a:ext uri="{FF2B5EF4-FFF2-40B4-BE49-F238E27FC236}">
                <a16:creationId xmlns:a16="http://schemas.microsoft.com/office/drawing/2014/main" id="{3C9510F6-F4CD-9D13-9B54-1B1D1E4D203D}"/>
              </a:ext>
            </a:extLst>
          </p:cNvPr>
          <p:cNvSpPr/>
          <p:nvPr/>
        </p:nvSpPr>
        <p:spPr>
          <a:xfrm>
            <a:off x="6096000" y="1580332"/>
            <a:ext cx="3886200" cy="3442908"/>
          </a:xfrm>
          <a:prstGeom prst="wedgeRectCallout">
            <a:avLst>
              <a:gd name="adj1" fmla="val -36180"/>
              <a:gd name="adj2" fmla="val 76060"/>
            </a:avLst>
          </a:prstGeom>
          <a:noFill/>
          <a:ln w="57150">
            <a:solidFill>
              <a:srgbClr val="37AF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848389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30B64B-631F-0282-C04B-D8FB8C25D94E}"/>
              </a:ext>
            </a:extLst>
          </p:cNvPr>
          <p:cNvSpPr>
            <a:spLocks noGrp="1"/>
          </p:cNvSpPr>
          <p:nvPr>
            <p:ph type="body" sz="quarter" idx="10"/>
          </p:nvPr>
        </p:nvSpPr>
        <p:spPr/>
        <p:txBody>
          <a:bodyPr lIns="91440" tIns="45720" rIns="91440" bIns="45720" anchor="t"/>
          <a:lstStyle/>
          <a:p>
            <a:r>
              <a:rPr lang="en-US">
                <a:latin typeface="BetonEF-Bold"/>
              </a:rPr>
              <a:t>FILM-slide</a:t>
            </a:r>
            <a:endParaRPr lang="en-US"/>
          </a:p>
        </p:txBody>
      </p:sp>
    </p:spTree>
    <p:extLst>
      <p:ext uri="{BB962C8B-B14F-4D97-AF65-F5344CB8AC3E}">
        <p14:creationId xmlns:p14="http://schemas.microsoft.com/office/powerpoint/2010/main" val="3274866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E0D9546-5A63-2592-56B8-7A244BCE8DE2}"/>
              </a:ext>
            </a:extLst>
          </p:cNvPr>
          <p:cNvSpPr>
            <a:spLocks noGrp="1"/>
          </p:cNvSpPr>
          <p:nvPr>
            <p:ph type="body" sz="quarter" idx="10"/>
          </p:nvPr>
        </p:nvSpPr>
        <p:spPr/>
        <p:txBody>
          <a:bodyPr/>
          <a:lstStyle/>
          <a:p>
            <a:r>
              <a:rPr lang="da-DK"/>
              <a:t>Opsamling på film</a:t>
            </a:r>
          </a:p>
        </p:txBody>
      </p:sp>
      <p:sp>
        <p:nvSpPr>
          <p:cNvPr id="3" name="Pladsholder til indhold 2">
            <a:extLst>
              <a:ext uri="{FF2B5EF4-FFF2-40B4-BE49-F238E27FC236}">
                <a16:creationId xmlns:a16="http://schemas.microsoft.com/office/drawing/2014/main" id="{25721EAC-6ACD-5876-606E-8E9C481AF3A9}"/>
              </a:ext>
            </a:extLst>
          </p:cNvPr>
          <p:cNvSpPr>
            <a:spLocks noGrp="1"/>
          </p:cNvSpPr>
          <p:nvPr>
            <p:ph sz="half" idx="2"/>
          </p:nvPr>
        </p:nvSpPr>
        <p:spPr/>
        <p:txBody>
          <a:bodyPr/>
          <a:lstStyle/>
          <a:p>
            <a:endParaRPr lang="da-DK">
              <a:highlight>
                <a:srgbClr val="FFFF00"/>
              </a:highlight>
            </a:endParaRPr>
          </a:p>
          <a:p>
            <a:endParaRPr lang="da-DK">
              <a:highlight>
                <a:srgbClr val="FFFF00"/>
              </a:highlight>
            </a:endParaRPr>
          </a:p>
          <a:p>
            <a:r>
              <a:rPr lang="da-DK">
                <a:highlight>
                  <a:srgbClr val="FFFF00"/>
                </a:highlight>
              </a:rPr>
              <a:t>Opdater efter film er færdig</a:t>
            </a:r>
          </a:p>
          <a:p>
            <a:endParaRPr lang="da-DK">
              <a:highlight>
                <a:srgbClr val="FFFF00"/>
              </a:highlight>
            </a:endParaRPr>
          </a:p>
          <a:p>
            <a:r>
              <a:rPr lang="da-DK">
                <a:highlight>
                  <a:srgbClr val="FFFF00"/>
                </a:highlight>
              </a:rPr>
              <a:t>Fx hvilke erfaringer har I… </a:t>
            </a:r>
          </a:p>
        </p:txBody>
      </p:sp>
      <p:pic>
        <p:nvPicPr>
          <p:cNvPr id="4" name="Billede 3" descr="Et billede, der indeholder cirkel, Font/skrifttype, logo, Grafik&#10;&#10;Automatisk genereret beskrivelse">
            <a:extLst>
              <a:ext uri="{FF2B5EF4-FFF2-40B4-BE49-F238E27FC236}">
                <a16:creationId xmlns:a16="http://schemas.microsoft.com/office/drawing/2014/main" id="{68A0AC27-ED4D-E412-178C-1D8DE902CA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8924" y="199993"/>
            <a:ext cx="1654293" cy="1661164"/>
          </a:xfrm>
          <a:prstGeom prst="rect">
            <a:avLst/>
          </a:prstGeom>
        </p:spPr>
      </p:pic>
    </p:spTree>
    <p:extLst>
      <p:ext uri="{BB962C8B-B14F-4D97-AF65-F5344CB8AC3E}">
        <p14:creationId xmlns:p14="http://schemas.microsoft.com/office/powerpoint/2010/main" val="3627163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43612318-207A-484A-BE01-34AE297AF7C8}"/>
              </a:ext>
            </a:extLst>
          </p:cNvPr>
          <p:cNvSpPr>
            <a:spLocks noGrp="1"/>
          </p:cNvSpPr>
          <p:nvPr>
            <p:ph type="body" sz="quarter" idx="10"/>
          </p:nvPr>
        </p:nvSpPr>
        <p:spPr/>
        <p:txBody>
          <a:bodyPr/>
          <a:lstStyle/>
          <a:p>
            <a:r>
              <a:rPr lang="da-DK"/>
              <a:t>Engineering designprocessen</a:t>
            </a:r>
          </a:p>
          <a:p>
            <a:endParaRPr lang="da-DK"/>
          </a:p>
        </p:txBody>
      </p:sp>
    </p:spTree>
    <p:extLst>
      <p:ext uri="{BB962C8B-B14F-4D97-AF65-F5344CB8AC3E}">
        <p14:creationId xmlns:p14="http://schemas.microsoft.com/office/powerpoint/2010/main" val="1502370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AA29B-749B-0D6B-F47B-8298AC175AFF}"/>
            </a:ext>
          </a:extLst>
        </p:cNvPr>
        <p:cNvGrpSpPr/>
        <p:nvPr/>
      </p:nvGrpSpPr>
      <p:grpSpPr>
        <a:xfrm>
          <a:off x="0" y="0"/>
          <a:ext cx="0" cy="0"/>
          <a:chOff x="0" y="0"/>
          <a:chExt cx="0" cy="0"/>
        </a:xfrm>
      </p:grpSpPr>
      <p:sp>
        <p:nvSpPr>
          <p:cNvPr id="6" name="Pladsholder til indhold 1">
            <a:extLst>
              <a:ext uri="{FF2B5EF4-FFF2-40B4-BE49-F238E27FC236}">
                <a16:creationId xmlns:a16="http://schemas.microsoft.com/office/drawing/2014/main" id="{AA36F54C-7FC7-6A40-94F6-72A12C0A5DE1}"/>
              </a:ext>
            </a:extLst>
          </p:cNvPr>
          <p:cNvSpPr txBox="1">
            <a:spLocks/>
          </p:cNvSpPr>
          <p:nvPr/>
        </p:nvSpPr>
        <p:spPr>
          <a:xfrm>
            <a:off x="609600" y="1600202"/>
            <a:ext cx="4918745" cy="4139291"/>
          </a:xfrm>
          <a:prstGeom prst="rect">
            <a:avLst/>
          </a:prstGeom>
        </p:spPr>
        <p:txBody>
          <a:bodyPr/>
          <a:lstStyle>
            <a:lvl1pPr marL="0" indent="0" algn="l" defTabSz="457200" rtl="0" eaLnBrk="1" latinLnBrk="0" hangingPunct="1">
              <a:spcBef>
                <a:spcPct val="20000"/>
              </a:spcBef>
              <a:buFontTx/>
              <a:buNone/>
              <a:defRPr sz="1400" b="0" i="0" kern="1200">
                <a:solidFill>
                  <a:schemeClr val="bg1"/>
                </a:solidFill>
                <a:latin typeface="Trade Gothic LT Std" panose="00000500000000000000" pitchFamily="50" charset="0"/>
                <a:ea typeface="+mn-ea"/>
                <a:cs typeface="Arial" panose="020B0604020202020204" pitchFamily="34" charset="0"/>
              </a:defRPr>
            </a:lvl1pPr>
            <a:lvl2pPr marL="742950" indent="-285750" algn="l" defTabSz="457200" rtl="0" eaLnBrk="1" latinLnBrk="0" hangingPunct="1">
              <a:spcBef>
                <a:spcPct val="20000"/>
              </a:spcBef>
              <a:buFont typeface="Wingdings" charset="2"/>
              <a:buChar char="§"/>
              <a:defRPr sz="24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20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spcBef>
                <a:spcPts val="1200"/>
              </a:spcBef>
            </a:pPr>
            <a:r>
              <a:rPr lang="da-DK" sz="1800" dirty="0">
                <a:solidFill>
                  <a:schemeClr val="tx1"/>
                </a:solidFill>
              </a:rPr>
              <a:t>Som afslutning på Engineering Day skal I præsentere jeres prototyper. </a:t>
            </a:r>
          </a:p>
          <a:p>
            <a:pPr>
              <a:spcBef>
                <a:spcPts val="1200"/>
              </a:spcBef>
            </a:pPr>
            <a:r>
              <a:rPr lang="da-DK" sz="1800" dirty="0">
                <a:solidFill>
                  <a:schemeClr val="tx1"/>
                </a:solidFill>
              </a:rPr>
              <a:t>Her skal I fortælle om: </a:t>
            </a:r>
          </a:p>
          <a:p>
            <a:pPr marL="180000" indent="-180000">
              <a:spcBef>
                <a:spcPts val="600"/>
              </a:spcBef>
              <a:buFont typeface="Arial" panose="020B0604020202020204" pitchFamily="34" charset="0"/>
              <a:buChar char="•"/>
            </a:pPr>
            <a:r>
              <a:rPr lang="da-DK" sz="1800" dirty="0">
                <a:solidFill>
                  <a:schemeClr val="tx1"/>
                </a:solidFill>
              </a:rPr>
              <a:t>Hvilken transportudfordring skal prototypen løse? </a:t>
            </a:r>
          </a:p>
          <a:p>
            <a:pPr marL="180000" indent="-180000">
              <a:spcBef>
                <a:spcPts val="600"/>
              </a:spcBef>
              <a:buFont typeface="Arial" panose="020B0604020202020204" pitchFamily="34" charset="0"/>
              <a:buChar char="•"/>
            </a:pPr>
            <a:r>
              <a:rPr lang="da-DK" sz="1800" dirty="0">
                <a:solidFill>
                  <a:schemeClr val="tx1"/>
                </a:solidFill>
              </a:rPr>
              <a:t>Hvordan skal jeres prototype bruges?</a:t>
            </a:r>
          </a:p>
          <a:p>
            <a:pPr marL="180000" indent="-180000">
              <a:spcBef>
                <a:spcPts val="600"/>
              </a:spcBef>
              <a:buFont typeface="Arial" panose="020B0604020202020204" pitchFamily="34" charset="0"/>
              <a:buChar char="•"/>
            </a:pPr>
            <a:r>
              <a:rPr lang="da-DK" sz="1800" dirty="0">
                <a:solidFill>
                  <a:schemeClr val="tx1"/>
                </a:solidFill>
              </a:rPr>
              <a:t>Hvilke udfordringer har I oplevet i jeres design-proces?</a:t>
            </a:r>
          </a:p>
          <a:p>
            <a:pPr marL="180000" indent="-180000">
              <a:spcBef>
                <a:spcPts val="600"/>
              </a:spcBef>
              <a:buFont typeface="Arial" panose="020B0604020202020204" pitchFamily="34" charset="0"/>
              <a:buChar char="•"/>
            </a:pPr>
            <a:r>
              <a:rPr lang="da-DK" sz="1800" dirty="0">
                <a:solidFill>
                  <a:schemeClr val="tx1"/>
                </a:solidFill>
              </a:rPr>
              <a:t>Har I afprøvet ideer, som I blev nødt til at ændre eller vælge fra - hvordan/hvorfor?</a:t>
            </a:r>
          </a:p>
          <a:p>
            <a:pPr marL="180000" indent="-180000">
              <a:spcBef>
                <a:spcPts val="600"/>
              </a:spcBef>
              <a:buFont typeface="Arial" panose="020B0604020202020204" pitchFamily="34" charset="0"/>
              <a:buChar char="•"/>
            </a:pPr>
            <a:r>
              <a:rPr lang="da-DK" sz="1800" dirty="0">
                <a:solidFill>
                  <a:schemeClr val="tx1"/>
                </a:solidFill>
              </a:rPr>
              <a:t>Hvad ville I forbedre, hvis I havde mere tid?</a:t>
            </a:r>
          </a:p>
          <a:p>
            <a:endParaRPr lang="da-DK" dirty="0">
              <a:latin typeface="+mn-lt"/>
            </a:endParaRPr>
          </a:p>
        </p:txBody>
      </p:sp>
      <p:sp>
        <p:nvSpPr>
          <p:cNvPr id="3" name="Pladsholder til tekst 2">
            <a:extLst>
              <a:ext uri="{FF2B5EF4-FFF2-40B4-BE49-F238E27FC236}">
                <a16:creationId xmlns:a16="http://schemas.microsoft.com/office/drawing/2014/main" id="{9867A90D-28E4-8E43-B558-2AE3E3B0BD76}"/>
              </a:ext>
            </a:extLst>
          </p:cNvPr>
          <p:cNvSpPr>
            <a:spLocks noGrp="1"/>
          </p:cNvSpPr>
          <p:nvPr>
            <p:ph type="body" sz="quarter" idx="10"/>
          </p:nvPr>
        </p:nvSpPr>
        <p:spPr/>
        <p:txBody>
          <a:bodyPr/>
          <a:lstStyle/>
          <a:p>
            <a:r>
              <a:rPr lang="da-DK">
                <a:solidFill>
                  <a:srgbClr val="234B5A"/>
                </a:solidFill>
              </a:rPr>
              <a:t>Engineering designprocessen</a:t>
            </a:r>
          </a:p>
        </p:txBody>
      </p:sp>
      <p:pic>
        <p:nvPicPr>
          <p:cNvPr id="5" name="Billede 4" descr="Et billede, der indeholder tekst, cirkel, Font/skrifttype, skærmbillede&#10;&#10;AI-genereret indhold kan være ukorrekt.">
            <a:extLst>
              <a:ext uri="{FF2B5EF4-FFF2-40B4-BE49-F238E27FC236}">
                <a16:creationId xmlns:a16="http://schemas.microsoft.com/office/drawing/2014/main" id="{DED84D02-81A7-8965-5D6E-308DFFF111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02" y="1329247"/>
            <a:ext cx="5988538" cy="3750866"/>
          </a:xfrm>
          <a:prstGeom prst="rect">
            <a:avLst/>
          </a:prstGeom>
        </p:spPr>
      </p:pic>
    </p:spTree>
    <p:extLst>
      <p:ext uri="{BB962C8B-B14F-4D97-AF65-F5344CB8AC3E}">
        <p14:creationId xmlns:p14="http://schemas.microsoft.com/office/powerpoint/2010/main" val="3163151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4F9D2DE6-54EE-7C3B-0742-BB819D981871}"/>
              </a:ext>
            </a:extLst>
          </p:cNvPr>
          <p:cNvSpPr>
            <a:spLocks noGrp="1"/>
          </p:cNvSpPr>
          <p:nvPr>
            <p:ph sz="half" idx="1"/>
          </p:nvPr>
        </p:nvSpPr>
        <p:spPr>
          <a:xfrm>
            <a:off x="592210" y="1455531"/>
            <a:ext cx="6440248" cy="4139291"/>
          </a:xfrm>
        </p:spPr>
        <p:txBody>
          <a:bodyPr/>
          <a:lstStyle/>
          <a:p>
            <a:pPr marL="0" indent="0">
              <a:buNone/>
            </a:pPr>
            <a:endParaRPr lang="da-DK" dirty="0">
              <a:solidFill>
                <a:schemeClr val="tx1"/>
              </a:solidFill>
            </a:endParaRPr>
          </a:p>
          <a:p>
            <a:pPr marL="0" indent="0">
              <a:buNone/>
            </a:pPr>
            <a:r>
              <a:rPr lang="da-DK" dirty="0">
                <a:solidFill>
                  <a:schemeClr val="tx1"/>
                </a:solidFill>
              </a:rPr>
              <a:t>Inden I skal i gang med jeres egen designproces, skal I analysere en af de ting, I bruger til at transportere ting i hverdagen. Vælg noget I kan se på og analysere i gruppen.</a:t>
            </a:r>
          </a:p>
          <a:p>
            <a:pPr marL="0" indent="0">
              <a:buNone/>
            </a:pPr>
            <a:r>
              <a:rPr lang="da-DK" dirty="0">
                <a:solidFill>
                  <a:schemeClr val="tx1"/>
                </a:solidFill>
              </a:rPr>
              <a:t>Det kan fx være en taske, en beholder eller noget helt tredje. </a:t>
            </a:r>
          </a:p>
          <a:p>
            <a:pPr marL="0" indent="0">
              <a:buNone/>
            </a:pPr>
            <a:endParaRPr lang="da-DK" dirty="0">
              <a:solidFill>
                <a:schemeClr val="tx1"/>
              </a:solidFill>
            </a:endParaRPr>
          </a:p>
        </p:txBody>
      </p:sp>
      <p:sp>
        <p:nvSpPr>
          <p:cNvPr id="3" name="Pladsholder til tekst 2">
            <a:extLst>
              <a:ext uri="{FF2B5EF4-FFF2-40B4-BE49-F238E27FC236}">
                <a16:creationId xmlns:a16="http://schemas.microsoft.com/office/drawing/2014/main" id="{923145A7-D351-B8F0-9C87-7C6074D5CEAB}"/>
              </a:ext>
            </a:extLst>
          </p:cNvPr>
          <p:cNvSpPr>
            <a:spLocks noGrp="1"/>
          </p:cNvSpPr>
          <p:nvPr>
            <p:ph type="body" sz="quarter" idx="10"/>
          </p:nvPr>
        </p:nvSpPr>
        <p:spPr/>
        <p:txBody>
          <a:bodyPr/>
          <a:lstStyle/>
          <a:p>
            <a:r>
              <a:rPr lang="da-DK">
                <a:solidFill>
                  <a:srgbClr val="234B5A"/>
                </a:solidFill>
              </a:rPr>
              <a:t>Genstandsanalyse</a:t>
            </a:r>
            <a:r>
              <a:rPr lang="da-DK"/>
              <a:t> </a:t>
            </a:r>
          </a:p>
        </p:txBody>
      </p:sp>
      <p:pic>
        <p:nvPicPr>
          <p:cNvPr id="9" name="Pladsholder til billede 14">
            <a:extLst>
              <a:ext uri="{FF2B5EF4-FFF2-40B4-BE49-F238E27FC236}">
                <a16:creationId xmlns:a16="http://schemas.microsoft.com/office/drawing/2014/main" id="{6D8875C6-C47C-185D-425A-6AF052DFBD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7150" y="522927"/>
            <a:ext cx="1612640" cy="1612640"/>
          </a:xfrm>
          <a:prstGeom prst="ellipse">
            <a:avLst/>
          </a:prstGeom>
        </p:spPr>
      </p:pic>
      <p:sp>
        <p:nvSpPr>
          <p:cNvPr id="4" name="Tekstfelt 3">
            <a:extLst>
              <a:ext uri="{FF2B5EF4-FFF2-40B4-BE49-F238E27FC236}">
                <a16:creationId xmlns:a16="http://schemas.microsoft.com/office/drawing/2014/main" id="{4670BE38-1A7D-F98C-CB87-40FAFB1D2F62}"/>
              </a:ext>
            </a:extLst>
          </p:cNvPr>
          <p:cNvSpPr txBox="1"/>
          <p:nvPr/>
        </p:nvSpPr>
        <p:spPr>
          <a:xfrm>
            <a:off x="7994984" y="3146258"/>
            <a:ext cx="2872774" cy="276999"/>
          </a:xfrm>
          <a:prstGeom prst="rect">
            <a:avLst/>
          </a:prstGeom>
          <a:noFill/>
        </p:spPr>
        <p:txBody>
          <a:bodyPr wrap="none" rtlCol="0">
            <a:spAutoFit/>
          </a:bodyPr>
          <a:lstStyle/>
          <a:p>
            <a:r>
              <a:rPr lang="da-DK" sz="1200">
                <a:solidFill>
                  <a:srgbClr val="FF0000"/>
                </a:solidFill>
              </a:rPr>
              <a:t>Indsæt billede af elevark Genstandsanalyse</a:t>
            </a:r>
          </a:p>
        </p:txBody>
      </p:sp>
    </p:spTree>
    <p:extLst>
      <p:ext uri="{BB962C8B-B14F-4D97-AF65-F5344CB8AC3E}">
        <p14:creationId xmlns:p14="http://schemas.microsoft.com/office/powerpoint/2010/main" val="2456010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C8360-F483-422D-9227-0CDC4218D03C}"/>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21EB5F01-21F2-A16C-D87B-B11E860DF538}"/>
              </a:ext>
            </a:extLst>
          </p:cNvPr>
          <p:cNvSpPr>
            <a:spLocks noGrp="1"/>
          </p:cNvSpPr>
          <p:nvPr>
            <p:ph type="body" sz="quarter" idx="10"/>
          </p:nvPr>
        </p:nvSpPr>
        <p:spPr>
          <a:xfrm>
            <a:off x="4168942" y="278843"/>
            <a:ext cx="4203700" cy="936104"/>
          </a:xfrm>
        </p:spPr>
        <p:txBody>
          <a:bodyPr/>
          <a:lstStyle/>
          <a:p>
            <a:r>
              <a:rPr lang="da-DK"/>
              <a:t>Del jeres viden</a:t>
            </a:r>
          </a:p>
        </p:txBody>
      </p:sp>
      <p:sp>
        <p:nvSpPr>
          <p:cNvPr id="4" name="Pladsholder til indhold 3">
            <a:extLst>
              <a:ext uri="{FF2B5EF4-FFF2-40B4-BE49-F238E27FC236}">
                <a16:creationId xmlns:a16="http://schemas.microsoft.com/office/drawing/2014/main" id="{94894408-6E3F-FFCE-0093-F7A626EEB93D}"/>
              </a:ext>
            </a:extLst>
          </p:cNvPr>
          <p:cNvSpPr>
            <a:spLocks noGrp="1"/>
          </p:cNvSpPr>
          <p:nvPr>
            <p:ph sz="half" idx="2"/>
          </p:nvPr>
        </p:nvSpPr>
        <p:spPr>
          <a:xfrm>
            <a:off x="4168942" y="1494821"/>
            <a:ext cx="3618218" cy="3868358"/>
          </a:xfrm>
        </p:spPr>
        <p:txBody>
          <a:bodyPr/>
          <a:lstStyle/>
          <a:p>
            <a:r>
              <a:rPr lang="da-DK"/>
              <a:t>Vis og fortæl om jeres designanalyse til en anden gruppe.</a:t>
            </a:r>
          </a:p>
          <a:p>
            <a:endParaRPr lang="da-DK"/>
          </a:p>
          <a:p>
            <a:r>
              <a:rPr lang="da-DK"/>
              <a:t>I kan fx tale om, hvad formålet med genstanden er.</a:t>
            </a:r>
          </a:p>
          <a:p>
            <a:endParaRPr lang="da-DK"/>
          </a:p>
          <a:p>
            <a:r>
              <a:rPr lang="da-DK"/>
              <a:t>Hvilke funktioner gør den særligt egnet til at løse dens formål?</a:t>
            </a:r>
          </a:p>
          <a:p>
            <a:endParaRPr lang="da-DK"/>
          </a:p>
          <a:p>
            <a:r>
              <a:rPr lang="da-DK"/>
              <a:t>Hvilke udfordringer kan der være ved at bruge den?</a:t>
            </a:r>
          </a:p>
          <a:p>
            <a:pPr marL="285750" indent="-285750">
              <a:buFont typeface="Arial" panose="020B0604020202020204" pitchFamily="34" charset="0"/>
              <a:buChar char="•"/>
            </a:pPr>
            <a:endParaRPr lang="da-DK"/>
          </a:p>
        </p:txBody>
      </p:sp>
      <p:pic>
        <p:nvPicPr>
          <p:cNvPr id="2" name="Billede 1">
            <a:extLst>
              <a:ext uri="{FF2B5EF4-FFF2-40B4-BE49-F238E27FC236}">
                <a16:creationId xmlns:a16="http://schemas.microsoft.com/office/drawing/2014/main" id="{7C5F95E6-7AF1-9452-E98C-19F9EABF23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0000">
            <a:off x="9658576" y="511617"/>
            <a:ext cx="1978139" cy="1978139"/>
          </a:xfrm>
          <a:prstGeom prst="rect">
            <a:avLst/>
          </a:prstGeom>
        </p:spPr>
      </p:pic>
    </p:spTree>
    <p:extLst>
      <p:ext uri="{BB962C8B-B14F-4D97-AF65-F5344CB8AC3E}">
        <p14:creationId xmlns:p14="http://schemas.microsoft.com/office/powerpoint/2010/main" val="2232753283"/>
      </p:ext>
    </p:extLst>
  </p:cSld>
  <p:clrMapOvr>
    <a:masterClrMapping/>
  </p:clrMapOvr>
</p:sld>
</file>

<file path=ppt/theme/theme1.xml><?xml version="1.0" encoding="utf-8"?>
<a:theme xmlns:a="http://schemas.openxmlformats.org/drawingml/2006/main" name="1_Hvid baggrund lille hjørnelogo">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vid baggrund lille hjørnelogo">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Grøn baggrund lille hjørnelogo">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24A62435C14A4286DB020D2DE62476" ma:contentTypeVersion="19" ma:contentTypeDescription="Create a new document." ma:contentTypeScope="" ma:versionID="e0ccf87171acdd082e0fa4d0f22a97b2">
  <xsd:schema xmlns:xsd="http://www.w3.org/2001/XMLSchema" xmlns:xs="http://www.w3.org/2001/XMLSchema" xmlns:p="http://schemas.microsoft.com/office/2006/metadata/properties" xmlns:ns2="c9556b18-80b3-495f-bf06-e7a3be1966d2" xmlns:ns3="a182a518-1075-4414-b33f-9ae5c587f5b3" targetNamespace="http://schemas.microsoft.com/office/2006/metadata/properties" ma:root="true" ma:fieldsID="a893559a8696822b2f291f681c643d67" ns2:_="" ns3:_="">
    <xsd:import namespace="c9556b18-80b3-495f-bf06-e7a3be1966d2"/>
    <xsd:import namespace="a182a518-1075-4414-b33f-9ae5c587f5b3"/>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556b18-80b3-495f-bf06-e7a3be1966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8568548-9f5a-4e35-9c17-968ba1d5feab"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82a518-1075-4414-b33f-9ae5c587f5b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5b5a254-60cb-4216-8964-bd87b223acca}" ma:internalName="TaxCatchAll" ma:showField="CatchAllData" ma:web="a182a518-1075-4414-b33f-9ae5c587f5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9556b18-80b3-495f-bf06-e7a3be1966d2">
      <Terms xmlns="http://schemas.microsoft.com/office/infopath/2007/PartnerControls"/>
    </lcf76f155ced4ddcb4097134ff3c332f>
    <TaxCatchAll xmlns="a182a518-1075-4414-b33f-9ae5c587f5b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AE7CCE-371D-406C-AE0E-3F3605993EBA}">
  <ds:schemaRefs>
    <ds:schemaRef ds:uri="a182a518-1075-4414-b33f-9ae5c587f5b3"/>
    <ds:schemaRef ds:uri="c9556b18-80b3-495f-bf06-e7a3be1966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9861F33-8CF6-4C0E-845F-6B313744A3FF}">
  <ds:schemaRefs>
    <ds:schemaRef ds:uri="http://schemas.microsoft.com/office/2006/metadata/properties"/>
    <ds:schemaRef ds:uri="http://schemas.microsoft.com/office/2006/documentManagement/types"/>
    <ds:schemaRef ds:uri="c9556b18-80b3-495f-bf06-e7a3be1966d2"/>
    <ds:schemaRef ds:uri="http://purl.org/dc/elements/1.1/"/>
    <ds:schemaRef ds:uri="http://purl.org/dc/dcmitype/"/>
    <ds:schemaRef ds:uri="http://www.w3.org/XML/1998/namespace"/>
    <ds:schemaRef ds:uri="http://schemas.microsoft.com/office/infopath/2007/PartnerControls"/>
    <ds:schemaRef ds:uri="http://schemas.openxmlformats.org/package/2006/metadata/core-properties"/>
    <ds:schemaRef ds:uri="a182a518-1075-4414-b33f-9ae5c587f5b3"/>
    <ds:schemaRef ds:uri="http://purl.org/dc/terms/"/>
  </ds:schemaRefs>
</ds:datastoreItem>
</file>

<file path=customXml/itemProps3.xml><?xml version="1.0" encoding="utf-8"?>
<ds:datastoreItem xmlns:ds="http://schemas.openxmlformats.org/officeDocument/2006/customXml" ds:itemID="{E5B903B5-7819-48B3-BDE7-5A2A094A04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Tema1</Template>
  <TotalTime>1</TotalTime>
  <Words>1098</Words>
  <Application>Microsoft Office PowerPoint</Application>
  <PresentationFormat>Widescreen</PresentationFormat>
  <Paragraphs>104</Paragraphs>
  <Slides>17</Slides>
  <Notes>11</Notes>
  <HiddenSlides>0</HiddenSlides>
  <MMClips>0</MMClips>
  <ScaleCrop>false</ScaleCrop>
  <HeadingPairs>
    <vt:vector size="6" baseType="variant">
      <vt:variant>
        <vt:lpstr>Benyttede skrifttyper</vt:lpstr>
      </vt:variant>
      <vt:variant>
        <vt:i4>9</vt:i4>
      </vt:variant>
      <vt:variant>
        <vt:lpstr>Tema</vt:lpstr>
      </vt:variant>
      <vt:variant>
        <vt:i4>3</vt:i4>
      </vt:variant>
      <vt:variant>
        <vt:lpstr>Slidetitler</vt:lpstr>
      </vt:variant>
      <vt:variant>
        <vt:i4>17</vt:i4>
      </vt:variant>
    </vt:vector>
  </HeadingPairs>
  <TitlesOfParts>
    <vt:vector size="29" baseType="lpstr">
      <vt:lpstr>Arial</vt:lpstr>
      <vt:lpstr>BetonEF-Bold</vt:lpstr>
      <vt:lpstr>Calibri</vt:lpstr>
      <vt:lpstr>Rockwell</vt:lpstr>
      <vt:lpstr>Segoe UI</vt:lpstr>
      <vt:lpstr>Trade Gothic</vt:lpstr>
      <vt:lpstr>Trade Gothic LT Std</vt:lpstr>
      <vt:lpstr>Wingdings</vt:lpstr>
      <vt:lpstr>Work Sans</vt:lpstr>
      <vt:lpstr>1_Hvid baggrund lille hjørnelogo</vt:lpstr>
      <vt:lpstr>Hvid baggrund lille hjørnelogo</vt:lpstr>
      <vt:lpstr>Grøn baggrund lille hjørnelogo</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IDA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Marie Langskov</dc:creator>
  <cp:lastModifiedBy>David Russel</cp:lastModifiedBy>
  <cp:revision>1</cp:revision>
  <cp:lastPrinted>2013-03-20T07:57:09Z</cp:lastPrinted>
  <dcterms:created xsi:type="dcterms:W3CDTF">2013-03-25T08:44:40Z</dcterms:created>
  <dcterms:modified xsi:type="dcterms:W3CDTF">2026-06-02T12:03:31Z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0x010100B824A62435C14A4286DB020D2DE62476</vt:lpwstr>
  </property>
  <property fmtid="{D5CDD505-2E9C-101B-9397-08002B2CF9AE}" pid="3" name="MediaServiceImageTags">
    <vt:lpwstr/>
  </property>
</Properties>
</file>