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 id="2147483662" r:id="rId5"/>
  </p:sldMasterIdLst>
  <p:notesMasterIdLst>
    <p:notesMasterId r:id="rId13"/>
  </p:notesMasterIdLst>
  <p:handoutMasterIdLst>
    <p:handoutMasterId r:id="rId14"/>
  </p:handoutMasterIdLst>
  <p:sldIdLst>
    <p:sldId id="256" r:id="rId6"/>
    <p:sldId id="257" r:id="rId7"/>
    <p:sldId id="364" r:id="rId8"/>
    <p:sldId id="2145707125" r:id="rId9"/>
    <p:sldId id="335" r:id="rId10"/>
    <p:sldId id="365" r:id="rId11"/>
    <p:sldId id="351" r:id="rId12"/>
  </p:sldIdLst>
  <p:sldSz cx="12192000" cy="6858000"/>
  <p:notesSz cx="7099300" cy="10234613"/>
  <p:embeddedFontLst>
    <p:embeddedFont>
      <p:font typeface="BetonEF" panose="020B0604020202020204" charset="0"/>
      <p:bold r:id="rId15"/>
    </p:embeddedFont>
    <p:embeddedFont>
      <p:font typeface="Segoe UI" panose="020B0502040204020203" pitchFamily="34" charset="0"/>
      <p:regular r:id="rId16"/>
      <p:bold r:id="rId17"/>
      <p:italic r:id="rId18"/>
      <p:boldItalic r:id="rId19"/>
    </p:embeddedFont>
    <p:embeddedFont>
      <p:font typeface="Work Sans" pitchFamily="2" charset="0"/>
      <p:regular r:id="rId20"/>
      <p:bold r:id="rId21"/>
      <p:italic r:id="rId22"/>
      <p:boldItalic r:id="rId23"/>
    </p:embeddedFont>
  </p:embeddedFontLst>
  <p:defaultText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E9368B-9465-A641-50A4-679762620EA6}" name="Lene Pfeiffer Petersen" initials="LP" userId="S::lepe@ida.dk::439a8ccb-d765-4615-bc48-393399cfc205" providerId="AD"/>
  <p188:author id="{EC3AD5A5-A365-C8C2-23FB-51EC20DA7C11}" name="Julie Lindholm" initials="JL" userId="S::jlin@ida.dk::583f570d-385d-4314-a92b-bccc1b7483c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8DC"/>
    <a:srgbClr val="224B5A"/>
    <a:srgbClr val="37AFB5"/>
    <a:srgbClr val="587F8A"/>
    <a:srgbClr val="008080"/>
    <a:srgbClr val="FFE600"/>
    <a:srgbClr val="FFFFFF"/>
    <a:srgbClr val="9DC3E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F698D2-3AB3-43AD-ADFE-0122F87E6F75}" v="3" dt="2024-10-25T08:43:49.51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03" autoAdjust="0"/>
    <p:restoredTop sz="91242" autoAdjust="0"/>
  </p:normalViewPr>
  <p:slideViewPr>
    <p:cSldViewPr snapToGrid="0">
      <p:cViewPr varScale="1">
        <p:scale>
          <a:sx n="67" d="100"/>
          <a:sy n="67" d="100"/>
        </p:scale>
        <p:origin x="648" y="7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751" y="6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font" Target="fonts/font9.fntdata"/><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Lindholm" userId="583f570d-385d-4314-a92b-bccc1b7483cc" providerId="ADAL" clId="{7CF698D2-3AB3-43AD-ADFE-0122F87E6F75}"/>
    <pc:docChg chg="undo custSel modSld">
      <pc:chgData name="Julie Lindholm" userId="583f570d-385d-4314-a92b-bccc1b7483cc" providerId="ADAL" clId="{7CF698D2-3AB3-43AD-ADFE-0122F87E6F75}" dt="2024-10-25T08:44:32.454" v="41" actId="14100"/>
      <pc:docMkLst>
        <pc:docMk/>
      </pc:docMkLst>
      <pc:sldChg chg="modSp mod">
        <pc:chgData name="Julie Lindholm" userId="583f570d-385d-4314-a92b-bccc1b7483cc" providerId="ADAL" clId="{7CF698D2-3AB3-43AD-ADFE-0122F87E6F75}" dt="2024-10-25T08:41:20.726" v="38" actId="14100"/>
        <pc:sldMkLst>
          <pc:docMk/>
          <pc:sldMk cId="1300308095" sldId="256"/>
        </pc:sldMkLst>
        <pc:spChg chg="mod">
          <ac:chgData name="Julie Lindholm" userId="583f570d-385d-4314-a92b-bccc1b7483cc" providerId="ADAL" clId="{7CF698D2-3AB3-43AD-ADFE-0122F87E6F75}" dt="2024-10-25T08:41:20.726" v="38" actId="14100"/>
          <ac:spMkLst>
            <pc:docMk/>
            <pc:sldMk cId="1300308095" sldId="256"/>
            <ac:spMk id="3" creationId="{F5CE6BE1-041C-F719-7723-907887EA7A35}"/>
          </ac:spMkLst>
        </pc:spChg>
        <pc:spChg chg="mod">
          <ac:chgData name="Julie Lindholm" userId="583f570d-385d-4314-a92b-bccc1b7483cc" providerId="ADAL" clId="{7CF698D2-3AB3-43AD-ADFE-0122F87E6F75}" dt="2024-10-25T08:41:05.516" v="34" actId="1076"/>
          <ac:spMkLst>
            <pc:docMk/>
            <pc:sldMk cId="1300308095" sldId="256"/>
            <ac:spMk id="4" creationId="{9E6BBAC0-D00A-7D12-3CAC-274E94E831ED}"/>
          </ac:spMkLst>
        </pc:spChg>
        <pc:picChg chg="mod">
          <ac:chgData name="Julie Lindholm" userId="583f570d-385d-4314-a92b-bccc1b7483cc" providerId="ADAL" clId="{7CF698D2-3AB3-43AD-ADFE-0122F87E6F75}" dt="2024-10-25T08:41:09.454" v="36" actId="1076"/>
          <ac:picMkLst>
            <pc:docMk/>
            <pc:sldMk cId="1300308095" sldId="256"/>
            <ac:picMk id="5" creationId="{5DC610B7-A44F-8DB1-9E44-DB7E52D33DF4}"/>
          </ac:picMkLst>
        </pc:picChg>
      </pc:sldChg>
      <pc:sldChg chg="modSp mod modAnim">
        <pc:chgData name="Julie Lindholm" userId="583f570d-385d-4314-a92b-bccc1b7483cc" providerId="ADAL" clId="{7CF698D2-3AB3-43AD-ADFE-0122F87E6F75}" dt="2024-10-25T08:44:32.454" v="41" actId="14100"/>
        <pc:sldMkLst>
          <pc:docMk/>
          <pc:sldMk cId="2621119764" sldId="257"/>
        </pc:sldMkLst>
        <pc:spChg chg="mod">
          <ac:chgData name="Julie Lindholm" userId="583f570d-385d-4314-a92b-bccc1b7483cc" providerId="ADAL" clId="{7CF698D2-3AB3-43AD-ADFE-0122F87E6F75}" dt="2024-10-25T08:44:32.454" v="41" actId="14100"/>
          <ac:spMkLst>
            <pc:docMk/>
            <pc:sldMk cId="2621119764" sldId="257"/>
            <ac:spMk id="2" creationId="{649BB1E1-ED61-1CDD-B40F-DF7AE0BE7376}"/>
          </ac:spMkLst>
        </pc:spChg>
        <pc:spChg chg="mod">
          <ac:chgData name="Julie Lindholm" userId="583f570d-385d-4314-a92b-bccc1b7483cc" providerId="ADAL" clId="{7CF698D2-3AB3-43AD-ADFE-0122F87E6F75}" dt="2024-10-25T08:39:36.726" v="20" actId="1076"/>
          <ac:spMkLst>
            <pc:docMk/>
            <pc:sldMk cId="2621119764" sldId="257"/>
            <ac:spMk id="4" creationId="{2E16BB15-7CBC-FB36-F0A9-5B4B78D2EF81}"/>
          </ac:spMkLst>
        </pc:spChg>
        <pc:spChg chg="mod">
          <ac:chgData name="Julie Lindholm" userId="583f570d-385d-4314-a92b-bccc1b7483cc" providerId="ADAL" clId="{7CF698D2-3AB3-43AD-ADFE-0122F87E6F75}" dt="2024-10-25T08:39:47.478" v="22" actId="14100"/>
          <ac:spMkLst>
            <pc:docMk/>
            <pc:sldMk cId="2621119764" sldId="257"/>
            <ac:spMk id="7" creationId="{3DBCBC84-77EC-C703-98EA-EE956D3731F6}"/>
          </ac:spMkLst>
        </pc:spChg>
        <pc:picChg chg="mod">
          <ac:chgData name="Julie Lindholm" userId="583f570d-385d-4314-a92b-bccc1b7483cc" providerId="ADAL" clId="{7CF698D2-3AB3-43AD-ADFE-0122F87E6F75}" dt="2024-10-25T08:39:29.647" v="19" actId="1076"/>
          <ac:picMkLst>
            <pc:docMk/>
            <pc:sldMk cId="2621119764" sldId="257"/>
            <ac:picMk id="5" creationId="{FE1034BE-1F2D-5B50-0140-5236896C7711}"/>
          </ac:picMkLst>
        </pc:picChg>
      </pc:sldChg>
    </pc:docChg>
  </pc:docChgLst>
  <pc:docChgLst>
    <pc:chgData name="Julie Lindholm" userId="583f570d-385d-4314-a92b-bccc1b7483cc" providerId="ADAL" clId="{454E58CC-5B15-47CA-A589-2E15549962AD}"/>
    <pc:docChg chg="undo custSel modSld">
      <pc:chgData name="Julie Lindholm" userId="583f570d-385d-4314-a92b-bccc1b7483cc" providerId="ADAL" clId="{454E58CC-5B15-47CA-A589-2E15549962AD}" dt="2024-09-25T05:58:19.818" v="55"/>
      <pc:docMkLst>
        <pc:docMk/>
      </pc:docMkLst>
      <pc:sldChg chg="addSp delSp modSp mod modNotesTx">
        <pc:chgData name="Julie Lindholm" userId="583f570d-385d-4314-a92b-bccc1b7483cc" providerId="ADAL" clId="{454E58CC-5B15-47CA-A589-2E15549962AD}" dt="2024-09-25T05:58:14.140" v="54" actId="1076"/>
        <pc:sldMkLst>
          <pc:docMk/>
          <pc:sldMk cId="1300308095" sldId="256"/>
        </pc:sldMkLst>
        <pc:spChg chg="add mod">
          <ac:chgData name="Julie Lindholm" userId="583f570d-385d-4314-a92b-bccc1b7483cc" providerId="ADAL" clId="{454E58CC-5B15-47CA-A589-2E15549962AD}" dt="2024-09-25T05:58:14.140" v="54" actId="1076"/>
          <ac:spMkLst>
            <pc:docMk/>
            <pc:sldMk cId="1300308095" sldId="256"/>
            <ac:spMk id="6" creationId="{DE2F563C-C0A1-15C7-FC77-F05C7A531180}"/>
          </ac:spMkLst>
        </pc:spChg>
        <pc:picChg chg="add del mod">
          <ac:chgData name="Julie Lindholm" userId="583f570d-385d-4314-a92b-bccc1b7483cc" providerId="ADAL" clId="{454E58CC-5B15-47CA-A589-2E15549962AD}" dt="2024-09-25T05:52:34.427" v="10" actId="14826"/>
          <ac:picMkLst>
            <pc:docMk/>
            <pc:sldMk cId="1300308095" sldId="256"/>
            <ac:picMk id="5" creationId="{5DC610B7-A44F-8DB1-9E44-DB7E52D33DF4}"/>
          </ac:picMkLst>
        </pc:picChg>
        <pc:picChg chg="add mod">
          <ac:chgData name="Julie Lindholm" userId="583f570d-385d-4314-a92b-bccc1b7483cc" providerId="ADAL" clId="{454E58CC-5B15-47CA-A589-2E15549962AD}" dt="2024-09-25T05:52:20.719" v="8"/>
          <ac:picMkLst>
            <pc:docMk/>
            <pc:sldMk cId="1300308095" sldId="256"/>
            <ac:picMk id="7" creationId="{48AC56D6-C868-14E5-A503-102EA531368D}"/>
          </ac:picMkLst>
        </pc:picChg>
      </pc:sldChg>
      <pc:sldChg chg="addSp modSp mod">
        <pc:chgData name="Julie Lindholm" userId="583f570d-385d-4314-a92b-bccc1b7483cc" providerId="ADAL" clId="{454E58CC-5B15-47CA-A589-2E15549962AD}" dt="2024-09-25T05:58:19.818" v="55"/>
        <pc:sldMkLst>
          <pc:docMk/>
          <pc:sldMk cId="2621119764" sldId="257"/>
        </pc:sldMkLst>
        <pc:spChg chg="add mod">
          <ac:chgData name="Julie Lindholm" userId="583f570d-385d-4314-a92b-bccc1b7483cc" providerId="ADAL" clId="{454E58CC-5B15-47CA-A589-2E15549962AD}" dt="2024-09-25T05:58:19.818" v="55"/>
          <ac:spMkLst>
            <pc:docMk/>
            <pc:sldMk cId="2621119764" sldId="257"/>
            <ac:spMk id="6" creationId="{C0B0C50C-DA73-39BD-11B7-900B9B4D19F0}"/>
          </ac:spMkLst>
        </pc:spChg>
        <pc:picChg chg="mod">
          <ac:chgData name="Julie Lindholm" userId="583f570d-385d-4314-a92b-bccc1b7483cc" providerId="ADAL" clId="{454E58CC-5B15-47CA-A589-2E15549962AD}" dt="2024-09-25T05:52:49.834" v="11" actId="14826"/>
          <ac:picMkLst>
            <pc:docMk/>
            <pc:sldMk cId="2621119764" sldId="257"/>
            <ac:picMk id="5" creationId="{FE1034BE-1F2D-5B50-0140-5236896C7711}"/>
          </ac:picMkLst>
        </pc:picChg>
      </pc:sldChg>
      <pc:sldChg chg="modSp mod">
        <pc:chgData name="Julie Lindholm" userId="583f570d-385d-4314-a92b-bccc1b7483cc" providerId="ADAL" clId="{454E58CC-5B15-47CA-A589-2E15549962AD}" dt="2024-09-20T08:18:26.356" v="2" actId="20577"/>
        <pc:sldMkLst>
          <pc:docMk/>
          <pc:sldMk cId="1337097796" sldId="364"/>
        </pc:sldMkLst>
        <pc:spChg chg="mod">
          <ac:chgData name="Julie Lindholm" userId="583f570d-385d-4314-a92b-bccc1b7483cc" providerId="ADAL" clId="{454E58CC-5B15-47CA-A589-2E15549962AD}" dt="2024-09-20T08:18:26.356" v="2" actId="20577"/>
          <ac:spMkLst>
            <pc:docMk/>
            <pc:sldMk cId="1337097796" sldId="364"/>
            <ac:spMk id="3" creationId="{25FFD248-EF37-36EC-2152-884F7C510A5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B2024CC2-8A94-4790-A552-E3300D6D1425}"/>
              </a:ext>
            </a:extLst>
          </p:cNvPr>
          <p:cNvSpPr>
            <a:spLocks noGrp="1"/>
          </p:cNvSpPr>
          <p:nvPr>
            <p:ph type="hdr" sz="quarter"/>
          </p:nvPr>
        </p:nvSpPr>
        <p:spPr>
          <a:xfrm>
            <a:off x="1" y="0"/>
            <a:ext cx="3076363" cy="513508"/>
          </a:xfrm>
          <a:prstGeom prst="rect">
            <a:avLst/>
          </a:prstGeom>
        </p:spPr>
        <p:txBody>
          <a:bodyPr vert="horz" lIns="94622" tIns="47311" rIns="94622" bIns="47311" rtlCol="0"/>
          <a:lstStyle>
            <a:lvl1pPr algn="l">
              <a:defRPr sz="1200"/>
            </a:lvl1pPr>
          </a:lstStyle>
          <a:p>
            <a:endParaRPr lang="da-DK"/>
          </a:p>
        </p:txBody>
      </p:sp>
      <p:sp>
        <p:nvSpPr>
          <p:cNvPr id="3" name="Pladsholder til dato 2">
            <a:extLst>
              <a:ext uri="{FF2B5EF4-FFF2-40B4-BE49-F238E27FC236}">
                <a16:creationId xmlns:a16="http://schemas.microsoft.com/office/drawing/2014/main" id="{5B156EF4-D5EE-468C-8CCD-52937D72C275}"/>
              </a:ext>
            </a:extLst>
          </p:cNvPr>
          <p:cNvSpPr>
            <a:spLocks noGrp="1"/>
          </p:cNvSpPr>
          <p:nvPr>
            <p:ph type="dt" sz="quarter" idx="1"/>
          </p:nvPr>
        </p:nvSpPr>
        <p:spPr>
          <a:xfrm>
            <a:off x="4021294" y="0"/>
            <a:ext cx="3076363" cy="513508"/>
          </a:xfrm>
          <a:prstGeom prst="rect">
            <a:avLst/>
          </a:prstGeom>
        </p:spPr>
        <p:txBody>
          <a:bodyPr vert="horz" lIns="94622" tIns="47311" rIns="94622" bIns="47311" rtlCol="0"/>
          <a:lstStyle>
            <a:lvl1pPr algn="r">
              <a:defRPr sz="1200"/>
            </a:lvl1pPr>
          </a:lstStyle>
          <a:p>
            <a:fld id="{6D02588A-AC79-4251-B685-C1A0CC72ED50}" type="datetimeFigureOut">
              <a:rPr lang="da-DK" smtClean="0"/>
              <a:t>25-10-2024</a:t>
            </a:fld>
            <a:endParaRPr lang="da-DK"/>
          </a:p>
        </p:txBody>
      </p:sp>
      <p:sp>
        <p:nvSpPr>
          <p:cNvPr id="4" name="Pladsholder til sidefod 3">
            <a:extLst>
              <a:ext uri="{FF2B5EF4-FFF2-40B4-BE49-F238E27FC236}">
                <a16:creationId xmlns:a16="http://schemas.microsoft.com/office/drawing/2014/main" id="{16AE9312-86FF-4CC6-A1EF-0B31640A04BE}"/>
              </a:ext>
            </a:extLst>
          </p:cNvPr>
          <p:cNvSpPr>
            <a:spLocks noGrp="1"/>
          </p:cNvSpPr>
          <p:nvPr>
            <p:ph type="ftr" sz="quarter" idx="2"/>
          </p:nvPr>
        </p:nvSpPr>
        <p:spPr>
          <a:xfrm>
            <a:off x="1" y="9721108"/>
            <a:ext cx="3076363" cy="513507"/>
          </a:xfrm>
          <a:prstGeom prst="rect">
            <a:avLst/>
          </a:prstGeom>
        </p:spPr>
        <p:txBody>
          <a:bodyPr vert="horz" lIns="94622" tIns="47311" rIns="94622" bIns="47311"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4E2E29FB-C70E-488A-9244-2DB244460B28}"/>
              </a:ext>
            </a:extLst>
          </p:cNvPr>
          <p:cNvSpPr>
            <a:spLocks noGrp="1"/>
          </p:cNvSpPr>
          <p:nvPr>
            <p:ph type="sldNum" sz="quarter" idx="3"/>
          </p:nvPr>
        </p:nvSpPr>
        <p:spPr>
          <a:xfrm>
            <a:off x="4021294" y="9721108"/>
            <a:ext cx="3076363" cy="513507"/>
          </a:xfrm>
          <a:prstGeom prst="rect">
            <a:avLst/>
          </a:prstGeom>
        </p:spPr>
        <p:txBody>
          <a:bodyPr vert="horz" lIns="94622" tIns="47311" rIns="94622" bIns="47311" rtlCol="0" anchor="b"/>
          <a:lstStyle>
            <a:lvl1pPr algn="r">
              <a:defRPr sz="1200"/>
            </a:lvl1pPr>
          </a:lstStyle>
          <a:p>
            <a:fld id="{70E263FF-CBEE-4909-8FCD-39A24ADE86EE}" type="slidenum">
              <a:rPr lang="da-DK" smtClean="0"/>
              <a:t>‹nr.›</a:t>
            </a:fld>
            <a:endParaRPr lang="da-DK"/>
          </a:p>
        </p:txBody>
      </p:sp>
    </p:spTree>
    <p:extLst>
      <p:ext uri="{BB962C8B-B14F-4D97-AF65-F5344CB8AC3E}">
        <p14:creationId xmlns:p14="http://schemas.microsoft.com/office/powerpoint/2010/main" val="3093762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3076363" cy="513508"/>
          </a:xfrm>
          <a:prstGeom prst="rect">
            <a:avLst/>
          </a:prstGeom>
        </p:spPr>
        <p:txBody>
          <a:bodyPr vert="horz" lIns="94622" tIns="47311" rIns="94622" bIns="47311" rtlCol="0"/>
          <a:lstStyle>
            <a:lvl1pPr algn="l">
              <a:defRPr sz="1200"/>
            </a:lvl1pPr>
          </a:lstStyle>
          <a:p>
            <a:endParaRPr lang="da-DK"/>
          </a:p>
        </p:txBody>
      </p:sp>
      <p:sp>
        <p:nvSpPr>
          <p:cNvPr id="3" name="Pladsholder til dato 2"/>
          <p:cNvSpPr>
            <a:spLocks noGrp="1"/>
          </p:cNvSpPr>
          <p:nvPr>
            <p:ph type="dt" idx="1"/>
          </p:nvPr>
        </p:nvSpPr>
        <p:spPr>
          <a:xfrm>
            <a:off x="4021294" y="0"/>
            <a:ext cx="3076363" cy="513508"/>
          </a:xfrm>
          <a:prstGeom prst="rect">
            <a:avLst/>
          </a:prstGeom>
        </p:spPr>
        <p:txBody>
          <a:bodyPr vert="horz" lIns="94622" tIns="47311" rIns="94622" bIns="47311" rtlCol="0"/>
          <a:lstStyle>
            <a:lvl1pPr algn="r">
              <a:defRPr sz="1200"/>
            </a:lvl1pPr>
          </a:lstStyle>
          <a:p>
            <a:fld id="{9A176239-8A12-476A-9EC6-735ABE0B8511}" type="datetimeFigureOut">
              <a:rPr lang="da-DK" smtClean="0"/>
              <a:t>25-10-2024</a:t>
            </a:fld>
            <a:endParaRPr lang="da-DK"/>
          </a:p>
        </p:txBody>
      </p:sp>
      <p:sp>
        <p:nvSpPr>
          <p:cNvPr id="4" name="Pladsholder til slidebillede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622" tIns="47311" rIns="94622" bIns="47311" rtlCol="0" anchor="ctr"/>
          <a:lstStyle/>
          <a:p>
            <a:endParaRPr lang="da-DK"/>
          </a:p>
        </p:txBody>
      </p:sp>
      <p:sp>
        <p:nvSpPr>
          <p:cNvPr id="5" name="Pladsholder til noter 4"/>
          <p:cNvSpPr>
            <a:spLocks noGrp="1"/>
          </p:cNvSpPr>
          <p:nvPr>
            <p:ph type="body" sz="quarter" idx="3"/>
          </p:nvPr>
        </p:nvSpPr>
        <p:spPr>
          <a:xfrm>
            <a:off x="709931" y="4925408"/>
            <a:ext cx="5679440" cy="4029878"/>
          </a:xfrm>
          <a:prstGeom prst="rect">
            <a:avLst/>
          </a:prstGeom>
        </p:spPr>
        <p:txBody>
          <a:bodyPr vert="horz" lIns="94622" tIns="47311" rIns="94622" bIns="47311"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721108"/>
            <a:ext cx="3076363" cy="513507"/>
          </a:xfrm>
          <a:prstGeom prst="rect">
            <a:avLst/>
          </a:prstGeom>
        </p:spPr>
        <p:txBody>
          <a:bodyPr vert="horz" lIns="94622" tIns="47311" rIns="94622" bIns="47311" rtlCol="0" anchor="b"/>
          <a:lstStyle>
            <a:lvl1pPr algn="l">
              <a:defRPr sz="1200"/>
            </a:lvl1pPr>
          </a:lstStyle>
          <a:p>
            <a:endParaRPr lang="da-DK"/>
          </a:p>
        </p:txBody>
      </p:sp>
      <p:sp>
        <p:nvSpPr>
          <p:cNvPr id="7" name="Pladsholder til slidenummer 6"/>
          <p:cNvSpPr>
            <a:spLocks noGrp="1"/>
          </p:cNvSpPr>
          <p:nvPr>
            <p:ph type="sldNum" sz="quarter" idx="5"/>
          </p:nvPr>
        </p:nvSpPr>
        <p:spPr>
          <a:xfrm>
            <a:off x="4021294" y="9721108"/>
            <a:ext cx="3076363" cy="513507"/>
          </a:xfrm>
          <a:prstGeom prst="rect">
            <a:avLst/>
          </a:prstGeom>
        </p:spPr>
        <p:txBody>
          <a:bodyPr vert="horz" lIns="94622" tIns="47311" rIns="94622" bIns="47311" rtlCol="0" anchor="b"/>
          <a:lstStyle>
            <a:lvl1pPr algn="r">
              <a:defRPr sz="1200"/>
            </a:lvl1pPr>
          </a:lstStyle>
          <a:p>
            <a:fld id="{BC484C3B-1DE0-4716-9C40-656C83D4A94D}" type="slidenum">
              <a:rPr lang="da-DK" smtClean="0"/>
              <a:t>‹nr.›</a:t>
            </a:fld>
            <a:endParaRPr lang="da-DK"/>
          </a:p>
        </p:txBody>
      </p:sp>
    </p:spTree>
    <p:extLst>
      <p:ext uri="{BB962C8B-B14F-4D97-AF65-F5344CB8AC3E}">
        <p14:creationId xmlns:p14="http://schemas.microsoft.com/office/powerpoint/2010/main" val="2142211096"/>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Credits: </a:t>
            </a:r>
            <a:r>
              <a:rPr lang="da-DK" sz="1800" dirty="0">
                <a:effectLst/>
                <a:latin typeface="Calibri" panose="020F0502020204030204" pitchFamily="34" charset="0"/>
                <a:ea typeface="Aptos" panose="020B0004020202020204" pitchFamily="34" charset="0"/>
              </a:rPr>
              <a:t>Fritz Hoffmann </a:t>
            </a:r>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1</a:t>
            </a:fld>
            <a:endParaRPr lang="da-DK"/>
          </a:p>
        </p:txBody>
      </p:sp>
    </p:spTree>
    <p:extLst>
      <p:ext uri="{BB962C8B-B14F-4D97-AF65-F5344CB8AC3E}">
        <p14:creationId xmlns:p14="http://schemas.microsoft.com/office/powerpoint/2010/main" val="3301772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2</a:t>
            </a:fld>
            <a:endParaRPr lang="da-DK"/>
          </a:p>
        </p:txBody>
      </p:sp>
    </p:spTree>
    <p:extLst>
      <p:ext uri="{BB962C8B-B14F-4D97-AF65-F5344CB8AC3E}">
        <p14:creationId xmlns:p14="http://schemas.microsoft.com/office/powerpoint/2010/main" val="155019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3</a:t>
            </a:fld>
            <a:endParaRPr lang="da-DK"/>
          </a:p>
        </p:txBody>
      </p:sp>
    </p:spTree>
    <p:extLst>
      <p:ext uri="{BB962C8B-B14F-4D97-AF65-F5344CB8AC3E}">
        <p14:creationId xmlns:p14="http://schemas.microsoft.com/office/powerpoint/2010/main" val="4003549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Skriv grupperne ind her.</a:t>
            </a:r>
          </a:p>
        </p:txBody>
      </p:sp>
      <p:sp>
        <p:nvSpPr>
          <p:cNvPr id="4" name="Pladsholder til slidenummer 3"/>
          <p:cNvSpPr>
            <a:spLocks noGrp="1"/>
          </p:cNvSpPr>
          <p:nvPr>
            <p:ph type="sldNum" sz="quarter" idx="5"/>
          </p:nvPr>
        </p:nvSpPr>
        <p:spPr/>
        <p:txBody>
          <a:bodyPr/>
          <a:lstStyle/>
          <a:p>
            <a:fld id="{BC484C3B-1DE0-4716-9C40-656C83D4A94D}" type="slidenum">
              <a:rPr lang="da-DK" smtClean="0"/>
              <a:t>5</a:t>
            </a:fld>
            <a:endParaRPr lang="da-DK"/>
          </a:p>
        </p:txBody>
      </p:sp>
    </p:spTree>
    <p:extLst>
      <p:ext uri="{BB962C8B-B14F-4D97-AF65-F5344CB8AC3E}">
        <p14:creationId xmlns:p14="http://schemas.microsoft.com/office/powerpoint/2010/main" val="3689255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elslide">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CB723657-D5E2-EA62-132E-0A12B8E4B493}"/>
              </a:ext>
            </a:extLst>
          </p:cNvPr>
          <p:cNvSpPr/>
          <p:nvPr userDrawn="1"/>
        </p:nvSpPr>
        <p:spPr>
          <a:xfrm>
            <a:off x="0" y="6421772"/>
            <a:ext cx="12192000" cy="436228"/>
          </a:xfrm>
          <a:prstGeom prst="rect">
            <a:avLst/>
          </a:prstGeom>
          <a:solidFill>
            <a:srgbClr val="22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3">
            <a:extLst>
              <a:ext uri="{FF2B5EF4-FFF2-40B4-BE49-F238E27FC236}">
                <a16:creationId xmlns:a16="http://schemas.microsoft.com/office/drawing/2014/main" id="{B743F85A-370B-39C9-E2D1-1E51623301C5}"/>
              </a:ext>
            </a:extLst>
          </p:cNvPr>
          <p:cNvSpPr txBox="1"/>
          <p:nvPr userDrawn="1"/>
        </p:nvSpPr>
        <p:spPr>
          <a:xfrm>
            <a:off x="232996" y="6462000"/>
            <a:ext cx="3305908" cy="338554"/>
          </a:xfrm>
          <a:prstGeom prst="rect">
            <a:avLst/>
          </a:prstGeom>
          <a:noFill/>
        </p:spPr>
        <p:txBody>
          <a:bodyPr wrap="square" rtlCol="0">
            <a:spAutoFit/>
          </a:bodyPr>
          <a:lstStyle/>
          <a:p>
            <a:r>
              <a:rPr lang="da-DK" sz="1600" dirty="0">
                <a:solidFill>
                  <a:schemeClr val="bg1"/>
                </a:solidFill>
                <a:latin typeface="BetonEF-Bold" pitchFamily="50" charset="0"/>
              </a:rPr>
              <a:t>Engineering i gymnasiet</a:t>
            </a:r>
          </a:p>
        </p:txBody>
      </p:sp>
      <p:sp>
        <p:nvSpPr>
          <p:cNvPr id="7" name="Tekstfelt 6">
            <a:extLst>
              <a:ext uri="{FF2B5EF4-FFF2-40B4-BE49-F238E27FC236}">
                <a16:creationId xmlns:a16="http://schemas.microsoft.com/office/drawing/2014/main" id="{985AF0A6-3756-C128-C241-DB12CCA91262}"/>
              </a:ext>
            </a:extLst>
          </p:cNvPr>
          <p:cNvSpPr txBox="1"/>
          <p:nvPr userDrawn="1"/>
        </p:nvSpPr>
        <p:spPr>
          <a:xfrm>
            <a:off x="10114085" y="6462000"/>
            <a:ext cx="3305908" cy="338554"/>
          </a:xfrm>
          <a:prstGeom prst="rect">
            <a:avLst/>
          </a:prstGeom>
          <a:noFill/>
        </p:spPr>
        <p:txBody>
          <a:bodyPr wrap="square" rtlCol="0">
            <a:spAutoFit/>
          </a:bodyPr>
          <a:lstStyle/>
          <a:p>
            <a:r>
              <a:rPr lang="da-DK" sz="1600" dirty="0">
                <a:solidFill>
                  <a:srgbClr val="FFE600"/>
                </a:solidFill>
                <a:latin typeface="BetonEF-Bold" pitchFamily="50" charset="0"/>
              </a:rPr>
              <a:t>Engineer</a:t>
            </a:r>
            <a:r>
              <a:rPr lang="da-DK" sz="1600" dirty="0">
                <a:solidFill>
                  <a:schemeClr val="bg1"/>
                </a:solidFill>
                <a:latin typeface="BetonEF-Bold" pitchFamily="50" charset="0"/>
              </a:rPr>
              <a:t> the future</a:t>
            </a:r>
          </a:p>
        </p:txBody>
      </p:sp>
    </p:spTree>
    <p:extLst>
      <p:ext uri="{BB962C8B-B14F-4D97-AF65-F5344CB8AC3E}">
        <p14:creationId xmlns:p14="http://schemas.microsoft.com/office/powerpoint/2010/main" val="27554655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5FC584F-D275-256D-4620-476239D24606}"/>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25-10-2024</a:t>
            </a:fld>
            <a:endParaRPr lang="da-DK"/>
          </a:p>
        </p:txBody>
      </p:sp>
      <p:sp>
        <p:nvSpPr>
          <p:cNvPr id="3" name="Pladsholder til sidefod 2">
            <a:extLst>
              <a:ext uri="{FF2B5EF4-FFF2-40B4-BE49-F238E27FC236}">
                <a16:creationId xmlns:a16="http://schemas.microsoft.com/office/drawing/2014/main" id="{EA49C971-5718-ABAC-0DD2-9B3BCE2ED184}"/>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4" name="Pladsholder til slidenummer 3">
            <a:extLst>
              <a:ext uri="{FF2B5EF4-FFF2-40B4-BE49-F238E27FC236}">
                <a16:creationId xmlns:a16="http://schemas.microsoft.com/office/drawing/2014/main" id="{EEABE769-E4BC-A8E8-356F-BC91034B31D7}"/>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889282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FB5A0F-B451-8480-1169-92F4D9CC51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0FC75EC-5A27-1F18-449C-E65CBD9BE78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5ABDEB18-10A6-A553-FE5E-14E8798C8A3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87B816D-6B77-5755-25B7-B0F87CFF32F7}"/>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25-10-2024</a:t>
            </a:fld>
            <a:endParaRPr lang="da-DK"/>
          </a:p>
        </p:txBody>
      </p:sp>
      <p:sp>
        <p:nvSpPr>
          <p:cNvPr id="6" name="Pladsholder til sidefod 5">
            <a:extLst>
              <a:ext uri="{FF2B5EF4-FFF2-40B4-BE49-F238E27FC236}">
                <a16:creationId xmlns:a16="http://schemas.microsoft.com/office/drawing/2014/main" id="{687F0733-D9B1-42A8-1B10-A19CAEEEAA5A}"/>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DB77AB7D-737B-7839-94E8-49540AD28137}"/>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614366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027F72-73C2-49C3-7DF6-003E218F91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58B16253-DACF-38C2-CDCE-5ACBDD4DA92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5D597942-F000-81E6-61D5-1F3581F2A3E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D544B83-C954-AABA-8D23-CF006A504926}"/>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25-10-2024</a:t>
            </a:fld>
            <a:endParaRPr lang="da-DK"/>
          </a:p>
        </p:txBody>
      </p:sp>
      <p:sp>
        <p:nvSpPr>
          <p:cNvPr id="6" name="Pladsholder til sidefod 5">
            <a:extLst>
              <a:ext uri="{FF2B5EF4-FFF2-40B4-BE49-F238E27FC236}">
                <a16:creationId xmlns:a16="http://schemas.microsoft.com/office/drawing/2014/main" id="{57743EEA-2531-CF26-75F5-4159A128F790}"/>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66A60EE9-278E-69E1-40AE-67534863CB1F}"/>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1168200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68C272-C1B9-7FC7-F682-D9D1CD5F37FF}"/>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B8E4F044-172F-76B9-72E1-3C114F55C208}"/>
              </a:ext>
            </a:extLst>
          </p:cNvPr>
          <p:cNvSpPr>
            <a:spLocks noGrp="1"/>
          </p:cNvSpPr>
          <p:nvPr>
            <p:ph type="body" orient="vert" idx="1"/>
          </p:nvPr>
        </p:nvSpPr>
        <p:spPr>
          <a:xfrm>
            <a:off x="838200" y="1825625"/>
            <a:ext cx="10515600" cy="4351338"/>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F1FE038-9FFA-A552-2FBF-B0A4DD590127}"/>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25-10-2024</a:t>
            </a:fld>
            <a:endParaRPr lang="da-DK"/>
          </a:p>
        </p:txBody>
      </p:sp>
      <p:sp>
        <p:nvSpPr>
          <p:cNvPr id="5" name="Pladsholder til sidefod 4">
            <a:extLst>
              <a:ext uri="{FF2B5EF4-FFF2-40B4-BE49-F238E27FC236}">
                <a16:creationId xmlns:a16="http://schemas.microsoft.com/office/drawing/2014/main" id="{E4632C6B-EA3E-4A57-BD09-48978F69848A}"/>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A8238BEE-1244-BBAE-5160-884EABA724AA}"/>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1771406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9F912191-B94C-D2C4-40E8-4B860C776408}"/>
              </a:ext>
            </a:extLst>
          </p:cNvPr>
          <p:cNvSpPr>
            <a:spLocks noGrp="1"/>
          </p:cNvSpPr>
          <p:nvPr>
            <p:ph type="title" orient="vert"/>
          </p:nvPr>
        </p:nvSpPr>
        <p:spPr>
          <a:xfrm>
            <a:off x="8724900" y="365125"/>
            <a:ext cx="2628900" cy="5811838"/>
          </a:xfrm>
          <a:prstGeom prst="rect">
            <a:avLst/>
          </a:prstGeo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668C3B32-E932-6B02-0BCA-886A3423F55B}"/>
              </a:ext>
            </a:extLst>
          </p:cNvPr>
          <p:cNvSpPr>
            <a:spLocks noGrp="1"/>
          </p:cNvSpPr>
          <p:nvPr>
            <p:ph type="body" orient="vert" idx="1"/>
          </p:nvPr>
        </p:nvSpPr>
        <p:spPr>
          <a:xfrm>
            <a:off x="838200" y="365125"/>
            <a:ext cx="7734300" cy="5811838"/>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546BDB8-E71A-3EF1-4620-63F6EB2559BF}"/>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25-10-2024</a:t>
            </a:fld>
            <a:endParaRPr lang="da-DK"/>
          </a:p>
        </p:txBody>
      </p:sp>
      <p:sp>
        <p:nvSpPr>
          <p:cNvPr id="5" name="Pladsholder til sidefod 4">
            <a:extLst>
              <a:ext uri="{FF2B5EF4-FFF2-40B4-BE49-F238E27FC236}">
                <a16:creationId xmlns:a16="http://schemas.microsoft.com/office/drawing/2014/main" id="{D221B96E-D8E3-7326-7241-CEC76C4B7EB8}"/>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4A6CB550-788C-302E-1FD2-5BD75F155703}"/>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378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5325" y="294791"/>
            <a:ext cx="8265795" cy="923183"/>
          </a:xfrm>
        </p:spPr>
        <p:txBody>
          <a:bodyPr anchor="t" anchorCtr="0"/>
          <a:lstStyle>
            <a:lvl1pPr>
              <a:defRPr>
                <a:solidFill>
                  <a:srgbClr val="224B5A"/>
                </a:solidFill>
              </a:defRPr>
            </a:lvl1pPr>
          </a:lstStyle>
          <a:p>
            <a:r>
              <a:rPr lang="da-DK" dirty="0"/>
              <a:t>Klik for at redigere i master</a:t>
            </a:r>
          </a:p>
        </p:txBody>
      </p:sp>
      <p:sp>
        <p:nvSpPr>
          <p:cNvPr id="3" name="Pladsholder til indhold 2"/>
          <p:cNvSpPr>
            <a:spLocks noGrp="1"/>
          </p:cNvSpPr>
          <p:nvPr>
            <p:ph idx="1"/>
          </p:nvPr>
        </p:nvSpPr>
        <p:spPr/>
        <p:txBody>
          <a:bodyPr/>
          <a:lstStyle>
            <a:lvl1pPr>
              <a:defRPr sz="1700">
                <a:latin typeface="Work Sans" pitchFamily="2" charset="0"/>
              </a:defRPr>
            </a:lvl1pPr>
            <a:lvl2pPr>
              <a:defRPr sz="1700">
                <a:latin typeface="Work Sans" pitchFamily="2" charset="0"/>
              </a:defRPr>
            </a:lvl2pPr>
            <a:lvl3pPr>
              <a:defRPr sz="1700">
                <a:latin typeface="Work Sans" pitchFamily="2" charset="0"/>
              </a:defRPr>
            </a:lvl3pPr>
            <a:lvl4pPr>
              <a:defRPr sz="1700">
                <a:latin typeface="Work Sans" pitchFamily="2" charset="0"/>
              </a:defRPr>
            </a:lvl4pPr>
            <a:lvl5pPr>
              <a:defRPr sz="1700">
                <a:latin typeface="Work Sans" pitchFamily="2"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095475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361072257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6D9A9-2478-0346-E9DB-16BA4712F09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98F58E5F-9283-DF99-3C2B-513186952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32C95B25-528A-AAEA-2B11-103A8D1756C4}"/>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25-10-2024</a:t>
            </a:fld>
            <a:endParaRPr lang="da-DK"/>
          </a:p>
        </p:txBody>
      </p:sp>
      <p:sp>
        <p:nvSpPr>
          <p:cNvPr id="5" name="Pladsholder til sidefod 4">
            <a:extLst>
              <a:ext uri="{FF2B5EF4-FFF2-40B4-BE49-F238E27FC236}">
                <a16:creationId xmlns:a16="http://schemas.microsoft.com/office/drawing/2014/main" id="{FEF20094-D28C-7C45-0E05-25B6B9818222}"/>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D1963A2A-8242-1385-F285-EC6F04E4E638}"/>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3703822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A3B2D-3085-C3BF-299A-E565590815FD}"/>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7CAD51B-F216-8D00-954F-1190326A4BD3}"/>
              </a:ext>
            </a:extLst>
          </p:cNvPr>
          <p:cNvSpPr>
            <a:spLocks noGrp="1"/>
          </p:cNvSpPr>
          <p:nvPr>
            <p:ph idx="1"/>
          </p:nvPr>
        </p:nvSpPr>
        <p:spPr>
          <a:xfrm>
            <a:off x="838200" y="1825625"/>
            <a:ext cx="10515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A64EA82-05CF-52E9-F167-4E672301AA94}"/>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25-10-2024</a:t>
            </a:fld>
            <a:endParaRPr lang="da-DK"/>
          </a:p>
        </p:txBody>
      </p:sp>
      <p:sp>
        <p:nvSpPr>
          <p:cNvPr id="5" name="Pladsholder til sidefod 4">
            <a:extLst>
              <a:ext uri="{FF2B5EF4-FFF2-40B4-BE49-F238E27FC236}">
                <a16:creationId xmlns:a16="http://schemas.microsoft.com/office/drawing/2014/main" id="{6126D3E9-6083-1660-F81A-59E134FFCBC1}"/>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9D3754D7-840C-CE10-D9DE-5DF3FDFEC686}"/>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2060739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7B24C-3843-31C6-A82D-0542B5B85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C882683B-3C61-2FBD-4FEA-13CFC1540C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F5D4F9AC-E621-28A4-BE2D-4ED7C17A2CE7}"/>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25-10-2024</a:t>
            </a:fld>
            <a:endParaRPr lang="da-DK"/>
          </a:p>
        </p:txBody>
      </p:sp>
      <p:sp>
        <p:nvSpPr>
          <p:cNvPr id="5" name="Pladsholder til sidefod 4">
            <a:extLst>
              <a:ext uri="{FF2B5EF4-FFF2-40B4-BE49-F238E27FC236}">
                <a16:creationId xmlns:a16="http://schemas.microsoft.com/office/drawing/2014/main" id="{40BC4482-6F31-0342-5D7B-856C31900090}"/>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7E5C3957-FFD4-46A0-1D6C-4C44A23F26C9}"/>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2376975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EBD3E7-D607-2D75-A186-88BAD6B9FF0D}"/>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130924A-55A9-2AFE-5B2D-CADFBDB4E52A}"/>
              </a:ext>
            </a:extLst>
          </p:cNvPr>
          <p:cNvSpPr>
            <a:spLocks noGrp="1"/>
          </p:cNvSpPr>
          <p:nvPr>
            <p:ph sz="half" idx="1"/>
          </p:nvPr>
        </p:nvSpPr>
        <p:spPr>
          <a:xfrm>
            <a:off x="838200" y="1825625"/>
            <a:ext cx="5181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31910CC9-8D3D-82F7-30F9-9E4DE53EC23A}"/>
              </a:ext>
            </a:extLst>
          </p:cNvPr>
          <p:cNvSpPr>
            <a:spLocks noGrp="1"/>
          </p:cNvSpPr>
          <p:nvPr>
            <p:ph sz="half" idx="2"/>
          </p:nvPr>
        </p:nvSpPr>
        <p:spPr>
          <a:xfrm>
            <a:off x="6172200" y="1825625"/>
            <a:ext cx="5181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7709D7E-7D51-C30B-04E2-266B23E91101}"/>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25-10-2024</a:t>
            </a:fld>
            <a:endParaRPr lang="da-DK"/>
          </a:p>
        </p:txBody>
      </p:sp>
      <p:sp>
        <p:nvSpPr>
          <p:cNvPr id="6" name="Pladsholder til sidefod 5">
            <a:extLst>
              <a:ext uri="{FF2B5EF4-FFF2-40B4-BE49-F238E27FC236}">
                <a16:creationId xmlns:a16="http://schemas.microsoft.com/office/drawing/2014/main" id="{999B59BD-32C1-1196-3FF2-E44FB33319A7}"/>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705676A2-2301-8B5A-BF84-15F765B68916}"/>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407850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FD562-4E11-F934-00CC-2499C148AA9E}"/>
              </a:ext>
            </a:extLst>
          </p:cNvPr>
          <p:cNvSpPr>
            <a:spLocks noGrp="1"/>
          </p:cNvSpPr>
          <p:nvPr>
            <p:ph type="title"/>
          </p:nvPr>
        </p:nvSpPr>
        <p:spPr>
          <a:xfrm>
            <a:off x="839788" y="365125"/>
            <a:ext cx="10515600" cy="1325563"/>
          </a:xfrm>
          <a:prstGeom prst="rect">
            <a:avLst/>
          </a:prstGeo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E0DE134-8EED-3C90-658E-F4A19F7D3D7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C5D4877A-09B4-E0B0-A4FE-F416A6BBD1FB}"/>
              </a:ext>
            </a:extLst>
          </p:cNvPr>
          <p:cNvSpPr>
            <a:spLocks noGrp="1"/>
          </p:cNvSpPr>
          <p:nvPr>
            <p:ph sz="half" idx="2"/>
          </p:nvPr>
        </p:nvSpPr>
        <p:spPr>
          <a:xfrm>
            <a:off x="839788" y="2505075"/>
            <a:ext cx="5157787" cy="368458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CD985DC3-07F9-7475-E081-9A67848E267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D6EE08E-8729-2E4C-70A0-0A9F6CEFE9AA}"/>
              </a:ext>
            </a:extLst>
          </p:cNvPr>
          <p:cNvSpPr>
            <a:spLocks noGrp="1"/>
          </p:cNvSpPr>
          <p:nvPr>
            <p:ph sz="quarter" idx="4"/>
          </p:nvPr>
        </p:nvSpPr>
        <p:spPr>
          <a:xfrm>
            <a:off x="6172200" y="2505075"/>
            <a:ext cx="5183188" cy="368458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E3450F13-D61E-CB21-E193-73C9A21F6B84}"/>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25-10-2024</a:t>
            </a:fld>
            <a:endParaRPr lang="da-DK"/>
          </a:p>
        </p:txBody>
      </p:sp>
      <p:sp>
        <p:nvSpPr>
          <p:cNvPr id="8" name="Pladsholder til sidefod 7">
            <a:extLst>
              <a:ext uri="{FF2B5EF4-FFF2-40B4-BE49-F238E27FC236}">
                <a16:creationId xmlns:a16="http://schemas.microsoft.com/office/drawing/2014/main" id="{48B453DB-2472-0A95-4477-7C71672870E1}"/>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9" name="Pladsholder til slidenummer 8">
            <a:extLst>
              <a:ext uri="{FF2B5EF4-FFF2-40B4-BE49-F238E27FC236}">
                <a16:creationId xmlns:a16="http://schemas.microsoft.com/office/drawing/2014/main" id="{7F7A2ECE-EFA7-EF1B-C606-52CEA63521E8}"/>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148496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226E0-82D7-A53C-4889-8C4ED3406F03}"/>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ECEB01DC-D4D7-E86E-77C4-E230F9308A0A}"/>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25-10-2024</a:t>
            </a:fld>
            <a:endParaRPr lang="da-DK"/>
          </a:p>
        </p:txBody>
      </p:sp>
      <p:sp>
        <p:nvSpPr>
          <p:cNvPr id="4" name="Pladsholder til sidefod 3">
            <a:extLst>
              <a:ext uri="{FF2B5EF4-FFF2-40B4-BE49-F238E27FC236}">
                <a16:creationId xmlns:a16="http://schemas.microsoft.com/office/drawing/2014/main" id="{806234F6-C373-5F27-9E8F-E28D26C0C281}"/>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5" name="Pladsholder til slidenummer 4">
            <a:extLst>
              <a:ext uri="{FF2B5EF4-FFF2-40B4-BE49-F238E27FC236}">
                <a16:creationId xmlns:a16="http://schemas.microsoft.com/office/drawing/2014/main" id="{937C949D-6398-DBA6-89F4-1A1517D4D58B}"/>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3631626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95325" y="176035"/>
            <a:ext cx="10801350" cy="923183"/>
          </a:xfrm>
          <a:prstGeom prst="rect">
            <a:avLst/>
          </a:prstGeom>
        </p:spPr>
        <p:txBody>
          <a:bodyPr vert="horz" lIns="0" tIns="108000" rIns="91440" bIns="45720" rtlCol="0" anchor="ctr">
            <a:noAutofit/>
          </a:bodyPr>
          <a:lstStyle/>
          <a:p>
            <a:r>
              <a:rPr lang="da-DK" dirty="0"/>
              <a:t>Klik for at redigere i master</a:t>
            </a:r>
          </a:p>
        </p:txBody>
      </p:sp>
      <p:sp>
        <p:nvSpPr>
          <p:cNvPr id="3" name="Pladsholder til tekst 2"/>
          <p:cNvSpPr>
            <a:spLocks noGrp="1"/>
          </p:cNvSpPr>
          <p:nvPr>
            <p:ph type="body" idx="1"/>
          </p:nvPr>
        </p:nvSpPr>
        <p:spPr>
          <a:xfrm>
            <a:off x="695325" y="1332000"/>
            <a:ext cx="8101013" cy="4248000"/>
          </a:xfrm>
          <a:prstGeom prst="rect">
            <a:avLst/>
          </a:prstGeom>
        </p:spPr>
        <p:txBody>
          <a:bodyPr vert="horz" lIns="0" tIns="45720" rIns="91440" bIns="4572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Rektangel 3">
            <a:extLst>
              <a:ext uri="{FF2B5EF4-FFF2-40B4-BE49-F238E27FC236}">
                <a16:creationId xmlns:a16="http://schemas.microsoft.com/office/drawing/2014/main" id="{2631930D-6E52-99ED-0EB5-A2032B27A027}"/>
              </a:ext>
            </a:extLst>
          </p:cNvPr>
          <p:cNvSpPr/>
          <p:nvPr userDrawn="1"/>
        </p:nvSpPr>
        <p:spPr>
          <a:xfrm>
            <a:off x="0" y="6421772"/>
            <a:ext cx="12192000" cy="436228"/>
          </a:xfrm>
          <a:prstGeom prst="rect">
            <a:avLst/>
          </a:prstGeom>
          <a:solidFill>
            <a:srgbClr val="22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4D4A2916-8282-3C33-C5D2-2263BA4E3C6B}"/>
              </a:ext>
            </a:extLst>
          </p:cNvPr>
          <p:cNvSpPr txBox="1"/>
          <p:nvPr userDrawn="1"/>
        </p:nvSpPr>
        <p:spPr>
          <a:xfrm>
            <a:off x="232996" y="6462000"/>
            <a:ext cx="3305908" cy="338554"/>
          </a:xfrm>
          <a:prstGeom prst="rect">
            <a:avLst/>
          </a:prstGeom>
          <a:noFill/>
        </p:spPr>
        <p:txBody>
          <a:bodyPr wrap="square" rtlCol="0">
            <a:spAutoFit/>
          </a:bodyPr>
          <a:lstStyle/>
          <a:p>
            <a:r>
              <a:rPr lang="da-DK" sz="1600" dirty="0">
                <a:solidFill>
                  <a:schemeClr val="bg1"/>
                </a:solidFill>
                <a:latin typeface="BetonEF-Bold" pitchFamily="50" charset="0"/>
              </a:rPr>
              <a:t>Engineering i gymnasiet</a:t>
            </a:r>
          </a:p>
        </p:txBody>
      </p:sp>
      <p:sp>
        <p:nvSpPr>
          <p:cNvPr id="6" name="Tekstfelt 5">
            <a:extLst>
              <a:ext uri="{FF2B5EF4-FFF2-40B4-BE49-F238E27FC236}">
                <a16:creationId xmlns:a16="http://schemas.microsoft.com/office/drawing/2014/main" id="{B9B4740B-8C55-DE43-AA64-60BB8E7184D9}"/>
              </a:ext>
            </a:extLst>
          </p:cNvPr>
          <p:cNvSpPr txBox="1"/>
          <p:nvPr userDrawn="1"/>
        </p:nvSpPr>
        <p:spPr>
          <a:xfrm>
            <a:off x="10114085" y="6462000"/>
            <a:ext cx="3305908" cy="338554"/>
          </a:xfrm>
          <a:prstGeom prst="rect">
            <a:avLst/>
          </a:prstGeom>
          <a:noFill/>
        </p:spPr>
        <p:txBody>
          <a:bodyPr wrap="square" rtlCol="0">
            <a:spAutoFit/>
          </a:bodyPr>
          <a:lstStyle/>
          <a:p>
            <a:r>
              <a:rPr lang="da-DK" sz="1600" dirty="0">
                <a:solidFill>
                  <a:srgbClr val="FFE600"/>
                </a:solidFill>
                <a:latin typeface="BetonEF-Bold" pitchFamily="50" charset="0"/>
              </a:rPr>
              <a:t>Engineer</a:t>
            </a:r>
            <a:r>
              <a:rPr lang="da-DK" sz="1600" dirty="0">
                <a:solidFill>
                  <a:schemeClr val="bg1"/>
                </a:solidFill>
                <a:latin typeface="BetonEF-Bold" pitchFamily="50" charset="0"/>
              </a:rPr>
              <a:t> the future</a:t>
            </a:r>
          </a:p>
        </p:txBody>
      </p:sp>
    </p:spTree>
    <p:extLst>
      <p:ext uri="{BB962C8B-B14F-4D97-AF65-F5344CB8AC3E}">
        <p14:creationId xmlns:p14="http://schemas.microsoft.com/office/powerpoint/2010/main" val="1651560119"/>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4" r:id="rId3"/>
  </p:sldLayoutIdLst>
  <p:transition>
    <p:fade/>
  </p:transition>
  <p:hf hdr="0"/>
  <p:txStyles>
    <p:title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p:titleStyle>
    <p:body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pos="7242">
          <p15:clr>
            <a:srgbClr val="F26B43"/>
          </p15:clr>
        </p15:guide>
        <p15:guide id="6" pos="438">
          <p15:clr>
            <a:srgbClr val="F26B43"/>
          </p15:clr>
        </p15:guide>
        <p15:guide id="7" orient="horz" pos="835">
          <p15:clr>
            <a:srgbClr val="F26B43"/>
          </p15:clr>
        </p15:guide>
        <p15:guide id="8" orient="horz" pos="3521">
          <p15:clr>
            <a:srgbClr val="F26B43"/>
          </p15:clr>
        </p15:guide>
        <p15:guide id="10" pos="5541">
          <p15:clr>
            <a:srgbClr val="F26B43"/>
          </p15:clr>
        </p15:guide>
        <p15:guide id="11" orient="horz" pos="370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89876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5DC610B7-A44F-8DB1-9E44-DB7E52D33DF4}"/>
              </a:ext>
            </a:extLst>
          </p:cNvPr>
          <p:cNvPicPr>
            <a:picLocks noChangeAspect="1"/>
          </p:cNvPicPr>
          <p:nvPr/>
        </p:nvPicPr>
        <p:blipFill>
          <a:blip r:embed="rId3">
            <a:extLst>
              <a:ext uri="{28A0092B-C50C-407E-A947-70E740481C1C}">
                <a14:useLocalDpi xmlns:a14="http://schemas.microsoft.com/office/drawing/2010/main" val="0"/>
              </a:ext>
            </a:extLst>
          </a:blip>
          <a:srcRect t="11542" b="11542"/>
          <a:stretch/>
        </p:blipFill>
        <p:spPr bwMode="auto">
          <a:xfrm>
            <a:off x="0" y="-57150"/>
            <a:ext cx="12192000" cy="6473111"/>
          </a:xfrm>
          <a:prstGeom prst="rect">
            <a:avLst/>
          </a:prstGeom>
          <a:noFill/>
          <a:ln>
            <a:noFill/>
          </a:ln>
        </p:spPr>
      </p:pic>
      <p:sp>
        <p:nvSpPr>
          <p:cNvPr id="2" name="Titel 5">
            <a:extLst>
              <a:ext uri="{FF2B5EF4-FFF2-40B4-BE49-F238E27FC236}">
                <a16:creationId xmlns:a16="http://schemas.microsoft.com/office/drawing/2014/main" id="{53CD6217-FD9D-EE65-F243-0E86A7D37B78}"/>
              </a:ext>
            </a:extLst>
          </p:cNvPr>
          <p:cNvSpPr txBox="1">
            <a:spLocks/>
          </p:cNvSpPr>
          <p:nvPr/>
        </p:nvSpPr>
        <p:spPr>
          <a:xfrm>
            <a:off x="695325" y="176035"/>
            <a:ext cx="10801350" cy="923183"/>
          </a:xfrm>
          <a:prstGeom prst="rect">
            <a:avLst/>
          </a:prstGeom>
        </p:spPr>
        <p:txBody>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endParaRPr lang="da-DK" dirty="0">
              <a:solidFill>
                <a:srgbClr val="FFFFFF"/>
              </a:solidFill>
            </a:endParaRPr>
          </a:p>
        </p:txBody>
      </p:sp>
      <p:sp>
        <p:nvSpPr>
          <p:cNvPr id="3" name="Titel 1">
            <a:extLst>
              <a:ext uri="{FF2B5EF4-FFF2-40B4-BE49-F238E27FC236}">
                <a16:creationId xmlns:a16="http://schemas.microsoft.com/office/drawing/2014/main" id="{F5CE6BE1-041C-F719-7723-907887EA7A35}"/>
              </a:ext>
            </a:extLst>
          </p:cNvPr>
          <p:cNvSpPr txBox="1">
            <a:spLocks/>
          </p:cNvSpPr>
          <p:nvPr/>
        </p:nvSpPr>
        <p:spPr>
          <a:xfrm>
            <a:off x="142876" y="4486275"/>
            <a:ext cx="6915150" cy="1169156"/>
          </a:xfrm>
          <a:prstGeom prst="rect">
            <a:avLst/>
          </a:prstGeom>
          <a:solidFill>
            <a:srgbClr val="224B5A"/>
          </a:solidFill>
          <a:ln w="25400">
            <a:solidFill>
              <a:srgbClr val="224B5A"/>
            </a:solidFill>
          </a:ln>
        </p:spPr>
        <p:txBody>
          <a:bodyPr anchor="ctr">
            <a:normAutofit fontScale="32500" lnSpcReduction="20000"/>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endParaRPr lang="da-DK" sz="4900" b="1" dirty="0">
              <a:solidFill>
                <a:schemeClr val="bg1"/>
              </a:solidFill>
              <a:latin typeface="BetonEF" panose="020B0604020202020204" charset="0"/>
            </a:endParaRPr>
          </a:p>
          <a:p>
            <a:pPr algn="ctr"/>
            <a:r>
              <a:rPr lang="da-DK" sz="16000" b="1" dirty="0">
                <a:solidFill>
                  <a:schemeClr val="bg1"/>
                </a:solidFill>
                <a:latin typeface="BetonEF" panose="020B0604020202020204" charset="0"/>
              </a:rPr>
              <a:t>Kontrollér svævebanen</a:t>
            </a:r>
          </a:p>
          <a:p>
            <a:pPr algn="ctr"/>
            <a:endParaRPr lang="da-DK" sz="4100" dirty="0">
              <a:solidFill>
                <a:schemeClr val="bg1"/>
              </a:solidFill>
              <a:latin typeface="BetonEF" panose="020B0604020202020204" charset="0"/>
            </a:endParaRPr>
          </a:p>
        </p:txBody>
      </p:sp>
      <p:sp>
        <p:nvSpPr>
          <p:cNvPr id="4" name="Tekstfelt 3">
            <a:extLst>
              <a:ext uri="{FF2B5EF4-FFF2-40B4-BE49-F238E27FC236}">
                <a16:creationId xmlns:a16="http://schemas.microsoft.com/office/drawing/2014/main" id="{9E6BBAC0-D00A-7D12-3CAC-274E94E831ED}"/>
              </a:ext>
            </a:extLst>
          </p:cNvPr>
          <p:cNvSpPr txBox="1"/>
          <p:nvPr/>
        </p:nvSpPr>
        <p:spPr>
          <a:xfrm>
            <a:off x="142876" y="5791828"/>
            <a:ext cx="9791699" cy="525886"/>
          </a:xfrm>
          <a:prstGeom prst="rect">
            <a:avLst/>
          </a:prstGeom>
          <a:solidFill>
            <a:srgbClr val="37AFB5"/>
          </a:solidFill>
        </p:spPr>
        <p:txBody>
          <a:bodyPr wrap="square" tIns="108000" bIns="108000" rtlCol="0">
            <a:spAutoFit/>
          </a:bodyPr>
          <a:lstStyle/>
          <a:p>
            <a:r>
              <a:rPr lang="da-DK" sz="2000" b="1" dirty="0">
                <a:solidFill>
                  <a:schemeClr val="bg1"/>
                </a:solidFill>
                <a:latin typeface="Work Sans" pitchFamily="2" charset="0"/>
              </a:rPr>
              <a:t>Engineering-øvelse: Prøv selv at arbejde med </a:t>
            </a:r>
            <a:r>
              <a:rPr lang="da-DK" sz="2000" b="1" dirty="0" err="1">
                <a:solidFill>
                  <a:schemeClr val="bg1"/>
                </a:solidFill>
                <a:latin typeface="Work Sans" pitchFamily="2" charset="0"/>
              </a:rPr>
              <a:t>engineering</a:t>
            </a:r>
            <a:r>
              <a:rPr lang="da-DK" sz="2000" b="1" dirty="0">
                <a:solidFill>
                  <a:schemeClr val="bg1"/>
                </a:solidFill>
                <a:latin typeface="Work Sans" pitchFamily="2" charset="0"/>
              </a:rPr>
              <a:t>-designprocessen</a:t>
            </a:r>
          </a:p>
        </p:txBody>
      </p:sp>
      <p:sp>
        <p:nvSpPr>
          <p:cNvPr id="6" name="Tekstfelt 5">
            <a:extLst>
              <a:ext uri="{FF2B5EF4-FFF2-40B4-BE49-F238E27FC236}">
                <a16:creationId xmlns:a16="http://schemas.microsoft.com/office/drawing/2014/main" id="{DE2F563C-C0A1-15C7-FC77-F05C7A531180}"/>
              </a:ext>
            </a:extLst>
          </p:cNvPr>
          <p:cNvSpPr txBox="1"/>
          <p:nvPr/>
        </p:nvSpPr>
        <p:spPr>
          <a:xfrm>
            <a:off x="10371551" y="6054771"/>
            <a:ext cx="1709803" cy="276999"/>
          </a:xfrm>
          <a:prstGeom prst="rect">
            <a:avLst/>
          </a:prstGeom>
          <a:noFill/>
        </p:spPr>
        <p:txBody>
          <a:bodyPr wrap="square" rtlCol="0">
            <a:spAutoFit/>
          </a:bodyPr>
          <a:lstStyle/>
          <a:p>
            <a:r>
              <a:rPr lang="da-DK" sz="1200" dirty="0">
                <a:solidFill>
                  <a:schemeClr val="bg1"/>
                </a:solidFill>
              </a:rPr>
              <a:t>Credits Fritz Hoffmann</a:t>
            </a:r>
          </a:p>
        </p:txBody>
      </p:sp>
    </p:spTree>
    <p:extLst>
      <p:ext uri="{BB962C8B-B14F-4D97-AF65-F5344CB8AC3E}">
        <p14:creationId xmlns:p14="http://schemas.microsoft.com/office/powerpoint/2010/main" val="130030809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FE1034BE-1F2D-5B50-0140-5236896C7711}"/>
              </a:ext>
            </a:extLst>
          </p:cNvPr>
          <p:cNvPicPr>
            <a:picLocks noChangeAspect="1"/>
          </p:cNvPicPr>
          <p:nvPr/>
        </p:nvPicPr>
        <p:blipFill>
          <a:blip r:embed="rId3">
            <a:extLst>
              <a:ext uri="{28A0092B-C50C-407E-A947-70E740481C1C}">
                <a14:useLocalDpi xmlns:a14="http://schemas.microsoft.com/office/drawing/2010/main" val="0"/>
              </a:ext>
            </a:extLst>
          </a:blip>
          <a:srcRect t="11542" b="11542"/>
          <a:stretch/>
        </p:blipFill>
        <p:spPr bwMode="auto">
          <a:xfrm>
            <a:off x="1" y="-40148"/>
            <a:ext cx="12192000" cy="6473111"/>
          </a:xfrm>
          <a:prstGeom prst="rect">
            <a:avLst/>
          </a:prstGeom>
          <a:noFill/>
          <a:ln>
            <a:noFill/>
          </a:ln>
        </p:spPr>
      </p:pic>
      <p:sp>
        <p:nvSpPr>
          <p:cNvPr id="2" name="Titel 1">
            <a:extLst>
              <a:ext uri="{FF2B5EF4-FFF2-40B4-BE49-F238E27FC236}">
                <a16:creationId xmlns:a16="http://schemas.microsoft.com/office/drawing/2014/main" id="{649BB1E1-ED61-1CDD-B40F-DF7AE0BE7376}"/>
              </a:ext>
            </a:extLst>
          </p:cNvPr>
          <p:cNvSpPr txBox="1">
            <a:spLocks/>
          </p:cNvSpPr>
          <p:nvPr/>
        </p:nvSpPr>
        <p:spPr>
          <a:xfrm>
            <a:off x="8316904" y="359668"/>
            <a:ext cx="3608395" cy="4679058"/>
          </a:xfrm>
          <a:prstGeom prst="rect">
            <a:avLst/>
          </a:prstGeom>
          <a:solidFill>
            <a:srgbClr val="224B5A"/>
          </a:solidFill>
        </p:spPr>
        <p:txBody>
          <a:bodyPr vert="horz" lIns="108000" tIns="108000" rIns="108000" bIns="10800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marL="0" indent="0">
              <a:lnSpc>
                <a:spcPts val="2000"/>
              </a:lnSpc>
              <a:buNone/>
            </a:pPr>
            <a:r>
              <a:rPr lang="da-DK" sz="1800" b="1" dirty="0">
                <a:solidFill>
                  <a:schemeClr val="bg1"/>
                </a:solidFill>
                <a:effectLst/>
                <a:latin typeface="Work Sans" pitchFamily="2" charset="0"/>
                <a:ea typeface="Segoe UI" panose="020B0502040204020203" pitchFamily="34" charset="0"/>
                <a:cs typeface="Times New Roman" panose="02020603050405020304" pitchFamily="18" charset="0"/>
              </a:rPr>
              <a:t>Case: </a:t>
            </a:r>
            <a:r>
              <a:rPr lang="da-DK" sz="1800" dirty="0">
                <a:solidFill>
                  <a:schemeClr val="bg1"/>
                </a:solidFill>
                <a:effectLst/>
                <a:latin typeface="Work Sans" pitchFamily="2" charset="0"/>
                <a:ea typeface="Segoe UI" panose="020B0502040204020203" pitchFamily="34" charset="0"/>
                <a:cs typeface="Times New Roman" panose="02020603050405020304" pitchFamily="18" charset="0"/>
              </a:rPr>
              <a:t>Beboerne i den afsides kinesiske </a:t>
            </a:r>
            <a:r>
              <a:rPr lang="da-DK" sz="1800" dirty="0" err="1">
                <a:solidFill>
                  <a:schemeClr val="bg1"/>
                </a:solidFill>
                <a:effectLst/>
                <a:latin typeface="Work Sans" pitchFamily="2" charset="0"/>
                <a:ea typeface="Segoe UI" panose="020B0502040204020203" pitchFamily="34" charset="0"/>
                <a:cs typeface="Times New Roman" panose="02020603050405020304" pitchFamily="18" charset="0"/>
              </a:rPr>
              <a:t>Yunnan</a:t>
            </a:r>
            <a:r>
              <a:rPr lang="da-DK" sz="1800" dirty="0">
                <a:solidFill>
                  <a:schemeClr val="bg1"/>
                </a:solidFill>
                <a:effectLst/>
                <a:latin typeface="Work Sans" pitchFamily="2" charset="0"/>
                <a:ea typeface="Segoe UI" panose="020B0502040204020203" pitchFamily="34" charset="0"/>
                <a:cs typeface="Times New Roman" panose="02020603050405020304" pitchFamily="18" charset="0"/>
              </a:rPr>
              <a:t>-provins har gennem mange år benyttet sig af hjemmelavede svævebaner til at transportere sig selv og deres varer over Salween-floden.</a:t>
            </a:r>
          </a:p>
          <a:p>
            <a:pPr marL="0" indent="0">
              <a:lnSpc>
                <a:spcPts val="2000"/>
              </a:lnSpc>
              <a:buNone/>
            </a:pPr>
            <a:r>
              <a:rPr lang="da-DK" sz="1800" dirty="0">
                <a:solidFill>
                  <a:schemeClr val="bg1"/>
                </a:solidFill>
                <a:effectLst/>
                <a:latin typeface="Work Sans" pitchFamily="2" charset="0"/>
                <a:ea typeface="Segoe UI" panose="020B0502040204020203" pitchFamily="34" charset="0"/>
                <a:cs typeface="Times New Roman" panose="02020603050405020304" pitchFamily="18" charset="0"/>
              </a:rPr>
              <a:t>Men efter en række ulykker på svævebanerne, grundet for høj fart, har de lokale myndigheder besluttet sig for at gøre noget ved problemet. Derfor har de hyret et hold eksperter, som skal designe en svævebane, </a:t>
            </a:r>
            <a:r>
              <a:rPr lang="da-DK" sz="1800" dirty="0">
                <a:solidFill>
                  <a:schemeClr val="bg1"/>
                </a:solidFill>
                <a:latin typeface="Work Sans" pitchFamily="2" charset="0"/>
                <a:ea typeface="Segoe UI" panose="020B0502040204020203" pitchFamily="34" charset="0"/>
                <a:cs typeface="Times New Roman" panose="02020603050405020304" pitchFamily="18" charset="0"/>
              </a:rPr>
              <a:t>der</a:t>
            </a:r>
            <a:r>
              <a:rPr lang="da-DK" sz="1800" dirty="0">
                <a:solidFill>
                  <a:schemeClr val="bg1"/>
                </a:solidFill>
                <a:effectLst/>
                <a:latin typeface="Work Sans" pitchFamily="2" charset="0"/>
                <a:ea typeface="Segoe UI" panose="020B0502040204020203" pitchFamily="34" charset="0"/>
                <a:cs typeface="Times New Roman" panose="02020603050405020304" pitchFamily="18" charset="0"/>
              </a:rPr>
              <a:t> skal sikre en forsvarlig hastighed på banerne.</a:t>
            </a:r>
          </a:p>
          <a:p>
            <a:pPr algn="ctr"/>
            <a:endParaRPr lang="da-DK" sz="6000" dirty="0">
              <a:solidFill>
                <a:schemeClr val="bg1"/>
              </a:solidFill>
              <a:latin typeface="BetonEF" pitchFamily="50" charset="0"/>
            </a:endParaRPr>
          </a:p>
        </p:txBody>
      </p:sp>
      <p:sp>
        <p:nvSpPr>
          <p:cNvPr id="3" name="Pladsholder til indhold 2">
            <a:extLst>
              <a:ext uri="{FF2B5EF4-FFF2-40B4-BE49-F238E27FC236}">
                <a16:creationId xmlns:a16="http://schemas.microsoft.com/office/drawing/2014/main" id="{C67F1898-7240-B7AE-D978-EC8BACCD07C9}"/>
              </a:ext>
            </a:extLst>
          </p:cNvPr>
          <p:cNvSpPr txBox="1">
            <a:spLocks/>
          </p:cNvSpPr>
          <p:nvPr/>
        </p:nvSpPr>
        <p:spPr>
          <a:xfrm>
            <a:off x="1027667" y="2479684"/>
            <a:ext cx="9218623" cy="263562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dirty="0"/>
          </a:p>
        </p:txBody>
      </p:sp>
      <p:sp>
        <p:nvSpPr>
          <p:cNvPr id="4" name="Tekstfelt 3">
            <a:extLst>
              <a:ext uri="{FF2B5EF4-FFF2-40B4-BE49-F238E27FC236}">
                <a16:creationId xmlns:a16="http://schemas.microsoft.com/office/drawing/2014/main" id="{2E16BB15-7CBC-FB36-F0A9-5B4B78D2EF81}"/>
              </a:ext>
            </a:extLst>
          </p:cNvPr>
          <p:cNvSpPr txBox="1"/>
          <p:nvPr/>
        </p:nvSpPr>
        <p:spPr>
          <a:xfrm>
            <a:off x="353045" y="4157433"/>
            <a:ext cx="5404459" cy="1107996"/>
          </a:xfrm>
          <a:prstGeom prst="rect">
            <a:avLst/>
          </a:prstGeom>
          <a:solidFill>
            <a:srgbClr val="37AFB5"/>
          </a:solidFill>
        </p:spPr>
        <p:txBody>
          <a:bodyPr wrap="square" rtlCol="0">
            <a:spAutoFit/>
          </a:bodyPr>
          <a:lstStyle/>
          <a:p>
            <a:r>
              <a:rPr lang="da-DK" sz="1600" b="1" dirty="0">
                <a:latin typeface="Work Sans" pitchFamily="2" charset="0"/>
              </a:rPr>
              <a:t>Problem:</a:t>
            </a:r>
            <a:r>
              <a:rPr lang="da-DK" sz="1600" dirty="0">
                <a:latin typeface="Work Sans" pitchFamily="2" charset="0"/>
              </a:rPr>
              <a:t> Hastigheden på </a:t>
            </a:r>
            <a:r>
              <a:rPr lang="da-DK" dirty="0">
                <a:latin typeface="Work Sans" pitchFamily="2" charset="0"/>
              </a:rPr>
              <a:t>svævebanerne</a:t>
            </a:r>
            <a:r>
              <a:rPr lang="da-DK" sz="1600" dirty="0">
                <a:latin typeface="Work Sans" pitchFamily="2" charset="0"/>
              </a:rPr>
              <a:t> er svær at kontrollere og bliver ofte for høj, når beboerne skal transportere sig selv og deres varer over kløfterne.</a:t>
            </a:r>
          </a:p>
        </p:txBody>
      </p:sp>
      <p:sp>
        <p:nvSpPr>
          <p:cNvPr id="7" name="Tekstfelt 6">
            <a:extLst>
              <a:ext uri="{FF2B5EF4-FFF2-40B4-BE49-F238E27FC236}">
                <a16:creationId xmlns:a16="http://schemas.microsoft.com/office/drawing/2014/main" id="{3DBCBC84-77EC-C703-98EA-EE956D3731F6}"/>
              </a:ext>
            </a:extLst>
          </p:cNvPr>
          <p:cNvSpPr txBox="1"/>
          <p:nvPr/>
        </p:nvSpPr>
        <p:spPr>
          <a:xfrm>
            <a:off x="353045" y="5547945"/>
            <a:ext cx="6962155" cy="646331"/>
          </a:xfrm>
          <a:prstGeom prst="rect">
            <a:avLst/>
          </a:prstGeom>
          <a:solidFill>
            <a:srgbClr val="B5D8DC"/>
          </a:solidFill>
        </p:spPr>
        <p:txBody>
          <a:bodyPr wrap="square" rtlCol="0">
            <a:spAutoFit/>
          </a:bodyPr>
          <a:lstStyle/>
          <a:p>
            <a:pPr>
              <a:spcAft>
                <a:spcPts val="1000"/>
              </a:spcAft>
            </a:pPr>
            <a:r>
              <a:rPr lang="da-DK" b="1" dirty="0">
                <a:effectLst/>
                <a:latin typeface="Work Sans" pitchFamily="2" charset="0"/>
                <a:ea typeface="Segoe UI" panose="020B0502040204020203" pitchFamily="34" charset="0"/>
                <a:cs typeface="Times New Roman" panose="02020603050405020304" pitchFamily="18" charset="0"/>
              </a:rPr>
              <a:t>Udfordring:</a:t>
            </a:r>
            <a:r>
              <a:rPr lang="da-DK" dirty="0">
                <a:effectLst/>
                <a:latin typeface="Work Sans" pitchFamily="2" charset="0"/>
                <a:ea typeface="Segoe UI" panose="020B0502040204020203" pitchFamily="34" charset="0"/>
                <a:cs typeface="Times New Roman" panose="02020603050405020304" pitchFamily="18" charset="0"/>
              </a:rPr>
              <a:t> Design en svævebane, som kan sikre lav og forsvarlig hastighed på svævebanerne over </a:t>
            </a:r>
            <a:r>
              <a:rPr lang="da-DK" dirty="0">
                <a:latin typeface="Work Sans" pitchFamily="2" charset="0"/>
                <a:ea typeface="Segoe UI" panose="020B0502040204020203" pitchFamily="34" charset="0"/>
                <a:cs typeface="Times New Roman" panose="02020603050405020304" pitchFamily="18" charset="0"/>
              </a:rPr>
              <a:t>Salween</a:t>
            </a:r>
            <a:r>
              <a:rPr lang="da-DK" dirty="0">
                <a:effectLst/>
                <a:latin typeface="Work Sans" pitchFamily="2" charset="0"/>
                <a:ea typeface="Segoe UI" panose="020B0502040204020203" pitchFamily="34" charset="0"/>
                <a:cs typeface="Times New Roman" panose="02020603050405020304" pitchFamily="18" charset="0"/>
              </a:rPr>
              <a:t>-floden.</a:t>
            </a:r>
            <a:endParaRPr lang="da-DK" dirty="0"/>
          </a:p>
        </p:txBody>
      </p:sp>
      <p:sp>
        <p:nvSpPr>
          <p:cNvPr id="6" name="Tekstfelt 5">
            <a:extLst>
              <a:ext uri="{FF2B5EF4-FFF2-40B4-BE49-F238E27FC236}">
                <a16:creationId xmlns:a16="http://schemas.microsoft.com/office/drawing/2014/main" id="{C0B0C50C-DA73-39BD-11B7-900B9B4D19F0}"/>
              </a:ext>
            </a:extLst>
          </p:cNvPr>
          <p:cNvSpPr txBox="1"/>
          <p:nvPr/>
        </p:nvSpPr>
        <p:spPr>
          <a:xfrm>
            <a:off x="10371551" y="6054771"/>
            <a:ext cx="1709803" cy="276999"/>
          </a:xfrm>
          <a:prstGeom prst="rect">
            <a:avLst/>
          </a:prstGeom>
          <a:noFill/>
        </p:spPr>
        <p:txBody>
          <a:bodyPr wrap="square" rtlCol="0">
            <a:spAutoFit/>
          </a:bodyPr>
          <a:lstStyle/>
          <a:p>
            <a:r>
              <a:rPr lang="da-DK" sz="1200" dirty="0">
                <a:solidFill>
                  <a:schemeClr val="bg1"/>
                </a:solidFill>
              </a:rPr>
              <a:t>Credits Fritz Hoffmann</a:t>
            </a:r>
          </a:p>
        </p:txBody>
      </p:sp>
    </p:spTree>
    <p:extLst>
      <p:ext uri="{BB962C8B-B14F-4D97-AF65-F5344CB8AC3E}">
        <p14:creationId xmlns:p14="http://schemas.microsoft.com/office/powerpoint/2010/main" val="26211197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E9B715-9B23-B1CA-6E54-3A588F20C404}"/>
              </a:ext>
            </a:extLst>
          </p:cNvPr>
          <p:cNvSpPr>
            <a:spLocks noGrp="1"/>
          </p:cNvSpPr>
          <p:nvPr>
            <p:ph type="title"/>
          </p:nvPr>
        </p:nvSpPr>
        <p:spPr>
          <a:xfrm>
            <a:off x="695325" y="294791"/>
            <a:ext cx="11068050" cy="923183"/>
          </a:xfrm>
        </p:spPr>
        <p:txBody>
          <a:bodyPr/>
          <a:lstStyle/>
          <a:p>
            <a:r>
              <a:rPr lang="da-DK" dirty="0"/>
              <a:t>Vejledning</a:t>
            </a:r>
          </a:p>
        </p:txBody>
      </p:sp>
      <p:sp>
        <p:nvSpPr>
          <p:cNvPr id="3" name="Pladsholder til indhold 2">
            <a:extLst>
              <a:ext uri="{FF2B5EF4-FFF2-40B4-BE49-F238E27FC236}">
                <a16:creationId xmlns:a16="http://schemas.microsoft.com/office/drawing/2014/main" id="{25FFD248-EF37-36EC-2152-884F7C510A5B}"/>
              </a:ext>
            </a:extLst>
          </p:cNvPr>
          <p:cNvSpPr>
            <a:spLocks noGrp="1"/>
          </p:cNvSpPr>
          <p:nvPr>
            <p:ph idx="1"/>
          </p:nvPr>
        </p:nvSpPr>
        <p:spPr>
          <a:xfrm>
            <a:off x="695325" y="1332000"/>
            <a:ext cx="10810875" cy="4248000"/>
          </a:xfrm>
        </p:spPr>
        <p:txBody>
          <a:bodyPr/>
          <a:lstStyle/>
          <a:p>
            <a:pPr marL="0" indent="0">
              <a:spcAft>
                <a:spcPts val="600"/>
              </a:spcAft>
              <a:buNone/>
              <a:tabLst>
                <a:tab pos="457189" algn="l"/>
              </a:tabLst>
            </a:pPr>
            <a:r>
              <a:rPr lang="da-DK" sz="1800" b="1" dirty="0">
                <a:ea typeface="Segoe UI" panose="020B0502040204020203" pitchFamily="34" charset="0"/>
                <a:cs typeface="Times New Roman" panose="02020603050405020304" pitchFamily="18" charset="0"/>
              </a:rPr>
              <a:t>Kriterier</a:t>
            </a:r>
          </a:p>
          <a:p>
            <a:pPr marL="0" indent="0">
              <a:spcAft>
                <a:spcPts val="0"/>
              </a:spcAft>
              <a:buNone/>
              <a:tabLst>
                <a:tab pos="457189" algn="l"/>
              </a:tabLst>
            </a:pPr>
            <a:r>
              <a:rPr lang="da-DK" sz="1800" dirty="0">
                <a:ea typeface="Segoe UI" panose="020B0502040204020203" pitchFamily="34" charset="0"/>
                <a:cs typeface="Times New Roman" panose="02020603050405020304" pitchFamily="18" charset="0"/>
              </a:rPr>
              <a:t>Svævebanen skal starte i 2,3 meters højde og har en længde på 5 meter. </a:t>
            </a:r>
          </a:p>
          <a:p>
            <a:pPr marL="0" indent="0">
              <a:spcAft>
                <a:spcPts val="1000"/>
              </a:spcAft>
              <a:buNone/>
              <a:tabLst>
                <a:tab pos="457189" algn="l"/>
              </a:tabLst>
            </a:pPr>
            <a:r>
              <a:rPr lang="da-DK" sz="1800" b="1" dirty="0">
                <a:ea typeface="Segoe UI" panose="020B0502040204020203" pitchFamily="34" charset="0"/>
                <a:cs typeface="Times New Roman" panose="02020603050405020304" pitchFamily="18" charset="0"/>
              </a:rPr>
              <a:t>Det skal tage 20 sek. </a:t>
            </a:r>
            <a:r>
              <a:rPr lang="da-DK" sz="1800" b="1">
                <a:ea typeface="Segoe UI" panose="020B0502040204020203" pitchFamily="34" charset="0"/>
                <a:cs typeface="Times New Roman" panose="02020603050405020304" pitchFamily="18" charset="0"/>
              </a:rPr>
              <a:t>for spændeskiven </a:t>
            </a:r>
            <a:r>
              <a:rPr lang="da-DK" sz="1800" b="1" dirty="0">
                <a:ea typeface="Segoe UI" panose="020B0502040204020203" pitchFamily="34" charset="0"/>
                <a:cs typeface="Times New Roman" panose="02020603050405020304" pitchFamily="18" charset="0"/>
              </a:rPr>
              <a:t>at komme ned. </a:t>
            </a:r>
            <a:endParaRPr lang="da-DK" sz="1800" b="1" u="sng" dirty="0">
              <a:ea typeface="Segoe UI" panose="020B0502040204020203" pitchFamily="34" charset="0"/>
              <a:cs typeface="Times New Roman" panose="02020603050405020304" pitchFamily="18" charset="0"/>
            </a:endParaRPr>
          </a:p>
          <a:p>
            <a:pPr marL="0" indent="0">
              <a:spcBef>
                <a:spcPts val="600"/>
              </a:spcBef>
              <a:spcAft>
                <a:spcPts val="600"/>
              </a:spcAft>
              <a:buNone/>
              <a:tabLst>
                <a:tab pos="457189" algn="l"/>
              </a:tabLst>
            </a:pPr>
            <a:r>
              <a:rPr lang="da-DK" sz="1800" b="1" dirty="0">
                <a:ea typeface="Segoe UI" panose="020B0502040204020203" pitchFamily="34" charset="0"/>
                <a:cs typeface="Times New Roman" panose="02020603050405020304" pitchFamily="18" charset="0"/>
              </a:rPr>
              <a:t>Rammer</a:t>
            </a:r>
          </a:p>
          <a:p>
            <a:pPr>
              <a:spcAft>
                <a:spcPts val="600"/>
              </a:spcAft>
              <a:buFont typeface="+mj-lt"/>
              <a:buAutoNum type="arabicPeriod"/>
              <a:tabLst>
                <a:tab pos="457189" algn="l"/>
              </a:tabLst>
            </a:pPr>
            <a:r>
              <a:rPr lang="da-DK" sz="1800" dirty="0">
                <a:ea typeface="Segoe UI" panose="020B0502040204020203" pitchFamily="34" charset="0"/>
                <a:cs typeface="Times New Roman" panose="02020603050405020304" pitchFamily="18" charset="0"/>
              </a:rPr>
              <a:t> I må kun anvende de </a:t>
            </a:r>
            <a:r>
              <a:rPr lang="da-DK" sz="1800" b="1" dirty="0">
                <a:ea typeface="Segoe UI" panose="020B0502040204020203" pitchFamily="34" charset="0"/>
                <a:cs typeface="Times New Roman" panose="02020603050405020304" pitchFamily="18" charset="0"/>
              </a:rPr>
              <a:t>udleverede materialer.</a:t>
            </a:r>
          </a:p>
          <a:p>
            <a:pPr>
              <a:spcAft>
                <a:spcPts val="600"/>
              </a:spcAft>
              <a:buFont typeface="+mj-lt"/>
              <a:buAutoNum type="arabicPeriod"/>
              <a:tabLst>
                <a:tab pos="457189" algn="l"/>
              </a:tabLst>
            </a:pPr>
            <a:r>
              <a:rPr lang="da-DK" sz="1800" dirty="0">
                <a:ea typeface="Segoe UI" panose="020B0502040204020203" pitchFamily="34" charset="0"/>
                <a:cs typeface="Times New Roman" panose="02020603050405020304" pitchFamily="18" charset="0"/>
              </a:rPr>
              <a:t> Involvér alle i både design og afprøvning af jeres svævebane.</a:t>
            </a:r>
          </a:p>
          <a:p>
            <a:pPr>
              <a:spcAft>
                <a:spcPts val="600"/>
              </a:spcAft>
              <a:buFont typeface="+mj-lt"/>
              <a:buAutoNum type="arabicPeriod"/>
              <a:tabLst>
                <a:tab pos="457189" algn="l"/>
              </a:tabLst>
            </a:pPr>
            <a:r>
              <a:rPr lang="da-DK" sz="1800" b="1" dirty="0">
                <a:ea typeface="Segoe UI" panose="020B0502040204020203" pitchFamily="34" charset="0"/>
                <a:cs typeface="Times New Roman" panose="02020603050405020304" pitchFamily="18" charset="0"/>
              </a:rPr>
              <a:t> OBS! Snoren skal igennem spændeskiven!</a:t>
            </a:r>
          </a:p>
          <a:p>
            <a:pPr>
              <a:spcAft>
                <a:spcPts val="600"/>
              </a:spcAft>
              <a:buFont typeface="+mj-lt"/>
              <a:buAutoNum type="arabicPeriod"/>
              <a:tabLst>
                <a:tab pos="457189" algn="l"/>
              </a:tabLst>
            </a:pPr>
            <a:r>
              <a:rPr lang="da-DK" sz="1800" dirty="0">
                <a:ea typeface="Segoe UI" panose="020B0502040204020203" pitchFamily="34" charset="0"/>
                <a:cs typeface="Times New Roman" panose="02020603050405020304" pitchFamily="18" charset="0"/>
              </a:rPr>
              <a:t> I har ca. 45 min. til at løse udfordringen.</a:t>
            </a:r>
          </a:p>
          <a:p>
            <a:pPr>
              <a:spcAft>
                <a:spcPts val="1000"/>
              </a:spcAft>
              <a:buFont typeface="+mj-lt"/>
              <a:buAutoNum type="arabicPeriod"/>
              <a:tabLst>
                <a:tab pos="457189" algn="l"/>
              </a:tabLst>
            </a:pPr>
            <a:endParaRPr lang="da-DK" sz="1800" b="1" dirty="0">
              <a:solidFill>
                <a:srgbClr val="224B5A"/>
              </a:solidFill>
              <a:ea typeface="Segoe UI" panose="020B0502040204020203" pitchFamily="34" charset="0"/>
              <a:cs typeface="Times New Roman" panose="02020603050405020304" pitchFamily="18" charset="0"/>
            </a:endParaRPr>
          </a:p>
          <a:p>
            <a:endParaRPr lang="da-DK" sz="1800" dirty="0">
              <a:solidFill>
                <a:srgbClr val="224B5A"/>
              </a:solidFill>
            </a:endParaRPr>
          </a:p>
        </p:txBody>
      </p:sp>
      <p:grpSp>
        <p:nvGrpSpPr>
          <p:cNvPr id="4" name="Gruppe 3">
            <a:extLst>
              <a:ext uri="{FF2B5EF4-FFF2-40B4-BE49-F238E27FC236}">
                <a16:creationId xmlns:a16="http://schemas.microsoft.com/office/drawing/2014/main" id="{00C70760-4C5B-D8F6-60CA-D511F354953E}"/>
              </a:ext>
            </a:extLst>
          </p:cNvPr>
          <p:cNvGrpSpPr/>
          <p:nvPr/>
        </p:nvGrpSpPr>
        <p:grpSpPr>
          <a:xfrm>
            <a:off x="4353239" y="1943890"/>
            <a:ext cx="8372332" cy="4166673"/>
            <a:chOff x="9794154" y="3107355"/>
            <a:chExt cx="2244063" cy="931040"/>
          </a:xfrm>
        </p:grpSpPr>
        <p:sp>
          <p:nvSpPr>
            <p:cNvPr id="5" name="Retvinklet trekant 4">
              <a:extLst>
                <a:ext uri="{FF2B5EF4-FFF2-40B4-BE49-F238E27FC236}">
                  <a16:creationId xmlns:a16="http://schemas.microsoft.com/office/drawing/2014/main" id="{A2FDABDB-DFAD-CD8E-F9BC-9A1D80BEDCE8}"/>
                </a:ext>
              </a:extLst>
            </p:cNvPr>
            <p:cNvSpPr/>
            <p:nvPr/>
          </p:nvSpPr>
          <p:spPr>
            <a:xfrm flipH="1">
              <a:off x="9794154" y="3107355"/>
              <a:ext cx="1800000" cy="828000"/>
            </a:xfrm>
            <a:prstGeom prst="rtTriangle">
              <a:avLst/>
            </a:prstGeom>
            <a:noFill/>
            <a:ln w="19050">
              <a:solidFill>
                <a:srgbClr val="224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highlight>
                  <a:srgbClr val="FFFF00"/>
                </a:highlight>
              </a:endParaRPr>
            </a:p>
          </p:txBody>
        </p:sp>
        <p:sp>
          <p:nvSpPr>
            <p:cNvPr id="6" name="Tekstfelt 5">
              <a:extLst>
                <a:ext uri="{FF2B5EF4-FFF2-40B4-BE49-F238E27FC236}">
                  <a16:creationId xmlns:a16="http://schemas.microsoft.com/office/drawing/2014/main" id="{01B9A233-BD1C-7DA2-019D-EF1C2C593F68}"/>
                </a:ext>
              </a:extLst>
            </p:cNvPr>
            <p:cNvSpPr txBox="1"/>
            <p:nvPr/>
          </p:nvSpPr>
          <p:spPr>
            <a:xfrm>
              <a:off x="11585548" y="3480091"/>
              <a:ext cx="452669" cy="82527"/>
            </a:xfrm>
            <a:prstGeom prst="rect">
              <a:avLst/>
            </a:prstGeom>
            <a:noFill/>
          </p:spPr>
          <p:txBody>
            <a:bodyPr wrap="square" rtlCol="0">
              <a:spAutoFit/>
            </a:bodyPr>
            <a:lstStyle/>
            <a:p>
              <a:r>
                <a:rPr lang="da-DK" b="1" dirty="0">
                  <a:latin typeface="Work Sans" pitchFamily="2" charset="0"/>
                </a:rPr>
                <a:t>2,3m</a:t>
              </a:r>
            </a:p>
          </p:txBody>
        </p:sp>
        <p:sp>
          <p:nvSpPr>
            <p:cNvPr id="7" name="Tekstfelt 6">
              <a:extLst>
                <a:ext uri="{FF2B5EF4-FFF2-40B4-BE49-F238E27FC236}">
                  <a16:creationId xmlns:a16="http://schemas.microsoft.com/office/drawing/2014/main" id="{E5FBCBD4-46E2-AB2F-ADB9-ED947C4AF64B}"/>
                </a:ext>
              </a:extLst>
            </p:cNvPr>
            <p:cNvSpPr txBox="1"/>
            <p:nvPr/>
          </p:nvSpPr>
          <p:spPr>
            <a:xfrm>
              <a:off x="10675204" y="3955868"/>
              <a:ext cx="452669" cy="82527"/>
            </a:xfrm>
            <a:prstGeom prst="rect">
              <a:avLst/>
            </a:prstGeom>
            <a:noFill/>
          </p:spPr>
          <p:txBody>
            <a:bodyPr wrap="square" rtlCol="0">
              <a:spAutoFit/>
            </a:bodyPr>
            <a:lstStyle/>
            <a:p>
              <a:r>
                <a:rPr lang="da-DK" b="1" dirty="0">
                  <a:latin typeface="Work Sans" pitchFamily="2" charset="0"/>
                </a:rPr>
                <a:t>5m</a:t>
              </a:r>
            </a:p>
          </p:txBody>
        </p:sp>
      </p:grpSp>
      <p:pic>
        <p:nvPicPr>
          <p:cNvPr id="8" name="Billede 7" descr="Et billede, der indeholder cirkel, kunst&#10;&#10;Automatisk genereret beskrivelse">
            <a:extLst>
              <a:ext uri="{FF2B5EF4-FFF2-40B4-BE49-F238E27FC236}">
                <a16:creationId xmlns:a16="http://schemas.microsoft.com/office/drawing/2014/main" id="{C67CBF9C-CC85-450F-5AF8-49167C2AC7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602442"/>
            <a:ext cx="3231037" cy="1398874"/>
          </a:xfrm>
          <a:prstGeom prst="rect">
            <a:avLst/>
          </a:prstGeom>
          <a:noFill/>
          <a:ln>
            <a:noFill/>
          </a:ln>
        </p:spPr>
      </p:pic>
    </p:spTree>
    <p:extLst>
      <p:ext uri="{BB962C8B-B14F-4D97-AF65-F5344CB8AC3E}">
        <p14:creationId xmlns:p14="http://schemas.microsoft.com/office/powerpoint/2010/main" val="133709779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20" descr="Clipboard med massiv udfyldning">
            <a:extLst>
              <a:ext uri="{FF2B5EF4-FFF2-40B4-BE49-F238E27FC236}">
                <a16:creationId xmlns:a16="http://schemas.microsoft.com/office/drawing/2014/main" id="{FA12C9A1-A655-66AE-F9C5-E8C3C42395F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983744" y="1204898"/>
            <a:ext cx="2000245" cy="2000245"/>
          </a:xfrm>
          <a:prstGeom prst="rect">
            <a:avLst/>
          </a:prstGeom>
        </p:spPr>
      </p:pic>
      <p:pic>
        <p:nvPicPr>
          <p:cNvPr id="5" name="Grafik 4" descr="Bruger med massiv udfyldning">
            <a:extLst>
              <a:ext uri="{FF2B5EF4-FFF2-40B4-BE49-F238E27FC236}">
                <a16:creationId xmlns:a16="http://schemas.microsoft.com/office/drawing/2014/main" id="{827D5495-5DD7-08BA-74C0-F6FFA6CCEE7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376007" y="1884893"/>
            <a:ext cx="3323416" cy="3323416"/>
          </a:xfrm>
          <a:prstGeom prst="rect">
            <a:avLst/>
          </a:prstGeom>
        </p:spPr>
      </p:pic>
      <p:sp>
        <p:nvSpPr>
          <p:cNvPr id="2" name="Titel 1">
            <a:extLst>
              <a:ext uri="{FF2B5EF4-FFF2-40B4-BE49-F238E27FC236}">
                <a16:creationId xmlns:a16="http://schemas.microsoft.com/office/drawing/2014/main" id="{4E226626-148A-2F12-D186-84FB71F6E9D2}"/>
              </a:ext>
            </a:extLst>
          </p:cNvPr>
          <p:cNvSpPr>
            <a:spLocks noGrp="1"/>
          </p:cNvSpPr>
          <p:nvPr>
            <p:ph type="title"/>
          </p:nvPr>
        </p:nvSpPr>
        <p:spPr/>
        <p:txBody>
          <a:bodyPr/>
          <a:lstStyle/>
          <a:p>
            <a:r>
              <a:rPr lang="da-DK" dirty="0">
                <a:solidFill>
                  <a:srgbClr val="224B5A"/>
                </a:solidFill>
              </a:rPr>
              <a:t>Dokumenter jeres proces – vælg en referent</a:t>
            </a:r>
          </a:p>
        </p:txBody>
      </p:sp>
      <p:sp>
        <p:nvSpPr>
          <p:cNvPr id="4" name="Tekstfelt 3">
            <a:extLst>
              <a:ext uri="{FF2B5EF4-FFF2-40B4-BE49-F238E27FC236}">
                <a16:creationId xmlns:a16="http://schemas.microsoft.com/office/drawing/2014/main" id="{2379E6A6-BF5F-754D-9A87-1D8229EB94FB}"/>
              </a:ext>
            </a:extLst>
          </p:cNvPr>
          <p:cNvSpPr txBox="1"/>
          <p:nvPr/>
        </p:nvSpPr>
        <p:spPr>
          <a:xfrm>
            <a:off x="697812" y="1393666"/>
            <a:ext cx="7158494" cy="2508379"/>
          </a:xfrm>
          <a:prstGeom prst="rect">
            <a:avLst/>
          </a:prstGeom>
          <a:noFill/>
        </p:spPr>
        <p:txBody>
          <a:bodyPr wrap="square">
            <a:spAutoFit/>
          </a:bodyPr>
          <a:lstStyle/>
          <a:p>
            <a:pPr>
              <a:lnSpc>
                <a:spcPct val="150000"/>
              </a:lnSpc>
            </a:pPr>
            <a:r>
              <a:rPr lang="da-DK" sz="1800" dirty="0">
                <a:latin typeface="Work Sans" pitchFamily="2" charset="0"/>
              </a:rPr>
              <a:t>Vælg en i gruppen, der:</a:t>
            </a:r>
            <a:endParaRPr lang="da-DK" dirty="0">
              <a:latin typeface="Work Sans" pitchFamily="2" charset="0"/>
            </a:endParaRPr>
          </a:p>
          <a:p>
            <a:pPr marL="180000" indent="-180000">
              <a:spcBef>
                <a:spcPts val="1200"/>
              </a:spcBef>
              <a:buFont typeface="Arial" panose="020B0604020202020204" pitchFamily="34" charset="0"/>
              <a:buChar char="•"/>
            </a:pPr>
            <a:r>
              <a:rPr lang="da-DK" dirty="0">
                <a:latin typeface="Work Sans" pitchFamily="2" charset="0"/>
              </a:rPr>
              <a:t>l</a:t>
            </a:r>
            <a:r>
              <a:rPr lang="da-DK" sz="1800" dirty="0">
                <a:latin typeface="Work Sans" pitchFamily="2" charset="0"/>
              </a:rPr>
              <a:t>øbende beskriver jeres proces i stikord. </a:t>
            </a:r>
          </a:p>
          <a:p>
            <a:pPr marL="180000" indent="-180000">
              <a:spcBef>
                <a:spcPts val="1200"/>
              </a:spcBef>
              <a:buFont typeface="Arial" panose="020B0604020202020204" pitchFamily="34" charset="0"/>
              <a:buChar char="•"/>
            </a:pPr>
            <a:r>
              <a:rPr lang="da-DK" dirty="0">
                <a:latin typeface="Work Sans" pitchFamily="2" charset="0"/>
              </a:rPr>
              <a:t>n</a:t>
            </a:r>
            <a:r>
              <a:rPr lang="da-DK" sz="1800" dirty="0">
                <a:latin typeface="Work Sans" pitchFamily="2" charset="0"/>
              </a:rPr>
              <a:t>oterer overgange fra én delproces til en anden.</a:t>
            </a:r>
          </a:p>
          <a:p>
            <a:pPr marL="180000" indent="-180000">
              <a:spcBef>
                <a:spcPts val="1200"/>
              </a:spcBef>
              <a:buFont typeface="Arial" panose="020B0604020202020204" pitchFamily="34" charset="0"/>
              <a:buChar char="•"/>
            </a:pPr>
            <a:r>
              <a:rPr lang="da-DK" dirty="0">
                <a:latin typeface="Work Sans" pitchFamily="2" charset="0"/>
              </a:rPr>
              <a:t>fremviser jeres svævebane til sidst og fremlægger jeres proces og refleksioner over processen og valg af løsning.</a:t>
            </a:r>
          </a:p>
          <a:p>
            <a:pPr marL="180000" indent="-180000">
              <a:spcBef>
                <a:spcPts val="1200"/>
              </a:spcBef>
              <a:buFont typeface="Arial" panose="020B0604020202020204" pitchFamily="34" charset="0"/>
              <a:buChar char="•"/>
            </a:pPr>
            <a:r>
              <a:rPr lang="da-DK" dirty="0">
                <a:latin typeface="Work Sans" pitchFamily="2" charset="0"/>
              </a:rPr>
              <a:t>OBS Præsentationen skal vare 5-7 min. pr. gruppe.</a:t>
            </a:r>
            <a:endParaRPr lang="da-DK" sz="1800" dirty="0">
              <a:latin typeface="Work Sans" pitchFamily="2" charset="0"/>
            </a:endParaRPr>
          </a:p>
        </p:txBody>
      </p:sp>
    </p:spTree>
    <p:extLst>
      <p:ext uri="{BB962C8B-B14F-4D97-AF65-F5344CB8AC3E}">
        <p14:creationId xmlns:p14="http://schemas.microsoft.com/office/powerpoint/2010/main" val="378576209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2">
            <a:extLst>
              <a:ext uri="{FF2B5EF4-FFF2-40B4-BE49-F238E27FC236}">
                <a16:creationId xmlns:a16="http://schemas.microsoft.com/office/drawing/2014/main" id="{521DF130-4BA7-4295-AC56-4B141E200DEB}"/>
              </a:ext>
            </a:extLst>
          </p:cNvPr>
          <p:cNvSpPr txBox="1">
            <a:spLocks/>
          </p:cNvSpPr>
          <p:nvPr/>
        </p:nvSpPr>
        <p:spPr>
          <a:xfrm>
            <a:off x="2848708" y="1305000"/>
            <a:ext cx="7930660" cy="4248000"/>
          </a:xfrm>
          <a:prstGeom prst="rect">
            <a:avLst/>
          </a:prstGeom>
        </p:spPr>
        <p:txBody>
          <a:bodyPr vert="horz" lIns="0" tIns="45720" rIns="91440" bIns="45720" rtlCol="0">
            <a:noAutofit/>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700" kern="1200">
                <a:solidFill>
                  <a:schemeClr val="tx1"/>
                </a:solidFill>
                <a:latin typeface="Work Sans" pitchFamily="2" charset="0"/>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400" dirty="0"/>
          </a:p>
        </p:txBody>
      </p:sp>
      <p:graphicFrame>
        <p:nvGraphicFramePr>
          <p:cNvPr id="5" name="Tabel 4">
            <a:extLst>
              <a:ext uri="{FF2B5EF4-FFF2-40B4-BE49-F238E27FC236}">
                <a16:creationId xmlns:a16="http://schemas.microsoft.com/office/drawing/2014/main" id="{CB89D860-0CAF-0644-2890-B769E1D79182}"/>
              </a:ext>
            </a:extLst>
          </p:cNvPr>
          <p:cNvGraphicFramePr>
            <a:graphicFrameLocks noGrp="1"/>
          </p:cNvGraphicFramePr>
          <p:nvPr>
            <p:extLst>
              <p:ext uri="{D42A27DB-BD31-4B8C-83A1-F6EECF244321}">
                <p14:modId xmlns:p14="http://schemas.microsoft.com/office/powerpoint/2010/main" val="2239195884"/>
              </p:ext>
            </p:extLst>
          </p:nvPr>
        </p:nvGraphicFramePr>
        <p:xfrm>
          <a:off x="997789" y="750402"/>
          <a:ext cx="10196422" cy="4571087"/>
        </p:xfrm>
        <a:graphic>
          <a:graphicData uri="http://schemas.openxmlformats.org/drawingml/2006/table">
            <a:tbl>
              <a:tblPr firstRow="1" firstCol="1" bandRow="1">
                <a:tableStyleId>{5940675A-B579-460E-94D1-54222C63F5DA}</a:tableStyleId>
              </a:tblPr>
              <a:tblGrid>
                <a:gridCol w="5326743">
                  <a:extLst>
                    <a:ext uri="{9D8B030D-6E8A-4147-A177-3AD203B41FA5}">
                      <a16:colId xmlns:a16="http://schemas.microsoft.com/office/drawing/2014/main" val="1689429674"/>
                    </a:ext>
                  </a:extLst>
                </a:gridCol>
                <a:gridCol w="4869679">
                  <a:extLst>
                    <a:ext uri="{9D8B030D-6E8A-4147-A177-3AD203B41FA5}">
                      <a16:colId xmlns:a16="http://schemas.microsoft.com/office/drawing/2014/main" val="2164716374"/>
                    </a:ext>
                  </a:extLst>
                </a:gridCol>
              </a:tblGrid>
              <a:tr h="157041">
                <a:tc>
                  <a:txBody>
                    <a:bodyPr/>
                    <a:lstStyle/>
                    <a:p>
                      <a:pPr marL="108000">
                        <a:lnSpc>
                          <a:spcPct val="100000"/>
                        </a:lnSpc>
                        <a:spcAft>
                          <a:spcPts val="1000"/>
                        </a:spcAft>
                      </a:pPr>
                      <a:r>
                        <a:rPr lang="da-DK" sz="1600" b="1" i="0" dirty="0">
                          <a:solidFill>
                            <a:schemeClr val="bg1"/>
                          </a:solidFill>
                          <a:effectLst/>
                          <a:latin typeface="Work Sans" pitchFamily="2" charset="0"/>
                          <a:ea typeface="Segoe UI" panose="020B0502040204020203" pitchFamily="34" charset="0"/>
                          <a:cs typeface="Times New Roman" panose="02020603050405020304" pitchFamily="18" charset="0"/>
                        </a:rPr>
                        <a:t>Gruppe 1</a:t>
                      </a:r>
                    </a:p>
                  </a:txBody>
                  <a:tcPr marL="47662" marR="47662" marT="0" marB="0" anchor="ctr">
                    <a:lnB w="12700" cap="flat" cmpd="sng" algn="ctr">
                      <a:solidFill>
                        <a:srgbClr val="224B5A"/>
                      </a:solidFill>
                      <a:prstDash val="solid"/>
                      <a:round/>
                      <a:headEnd type="none" w="med" len="med"/>
                      <a:tailEnd type="none" w="med" len="med"/>
                    </a:lnB>
                    <a:solidFill>
                      <a:srgbClr val="224B5A"/>
                    </a:solidFill>
                  </a:tcPr>
                </a:tc>
                <a:tc>
                  <a:txBody>
                    <a:bodyPr/>
                    <a:lstStyle/>
                    <a:p>
                      <a:pPr marL="108000">
                        <a:lnSpc>
                          <a:spcPct val="100000"/>
                        </a:lnSpc>
                        <a:spcAft>
                          <a:spcPts val="1000"/>
                        </a:spcAft>
                      </a:pPr>
                      <a:r>
                        <a:rPr lang="da-DK" sz="1600" b="1" i="0" dirty="0">
                          <a:solidFill>
                            <a:schemeClr val="bg1"/>
                          </a:solidFill>
                          <a:effectLst/>
                          <a:latin typeface="Work Sans" pitchFamily="2" charset="0"/>
                        </a:rPr>
                        <a:t>Gruppe 3</a:t>
                      </a:r>
                      <a:endParaRPr lang="da-DK" sz="1600" b="1" i="0" dirty="0">
                        <a:solidFill>
                          <a:schemeClr val="bg1"/>
                        </a:solidFill>
                        <a:effectLst/>
                        <a:latin typeface="Work Sans" pitchFamily="2" charset="0"/>
                        <a:ea typeface="Segoe UI" panose="020B0502040204020203" pitchFamily="34" charset="0"/>
                        <a:cs typeface="Times New Roman" panose="02020603050405020304" pitchFamily="18" charset="0"/>
                      </a:endParaRPr>
                    </a:p>
                  </a:txBody>
                  <a:tcPr marL="47662" marR="47662" marT="0" marB="0" anchor="ctr">
                    <a:solidFill>
                      <a:srgbClr val="224B5A"/>
                    </a:solidFill>
                  </a:tcPr>
                </a:tc>
                <a:extLst>
                  <a:ext uri="{0D108BD9-81ED-4DB2-BD59-A6C34878D82A}">
                    <a16:rowId xmlns:a16="http://schemas.microsoft.com/office/drawing/2014/main" val="3058166327"/>
                  </a:ext>
                </a:extLst>
              </a:tr>
              <a:tr h="1260000">
                <a:tc>
                  <a:txBody>
                    <a:bodyPr/>
                    <a:lstStyle/>
                    <a:p>
                      <a:pPr marL="108000">
                        <a:lnSpc>
                          <a:spcPct val="100000"/>
                        </a:lnSpc>
                        <a:spcAft>
                          <a:spcPts val="1000"/>
                        </a:spcAft>
                      </a:pPr>
                      <a:endParaRPr lang="da-DK" sz="1600" i="0" dirty="0">
                        <a:solidFill>
                          <a:srgbClr val="224B5A"/>
                        </a:solidFill>
                        <a:effectLst/>
                        <a:latin typeface="Work Sans" pitchFamily="2" charset="0"/>
                        <a:ea typeface="Segoe UI" panose="020B0502040204020203" pitchFamily="34" charset="0"/>
                        <a:cs typeface="Times New Roman" panose="02020603050405020304" pitchFamily="18" charset="0"/>
                      </a:endParaRPr>
                    </a:p>
                  </a:txBody>
                  <a:tcPr marL="47662" marR="47662" marT="0" marB="0" anchor="ctr">
                    <a:lnL w="12700" cap="flat" cmpd="sng" algn="ctr">
                      <a:solidFill>
                        <a:srgbClr val="224B5A"/>
                      </a:solidFill>
                      <a:prstDash val="solid"/>
                      <a:round/>
                      <a:headEnd type="none" w="med" len="med"/>
                      <a:tailEnd type="none" w="med" len="med"/>
                    </a:lnL>
                    <a:lnR w="12700" cap="flat" cmpd="sng" algn="ctr">
                      <a:solidFill>
                        <a:srgbClr val="224B5A"/>
                      </a:solidFill>
                      <a:prstDash val="solid"/>
                      <a:round/>
                      <a:headEnd type="none" w="med" len="med"/>
                      <a:tailEnd type="none" w="med" len="med"/>
                    </a:lnR>
                    <a:lnT w="12700" cap="flat" cmpd="sng" algn="ctr">
                      <a:solidFill>
                        <a:srgbClr val="224B5A"/>
                      </a:solidFill>
                      <a:prstDash val="solid"/>
                      <a:round/>
                      <a:headEnd type="none" w="med" len="med"/>
                      <a:tailEnd type="none" w="med" len="med"/>
                    </a:lnT>
                    <a:lnB w="12700" cap="flat" cmpd="sng" algn="ctr">
                      <a:solidFill>
                        <a:srgbClr val="224B5A"/>
                      </a:solidFill>
                      <a:prstDash val="solid"/>
                      <a:round/>
                      <a:headEnd type="none" w="med" len="med"/>
                      <a:tailEnd type="none" w="med" len="med"/>
                    </a:lnB>
                  </a:tcPr>
                </a:tc>
                <a:tc>
                  <a:txBody>
                    <a:bodyPr/>
                    <a:lstStyle/>
                    <a:p>
                      <a:pPr marL="108000"/>
                      <a:endParaRPr lang="da-DK" sz="1600" dirty="0">
                        <a:solidFill>
                          <a:srgbClr val="224B5A"/>
                        </a:solidFill>
                        <a:latin typeface="Work Sans" pitchFamily="2" charset="0"/>
                      </a:endParaRPr>
                    </a:p>
                  </a:txBody>
                  <a:tcPr marL="0" marR="0" marT="0" marB="0" anchor="ctr">
                    <a:lnL w="12700" cap="flat" cmpd="sng" algn="ctr">
                      <a:solidFill>
                        <a:srgbClr val="224B5A"/>
                      </a:solidFill>
                      <a:prstDash val="solid"/>
                      <a:round/>
                      <a:headEnd type="none" w="med" len="med"/>
                      <a:tailEnd type="none" w="med" len="med"/>
                    </a:lnL>
                  </a:tcPr>
                </a:tc>
                <a:extLst>
                  <a:ext uri="{0D108BD9-81ED-4DB2-BD59-A6C34878D82A}">
                    <a16:rowId xmlns:a16="http://schemas.microsoft.com/office/drawing/2014/main" val="2113221202"/>
                  </a:ext>
                </a:extLst>
              </a:tr>
              <a:tr h="259247">
                <a:tc>
                  <a:txBody>
                    <a:bodyPr/>
                    <a:lstStyle/>
                    <a:p>
                      <a:pPr marL="108000">
                        <a:lnSpc>
                          <a:spcPct val="100000"/>
                        </a:lnSpc>
                        <a:spcAft>
                          <a:spcPts val="1000"/>
                        </a:spcAft>
                      </a:pPr>
                      <a:r>
                        <a:rPr lang="da-DK" sz="1600" b="1" i="0" dirty="0">
                          <a:solidFill>
                            <a:schemeClr val="bg1"/>
                          </a:solidFill>
                          <a:effectLst/>
                          <a:latin typeface="Work Sans" pitchFamily="2" charset="0"/>
                        </a:rPr>
                        <a:t>Gruppe 2</a:t>
                      </a:r>
                      <a:endParaRPr lang="da-DK" sz="1600" b="1" i="0" dirty="0">
                        <a:solidFill>
                          <a:schemeClr val="bg1"/>
                        </a:solidFill>
                        <a:effectLst/>
                        <a:latin typeface="Work Sans" pitchFamily="2" charset="0"/>
                        <a:ea typeface="Segoe UI" panose="020B0502040204020203" pitchFamily="34" charset="0"/>
                        <a:cs typeface="Times New Roman" panose="02020603050405020304" pitchFamily="18" charset="0"/>
                      </a:endParaRPr>
                    </a:p>
                  </a:txBody>
                  <a:tcPr marL="47662" marR="47662" marT="0" marB="0" anchor="ctr">
                    <a:lnT w="12700" cap="flat" cmpd="sng" algn="ctr">
                      <a:solidFill>
                        <a:srgbClr val="224B5A"/>
                      </a:solidFill>
                      <a:prstDash val="solid"/>
                      <a:round/>
                      <a:headEnd type="none" w="med" len="med"/>
                      <a:tailEnd type="none" w="med" len="med"/>
                    </a:lnT>
                    <a:solidFill>
                      <a:srgbClr val="224B5A"/>
                    </a:solidFill>
                  </a:tcPr>
                </a:tc>
                <a:tc>
                  <a:txBody>
                    <a:bodyPr/>
                    <a:lstStyle/>
                    <a:p>
                      <a:pPr marL="108000"/>
                      <a:r>
                        <a:rPr lang="da-DK" sz="1600" b="1" dirty="0">
                          <a:solidFill>
                            <a:schemeClr val="bg1"/>
                          </a:solidFill>
                          <a:latin typeface="Work Sans" pitchFamily="2" charset="0"/>
                        </a:rPr>
                        <a:t>Gruppe 4</a:t>
                      </a:r>
                      <a:endParaRPr sz="1600" b="1" dirty="0">
                        <a:solidFill>
                          <a:schemeClr val="bg1"/>
                        </a:solidFill>
                        <a:latin typeface="Work Sans" pitchFamily="2" charset="0"/>
                      </a:endParaRPr>
                    </a:p>
                  </a:txBody>
                  <a:tcPr marL="0" marR="0" marT="0" marB="0" anchor="ctr">
                    <a:solidFill>
                      <a:srgbClr val="224B5A"/>
                    </a:solidFill>
                  </a:tcPr>
                </a:tc>
                <a:extLst>
                  <a:ext uri="{0D108BD9-81ED-4DB2-BD59-A6C34878D82A}">
                    <a16:rowId xmlns:a16="http://schemas.microsoft.com/office/drawing/2014/main" val="1685069415"/>
                  </a:ext>
                </a:extLst>
              </a:tr>
              <a:tr h="1260000">
                <a:tc>
                  <a:txBody>
                    <a:bodyPr/>
                    <a:lstStyle/>
                    <a:p>
                      <a:pPr marL="108000" algn="l" fontAlgn="ctr"/>
                      <a:endParaRPr lang="da-DK" sz="1600" b="0" i="0" u="none" strike="noStrike" dirty="0">
                        <a:solidFill>
                          <a:srgbClr val="224B5A"/>
                        </a:solidFill>
                        <a:effectLst/>
                        <a:latin typeface="Work Sans" pitchFamily="2" charset="0"/>
                      </a:endParaRPr>
                    </a:p>
                  </a:txBody>
                  <a:tcPr marL="0" marR="0" marT="0" marB="0" anchor="ctr"/>
                </a:tc>
                <a:tc>
                  <a:txBody>
                    <a:bodyPr/>
                    <a:lstStyle/>
                    <a:p>
                      <a:pPr marL="108000" algn="l" fontAlgn="ctr"/>
                      <a:endParaRPr lang="da-DK" sz="1600" b="0" i="0" u="none" strike="noStrike" dirty="0">
                        <a:solidFill>
                          <a:srgbClr val="224B5A"/>
                        </a:solidFill>
                        <a:effectLst/>
                        <a:latin typeface="Work Sans" pitchFamily="2" charset="0"/>
                      </a:endParaRPr>
                    </a:p>
                  </a:txBody>
                  <a:tcPr marL="0" marR="0" marT="0" marB="0" anchor="ctr"/>
                </a:tc>
                <a:extLst>
                  <a:ext uri="{0D108BD9-81ED-4DB2-BD59-A6C34878D82A}">
                    <a16:rowId xmlns:a16="http://schemas.microsoft.com/office/drawing/2014/main" val="417730517"/>
                  </a:ext>
                </a:extLst>
              </a:tr>
              <a:tr h="288000">
                <a:tc>
                  <a:txBody>
                    <a:bodyPr/>
                    <a:lstStyle/>
                    <a:p>
                      <a:pPr marL="108000">
                        <a:lnSpc>
                          <a:spcPct val="100000"/>
                        </a:lnSpc>
                        <a:spcAft>
                          <a:spcPts val="1000"/>
                        </a:spcAft>
                      </a:pPr>
                      <a:r>
                        <a:rPr lang="da-DK" sz="1600" b="1" i="0" dirty="0">
                          <a:solidFill>
                            <a:schemeClr val="bg1"/>
                          </a:solidFill>
                          <a:effectLst/>
                          <a:latin typeface="Work Sans" pitchFamily="2" charset="0"/>
                        </a:rPr>
                        <a:t>Gruppe 5</a:t>
                      </a:r>
                      <a:endParaRPr lang="da-DK" sz="1600" b="1" i="0" dirty="0">
                        <a:solidFill>
                          <a:schemeClr val="bg1"/>
                        </a:solidFill>
                        <a:effectLst/>
                        <a:latin typeface="Work Sans" pitchFamily="2" charset="0"/>
                        <a:ea typeface="Segoe UI" panose="020B0502040204020203" pitchFamily="34" charset="0"/>
                        <a:cs typeface="Times New Roman" panose="02020603050405020304" pitchFamily="18" charset="0"/>
                      </a:endParaRPr>
                    </a:p>
                  </a:txBody>
                  <a:tcPr marL="47662" marR="47662" marT="0" marB="0" anchor="ctr">
                    <a:solidFill>
                      <a:srgbClr val="224B5A"/>
                    </a:solidFill>
                  </a:tcPr>
                </a:tc>
                <a:tc>
                  <a:txBody>
                    <a:bodyPr/>
                    <a:lstStyle/>
                    <a:p>
                      <a:pPr marL="108000"/>
                      <a:r>
                        <a:rPr lang="da-DK" sz="1600" b="1" dirty="0">
                          <a:solidFill>
                            <a:schemeClr val="bg1"/>
                          </a:solidFill>
                          <a:latin typeface="Work Sans" pitchFamily="2" charset="0"/>
                        </a:rPr>
                        <a:t>Gruppe 6</a:t>
                      </a:r>
                      <a:endParaRPr sz="1600" b="1" dirty="0">
                        <a:solidFill>
                          <a:schemeClr val="bg1"/>
                        </a:solidFill>
                        <a:latin typeface="Work Sans" pitchFamily="2" charset="0"/>
                      </a:endParaRPr>
                    </a:p>
                  </a:txBody>
                  <a:tcPr marL="0" marR="0" marT="0" marB="0" anchor="ctr">
                    <a:solidFill>
                      <a:srgbClr val="224B5A"/>
                    </a:solidFill>
                  </a:tcPr>
                </a:tc>
                <a:extLst>
                  <a:ext uri="{0D108BD9-81ED-4DB2-BD59-A6C34878D82A}">
                    <a16:rowId xmlns:a16="http://schemas.microsoft.com/office/drawing/2014/main" val="4038657209"/>
                  </a:ext>
                </a:extLst>
              </a:tr>
              <a:tr h="1260000">
                <a:tc>
                  <a:txBody>
                    <a:bodyPr/>
                    <a:lstStyle/>
                    <a:p>
                      <a:pPr algn="l" fontAlgn="ctr"/>
                      <a:endParaRPr lang="da-DK" sz="1800" b="0" i="0" u="none" strike="noStrike" dirty="0">
                        <a:solidFill>
                          <a:srgbClr val="FFF10B"/>
                        </a:solidFill>
                        <a:effectLst/>
                        <a:latin typeface="Work Sans" pitchFamily="2" charset="0"/>
                      </a:endParaRPr>
                    </a:p>
                  </a:txBody>
                  <a:tcPr marL="0" marR="0" marT="0" marB="0" anchor="ctr"/>
                </a:tc>
                <a:tc>
                  <a:txBody>
                    <a:bodyPr/>
                    <a:lstStyle/>
                    <a:p>
                      <a:pPr algn="l" fontAlgn="ctr"/>
                      <a:endParaRPr lang="da-DK" sz="1800" b="0" i="0" u="none" strike="noStrike" dirty="0">
                        <a:solidFill>
                          <a:srgbClr val="FFF10B"/>
                        </a:solidFill>
                        <a:effectLst/>
                        <a:latin typeface="Work Sans" pitchFamily="2" charset="0"/>
                      </a:endParaRPr>
                    </a:p>
                  </a:txBody>
                  <a:tcPr marL="0" marR="0" marT="0" marB="0" anchor="ctr"/>
                </a:tc>
                <a:extLst>
                  <a:ext uri="{0D108BD9-81ED-4DB2-BD59-A6C34878D82A}">
                    <a16:rowId xmlns:a16="http://schemas.microsoft.com/office/drawing/2014/main" val="3113608221"/>
                  </a:ext>
                </a:extLst>
              </a:tr>
            </a:tbl>
          </a:graphicData>
        </a:graphic>
      </p:graphicFrame>
    </p:spTree>
    <p:extLst>
      <p:ext uri="{BB962C8B-B14F-4D97-AF65-F5344CB8AC3E}">
        <p14:creationId xmlns:p14="http://schemas.microsoft.com/office/powerpoint/2010/main" val="232447922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20106-2CFA-2E2C-7563-627956A3D851}"/>
              </a:ext>
            </a:extLst>
          </p:cNvPr>
          <p:cNvSpPr>
            <a:spLocks noGrp="1"/>
          </p:cNvSpPr>
          <p:nvPr>
            <p:ph type="title"/>
          </p:nvPr>
        </p:nvSpPr>
        <p:spPr/>
        <p:txBody>
          <a:bodyPr/>
          <a:lstStyle/>
          <a:p>
            <a:r>
              <a:rPr lang="da-DK" dirty="0"/>
              <a:t>Husk at bruge modellen</a:t>
            </a:r>
          </a:p>
        </p:txBody>
      </p:sp>
      <p:pic>
        <p:nvPicPr>
          <p:cNvPr id="3" name="Pladsholder til indhold 5" descr="model2.pdf">
            <a:extLst>
              <a:ext uri="{FF2B5EF4-FFF2-40B4-BE49-F238E27FC236}">
                <a16:creationId xmlns:a16="http://schemas.microsoft.com/office/drawing/2014/main" id="{56EB6796-D552-3494-23E9-88C07E5F08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408" b="7779"/>
          <a:stretch/>
        </p:blipFill>
        <p:spPr>
          <a:xfrm>
            <a:off x="1408765" y="1330158"/>
            <a:ext cx="7907275" cy="4744352"/>
          </a:xfrm>
          <a:prstGeom prst="rect">
            <a:avLst/>
          </a:prstGeom>
        </p:spPr>
      </p:pic>
      <p:sp>
        <p:nvSpPr>
          <p:cNvPr id="5" name="Tekstfelt 4">
            <a:extLst>
              <a:ext uri="{FF2B5EF4-FFF2-40B4-BE49-F238E27FC236}">
                <a16:creationId xmlns:a16="http://schemas.microsoft.com/office/drawing/2014/main" id="{C516A560-8629-FE99-41DE-9D21C0C5E239}"/>
              </a:ext>
            </a:extLst>
          </p:cNvPr>
          <p:cNvSpPr txBox="1"/>
          <p:nvPr/>
        </p:nvSpPr>
        <p:spPr>
          <a:xfrm>
            <a:off x="7150716" y="489860"/>
            <a:ext cx="4813814" cy="1554272"/>
          </a:xfrm>
          <a:prstGeom prst="rect">
            <a:avLst/>
          </a:prstGeom>
          <a:noFill/>
        </p:spPr>
        <p:txBody>
          <a:bodyPr wrap="square" rtlCol="0">
            <a:spAutoFit/>
          </a:bodyPr>
          <a:lstStyle/>
          <a:p>
            <a:r>
              <a:rPr lang="da-DK" sz="1600" dirty="0">
                <a:latin typeface="Work Sans" pitchFamily="2" charset="0"/>
              </a:rPr>
              <a:t>OBS! I må ikke begynde at bygge svævebanen, før I har været igennem delprocesserne: </a:t>
            </a:r>
          </a:p>
          <a:p>
            <a:pPr indent="-144000">
              <a:spcBef>
                <a:spcPts val="600"/>
              </a:spcBef>
              <a:buFont typeface="Arial" panose="020B0604020202020204" pitchFamily="34" charset="0"/>
              <a:buChar char="•"/>
            </a:pPr>
            <a:r>
              <a:rPr lang="da-DK" sz="1600" dirty="0">
                <a:latin typeface="Work Sans" pitchFamily="2" charset="0"/>
              </a:rPr>
              <a:t>”Forstå udfordringen”</a:t>
            </a:r>
          </a:p>
          <a:p>
            <a:pPr indent="-144000">
              <a:spcBef>
                <a:spcPts val="600"/>
              </a:spcBef>
              <a:buFont typeface="Arial" panose="020B0604020202020204" pitchFamily="34" charset="0"/>
              <a:buChar char="•"/>
            </a:pPr>
            <a:r>
              <a:rPr lang="da-DK" sz="1600" dirty="0">
                <a:latin typeface="Work Sans" pitchFamily="2" charset="0"/>
              </a:rPr>
              <a:t>”Undersøge” </a:t>
            </a:r>
          </a:p>
          <a:p>
            <a:pPr indent="-144000">
              <a:spcBef>
                <a:spcPts val="600"/>
              </a:spcBef>
              <a:buFont typeface="Arial" panose="020B0604020202020204" pitchFamily="34" charset="0"/>
              <a:buChar char="•"/>
            </a:pPr>
            <a:r>
              <a:rPr lang="da-DK" sz="1600" dirty="0">
                <a:latin typeface="Work Sans" pitchFamily="2" charset="0"/>
              </a:rPr>
              <a:t>”Få ideer”</a:t>
            </a:r>
          </a:p>
        </p:txBody>
      </p:sp>
      <p:sp>
        <p:nvSpPr>
          <p:cNvPr id="6" name="Ellipse 5">
            <a:extLst>
              <a:ext uri="{FF2B5EF4-FFF2-40B4-BE49-F238E27FC236}">
                <a16:creationId xmlns:a16="http://schemas.microsoft.com/office/drawing/2014/main" id="{FF37BE3D-7B9F-26D9-551D-94E8B06E12BA}"/>
              </a:ext>
            </a:extLst>
          </p:cNvPr>
          <p:cNvSpPr/>
          <p:nvPr/>
        </p:nvSpPr>
        <p:spPr>
          <a:xfrm>
            <a:off x="1758096" y="2685440"/>
            <a:ext cx="2134800" cy="21363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llipse 6">
            <a:extLst>
              <a:ext uri="{FF2B5EF4-FFF2-40B4-BE49-F238E27FC236}">
                <a16:creationId xmlns:a16="http://schemas.microsoft.com/office/drawing/2014/main" id="{63562F7D-F031-0108-8D86-F7540A439BD4}"/>
              </a:ext>
            </a:extLst>
          </p:cNvPr>
          <p:cNvSpPr/>
          <p:nvPr/>
        </p:nvSpPr>
        <p:spPr>
          <a:xfrm>
            <a:off x="3844191" y="2044133"/>
            <a:ext cx="1224000" cy="122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86630B0C-8400-3DA9-B50A-6DF0D509A343}"/>
              </a:ext>
            </a:extLst>
          </p:cNvPr>
          <p:cNvSpPr/>
          <p:nvPr/>
        </p:nvSpPr>
        <p:spPr>
          <a:xfrm>
            <a:off x="5551356" y="2044132"/>
            <a:ext cx="1224000" cy="122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72908007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20106-2CFA-2E2C-7563-627956A3D851}"/>
              </a:ext>
            </a:extLst>
          </p:cNvPr>
          <p:cNvSpPr>
            <a:spLocks noGrp="1"/>
          </p:cNvSpPr>
          <p:nvPr>
            <p:ph type="title"/>
          </p:nvPr>
        </p:nvSpPr>
        <p:spPr/>
        <p:txBody>
          <a:bodyPr/>
          <a:lstStyle/>
          <a:p>
            <a:r>
              <a:rPr lang="da-DK" dirty="0"/>
              <a:t>Refleksioner over proces</a:t>
            </a:r>
          </a:p>
        </p:txBody>
      </p:sp>
      <p:sp>
        <p:nvSpPr>
          <p:cNvPr id="4" name="Pladsholder til indhold 2">
            <a:extLst>
              <a:ext uri="{FF2B5EF4-FFF2-40B4-BE49-F238E27FC236}">
                <a16:creationId xmlns:a16="http://schemas.microsoft.com/office/drawing/2014/main" id="{521DF130-4BA7-4295-AC56-4B141E200DEB}"/>
              </a:ext>
            </a:extLst>
          </p:cNvPr>
          <p:cNvSpPr txBox="1">
            <a:spLocks/>
          </p:cNvSpPr>
          <p:nvPr/>
        </p:nvSpPr>
        <p:spPr>
          <a:xfrm>
            <a:off x="2923442" y="1384070"/>
            <a:ext cx="7930660" cy="4248000"/>
          </a:xfrm>
          <a:prstGeom prst="rect">
            <a:avLst/>
          </a:prstGeom>
        </p:spPr>
        <p:txBody>
          <a:bodyPr vert="horz" lIns="0" tIns="45720" rIns="91440" bIns="45720" rtlCol="0">
            <a:noAutofit/>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700" kern="1200">
                <a:solidFill>
                  <a:schemeClr val="tx1"/>
                </a:solidFill>
                <a:latin typeface="Work Sans" pitchFamily="2" charset="0"/>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sz="1400" dirty="0"/>
          </a:p>
        </p:txBody>
      </p:sp>
      <p:sp>
        <p:nvSpPr>
          <p:cNvPr id="6" name="Pladsholder til indhold 3">
            <a:extLst>
              <a:ext uri="{FF2B5EF4-FFF2-40B4-BE49-F238E27FC236}">
                <a16:creationId xmlns:a16="http://schemas.microsoft.com/office/drawing/2014/main" id="{F0F61989-35D1-42CC-088A-37ECB2A42FC6}"/>
              </a:ext>
            </a:extLst>
          </p:cNvPr>
          <p:cNvSpPr>
            <a:spLocks noGrp="1"/>
          </p:cNvSpPr>
          <p:nvPr>
            <p:ph sz="half" idx="1"/>
          </p:nvPr>
        </p:nvSpPr>
        <p:spPr>
          <a:xfrm>
            <a:off x="670560" y="1245088"/>
            <a:ext cx="8544141" cy="3916087"/>
          </a:xfrm>
          <a:solidFill>
            <a:srgbClr val="B5D8DC"/>
          </a:solidFill>
          <a:ln>
            <a:noFill/>
          </a:ln>
        </p:spPr>
        <p:txBody>
          <a:bodyPr lIns="180000" rIns="180000"/>
          <a:lstStyle/>
          <a:p>
            <a:pPr marL="0" indent="0">
              <a:lnSpc>
                <a:spcPct val="115000"/>
              </a:lnSpc>
              <a:buNone/>
            </a:pPr>
            <a:endParaRPr lang="da-DK" sz="1800" dirty="0">
              <a:solidFill>
                <a:srgbClr val="224B5A"/>
              </a:solidFill>
              <a:ea typeface="Segoe UI" panose="020B0502040204020203" pitchFamily="34" charset="0"/>
              <a:cs typeface="Segoe UI" panose="020B0502040204020203" pitchFamily="34" charset="0"/>
            </a:endParaRPr>
          </a:p>
          <a:p>
            <a:pPr marL="0" indent="0">
              <a:lnSpc>
                <a:spcPct val="115000"/>
              </a:lnSpc>
              <a:buNone/>
            </a:pPr>
            <a:r>
              <a:rPr lang="da-DK" sz="1800" b="1" dirty="0">
                <a:solidFill>
                  <a:srgbClr val="224B5A"/>
                </a:solidFill>
                <a:ea typeface="Segoe UI" panose="020B0502040204020203" pitchFamily="34" charset="0"/>
                <a:cs typeface="Segoe UI" panose="020B0502040204020203" pitchFamily="34" charset="0"/>
              </a:rPr>
              <a:t>Hvordan oplevede I øvelsen?</a:t>
            </a:r>
          </a:p>
          <a:p>
            <a:pPr marL="0" indent="0">
              <a:lnSpc>
                <a:spcPct val="115000"/>
              </a:lnSpc>
              <a:spcAft>
                <a:spcPts val="600"/>
              </a:spcAft>
              <a:buNone/>
            </a:pPr>
            <a:r>
              <a:rPr lang="da-DK" sz="1800" b="1" dirty="0">
                <a:solidFill>
                  <a:srgbClr val="224B5A"/>
                </a:solidFill>
                <a:ea typeface="Segoe UI" panose="020B0502040204020203" pitchFamily="34" charset="0"/>
                <a:cs typeface="Segoe UI" panose="020B0502040204020203" pitchFamily="34" charset="0"/>
              </a:rPr>
              <a:t>Hvordan gik det med at komme igennem de forskellige delprocesser?</a:t>
            </a:r>
          </a:p>
          <a:p>
            <a:pPr marL="288000" lvl="1" indent="-144000">
              <a:lnSpc>
                <a:spcPct val="115000"/>
              </a:lnSpc>
              <a:spcBef>
                <a:spcPts val="600"/>
              </a:spcBef>
              <a:spcAft>
                <a:spcPts val="600"/>
              </a:spcAft>
              <a:buFont typeface="Arial" panose="020B0604020202020204" pitchFamily="34" charset="0"/>
              <a:buChar char="•"/>
            </a:pPr>
            <a:r>
              <a:rPr lang="da-DK" sz="1800" dirty="0">
                <a:solidFill>
                  <a:srgbClr val="224B5A"/>
                </a:solidFill>
                <a:ea typeface="Segoe UI" panose="020B0502040204020203" pitchFamily="34" charset="0"/>
                <a:cs typeface="Segoe UI" panose="020B0502040204020203" pitchFamily="34" charset="0"/>
              </a:rPr>
              <a:t>Kom I igennem alle delprocesser?</a:t>
            </a:r>
          </a:p>
          <a:p>
            <a:pPr marL="288000" lvl="1" indent="-144000">
              <a:lnSpc>
                <a:spcPct val="115000"/>
              </a:lnSpc>
              <a:spcAft>
                <a:spcPts val="600"/>
              </a:spcAft>
              <a:buFont typeface="Arial" panose="020B0604020202020204" pitchFamily="34" charset="0"/>
              <a:buChar char="•"/>
            </a:pPr>
            <a:r>
              <a:rPr lang="da-DK" sz="1800" dirty="0">
                <a:solidFill>
                  <a:srgbClr val="224B5A"/>
                </a:solidFill>
              </a:rPr>
              <a:t>I rækkefølge eller sprang I?</a:t>
            </a:r>
          </a:p>
          <a:p>
            <a:pPr marL="288000" lvl="1" indent="-144000">
              <a:lnSpc>
                <a:spcPct val="115000"/>
              </a:lnSpc>
              <a:spcAft>
                <a:spcPts val="600"/>
              </a:spcAft>
              <a:buFont typeface="Arial" panose="020B0604020202020204" pitchFamily="34" charset="0"/>
              <a:buChar char="•"/>
            </a:pPr>
            <a:r>
              <a:rPr lang="da-DK" sz="1800" dirty="0">
                <a:solidFill>
                  <a:srgbClr val="224B5A"/>
                </a:solidFill>
              </a:rPr>
              <a:t>Hvordan gik I fra én delproces til den næste?</a:t>
            </a:r>
          </a:p>
          <a:p>
            <a:pPr marL="288000" lvl="1" indent="-144000">
              <a:lnSpc>
                <a:spcPct val="115000"/>
              </a:lnSpc>
              <a:spcAft>
                <a:spcPts val="600"/>
              </a:spcAft>
              <a:buFont typeface="Arial" panose="020B0604020202020204" pitchFamily="34" charset="0"/>
              <a:buChar char="•"/>
            </a:pPr>
            <a:r>
              <a:rPr lang="da-DK" sz="1800" dirty="0">
                <a:solidFill>
                  <a:srgbClr val="224B5A"/>
                </a:solidFill>
              </a:rPr>
              <a:t>Hvordan kunne I have optimeret de forskellige processer?</a:t>
            </a:r>
          </a:p>
          <a:p>
            <a:pPr marL="288000" lvl="1" indent="-144000">
              <a:lnSpc>
                <a:spcPct val="115000"/>
              </a:lnSpc>
              <a:spcAft>
                <a:spcPts val="600"/>
              </a:spcAft>
              <a:buFont typeface="Arial" panose="020B0604020202020204" pitchFamily="34" charset="0"/>
              <a:buChar char="•"/>
            </a:pPr>
            <a:r>
              <a:rPr lang="da-DK" sz="1800" dirty="0">
                <a:solidFill>
                  <a:srgbClr val="224B5A"/>
                </a:solidFill>
              </a:rPr>
              <a:t>Skulle I have brugt mere tid i nogle delprocesser?</a:t>
            </a:r>
          </a:p>
        </p:txBody>
      </p:sp>
    </p:spTree>
    <p:extLst>
      <p:ext uri="{BB962C8B-B14F-4D97-AF65-F5344CB8AC3E}">
        <p14:creationId xmlns:p14="http://schemas.microsoft.com/office/powerpoint/2010/main" val="2791732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IS template">
  <a:themeElements>
    <a:clrScheme name="EIS">
      <a:dk1>
        <a:sysClr val="windowText" lastClr="000000"/>
      </a:dk1>
      <a:lt1>
        <a:sysClr val="window" lastClr="FFFFFF"/>
      </a:lt1>
      <a:dk2>
        <a:srgbClr val="000000"/>
      </a:dk2>
      <a:lt2>
        <a:srgbClr val="FFFFFF"/>
      </a:lt2>
      <a:accent1>
        <a:srgbClr val="587F8A"/>
      </a:accent1>
      <a:accent2>
        <a:srgbClr val="BCCF00"/>
      </a:accent2>
      <a:accent3>
        <a:srgbClr val="AEBAC0"/>
      </a:accent3>
      <a:accent4>
        <a:srgbClr val="40ACB6"/>
      </a:accent4>
      <a:accent5>
        <a:srgbClr val="234B5A"/>
      </a:accent5>
      <a:accent6>
        <a:srgbClr val="DDDDDD"/>
      </a:accent6>
      <a:hlink>
        <a:srgbClr val="BCCF00"/>
      </a:hlink>
      <a:folHlink>
        <a:srgbClr val="7F7F7F"/>
      </a:folHlink>
    </a:clrScheme>
    <a:fontScheme name="EIS">
      <a:majorFont>
        <a:latin typeface="Calibri"/>
        <a:ea typeface=""/>
        <a:cs typeface=""/>
      </a:majorFont>
      <a:minorFont>
        <a:latin typeface="Calibri"/>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182a518-1075-4414-b33f-9ae5c587f5b3">
      <UserInfo>
        <DisplayName>Ghita Wolf Andreasen</DisplayName>
        <AccountId>12</AccountId>
        <AccountType/>
      </UserInfo>
    </SharedWithUsers>
    <lcf76f155ced4ddcb4097134ff3c332f xmlns="c9556b18-80b3-495f-bf06-e7a3be1966d2">
      <Terms xmlns="http://schemas.microsoft.com/office/infopath/2007/PartnerControls"/>
    </lcf76f155ced4ddcb4097134ff3c332f>
    <TaxCatchAll xmlns="a182a518-1075-4414-b33f-9ae5c587f5b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824A62435C14A4286DB020D2DE62476" ma:contentTypeVersion="18" ma:contentTypeDescription="Opret et nyt dokument." ma:contentTypeScope="" ma:versionID="4776a61c38c5cec17ead284183cba9ef">
  <xsd:schema xmlns:xsd="http://www.w3.org/2001/XMLSchema" xmlns:xs="http://www.w3.org/2001/XMLSchema" xmlns:p="http://schemas.microsoft.com/office/2006/metadata/properties" xmlns:ns2="c9556b18-80b3-495f-bf06-e7a3be1966d2" xmlns:ns3="a182a518-1075-4414-b33f-9ae5c587f5b3" targetNamespace="http://schemas.microsoft.com/office/2006/metadata/properties" ma:root="true" ma:fieldsID="6ddb8464ae618739d1d8d2a3b6141742" ns2:_="" ns3:_="">
    <xsd:import namespace="c9556b18-80b3-495f-bf06-e7a3be1966d2"/>
    <xsd:import namespace="a182a518-1075-4414-b33f-9ae5c587f5b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556b18-80b3-495f-bf06-e7a3be1966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58568548-9f5a-4e35-9c17-968ba1d5feab"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82a518-1075-4414-b33f-9ae5c587f5b3"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b5b5a254-60cb-4216-8964-bd87b223acca}" ma:internalName="TaxCatchAll" ma:showField="CatchAllData" ma:web="a182a518-1075-4414-b33f-9ae5c587f5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C3EF39-3305-44D2-9B77-D5B5CFFA3B7F}">
  <ds:schemaRefs>
    <ds:schemaRef ds:uri="c9556b18-80b3-495f-bf06-e7a3be1966d2"/>
    <ds:schemaRef ds:uri="a182a518-1075-4414-b33f-9ae5c587f5b3"/>
    <ds:schemaRef ds:uri="http://purl.org/dc/elements/1.1/"/>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F62CE1CC-95F7-4584-9450-33F63802ABB0}">
  <ds:schemaRefs>
    <ds:schemaRef ds:uri="http://schemas.microsoft.com/sharepoint/v3/contenttype/forms"/>
  </ds:schemaRefs>
</ds:datastoreItem>
</file>

<file path=customXml/itemProps3.xml><?xml version="1.0" encoding="utf-8"?>
<ds:datastoreItem xmlns:ds="http://schemas.openxmlformats.org/officeDocument/2006/customXml" ds:itemID="{E3D55F20-E8C9-4E09-9655-CF5808E490DC}"/>
</file>

<file path=docProps/app.xml><?xml version="1.0" encoding="utf-8"?>
<Properties xmlns="http://schemas.openxmlformats.org/officeDocument/2006/extended-properties" xmlns:vt="http://schemas.openxmlformats.org/officeDocument/2006/docPropsVTypes">
  <Template/>
  <TotalTime>9730</TotalTime>
  <Words>388</Words>
  <Application>Microsoft Office PowerPoint</Application>
  <PresentationFormat>Widescreen</PresentationFormat>
  <Paragraphs>52</Paragraphs>
  <Slides>7</Slides>
  <Notes>4</Notes>
  <HiddenSlides>0</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7</vt:i4>
      </vt:variant>
    </vt:vector>
  </HeadingPairs>
  <TitlesOfParts>
    <vt:vector size="15" baseType="lpstr">
      <vt:lpstr>BetonEF</vt:lpstr>
      <vt:lpstr>BetonEF-Bold</vt:lpstr>
      <vt:lpstr>Arial</vt:lpstr>
      <vt:lpstr>Work Sans</vt:lpstr>
      <vt:lpstr>Calibri</vt:lpstr>
      <vt:lpstr>Segoe UI</vt:lpstr>
      <vt:lpstr>EIS template</vt:lpstr>
      <vt:lpstr>Brugerdefineret design</vt:lpstr>
      <vt:lpstr>PowerPoint-præsentation</vt:lpstr>
      <vt:lpstr>PowerPoint-præsentation</vt:lpstr>
      <vt:lpstr>Vejledning</vt:lpstr>
      <vt:lpstr>Dokumenter jeres proces – vælg en referent</vt:lpstr>
      <vt:lpstr>PowerPoint-præsentation</vt:lpstr>
      <vt:lpstr>Husk at bruge modellen</vt:lpstr>
      <vt:lpstr>Refleksioner over proces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Helle Janniche</dc:creator>
  <cp:lastModifiedBy>Julie Lindholm</cp:lastModifiedBy>
  <cp:revision>99</cp:revision>
  <cp:lastPrinted>2023-08-23T11:29:47Z</cp:lastPrinted>
  <dcterms:created xsi:type="dcterms:W3CDTF">2017-11-20T16:02:28Z</dcterms:created>
  <dcterms:modified xsi:type="dcterms:W3CDTF">2024-10-25T08:44:39Z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0x010100B824A62435C14A4286DB020D2DE62476</vt:lpwstr>
  </property>
  <property fmtid="{D5CDD505-2E9C-101B-9397-08002B2CF9AE}" pid="3" name="MediaServiceImageTags">
    <vt:lpwstr/>
  </property>
</Properties>
</file>