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62" r:id="rId5"/>
    <p:sldMasterId id="2147483674" r:id="rId6"/>
    <p:sldMasterId id="2147483686" r:id="rId7"/>
  </p:sldMasterIdLst>
  <p:notesMasterIdLst>
    <p:notesMasterId r:id="rId60"/>
  </p:notesMasterIdLst>
  <p:handoutMasterIdLst>
    <p:handoutMasterId r:id="rId61"/>
  </p:handoutMasterIdLst>
  <p:sldIdLst>
    <p:sldId id="368" r:id="rId8"/>
    <p:sldId id="398" r:id="rId9"/>
    <p:sldId id="516" r:id="rId10"/>
    <p:sldId id="517" r:id="rId11"/>
    <p:sldId id="466" r:id="rId12"/>
    <p:sldId id="467" r:id="rId13"/>
    <p:sldId id="468" r:id="rId14"/>
    <p:sldId id="469" r:id="rId15"/>
    <p:sldId id="470" r:id="rId16"/>
    <p:sldId id="329" r:id="rId17"/>
    <p:sldId id="471" r:id="rId18"/>
    <p:sldId id="472" r:id="rId19"/>
    <p:sldId id="473" r:id="rId20"/>
    <p:sldId id="474" r:id="rId21"/>
    <p:sldId id="477" r:id="rId22"/>
    <p:sldId id="514" r:id="rId23"/>
    <p:sldId id="478" r:id="rId24"/>
    <p:sldId id="479" r:id="rId25"/>
    <p:sldId id="480" r:id="rId26"/>
    <p:sldId id="481" r:id="rId27"/>
    <p:sldId id="482" r:id="rId28"/>
    <p:sldId id="483" r:id="rId29"/>
    <p:sldId id="484" r:id="rId30"/>
    <p:sldId id="485" r:id="rId31"/>
    <p:sldId id="486" r:id="rId32"/>
    <p:sldId id="487" r:id="rId33"/>
    <p:sldId id="488" r:id="rId34"/>
    <p:sldId id="489" r:id="rId35"/>
    <p:sldId id="490" r:id="rId36"/>
    <p:sldId id="491" r:id="rId37"/>
    <p:sldId id="492" r:id="rId38"/>
    <p:sldId id="493" r:id="rId39"/>
    <p:sldId id="494" r:id="rId40"/>
    <p:sldId id="495" r:id="rId41"/>
    <p:sldId id="496" r:id="rId42"/>
    <p:sldId id="497" r:id="rId43"/>
    <p:sldId id="498" r:id="rId44"/>
    <p:sldId id="499" r:id="rId45"/>
    <p:sldId id="500" r:id="rId46"/>
    <p:sldId id="501" r:id="rId47"/>
    <p:sldId id="502" r:id="rId48"/>
    <p:sldId id="503" r:id="rId49"/>
    <p:sldId id="504" r:id="rId50"/>
    <p:sldId id="505" r:id="rId51"/>
    <p:sldId id="506" r:id="rId52"/>
    <p:sldId id="507" r:id="rId53"/>
    <p:sldId id="509" r:id="rId54"/>
    <p:sldId id="508" r:id="rId55"/>
    <p:sldId id="510" r:id="rId56"/>
    <p:sldId id="511" r:id="rId57"/>
    <p:sldId id="512" r:id="rId58"/>
    <p:sldId id="515" r:id="rId59"/>
  </p:sldIdLst>
  <p:sldSz cx="12192000" cy="6858000"/>
  <p:notesSz cx="7099300" cy="10234613"/>
  <p:embeddedFontLst>
    <p:embeddedFont>
      <p:font typeface="BetonEF" panose="020B0604020202020204" charset="0"/>
      <p:bold r:id="rId62"/>
    </p:embeddedFont>
    <p:embeddedFont>
      <p:font typeface="BetonEF-Bold" charset="0"/>
      <p:bold r:id="rId63"/>
    </p:embeddedFont>
    <p:embeddedFont>
      <p:font typeface="Work Sans" pitchFamily="2" charset="0"/>
      <p:regular r:id="rId64"/>
      <p:bold r:id="rId65"/>
      <p:italic r:id="rId66"/>
      <p:boldItalic r:id="rId67"/>
    </p:embeddedFont>
  </p:embeddedFontLst>
  <p:defaultTextStyle>
    <a:defPPr>
      <a:defRPr lang="da-DK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ACE94E-ECF4-E241-7E36-6077B8C55A02}" name="Mie Kristensen" initials="MK" userId="c038b87fdeb07ab8" providerId="Windows Live"/>
  <p188:author id="{15E9368B-9465-A641-50A4-679762620EA6}" name="Lene Pfeiffer Petersen" initials="LP" userId="S::lepe@ida.dk::439a8ccb-d765-4615-bc48-393399cfc205" providerId="AD"/>
  <p188:author id="{EC3AD5A5-A365-C8C2-23FB-51EC20DA7C11}" name="Julie Lindholm" initials="JL" userId="S::jlin@ida.dk::583f570d-385d-4314-a92b-bccc1b7483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B5A"/>
    <a:srgbClr val="92C8CE"/>
    <a:srgbClr val="9DC3E6"/>
    <a:srgbClr val="587F8A"/>
    <a:srgbClr val="37AFB5"/>
    <a:srgbClr val="99CCFF"/>
    <a:srgbClr val="FFE600"/>
    <a:srgbClr val="008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036BB8-2115-4FD9-BB1A-6D98C5E3E7E7}" v="29" dt="2025-09-17T14:00:19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3" autoAdjust="0"/>
    <p:restoredTop sz="81290" autoAdjust="0"/>
  </p:normalViewPr>
  <p:slideViewPr>
    <p:cSldViewPr snapToGrid="0">
      <p:cViewPr varScale="1">
        <p:scale>
          <a:sx n="60" d="100"/>
          <a:sy n="60" d="100"/>
        </p:scale>
        <p:origin x="8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43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2.fntdata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font" Target="fonts/font5.fntdata"/><Relationship Id="rId74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3.fntdata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font" Target="fonts/font6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1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Lindholm" userId="583f570d-385d-4314-a92b-bccc1b7483cc" providerId="ADAL" clId="{AE4BE1FD-E0C3-4F98-BFC5-118EA0054766}"/>
    <pc:docChg chg="undo custSel addSld delSld modSld sldOrd">
      <pc:chgData name="Julie Lindholm" userId="583f570d-385d-4314-a92b-bccc1b7483cc" providerId="ADAL" clId="{AE4BE1FD-E0C3-4F98-BFC5-118EA0054766}" dt="2025-09-17T14:00:35.133" v="684" actId="20577"/>
      <pc:docMkLst>
        <pc:docMk/>
      </pc:docMkLst>
      <pc:sldChg chg="addSp delSp modSp mod modNotesTx">
        <pc:chgData name="Julie Lindholm" userId="583f570d-385d-4314-a92b-bccc1b7483cc" providerId="ADAL" clId="{AE4BE1FD-E0C3-4F98-BFC5-118EA0054766}" dt="2025-09-17T14:00:35.133" v="684" actId="20577"/>
        <pc:sldMkLst>
          <pc:docMk/>
          <pc:sldMk cId="3170933932" sldId="329"/>
        </pc:sldMkLst>
        <pc:spChg chg="add del mod">
          <ac:chgData name="Julie Lindholm" userId="583f570d-385d-4314-a92b-bccc1b7483cc" providerId="ADAL" clId="{AE4BE1FD-E0C3-4F98-BFC5-118EA0054766}" dt="2025-09-17T13:59:06.424" v="576" actId="478"/>
          <ac:spMkLst>
            <pc:docMk/>
            <pc:sldMk cId="3170933932" sldId="329"/>
            <ac:spMk id="9" creationId="{9C390D1C-A23A-3FB6-95B9-1BE8C65082A8}"/>
          </ac:spMkLst>
        </pc:spChg>
        <pc:spChg chg="add del mod">
          <ac:chgData name="Julie Lindholm" userId="583f570d-385d-4314-a92b-bccc1b7483cc" providerId="ADAL" clId="{AE4BE1FD-E0C3-4F98-BFC5-118EA0054766}" dt="2025-09-17T13:59:00.017" v="574" actId="478"/>
          <ac:spMkLst>
            <pc:docMk/>
            <pc:sldMk cId="3170933932" sldId="329"/>
            <ac:spMk id="10" creationId="{77A0E2C4-BFE8-1A50-8BC4-C2551B24A916}"/>
          </ac:spMkLst>
        </pc:spChg>
        <pc:spChg chg="add del mod">
          <ac:chgData name="Julie Lindholm" userId="583f570d-385d-4314-a92b-bccc1b7483cc" providerId="ADAL" clId="{AE4BE1FD-E0C3-4F98-BFC5-118EA0054766}" dt="2025-09-17T13:59:15.014" v="577" actId="478"/>
          <ac:spMkLst>
            <pc:docMk/>
            <pc:sldMk cId="3170933932" sldId="329"/>
            <ac:spMk id="12" creationId="{4FE76584-EA1E-5F5F-20D4-07DB42D50850}"/>
          </ac:spMkLst>
        </pc:spChg>
        <pc:spChg chg="add mod">
          <ac:chgData name="Julie Lindholm" userId="583f570d-385d-4314-a92b-bccc1b7483cc" providerId="ADAL" clId="{AE4BE1FD-E0C3-4F98-BFC5-118EA0054766}" dt="2025-09-17T13:59:26.014" v="580" actId="1076"/>
          <ac:spMkLst>
            <pc:docMk/>
            <pc:sldMk cId="3170933932" sldId="329"/>
            <ac:spMk id="14" creationId="{CF30DE06-70BC-1486-77DD-5E016D0DF276}"/>
          </ac:spMkLst>
        </pc:spChg>
        <pc:picChg chg="add del mod">
          <ac:chgData name="Julie Lindholm" userId="583f570d-385d-4314-a92b-bccc1b7483cc" providerId="ADAL" clId="{AE4BE1FD-E0C3-4F98-BFC5-118EA0054766}" dt="2025-09-17T13:58:35.174" v="569" actId="478"/>
          <ac:picMkLst>
            <pc:docMk/>
            <pc:sldMk cId="3170933932" sldId="329"/>
            <ac:picMk id="4" creationId="{EA532F7C-485D-9CC7-5825-01AF9D5B171C}"/>
          </ac:picMkLst>
        </pc:picChg>
        <pc:picChg chg="add mod">
          <ac:chgData name="Julie Lindholm" userId="583f570d-385d-4314-a92b-bccc1b7483cc" providerId="ADAL" clId="{AE4BE1FD-E0C3-4F98-BFC5-118EA0054766}" dt="2025-09-17T13:59:21.264" v="579" actId="1076"/>
          <ac:picMkLst>
            <pc:docMk/>
            <pc:sldMk cId="3170933932" sldId="329"/>
            <ac:picMk id="7" creationId="{27A7EA20-DF29-8384-2566-1AFD055843A6}"/>
          </ac:picMkLst>
        </pc:picChg>
      </pc:sldChg>
      <pc:sldChg chg="ord">
        <pc:chgData name="Julie Lindholm" userId="583f570d-385d-4314-a92b-bccc1b7483cc" providerId="ADAL" clId="{AE4BE1FD-E0C3-4F98-BFC5-118EA0054766}" dt="2025-09-17T13:13:09.003" v="6"/>
        <pc:sldMkLst>
          <pc:docMk/>
          <pc:sldMk cId="3174641472" sldId="398"/>
        </pc:sldMkLst>
      </pc:sldChg>
      <pc:sldChg chg="modSp mod">
        <pc:chgData name="Julie Lindholm" userId="583f570d-385d-4314-a92b-bccc1b7483cc" providerId="ADAL" clId="{AE4BE1FD-E0C3-4F98-BFC5-118EA0054766}" dt="2025-09-17T13:15:43.413" v="98"/>
        <pc:sldMkLst>
          <pc:docMk/>
          <pc:sldMk cId="4059278491" sldId="466"/>
        </pc:sldMkLst>
        <pc:spChg chg="mod">
          <ac:chgData name="Julie Lindholm" userId="583f570d-385d-4314-a92b-bccc1b7483cc" providerId="ADAL" clId="{AE4BE1FD-E0C3-4F98-BFC5-118EA0054766}" dt="2025-09-17T13:15:43.413" v="98"/>
          <ac:spMkLst>
            <pc:docMk/>
            <pc:sldMk cId="4059278491" sldId="466"/>
            <ac:spMk id="2" creationId="{93B04DDD-DADA-1914-27C1-5806D7F5FEFD}"/>
          </ac:spMkLst>
        </pc:spChg>
      </pc:sldChg>
      <pc:sldChg chg="modSp mod">
        <pc:chgData name="Julie Lindholm" userId="583f570d-385d-4314-a92b-bccc1b7483cc" providerId="ADAL" clId="{AE4BE1FD-E0C3-4F98-BFC5-118EA0054766}" dt="2025-09-17T13:27:02.198" v="355" actId="14826"/>
        <pc:sldMkLst>
          <pc:docMk/>
          <pc:sldMk cId="2581160838" sldId="468"/>
        </pc:sldMkLst>
        <pc:picChg chg="mod">
          <ac:chgData name="Julie Lindholm" userId="583f570d-385d-4314-a92b-bccc1b7483cc" providerId="ADAL" clId="{AE4BE1FD-E0C3-4F98-BFC5-118EA0054766}" dt="2025-09-17T13:27:02.198" v="355" actId="14826"/>
          <ac:picMkLst>
            <pc:docMk/>
            <pc:sldMk cId="2581160838" sldId="468"/>
            <ac:picMk id="5" creationId="{814A9E97-1A8F-71EE-B6C7-489C1C82D057}"/>
          </ac:picMkLst>
        </pc:picChg>
      </pc:sldChg>
      <pc:sldChg chg="modSp mod">
        <pc:chgData name="Julie Lindholm" userId="583f570d-385d-4314-a92b-bccc1b7483cc" providerId="ADAL" clId="{AE4BE1FD-E0C3-4F98-BFC5-118EA0054766}" dt="2025-09-17T13:27:41.232" v="356" actId="14826"/>
        <pc:sldMkLst>
          <pc:docMk/>
          <pc:sldMk cId="3042037919" sldId="469"/>
        </pc:sldMkLst>
        <pc:picChg chg="mod">
          <ac:chgData name="Julie Lindholm" userId="583f570d-385d-4314-a92b-bccc1b7483cc" providerId="ADAL" clId="{AE4BE1FD-E0C3-4F98-BFC5-118EA0054766}" dt="2025-09-17T13:27:41.232" v="356" actId="14826"/>
          <ac:picMkLst>
            <pc:docMk/>
            <pc:sldMk cId="3042037919" sldId="469"/>
            <ac:picMk id="5" creationId="{FFE5E52A-AFB6-BACA-2819-9F60961F56D9}"/>
          </ac:picMkLst>
        </pc:picChg>
      </pc:sldChg>
      <pc:sldChg chg="addSp delSp modSp mod modAnim modNotesTx">
        <pc:chgData name="Julie Lindholm" userId="583f570d-385d-4314-a92b-bccc1b7483cc" providerId="ADAL" clId="{AE4BE1FD-E0C3-4F98-BFC5-118EA0054766}" dt="2025-09-17T13:29:08.003" v="375" actId="1076"/>
        <pc:sldMkLst>
          <pc:docMk/>
          <pc:sldMk cId="2191572967" sldId="477"/>
        </pc:sldMkLst>
        <pc:spChg chg="mod">
          <ac:chgData name="Julie Lindholm" userId="583f570d-385d-4314-a92b-bccc1b7483cc" providerId="ADAL" clId="{AE4BE1FD-E0C3-4F98-BFC5-118EA0054766}" dt="2025-09-17T13:29:00.747" v="373" actId="12"/>
          <ac:spMkLst>
            <pc:docMk/>
            <pc:sldMk cId="2191572967" sldId="477"/>
            <ac:spMk id="6" creationId="{75586C05-A341-ADDF-87BE-7500A5FA4526}"/>
          </ac:spMkLst>
        </pc:spChg>
        <pc:spChg chg="add del mod">
          <ac:chgData name="Julie Lindholm" userId="583f570d-385d-4314-a92b-bccc1b7483cc" providerId="ADAL" clId="{AE4BE1FD-E0C3-4F98-BFC5-118EA0054766}" dt="2025-09-17T13:28:51.012" v="369" actId="478"/>
          <ac:spMkLst>
            <pc:docMk/>
            <pc:sldMk cId="2191572967" sldId="477"/>
            <ac:spMk id="7" creationId="{5E185FBB-B15F-054C-B5A5-93F8E1B935CC}"/>
          </ac:spMkLst>
        </pc:spChg>
        <pc:picChg chg="mod">
          <ac:chgData name="Julie Lindholm" userId="583f570d-385d-4314-a92b-bccc1b7483cc" providerId="ADAL" clId="{AE4BE1FD-E0C3-4F98-BFC5-118EA0054766}" dt="2025-09-17T13:29:08.003" v="375" actId="1076"/>
          <ac:picMkLst>
            <pc:docMk/>
            <pc:sldMk cId="2191572967" sldId="477"/>
            <ac:picMk id="3" creationId="{432335A0-A239-28D5-DDEC-28A6E0A4564D}"/>
          </ac:picMkLst>
        </pc:picChg>
        <pc:picChg chg="add mod">
          <ac:chgData name="Julie Lindholm" userId="583f570d-385d-4314-a92b-bccc1b7483cc" providerId="ADAL" clId="{AE4BE1FD-E0C3-4F98-BFC5-118EA0054766}" dt="2025-09-17T13:23:43.052" v="338" actId="1076"/>
          <ac:picMkLst>
            <pc:docMk/>
            <pc:sldMk cId="2191572967" sldId="477"/>
            <ac:picMk id="4" creationId="{E28BC69C-983E-A4F6-C481-41B6F2D9166F}"/>
          </ac:picMkLst>
        </pc:picChg>
      </pc:sldChg>
      <pc:sldChg chg="modSp mod">
        <pc:chgData name="Julie Lindholm" userId="583f570d-385d-4314-a92b-bccc1b7483cc" providerId="ADAL" clId="{AE4BE1FD-E0C3-4F98-BFC5-118EA0054766}" dt="2025-09-17T13:30:44.524" v="377" actId="14826"/>
        <pc:sldMkLst>
          <pc:docMk/>
          <pc:sldMk cId="3972359706" sldId="482"/>
        </pc:sldMkLst>
        <pc:picChg chg="mod">
          <ac:chgData name="Julie Lindholm" userId="583f570d-385d-4314-a92b-bccc1b7483cc" providerId="ADAL" clId="{AE4BE1FD-E0C3-4F98-BFC5-118EA0054766}" dt="2025-09-17T13:30:19.470" v="376" actId="14826"/>
          <ac:picMkLst>
            <pc:docMk/>
            <pc:sldMk cId="3972359706" sldId="482"/>
            <ac:picMk id="4" creationId="{04B6BBD7-24A3-72CA-907B-DAA7F88FA4FB}"/>
          </ac:picMkLst>
        </pc:picChg>
        <pc:picChg chg="mod">
          <ac:chgData name="Julie Lindholm" userId="583f570d-385d-4314-a92b-bccc1b7483cc" providerId="ADAL" clId="{AE4BE1FD-E0C3-4F98-BFC5-118EA0054766}" dt="2025-09-17T13:30:44.524" v="377" actId="14826"/>
          <ac:picMkLst>
            <pc:docMk/>
            <pc:sldMk cId="3972359706" sldId="482"/>
            <ac:picMk id="5" creationId="{720D488A-47B8-6949-5BA3-A5E692DCF756}"/>
          </ac:picMkLst>
        </pc:picChg>
      </pc:sldChg>
      <pc:sldChg chg="addSp delSp modSp mod">
        <pc:chgData name="Julie Lindholm" userId="583f570d-385d-4314-a92b-bccc1b7483cc" providerId="ADAL" clId="{AE4BE1FD-E0C3-4F98-BFC5-118EA0054766}" dt="2025-09-17T13:33:16.357" v="388" actId="1076"/>
        <pc:sldMkLst>
          <pc:docMk/>
          <pc:sldMk cId="3247222299" sldId="483"/>
        </pc:sldMkLst>
        <pc:picChg chg="del mod">
          <ac:chgData name="Julie Lindholm" userId="583f570d-385d-4314-a92b-bccc1b7483cc" providerId="ADAL" clId="{AE4BE1FD-E0C3-4F98-BFC5-118EA0054766}" dt="2025-09-17T13:33:12.734" v="386" actId="478"/>
          <ac:picMkLst>
            <pc:docMk/>
            <pc:sldMk cId="3247222299" sldId="483"/>
            <ac:picMk id="3" creationId="{04276ADE-FC4C-7698-C98F-E42EAA5E46B3}"/>
          </ac:picMkLst>
        </pc:picChg>
        <pc:picChg chg="del mod">
          <ac:chgData name="Julie Lindholm" userId="583f570d-385d-4314-a92b-bccc1b7483cc" providerId="ADAL" clId="{AE4BE1FD-E0C3-4F98-BFC5-118EA0054766}" dt="2025-09-17T13:32:38.051" v="383" actId="478"/>
          <ac:picMkLst>
            <pc:docMk/>
            <pc:sldMk cId="3247222299" sldId="483"/>
            <ac:picMk id="4" creationId="{08A613BD-02FF-E7A5-74DD-3FF25F2AC179}"/>
          </ac:picMkLst>
        </pc:picChg>
        <pc:picChg chg="add mod">
          <ac:chgData name="Julie Lindholm" userId="583f570d-385d-4314-a92b-bccc1b7483cc" providerId="ADAL" clId="{AE4BE1FD-E0C3-4F98-BFC5-118EA0054766}" dt="2025-09-17T13:32:54.787" v="385" actId="1076"/>
          <ac:picMkLst>
            <pc:docMk/>
            <pc:sldMk cId="3247222299" sldId="483"/>
            <ac:picMk id="5" creationId="{ECC36FD5-8EC6-9ECC-F29E-2774F4C41453}"/>
          </ac:picMkLst>
        </pc:picChg>
        <pc:picChg chg="add mod">
          <ac:chgData name="Julie Lindholm" userId="583f570d-385d-4314-a92b-bccc1b7483cc" providerId="ADAL" clId="{AE4BE1FD-E0C3-4F98-BFC5-118EA0054766}" dt="2025-09-17T13:33:16.357" v="388" actId="1076"/>
          <ac:picMkLst>
            <pc:docMk/>
            <pc:sldMk cId="3247222299" sldId="483"/>
            <ac:picMk id="7" creationId="{CC38533A-2635-7815-D953-36DF41E63156}"/>
          </ac:picMkLst>
        </pc:picChg>
      </pc:sldChg>
      <pc:sldChg chg="modSp mod">
        <pc:chgData name="Julie Lindholm" userId="583f570d-385d-4314-a92b-bccc1b7483cc" providerId="ADAL" clId="{AE4BE1FD-E0C3-4F98-BFC5-118EA0054766}" dt="2025-09-17T13:33:44.943" v="389" actId="14826"/>
        <pc:sldMkLst>
          <pc:docMk/>
          <pc:sldMk cId="912235876" sldId="485"/>
        </pc:sldMkLst>
        <pc:picChg chg="mod">
          <ac:chgData name="Julie Lindholm" userId="583f570d-385d-4314-a92b-bccc1b7483cc" providerId="ADAL" clId="{AE4BE1FD-E0C3-4F98-BFC5-118EA0054766}" dt="2025-09-17T13:33:44.943" v="389" actId="14826"/>
          <ac:picMkLst>
            <pc:docMk/>
            <pc:sldMk cId="912235876" sldId="485"/>
            <ac:picMk id="4" creationId="{FC3B001C-3431-113A-2D0E-6571A6425D6D}"/>
          </ac:picMkLst>
        </pc:picChg>
      </pc:sldChg>
      <pc:sldChg chg="modSp mod">
        <pc:chgData name="Julie Lindholm" userId="583f570d-385d-4314-a92b-bccc1b7483cc" providerId="ADAL" clId="{AE4BE1FD-E0C3-4F98-BFC5-118EA0054766}" dt="2025-09-17T13:34:29.657" v="393" actId="1036"/>
        <pc:sldMkLst>
          <pc:docMk/>
          <pc:sldMk cId="2892408001" sldId="487"/>
        </pc:sldMkLst>
        <pc:picChg chg="mod">
          <ac:chgData name="Julie Lindholm" userId="583f570d-385d-4314-a92b-bccc1b7483cc" providerId="ADAL" clId="{AE4BE1FD-E0C3-4F98-BFC5-118EA0054766}" dt="2025-09-17T13:34:29.657" v="393" actId="1036"/>
          <ac:picMkLst>
            <pc:docMk/>
            <pc:sldMk cId="2892408001" sldId="487"/>
            <ac:picMk id="4" creationId="{0ABF7E82-5962-0D1D-4EC4-97657086D6F1}"/>
          </ac:picMkLst>
        </pc:picChg>
      </pc:sldChg>
      <pc:sldChg chg="addSp modSp mod modAnim modNotesTx">
        <pc:chgData name="Julie Lindholm" userId="583f570d-385d-4314-a92b-bccc1b7483cc" providerId="ADAL" clId="{AE4BE1FD-E0C3-4F98-BFC5-118EA0054766}" dt="2025-09-17T13:41:18.023" v="438" actId="20577"/>
        <pc:sldMkLst>
          <pc:docMk/>
          <pc:sldMk cId="3387439378" sldId="496"/>
        </pc:sldMkLst>
        <pc:spChg chg="mod">
          <ac:chgData name="Julie Lindholm" userId="583f570d-385d-4314-a92b-bccc1b7483cc" providerId="ADAL" clId="{AE4BE1FD-E0C3-4F98-BFC5-118EA0054766}" dt="2025-09-17T13:41:18.023" v="438" actId="20577"/>
          <ac:spMkLst>
            <pc:docMk/>
            <pc:sldMk cId="3387439378" sldId="496"/>
            <ac:spMk id="4" creationId="{2B0A2271-1F1C-4E8F-1657-E90ACA782864}"/>
          </ac:spMkLst>
        </pc:spChg>
        <pc:picChg chg="add mod">
          <ac:chgData name="Julie Lindholm" userId="583f570d-385d-4314-a92b-bccc1b7483cc" providerId="ADAL" clId="{AE4BE1FD-E0C3-4F98-BFC5-118EA0054766}" dt="2025-09-17T13:40:54.119" v="428" actId="14100"/>
          <ac:picMkLst>
            <pc:docMk/>
            <pc:sldMk cId="3387439378" sldId="496"/>
            <ac:picMk id="3" creationId="{92F03F8C-2795-E72D-9F0C-3E28456F2E24}"/>
          </ac:picMkLst>
        </pc:picChg>
        <pc:picChg chg="mod">
          <ac:chgData name="Julie Lindholm" userId="583f570d-385d-4314-a92b-bccc1b7483cc" providerId="ADAL" clId="{AE4BE1FD-E0C3-4F98-BFC5-118EA0054766}" dt="2025-09-17T13:40:22.183" v="422" actId="1076"/>
          <ac:picMkLst>
            <pc:docMk/>
            <pc:sldMk cId="3387439378" sldId="496"/>
            <ac:picMk id="5" creationId="{2F28C948-46F7-FCBE-5431-292ED15DED4B}"/>
          </ac:picMkLst>
        </pc:picChg>
      </pc:sldChg>
      <pc:sldChg chg="modSp mod">
        <pc:chgData name="Julie Lindholm" userId="583f570d-385d-4314-a92b-bccc1b7483cc" providerId="ADAL" clId="{AE4BE1FD-E0C3-4F98-BFC5-118EA0054766}" dt="2025-09-17T13:42:54.267" v="441" actId="14826"/>
        <pc:sldMkLst>
          <pc:docMk/>
          <pc:sldMk cId="3655363397" sldId="497"/>
        </pc:sldMkLst>
        <pc:picChg chg="mod">
          <ac:chgData name="Julie Lindholm" userId="583f570d-385d-4314-a92b-bccc1b7483cc" providerId="ADAL" clId="{AE4BE1FD-E0C3-4F98-BFC5-118EA0054766}" dt="2025-09-17T13:42:54.267" v="441" actId="14826"/>
          <ac:picMkLst>
            <pc:docMk/>
            <pc:sldMk cId="3655363397" sldId="497"/>
            <ac:picMk id="3" creationId="{089843F5-82A2-7AFF-F7D4-0837679FD582}"/>
          </ac:picMkLst>
        </pc:picChg>
        <pc:picChg chg="mod">
          <ac:chgData name="Julie Lindholm" userId="583f570d-385d-4314-a92b-bccc1b7483cc" providerId="ADAL" clId="{AE4BE1FD-E0C3-4F98-BFC5-118EA0054766}" dt="2025-09-17T13:41:55.206" v="439" actId="14826"/>
          <ac:picMkLst>
            <pc:docMk/>
            <pc:sldMk cId="3655363397" sldId="497"/>
            <ac:picMk id="5" creationId="{E183CB45-4ED5-9D3B-C549-8BFE3C2C9A10}"/>
          </ac:picMkLst>
        </pc:picChg>
        <pc:picChg chg="mod">
          <ac:chgData name="Julie Lindholm" userId="583f570d-385d-4314-a92b-bccc1b7483cc" providerId="ADAL" clId="{AE4BE1FD-E0C3-4F98-BFC5-118EA0054766}" dt="2025-09-17T13:42:30.944" v="440" actId="14826"/>
          <ac:picMkLst>
            <pc:docMk/>
            <pc:sldMk cId="3655363397" sldId="497"/>
            <ac:picMk id="9" creationId="{CCA3E9A2-98DA-1C43-1B99-153AF352B1E2}"/>
          </ac:picMkLst>
        </pc:picChg>
      </pc:sldChg>
      <pc:sldChg chg="modSp mod">
        <pc:chgData name="Julie Lindholm" userId="583f570d-385d-4314-a92b-bccc1b7483cc" providerId="ADAL" clId="{AE4BE1FD-E0C3-4F98-BFC5-118EA0054766}" dt="2025-09-17T13:43:26.050" v="443" actId="1076"/>
        <pc:sldMkLst>
          <pc:docMk/>
          <pc:sldMk cId="129670622" sldId="498"/>
        </pc:sldMkLst>
        <pc:picChg chg="mod">
          <ac:chgData name="Julie Lindholm" userId="583f570d-385d-4314-a92b-bccc1b7483cc" providerId="ADAL" clId="{AE4BE1FD-E0C3-4F98-BFC5-118EA0054766}" dt="2025-09-17T13:43:26.050" v="443" actId="1076"/>
          <ac:picMkLst>
            <pc:docMk/>
            <pc:sldMk cId="129670622" sldId="498"/>
            <ac:picMk id="5" creationId="{DD2CB6A9-C387-E018-D096-58BD8D8BC2CA}"/>
          </ac:picMkLst>
        </pc:picChg>
      </pc:sldChg>
      <pc:sldChg chg="modSp mod">
        <pc:chgData name="Julie Lindholm" userId="583f570d-385d-4314-a92b-bccc1b7483cc" providerId="ADAL" clId="{AE4BE1FD-E0C3-4F98-BFC5-118EA0054766}" dt="2025-09-17T13:43:56.972" v="444" actId="14826"/>
        <pc:sldMkLst>
          <pc:docMk/>
          <pc:sldMk cId="2457469174" sldId="500"/>
        </pc:sldMkLst>
        <pc:picChg chg="mod">
          <ac:chgData name="Julie Lindholm" userId="583f570d-385d-4314-a92b-bccc1b7483cc" providerId="ADAL" clId="{AE4BE1FD-E0C3-4F98-BFC5-118EA0054766}" dt="2025-09-17T13:43:56.972" v="444" actId="14826"/>
          <ac:picMkLst>
            <pc:docMk/>
            <pc:sldMk cId="2457469174" sldId="500"/>
            <ac:picMk id="5" creationId="{39E4DA37-8B26-77F6-B980-32CB00874962}"/>
          </ac:picMkLst>
        </pc:picChg>
      </pc:sldChg>
      <pc:sldChg chg="modSp mod">
        <pc:chgData name="Julie Lindholm" userId="583f570d-385d-4314-a92b-bccc1b7483cc" providerId="ADAL" clId="{AE4BE1FD-E0C3-4F98-BFC5-118EA0054766}" dt="2025-09-17T13:49:49.545" v="478" actId="1038"/>
        <pc:sldMkLst>
          <pc:docMk/>
          <pc:sldMk cId="1320563241" sldId="501"/>
        </pc:sldMkLst>
        <pc:picChg chg="mod ord">
          <ac:chgData name="Julie Lindholm" userId="583f570d-385d-4314-a92b-bccc1b7483cc" providerId="ADAL" clId="{AE4BE1FD-E0C3-4F98-BFC5-118EA0054766}" dt="2025-09-17T13:44:49.860" v="449" actId="166"/>
          <ac:picMkLst>
            <pc:docMk/>
            <pc:sldMk cId="1320563241" sldId="501"/>
            <ac:picMk id="5" creationId="{98F94378-B9C4-A29B-347D-79696DFDFC66}"/>
          </ac:picMkLst>
        </pc:picChg>
        <pc:picChg chg="mod">
          <ac:chgData name="Julie Lindholm" userId="583f570d-385d-4314-a92b-bccc1b7483cc" providerId="ADAL" clId="{AE4BE1FD-E0C3-4F98-BFC5-118EA0054766}" dt="2025-09-17T13:49:49.545" v="478" actId="1038"/>
          <ac:picMkLst>
            <pc:docMk/>
            <pc:sldMk cId="1320563241" sldId="501"/>
            <ac:picMk id="7" creationId="{FF1B9C1F-86E1-A298-89BE-702AC329F95D}"/>
          </ac:picMkLst>
        </pc:picChg>
      </pc:sldChg>
      <pc:sldChg chg="modSp mod">
        <pc:chgData name="Julie Lindholm" userId="583f570d-385d-4314-a92b-bccc1b7483cc" providerId="ADAL" clId="{AE4BE1FD-E0C3-4F98-BFC5-118EA0054766}" dt="2025-09-17T13:46:43.017" v="454" actId="14826"/>
        <pc:sldMkLst>
          <pc:docMk/>
          <pc:sldMk cId="2473924241" sldId="502"/>
        </pc:sldMkLst>
        <pc:picChg chg="mod">
          <ac:chgData name="Julie Lindholm" userId="583f570d-385d-4314-a92b-bccc1b7483cc" providerId="ADAL" clId="{AE4BE1FD-E0C3-4F98-BFC5-118EA0054766}" dt="2025-09-17T13:46:43.017" v="454" actId="14826"/>
          <ac:picMkLst>
            <pc:docMk/>
            <pc:sldMk cId="2473924241" sldId="502"/>
            <ac:picMk id="5" creationId="{B94FFE5D-B32B-E19A-4648-64341F4F5B21}"/>
          </ac:picMkLst>
        </pc:picChg>
      </pc:sldChg>
      <pc:sldChg chg="modSp mod">
        <pc:chgData name="Julie Lindholm" userId="583f570d-385d-4314-a92b-bccc1b7483cc" providerId="ADAL" clId="{AE4BE1FD-E0C3-4F98-BFC5-118EA0054766}" dt="2025-09-17T13:46:19.129" v="453" actId="1076"/>
        <pc:sldMkLst>
          <pc:docMk/>
          <pc:sldMk cId="932069598" sldId="503"/>
        </pc:sldMkLst>
        <pc:picChg chg="mod">
          <ac:chgData name="Julie Lindholm" userId="583f570d-385d-4314-a92b-bccc1b7483cc" providerId="ADAL" clId="{AE4BE1FD-E0C3-4F98-BFC5-118EA0054766}" dt="2025-09-17T13:45:53.275" v="451" actId="14826"/>
          <ac:picMkLst>
            <pc:docMk/>
            <pc:sldMk cId="932069598" sldId="503"/>
            <ac:picMk id="5" creationId="{810588AC-7384-E5EC-8702-3308B9A4C8D7}"/>
          </ac:picMkLst>
        </pc:picChg>
        <pc:picChg chg="mod">
          <ac:chgData name="Julie Lindholm" userId="583f570d-385d-4314-a92b-bccc1b7483cc" providerId="ADAL" clId="{AE4BE1FD-E0C3-4F98-BFC5-118EA0054766}" dt="2025-09-17T13:46:19.129" v="453" actId="1076"/>
          <ac:picMkLst>
            <pc:docMk/>
            <pc:sldMk cId="932069598" sldId="503"/>
            <ac:picMk id="7" creationId="{94C5A72A-E8E6-C8D2-ECF9-89F321A2A431}"/>
          </ac:picMkLst>
        </pc:picChg>
      </pc:sldChg>
      <pc:sldChg chg="addSp delSp modSp mod">
        <pc:chgData name="Julie Lindholm" userId="583f570d-385d-4314-a92b-bccc1b7483cc" providerId="ADAL" clId="{AE4BE1FD-E0C3-4F98-BFC5-118EA0054766}" dt="2025-09-17T13:47:32.349" v="458" actId="1076"/>
        <pc:sldMkLst>
          <pc:docMk/>
          <pc:sldMk cId="2900986594" sldId="504"/>
        </pc:sldMkLst>
        <pc:picChg chg="del">
          <ac:chgData name="Julie Lindholm" userId="583f570d-385d-4314-a92b-bccc1b7483cc" providerId="ADAL" clId="{AE4BE1FD-E0C3-4F98-BFC5-118EA0054766}" dt="2025-09-17T13:47:26.869" v="456" actId="478"/>
          <ac:picMkLst>
            <pc:docMk/>
            <pc:sldMk cId="2900986594" sldId="504"/>
            <ac:picMk id="3" creationId="{B5171639-6765-0E47-FCE8-2BFC07DD6FA3}"/>
          </ac:picMkLst>
        </pc:picChg>
        <pc:picChg chg="del">
          <ac:chgData name="Julie Lindholm" userId="583f570d-385d-4314-a92b-bccc1b7483cc" providerId="ADAL" clId="{AE4BE1FD-E0C3-4F98-BFC5-118EA0054766}" dt="2025-09-17T13:47:25.621" v="455" actId="478"/>
          <ac:picMkLst>
            <pc:docMk/>
            <pc:sldMk cId="2900986594" sldId="504"/>
            <ac:picMk id="5" creationId="{E04D48CF-34F5-742F-5E0F-559FA3E1D169}"/>
          </ac:picMkLst>
        </pc:picChg>
        <pc:picChg chg="add mod">
          <ac:chgData name="Julie Lindholm" userId="583f570d-385d-4314-a92b-bccc1b7483cc" providerId="ADAL" clId="{AE4BE1FD-E0C3-4F98-BFC5-118EA0054766}" dt="2025-09-17T13:47:27.601" v="457"/>
          <ac:picMkLst>
            <pc:docMk/>
            <pc:sldMk cId="2900986594" sldId="504"/>
            <ac:picMk id="6" creationId="{0CA85733-D76E-12EF-BAB3-6106BFEC9BD6}"/>
          </ac:picMkLst>
        </pc:picChg>
        <pc:picChg chg="add mod">
          <ac:chgData name="Julie Lindholm" userId="583f570d-385d-4314-a92b-bccc1b7483cc" providerId="ADAL" clId="{AE4BE1FD-E0C3-4F98-BFC5-118EA0054766}" dt="2025-09-17T13:47:32.349" v="458" actId="1076"/>
          <ac:picMkLst>
            <pc:docMk/>
            <pc:sldMk cId="2900986594" sldId="504"/>
            <ac:picMk id="7" creationId="{8B4A0FE6-AE9A-7C5E-8F9E-18CC5F0A81D0}"/>
          </ac:picMkLst>
        </pc:picChg>
      </pc:sldChg>
      <pc:sldChg chg="addSp delSp modSp mod">
        <pc:chgData name="Julie Lindholm" userId="583f570d-385d-4314-a92b-bccc1b7483cc" providerId="ADAL" clId="{AE4BE1FD-E0C3-4F98-BFC5-118EA0054766}" dt="2025-09-17T13:49:28.138" v="476" actId="1076"/>
        <pc:sldMkLst>
          <pc:docMk/>
          <pc:sldMk cId="1332328321" sldId="506"/>
        </pc:sldMkLst>
        <pc:picChg chg="del">
          <ac:chgData name="Julie Lindholm" userId="583f570d-385d-4314-a92b-bccc1b7483cc" providerId="ADAL" clId="{AE4BE1FD-E0C3-4F98-BFC5-118EA0054766}" dt="2025-09-17T13:47:49.994" v="459" actId="478"/>
          <ac:picMkLst>
            <pc:docMk/>
            <pc:sldMk cId="1332328321" sldId="506"/>
            <ac:picMk id="3" creationId="{6EF047F6-8CAD-D755-A28E-D1BE9B7874AD}"/>
          </ac:picMkLst>
        </pc:picChg>
        <pc:picChg chg="add mod ord">
          <ac:chgData name="Julie Lindholm" userId="583f570d-385d-4314-a92b-bccc1b7483cc" providerId="ADAL" clId="{AE4BE1FD-E0C3-4F98-BFC5-118EA0054766}" dt="2025-09-17T13:48:00.173" v="463" actId="167"/>
          <ac:picMkLst>
            <pc:docMk/>
            <pc:sldMk cId="1332328321" sldId="506"/>
            <ac:picMk id="5" creationId="{73F7BBAA-CB12-34CF-363E-9D5203263334}"/>
          </ac:picMkLst>
        </pc:picChg>
        <pc:picChg chg="del">
          <ac:chgData name="Julie Lindholm" userId="583f570d-385d-4314-a92b-bccc1b7483cc" providerId="ADAL" clId="{AE4BE1FD-E0C3-4F98-BFC5-118EA0054766}" dt="2025-09-17T13:48:17.766" v="464" actId="478"/>
          <ac:picMkLst>
            <pc:docMk/>
            <pc:sldMk cId="1332328321" sldId="506"/>
            <ac:picMk id="6" creationId="{5D156273-C6E4-002D-47CC-67F65D249B47}"/>
          </ac:picMkLst>
        </pc:picChg>
        <pc:picChg chg="add mod">
          <ac:chgData name="Julie Lindholm" userId="583f570d-385d-4314-a92b-bccc1b7483cc" providerId="ADAL" clId="{AE4BE1FD-E0C3-4F98-BFC5-118EA0054766}" dt="2025-09-17T13:48:29.558" v="468" actId="1076"/>
          <ac:picMkLst>
            <pc:docMk/>
            <pc:sldMk cId="1332328321" sldId="506"/>
            <ac:picMk id="7" creationId="{D8704C27-5002-3B11-E3DB-02C06D5C22E0}"/>
          </ac:picMkLst>
        </pc:picChg>
        <pc:picChg chg="mod ord">
          <ac:chgData name="Julie Lindholm" userId="583f570d-385d-4314-a92b-bccc1b7483cc" providerId="ADAL" clId="{AE4BE1FD-E0C3-4F98-BFC5-118EA0054766}" dt="2025-09-17T13:49:28.138" v="476" actId="1076"/>
          <ac:picMkLst>
            <pc:docMk/>
            <pc:sldMk cId="1332328321" sldId="506"/>
            <ac:picMk id="8" creationId="{FDA5B47C-5A29-6972-A273-7AD9417AF39A}"/>
          </ac:picMkLst>
        </pc:picChg>
      </pc:sldChg>
      <pc:sldChg chg="addSp delSp modSp mod">
        <pc:chgData name="Julie Lindholm" userId="583f570d-385d-4314-a92b-bccc1b7483cc" providerId="ADAL" clId="{AE4BE1FD-E0C3-4F98-BFC5-118EA0054766}" dt="2025-09-17T13:50:07.107" v="481"/>
        <pc:sldMkLst>
          <pc:docMk/>
          <pc:sldMk cId="1719683686" sldId="508"/>
        </pc:sldMkLst>
        <pc:picChg chg="add mod">
          <ac:chgData name="Julie Lindholm" userId="583f570d-385d-4314-a92b-bccc1b7483cc" providerId="ADAL" clId="{AE4BE1FD-E0C3-4F98-BFC5-118EA0054766}" dt="2025-09-17T13:50:07.107" v="481"/>
          <ac:picMkLst>
            <pc:docMk/>
            <pc:sldMk cId="1719683686" sldId="508"/>
            <ac:picMk id="3" creationId="{2C56A9E8-97B2-6F46-6E1D-579CF018C758}"/>
          </ac:picMkLst>
        </pc:picChg>
        <pc:picChg chg="add mod">
          <ac:chgData name="Julie Lindholm" userId="583f570d-385d-4314-a92b-bccc1b7483cc" providerId="ADAL" clId="{AE4BE1FD-E0C3-4F98-BFC5-118EA0054766}" dt="2025-09-17T13:50:07.107" v="481"/>
          <ac:picMkLst>
            <pc:docMk/>
            <pc:sldMk cId="1719683686" sldId="508"/>
            <ac:picMk id="5" creationId="{98FFE55B-0455-D3CB-722A-65F70FF5E0DC}"/>
          </ac:picMkLst>
        </pc:picChg>
        <pc:picChg chg="del">
          <ac:chgData name="Julie Lindholm" userId="583f570d-385d-4314-a92b-bccc1b7483cc" providerId="ADAL" clId="{AE4BE1FD-E0C3-4F98-BFC5-118EA0054766}" dt="2025-09-17T13:50:04.808" v="479" actId="478"/>
          <ac:picMkLst>
            <pc:docMk/>
            <pc:sldMk cId="1719683686" sldId="508"/>
            <ac:picMk id="8" creationId="{386F0BD1-EA84-7305-B1D9-7FC0E2414987}"/>
          </ac:picMkLst>
        </pc:picChg>
        <pc:picChg chg="del">
          <ac:chgData name="Julie Lindholm" userId="583f570d-385d-4314-a92b-bccc1b7483cc" providerId="ADAL" clId="{AE4BE1FD-E0C3-4F98-BFC5-118EA0054766}" dt="2025-09-17T13:50:06.404" v="480" actId="478"/>
          <ac:picMkLst>
            <pc:docMk/>
            <pc:sldMk cId="1719683686" sldId="508"/>
            <ac:picMk id="9" creationId="{BC4766B9-C902-35D2-FCE6-965631389D4E}"/>
          </ac:picMkLst>
        </pc:picChg>
      </pc:sldChg>
      <pc:sldChg chg="addSp delSp modSp mod">
        <pc:chgData name="Julie Lindholm" userId="583f570d-385d-4314-a92b-bccc1b7483cc" providerId="ADAL" clId="{AE4BE1FD-E0C3-4F98-BFC5-118EA0054766}" dt="2025-09-17T13:50:38.720" v="486" actId="1076"/>
        <pc:sldMkLst>
          <pc:docMk/>
          <pc:sldMk cId="929948419" sldId="512"/>
        </pc:sldMkLst>
        <pc:picChg chg="del">
          <ac:chgData name="Julie Lindholm" userId="583f570d-385d-4314-a92b-bccc1b7483cc" providerId="ADAL" clId="{AE4BE1FD-E0C3-4F98-BFC5-118EA0054766}" dt="2025-09-17T13:50:31.942" v="482" actId="478"/>
          <ac:picMkLst>
            <pc:docMk/>
            <pc:sldMk cId="929948419" sldId="512"/>
            <ac:picMk id="3" creationId="{798F62E3-0D18-B238-F496-63DC2F04272A}"/>
          </ac:picMkLst>
        </pc:picChg>
        <pc:picChg chg="del">
          <ac:chgData name="Julie Lindholm" userId="583f570d-385d-4314-a92b-bccc1b7483cc" providerId="ADAL" clId="{AE4BE1FD-E0C3-4F98-BFC5-118EA0054766}" dt="2025-09-17T13:50:33.448" v="483" actId="478"/>
          <ac:picMkLst>
            <pc:docMk/>
            <pc:sldMk cId="929948419" sldId="512"/>
            <ac:picMk id="5" creationId="{C3E9EF1D-F728-4702-A23C-9B5F9AEDFAB6}"/>
          </ac:picMkLst>
        </pc:picChg>
        <pc:picChg chg="del">
          <ac:chgData name="Julie Lindholm" userId="583f570d-385d-4314-a92b-bccc1b7483cc" providerId="ADAL" clId="{AE4BE1FD-E0C3-4F98-BFC5-118EA0054766}" dt="2025-09-17T13:50:35.381" v="484" actId="478"/>
          <ac:picMkLst>
            <pc:docMk/>
            <pc:sldMk cId="929948419" sldId="512"/>
            <ac:picMk id="6" creationId="{D97C0DDC-CE7A-151C-4671-1876380DBC8E}"/>
          </ac:picMkLst>
        </pc:picChg>
        <pc:picChg chg="add mod">
          <ac:chgData name="Julie Lindholm" userId="583f570d-385d-4314-a92b-bccc1b7483cc" providerId="ADAL" clId="{AE4BE1FD-E0C3-4F98-BFC5-118EA0054766}" dt="2025-09-17T13:50:38.720" v="486" actId="1076"/>
          <ac:picMkLst>
            <pc:docMk/>
            <pc:sldMk cId="929948419" sldId="512"/>
            <ac:picMk id="7" creationId="{42CAA2C2-58EB-B8EE-8791-D35935BFAA74}"/>
          </ac:picMkLst>
        </pc:picChg>
        <pc:picChg chg="add mod">
          <ac:chgData name="Julie Lindholm" userId="583f570d-385d-4314-a92b-bccc1b7483cc" providerId="ADAL" clId="{AE4BE1FD-E0C3-4F98-BFC5-118EA0054766}" dt="2025-09-17T13:50:38.720" v="486" actId="1076"/>
          <ac:picMkLst>
            <pc:docMk/>
            <pc:sldMk cId="929948419" sldId="512"/>
            <ac:picMk id="8" creationId="{EFC6716B-2108-7262-9834-95490553007F}"/>
          </ac:picMkLst>
        </pc:picChg>
        <pc:picChg chg="add mod">
          <ac:chgData name="Julie Lindholm" userId="583f570d-385d-4314-a92b-bccc1b7483cc" providerId="ADAL" clId="{AE4BE1FD-E0C3-4F98-BFC5-118EA0054766}" dt="2025-09-17T13:50:38.720" v="486" actId="1076"/>
          <ac:picMkLst>
            <pc:docMk/>
            <pc:sldMk cId="929948419" sldId="512"/>
            <ac:picMk id="9" creationId="{CED01AFC-F03F-F041-4F60-037EBB9B79DB}"/>
          </ac:picMkLst>
        </pc:picChg>
      </pc:sldChg>
      <pc:sldChg chg="addSp delSp modSp new mod modAnim modNotesTx">
        <pc:chgData name="Julie Lindholm" userId="583f570d-385d-4314-a92b-bccc1b7483cc" providerId="ADAL" clId="{AE4BE1FD-E0C3-4F98-BFC5-118EA0054766}" dt="2025-09-17T13:25:23.251" v="354" actId="1076"/>
        <pc:sldMkLst>
          <pc:docMk/>
          <pc:sldMk cId="2604846182" sldId="516"/>
        </pc:sldMkLst>
        <pc:spChg chg="mod">
          <ac:chgData name="Julie Lindholm" userId="583f570d-385d-4314-a92b-bccc1b7483cc" providerId="ADAL" clId="{AE4BE1FD-E0C3-4F98-BFC5-118EA0054766}" dt="2025-09-17T13:15:17.502" v="90" actId="207"/>
          <ac:spMkLst>
            <pc:docMk/>
            <pc:sldMk cId="2604846182" sldId="516"/>
            <ac:spMk id="2" creationId="{371E6A35-3DD2-A309-6F45-A120B03B4854}"/>
          </ac:spMkLst>
        </pc:spChg>
        <pc:spChg chg="add del">
          <ac:chgData name="Julie Lindholm" userId="583f570d-385d-4314-a92b-bccc1b7483cc" providerId="ADAL" clId="{AE4BE1FD-E0C3-4F98-BFC5-118EA0054766}" dt="2025-09-17T13:12:58.653" v="2" actId="22"/>
          <ac:spMkLst>
            <pc:docMk/>
            <pc:sldMk cId="2604846182" sldId="516"/>
            <ac:spMk id="4" creationId="{0B61F935-D509-F03F-9827-FCBD7ABEB565}"/>
          </ac:spMkLst>
        </pc:spChg>
        <pc:spChg chg="add mod">
          <ac:chgData name="Julie Lindholm" userId="583f570d-385d-4314-a92b-bccc1b7483cc" providerId="ADAL" clId="{AE4BE1FD-E0C3-4F98-BFC5-118EA0054766}" dt="2025-09-17T13:25:23.251" v="354" actId="1076"/>
          <ac:spMkLst>
            <pc:docMk/>
            <pc:sldMk cId="2604846182" sldId="516"/>
            <ac:spMk id="7" creationId="{3F97F3CA-3A4A-634B-FED2-7D0335551740}"/>
          </ac:spMkLst>
        </pc:spChg>
        <pc:picChg chg="add mod">
          <ac:chgData name="Julie Lindholm" userId="583f570d-385d-4314-a92b-bccc1b7483cc" providerId="ADAL" clId="{AE4BE1FD-E0C3-4F98-BFC5-118EA0054766}" dt="2025-09-17T13:14:51.439" v="38" actId="1076"/>
          <ac:picMkLst>
            <pc:docMk/>
            <pc:sldMk cId="2604846182" sldId="516"/>
            <ac:picMk id="5" creationId="{15597F01-9A8C-E12A-211B-DCE780DB6002}"/>
          </ac:picMkLst>
        </pc:picChg>
      </pc:sldChg>
      <pc:sldChg chg="addSp modSp new mod">
        <pc:chgData name="Julie Lindholm" userId="583f570d-385d-4314-a92b-bccc1b7483cc" providerId="ADAL" clId="{AE4BE1FD-E0C3-4F98-BFC5-118EA0054766}" dt="2025-09-17T13:17:49.474" v="236" actId="1076"/>
        <pc:sldMkLst>
          <pc:docMk/>
          <pc:sldMk cId="4248255611" sldId="517"/>
        </pc:sldMkLst>
        <pc:spChg chg="mod">
          <ac:chgData name="Julie Lindholm" userId="583f570d-385d-4314-a92b-bccc1b7483cc" providerId="ADAL" clId="{AE4BE1FD-E0C3-4F98-BFC5-118EA0054766}" dt="2025-09-17T13:17:46.920" v="235" actId="1076"/>
          <ac:spMkLst>
            <pc:docMk/>
            <pc:sldMk cId="4248255611" sldId="517"/>
            <ac:spMk id="2" creationId="{23C4465B-CD1B-DAD5-A026-7DCE1A1DA0E2}"/>
          </ac:spMkLst>
        </pc:spChg>
        <pc:picChg chg="add mod ord">
          <ac:chgData name="Julie Lindholm" userId="583f570d-385d-4314-a92b-bccc1b7483cc" providerId="ADAL" clId="{AE4BE1FD-E0C3-4F98-BFC5-118EA0054766}" dt="2025-09-17T13:17:49.474" v="236" actId="1076"/>
          <ac:picMkLst>
            <pc:docMk/>
            <pc:sldMk cId="4248255611" sldId="517"/>
            <ac:picMk id="3" creationId="{21DCBA7A-2CDD-15A3-430D-11DB86B1B80F}"/>
          </ac:picMkLst>
        </pc:picChg>
      </pc:sldChg>
      <pc:sldChg chg="new del">
        <pc:chgData name="Julie Lindholm" userId="583f570d-385d-4314-a92b-bccc1b7483cc" providerId="ADAL" clId="{AE4BE1FD-E0C3-4F98-BFC5-118EA0054766}" dt="2025-09-17T13:49:09.552" v="470" actId="680"/>
        <pc:sldMkLst>
          <pc:docMk/>
          <pc:sldMk cId="574494003" sldId="51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B2024CC2-8A94-4790-A552-E3300D6D1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B156EF4-D5EE-468C-8CCD-52937D72C2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6D02588A-AC79-4251-B685-C1A0CC72ED5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6AE9312-86FF-4CC6-A1EF-0B31640A04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E2E29FB-C70E-488A-9244-2DB244460B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8"/>
            <a:ext cx="3076363" cy="513507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70E263FF-CBEE-4909-8FCD-39A24ADE86E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3762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9A176239-8A12-476A-9EC6-735ABE0B8511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2" tIns="47311" rIns="94622" bIns="47311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8"/>
          </a:xfrm>
          <a:prstGeom prst="rect">
            <a:avLst/>
          </a:prstGeom>
        </p:spPr>
        <p:txBody>
          <a:bodyPr vert="horz" lIns="94622" tIns="47311" rIns="94622" bIns="47311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8"/>
            <a:ext cx="3076363" cy="513507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BC484C3B-1DE0-4716-9C40-656C83D4A9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2211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youtu.be%2F6sR91LmFmQA&amp;data=05%7C02%7Cjulie%40engineerthefuture.dk%7C33f5c4896f6b4ec9599e08ddf441e1c2%7C140275f52c6b45899efcebd77efa60aa%7C0%7C0%7C638935285991045110%7CUnknown%7CTWFpbGZsb3d8eyJFbXB0eU1hcGkiOnRydWUsIlYiOiIwLjAuMDAwMCIsIlAiOiJXaW4zMiIsIkFOIjoiTWFpbCIsIldUIjoyfQ%3D%3D%7C0%7C%7C%7C&amp;sdata=OkWhCwPUcpQgfH5v6o8IWXa%2BmAr03KEpjYay4keGvM8%3D&amp;reserved=0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sR91LmFmQA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youtu.be%2F6sR91LmFmQA&amp;data=05%7C02%7Cjulie%40engineerthefuture.dk%7C33f5c4896f6b4ec9599e08ddf441e1c2%7C140275f52c6b45899efcebd77efa60aa%7C0%7C0%7C638935285991045110%7CUnknown%7CTWFpbGZsb3d8eyJFbXB0eU1hcGkiOnRydWUsIlYiOiIwLjAuMDAwMCIsIlAiOiJXaW4zMiIsIkFOIjoiTWFpbCIsIldUIjoyfQ%3D%3D%7C0%7C%7C%7C&amp;sdata=OkWhCwPUcpQgfH5v6o8IWXa%2BmAr03KEpjYay4keGvM8%3D&amp;reserved=0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.dk/drtv/saeson/jorden-kalder_50139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fuunivers.mitcfu.dk/MaterialeInfo/?faust=CFUTV114211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1998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E47DF-314F-0B47-FCAC-6FE006FC1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7C49FD6-F6DE-7FC9-2327-78F42E51F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AA35D50-3130-AB4E-FDEF-03035DB27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6D98A53-193A-1289-CD3F-1542AC93E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0270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A627B-441F-1A45-0DD2-7C0721E32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002B232-6947-F14A-E1D0-7E0DCAA982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4261DB1-BBFF-9D01-254F-99C437BAF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50E2798-D51C-208E-A6DD-1EE513681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1501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6D1D2-7B86-3019-04F1-3F8CC1521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EFE571F-7D80-B589-EF01-84147647F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8EA10F9-402C-99E9-1D62-2891A3928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2933727-8E9B-2D63-D810-D5C572014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6626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F01F0-59E7-925B-BC3C-B6CD80786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B0FAD94-CE42-11F5-463E-313164C615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27103B-8B5F-BE1B-810C-D82BD8600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latin typeface="Work Sans" pitchFamily="2" charset="0"/>
            </a:endParaRP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047EF6F-7B52-5817-5584-E4FE5E053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892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551D9-B478-65DF-8D2F-9806337DD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60583F5-CCB8-293B-51E6-86C3F4731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0208E31-A8D7-A8C3-EF57-F1E2F6C39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LEGO-</a:t>
            </a:r>
            <a:r>
              <a:rPr lang="da-DK" dirty="0" err="1"/>
              <a:t>casefilm</a:t>
            </a:r>
            <a:r>
              <a:rPr lang="da-DK" dirty="0"/>
              <a:t>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https://youtu.be/6sR91LmFmQA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D06E723-EA72-6EC3-AB48-61A22EED90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7263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AB682-DEAA-2878-454A-D6A75C12A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DAED5A4-984A-5722-CDA2-F54B4B219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B290D96-ECCE-8726-E022-4112F754E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4552E02-F459-2680-AB83-BA2374C9E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9182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B629F-FABE-B08D-24D8-B85FB6DFA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FB2E161-9E90-C1B4-796E-DD18C1C2F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64F676C-BA1E-6D49-8E1D-9B85887F2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91EE1FD-CE12-EE7F-94BA-4FBAED40A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693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DF39C-D456-E118-8A5C-943FAA2A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E93B8C4-68BE-FBF4-C203-FAC72C0CB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3E52C78-5999-9C99-4AF4-27B9C8392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574D1-23A4-0CE0-803E-31C5717FB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0107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7F563-4B0C-3CBF-9378-7DEE39463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6B11178-1332-F98F-AC86-F500E8271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655EBF2-BB35-B461-0283-54DA1D46A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/>
              <a:t>.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1CE73D3-53BE-F6C6-378B-14253FEF4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2879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8C4AB-F75A-3D56-6E9D-A49FC1C4B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9BAC88B-10DB-1BDB-C810-9A4B4FAD6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E9C664-FE2C-D353-621A-D9A1FE274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871B67-D5AA-AD95-792E-A041831191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1225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Forslag: Start alle timer med et slide, der viser hvor man er i lektionsplanen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6085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63EDB-4477-6292-72E6-2542AB84B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4F89222-BDFA-7089-6029-2B3B8C8A6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4F189B5-A3F2-DAC5-B44D-B79CBC558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4112A5-0212-11A9-DFC4-FC6498844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0836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ACAE6-7724-70A7-C9D6-2D83658B2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8D22982-2548-8963-AD39-7691806EB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E3F2FC2-ECC4-7E53-C112-8D7144612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85EE4C3-B7C1-3FA0-8BB5-C9FBE718A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7044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8633C-4AA3-0D8B-E4AA-E8B07D4E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CF8BD6F-AAAE-12EA-03AB-2EA388FF7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BF994DA-D78B-D488-9FA3-A3B4A0862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Forslag: Start alle timer med et slide, der viser hvor man er i lektionsplanen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BF0FB4-AB6E-8D6E-0E1B-8C524C1153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10196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77314-DBEB-0599-644A-F61C03285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62DFFDC-C9AF-0B73-8B77-66A469451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75EA82E-8F52-E995-9C32-B05F4A097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B1F1FF3-DA36-D568-D504-B8D6E4493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9305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8E6F0-876C-6847-BD86-30F36AD03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4622241-2CD2-F731-CF38-B0233F9EA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E55438B-34B6-993D-0A28-0524B4E0F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Forslag: Start alle timer med et slide, der viser hvor man er i lektionsplanen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A613E4D-ECC9-2DCA-5078-854C91B33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0902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95560-80D6-3B9D-0000-1EF95EE7F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B883805-812B-44E6-7116-1815D04F4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ACD0019-034B-0D3E-A628-44C49BE57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7B09951-3AC0-4D8F-FBC8-425B53C4F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3716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4C827-0893-BBC2-092A-A2E158EB2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203026A-6EBD-EA78-4BDA-A411CECB8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ABC21CE-6F79-CFA3-7358-0AB245E34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09E18E-CAFA-548F-D837-1E9721992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9674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A7835-8006-241B-1DE0-0F83A7FD1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D06617A-68AA-6F10-9EF4-66517A3A4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33115EA-64BD-3D5F-E9F1-9BA740BF3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0992A32-9468-F1E6-FD1B-97AE15A26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5970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CC6B2-2409-5D12-181D-05E455DB4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8ECDC55-3314-D419-0A2C-EC0FF2481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FDB92-3674-2C3A-CF06-96BB628B5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DD6E548-3C92-9665-FD19-43ED5CA43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6008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4931A-E7EA-AD55-C9BB-525A91B7D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764F427-4E3B-04F6-0A88-95CE37525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9214AB1-61E3-0158-242C-342261349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E73FDA4-A5D7-F55C-DE7D-C6E8790EC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4847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LEGO-</a:t>
            </a:r>
            <a:r>
              <a:rPr lang="da-DK" dirty="0" err="1"/>
              <a:t>casefilm</a:t>
            </a:r>
            <a:r>
              <a:rPr lang="da-DK" dirty="0"/>
              <a:t>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https://youtu.be/6sR91LmFmQA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7317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413DE-0968-07CB-B0AE-23F393DE0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E1785FA-556B-D17C-8A42-29CFE896F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53812DB-0D28-860F-F3B0-08EE8C1AE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09C7A97-5CAA-37CD-E7A0-033C7BCC5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3990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DD8F8-4E8D-CF29-6B6C-A06C8A5BD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155C581-6A92-D184-3897-5FC4CF9FC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51F2E68-15B3-523C-44A0-E79CB6A1E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01D0E34-DD33-6AC7-89D6-560F70DF9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44174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60A35-C152-D25B-4391-B3C89AF61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AFF2B25-90EF-47F1-2485-40BC188A9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20C67C1-734A-B936-4440-C716E4C1D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DB055A9-0B59-EC90-1220-B6C6A16DC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5195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7C500-7CA3-32A7-0C15-FCAFF6CCD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D2D9837-E735-D6C7-37B8-570E9E843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4DE1B95-CD31-3406-D294-8238076A3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01DE45-2D3E-61DB-26B6-18FC68D84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8862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8C38E-A06F-B8D2-BDD4-786FFC104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C03DE3-7497-5C4C-AE11-3CB6C3DBC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ADF8B3A-9637-69CD-7EA3-91761B25D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https://youtu.be/6sR91LmFmQA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FB08D8C-B09B-22E6-8B97-7059DAAE6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1069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60C39-7772-F711-7D3F-67B073FD7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B6B90A-8EFF-E2A6-52F0-CCA70387C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CFD83BC-C337-4DF0-7DAC-6B063C71C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EA465CE-0958-74F2-5F55-FA3DB82DC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24959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10866-A4AF-3F71-3D1E-531AD2A2F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66921AA-B598-84AA-DDF5-3D33C0178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58EC9B6-BFDA-2B75-24FF-520C86A88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8BBD650-EC18-B86B-17ED-28CC5F944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3461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7C3B9-53DD-5F33-6981-CED6E8D48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EEC4A22-59ED-2D1E-D10E-41CC3728F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4643140-3AFB-091C-3C8D-5CA8B1D7A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Forslag: Start alle timer med et slide, der viser hvor man er i lektionsplanen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3815C1D-3A4E-C928-0D94-63B6877B7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48781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9BE01-DF91-90FC-2CFA-3C71E13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FDFCA87-B3FD-5F5E-96B5-24EE6C6C1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3107C24-A2C4-6DE9-CFB0-8363A8E7D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2177BD1-B3D0-F9CB-9A3A-FD94FD002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67465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428A2-5199-AF35-7628-5CA7FF5D0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8EC56EF-FCF1-7F56-163E-5215BAFF2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950E384-3535-45FB-5E0B-0CA98B689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B4C3F9D-C6EB-8DA4-7A7B-5B80CA09F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3945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78921-5E28-A146-0AB9-FECCC78C4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8772505-E964-BE54-47A0-1FE65F859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59A6145-1380-189A-AD75-89560EAF4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07752DD-990F-89A4-899D-13DD4F294F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73700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54CAE-56AF-E30E-8953-B38CCB574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78DE10F-8269-4CD5-419C-44E813513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A65A743-A336-1D25-E6D3-BE45F2EA3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3FDE27C-98CF-BD2F-B861-40061BD35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53968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8640A-C46F-FB73-2BBF-E56EC2B23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64336ED-EAA8-A895-B6D5-66F3035EC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9D8B827-3955-3F24-40F3-0C1A8CDF1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D62C17A-F414-413A-B28C-8E8EC5D0D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83854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FEB53-7C14-2C06-50B8-B62EA2EFA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9EFBA0B-F1F5-DE3C-332C-BDCC7F84C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B7CF670-6FF0-781C-5EBF-F380DF62E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2CAB1B0-3376-DACA-22FE-13DE8CC91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54366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55C57-333A-9D3C-6630-86D05BACF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91AB895-B96A-2348-457F-0B1DDEF2B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B80A129-9740-0494-4841-CB7667433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Forslag: Start alle timer med et slide, der viser hvor man er i lektionsplanen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F4819C-A98E-B799-C1B5-22657C069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64552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894EE-5D10-CF78-3CF7-0D90352A8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058165D-F616-8D3E-EE35-887E7BCCA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9F5FD2A-9DAD-1115-F9B7-13DA0DE35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C151498-A6CF-E9B5-1D06-C28E2E59F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3915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628F0-14BE-8EB6-D896-79088FB46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D0804B7-349F-996C-C979-6368F2B6B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DA1CD1A-44C6-4709-A998-63E29F54C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Forslag: Start alle timer med et slide, der viser hvor man er i lektionsplanen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CD8BE3D-65DA-2592-A8D1-DAA7141183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9321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E89F-5458-B86C-525F-1BF52F53E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3D2A66A-4927-3999-25FA-076918738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2E4375D-6E83-71EF-BE81-C98C2BA0A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350C530-E335-F77A-84E2-885353722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03788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C0ED6-BF92-CD10-6291-968750804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3728A5-92C4-D84C-E7A1-4FF6D1F93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0A911C8-62BF-EBFC-35B7-9D99C9A0D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0737023-2B45-22B3-5FFF-83B87BB89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05641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C6E15-94E4-4444-F8BA-9EECF17F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A1D51E9-8E30-67F5-3AC0-8A38FB5831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895B0D4-A6E4-25D9-ADCE-8626E1DCE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28286B8-AB24-9E69-4CAB-D38065A0C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33833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6987E-290C-F2BF-5F17-AD85724B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F5E4ADF-C3FA-AF10-F8FA-5D985F66B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E0B835A-CD17-7F1C-0031-54AF908B8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F797D1-0518-C462-C63A-957A39A036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1335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9ABE4-7DF3-BE56-30F5-C20B895A4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B585B1A-EFC1-D0F3-DD50-BFF1E34B9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48F7486-C33F-ECEC-40F8-71282FD81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BCBE79B-D377-F887-4888-7B4F83B1A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77401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2EDF4-FE2E-1432-0017-AF40A1B88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4CAD926-5694-093B-8DC6-6BD640975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BDD7027-10F2-A112-51C2-9510A85AB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52E58FC-9AC4-25E8-23C3-7580E877D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19531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99073-F697-6686-41EE-49EDE3D9B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071DE13-2DD4-280B-0DD5-01A611B52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B481676-086D-D6AD-7A9B-3A102882F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3F5160A-1B31-0517-37BC-1CAE27741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5584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D593C-5A9D-E0B9-DF0C-FEB84252F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B5123C1-4C85-1D6A-D527-8C3B40284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94F0830-2CFB-2888-D093-7E0E75D4C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1C4588C-8287-4767-6225-77185BA54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8744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E4E1-2831-E4B4-A333-FFE138536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60E3D97-78F0-5434-5F2E-66CEC3FA9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1348B2D-3C88-48E1-FB86-6CD32C1B2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512549F-8F10-7845-9C6D-1D609736E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665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3F1FA-15D0-45B4-01D4-27651D4AB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D1E1BE0-3AEF-3EB0-3700-0F7367973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15AB136-EE63-6059-62C2-E51959BCE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623A539-BDD4-BDFD-679C-CE185EC9A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438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DR 24.2.25: Jorden kalder, SE:E4: Problemet med plastik?: </a:t>
            </a:r>
            <a:r>
              <a:rPr lang="da-DK" dirty="0">
                <a:hlinkClick r:id="rId3"/>
              </a:rPr>
              <a:t>Jorden kalder: Sæson 2 | Se online her | DRTV</a:t>
            </a:r>
            <a:r>
              <a:rPr lang="da-DK" dirty="0"/>
              <a:t> (ligger også på CFU: </a:t>
            </a:r>
            <a:r>
              <a:rPr lang="da-DK" dirty="0" err="1">
                <a:hlinkClick r:id="rId4"/>
              </a:rPr>
              <a:t>mitcfu</a:t>
            </a:r>
            <a:r>
              <a:rPr lang="da-DK" dirty="0">
                <a:hlinkClick r:id="rId4"/>
              </a:rPr>
              <a:t> - Problemet med plastik?</a:t>
            </a:r>
            <a:r>
              <a:rPr lang="da-DK" dirty="0"/>
              <a:t>)</a:t>
            </a:r>
          </a:p>
          <a:p>
            <a:r>
              <a:rPr lang="da-DK" dirty="0"/>
              <a:t>Se ressourcelisten for andre filmforslag af </a:t>
            </a:r>
            <a:r>
              <a:rPr lang="da-DK"/>
              <a:t>forskellig længde.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4C3B-1DE0-4716-9C40-656C83D4A94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80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, tøj, indendørs, køkken&#10;&#10;Automatisk genereret beskrivelse">
            <a:extLst>
              <a:ext uri="{FF2B5EF4-FFF2-40B4-BE49-F238E27FC236}">
                <a16:creationId xmlns:a16="http://schemas.microsoft.com/office/drawing/2014/main" id="{3CBFF866-5FA6-53C4-0BD8-B0500631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7115" r="2609" b="17445"/>
          <a:stretch/>
        </p:blipFill>
        <p:spPr>
          <a:xfrm>
            <a:off x="-1" y="1"/>
            <a:ext cx="12192001" cy="652244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CDFB9E3-989E-FC17-5EF4-A53BDACB92ED}"/>
              </a:ext>
            </a:extLst>
          </p:cNvPr>
          <p:cNvSpPr txBox="1"/>
          <p:nvPr userDrawn="1"/>
        </p:nvSpPr>
        <p:spPr>
          <a:xfrm>
            <a:off x="1352375" y="2139584"/>
            <a:ext cx="94872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dirty="0">
                <a:solidFill>
                  <a:schemeClr val="bg1"/>
                </a:solidFill>
                <a:effectLst/>
                <a:latin typeface="BetonEF" pitchFamily="50" charset="0"/>
              </a:rPr>
              <a:t>Design din egen chokolademousse</a:t>
            </a:r>
          </a:p>
          <a:p>
            <a:pPr algn="ctr"/>
            <a:r>
              <a:rPr lang="da-DK" sz="3600" dirty="0">
                <a:solidFill>
                  <a:schemeClr val="bg1"/>
                </a:solidFill>
                <a:effectLst/>
                <a:latin typeface="BetonEF" pitchFamily="50" charset="0"/>
                <a:ea typeface="Times New Roman" panose="02020603050405020304" pitchFamily="18" charset="0"/>
              </a:rPr>
              <a:t>– et </a:t>
            </a:r>
            <a:r>
              <a:rPr lang="da-DK" sz="3600" dirty="0" err="1">
                <a:solidFill>
                  <a:schemeClr val="bg1"/>
                </a:solidFill>
                <a:effectLst/>
                <a:latin typeface="BetonEF" pitchFamily="50" charset="0"/>
                <a:ea typeface="Times New Roman" panose="02020603050405020304" pitchFamily="18" charset="0"/>
              </a:rPr>
              <a:t>engineeringforløb</a:t>
            </a:r>
            <a:r>
              <a:rPr lang="da-DK" sz="3600" dirty="0">
                <a:solidFill>
                  <a:schemeClr val="bg1"/>
                </a:solidFill>
                <a:effectLst/>
                <a:latin typeface="BetonEF" pitchFamily="50" charset="0"/>
                <a:ea typeface="Times New Roman" panose="02020603050405020304" pitchFamily="18" charset="0"/>
              </a:rPr>
              <a:t> til kemi B</a:t>
            </a:r>
            <a:endParaRPr lang="da-DK" sz="3600" dirty="0">
              <a:solidFill>
                <a:schemeClr val="bg1"/>
              </a:solidFill>
              <a:latin typeface="BetonEF" pitchFamily="50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B723657-D5E2-EA62-132E-0A12B8E4B493}"/>
              </a:ext>
            </a:extLst>
          </p:cNvPr>
          <p:cNvSpPr/>
          <p:nvPr userDrawn="1"/>
        </p:nvSpPr>
        <p:spPr>
          <a:xfrm>
            <a:off x="0" y="6421772"/>
            <a:ext cx="12192000" cy="436228"/>
          </a:xfrm>
          <a:prstGeom prst="rect">
            <a:avLst/>
          </a:prstGeom>
          <a:solidFill>
            <a:srgbClr val="224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743F85A-370B-39C9-E2D1-1E51623301C5}"/>
              </a:ext>
            </a:extLst>
          </p:cNvPr>
          <p:cNvSpPr txBox="1"/>
          <p:nvPr userDrawn="1"/>
        </p:nvSpPr>
        <p:spPr>
          <a:xfrm>
            <a:off x="232996" y="6462000"/>
            <a:ext cx="3305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  <a:latin typeface="BetonEF-Bold" pitchFamily="50" charset="0"/>
              </a:rPr>
              <a:t>Engineering i gymnasiet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85AF0A6-3756-C128-C241-DB12CCA91262}"/>
              </a:ext>
            </a:extLst>
          </p:cNvPr>
          <p:cNvSpPr txBox="1"/>
          <p:nvPr userDrawn="1"/>
        </p:nvSpPr>
        <p:spPr>
          <a:xfrm>
            <a:off x="10114085" y="6462000"/>
            <a:ext cx="3305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FFE600"/>
                </a:solidFill>
                <a:latin typeface="BetonEF-Bold" pitchFamily="50" charset="0"/>
              </a:rPr>
              <a:t>Engineer</a:t>
            </a:r>
            <a:r>
              <a:rPr lang="da-DK" sz="1600" dirty="0">
                <a:solidFill>
                  <a:schemeClr val="bg1"/>
                </a:solidFill>
                <a:latin typeface="BetonEF-Bold" pitchFamily="50" charset="0"/>
              </a:rPr>
              <a:t> the future</a:t>
            </a:r>
          </a:p>
        </p:txBody>
      </p:sp>
    </p:spTree>
    <p:extLst>
      <p:ext uri="{BB962C8B-B14F-4D97-AF65-F5344CB8AC3E}">
        <p14:creationId xmlns:p14="http://schemas.microsoft.com/office/powerpoint/2010/main" val="275546559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5FC584F-D275-256D-4620-476239D24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4D8FD-F246-4876-8828-BBBB40DF38D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A49C971-5718-ABAC-0DD2-9B3BCE2E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EABE769-E4BC-A8E8-356F-BC91034B3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D3B057-A9A4-472A-92E9-BD2A5C699D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928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B5A0F-B451-8480-1169-92F4D9CC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FC75EC-5A27-1F18-449C-E65CBD9BE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BDEB18-10A6-A553-FE5E-14E8798C8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87B816D-6B77-5755-25B7-B0F87CFF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4D8FD-F246-4876-8828-BBBB40DF38D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87F0733-D9B1-42A8-1B10-A19CAEEEA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B77AB7D-737B-7839-94E8-49540AD2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D3B057-A9A4-472A-92E9-BD2A5C699D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4366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27F72-73C2-49C3-7DF6-003E218F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8B16253-DACF-38C2-CDCE-5ACBDD4DA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D597942-F000-81E6-61D5-1F3581F2A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D544B83-C954-AABA-8D23-CF006A504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4D8FD-F246-4876-8828-BBBB40DF38D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7743EEA-2531-CF26-75F5-4159A128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A60EE9-278E-69E1-40AE-67534863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D3B057-A9A4-472A-92E9-BD2A5C699D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820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8C272-C1B9-7FC7-F682-D9D1CD5F3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8E4F044-172F-76B9-72E1-3C114F55C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F1FE038-9FFA-A552-2FBF-B0A4DD590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4D8FD-F246-4876-8828-BBBB40DF38D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4632C6B-EA3E-4A57-BD09-48978F69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8238BEE-1244-BBAE-5160-884EABA72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D3B057-A9A4-472A-92E9-BD2A5C699D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406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F912191-B94C-D2C4-40E8-4B860C7764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68C3B32-E932-6B02-0BCA-886A3423F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546BDB8-E71A-3EF1-4620-63F6EB25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4D8FD-F246-4876-8828-BBBB40DF38D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221B96E-D8E3-7326-7241-CEC76C4B7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A6CB550-788C-302E-1FD2-5BD75F15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D3B057-A9A4-472A-92E9-BD2A5C699D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2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8399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5579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0510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3152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515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5325" y="294791"/>
            <a:ext cx="8265795" cy="923183"/>
          </a:xfrm>
        </p:spPr>
        <p:txBody>
          <a:bodyPr anchor="t" anchorCtr="0"/>
          <a:lstStyle>
            <a:lvl1pPr>
              <a:defRPr>
                <a:solidFill>
                  <a:srgbClr val="224B5A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700">
                <a:latin typeface="Work Sans" pitchFamily="2" charset="0"/>
              </a:defRPr>
            </a:lvl1pPr>
            <a:lvl2pPr>
              <a:defRPr sz="1700">
                <a:latin typeface="Work Sans" pitchFamily="2" charset="0"/>
              </a:defRPr>
            </a:lvl2pPr>
            <a:lvl3pPr>
              <a:defRPr sz="1700">
                <a:latin typeface="Work Sans" pitchFamily="2" charset="0"/>
              </a:defRPr>
            </a:lvl3pPr>
            <a:lvl4pPr>
              <a:defRPr sz="1700">
                <a:latin typeface="Work Sans" pitchFamily="2" charset="0"/>
              </a:defRPr>
            </a:lvl4pPr>
            <a:lvl5pPr>
              <a:defRPr sz="1700">
                <a:latin typeface="Work Sans" pitchFamily="2" charset="0"/>
              </a:defRPr>
            </a:lvl5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954751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8872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4453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9899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4785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3314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2752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7181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8264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16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949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61072257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18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8786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3868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7231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2857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8068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870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6D9A9-2478-0346-E9DB-16BA4712F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8F58E5F-9283-DF99-3C2B-513186952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2C95B25-528A-AAEA-2B11-103A8D1756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4D8FD-F246-4876-8828-BBBB40DF38D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F20094-D28C-7C45-0E05-25B6B981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963A2A-8242-1385-F285-EC6F04E4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D3B057-A9A4-472A-92E9-BD2A5C699D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3822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BA3B2D-3085-C3BF-299A-E5655908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CAD51B-F216-8D00-954F-1190326A4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A64EA82-05CF-52E9-F167-4E672301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4D8FD-F246-4876-8828-BBBB40DF38D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126D3E9-6083-1660-F81A-59E134FFC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D3754D7-840C-CE10-D9DE-5DF3FDFE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D3B057-A9A4-472A-92E9-BD2A5C699D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073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7B24C-3843-31C6-A82D-0542B5B85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882683B-3C61-2FBD-4FEA-13CFC1540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5D4F9AC-E621-28A4-BE2D-4ED7C17A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4D8FD-F246-4876-8828-BBBB40DF38D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0BC4482-6F31-0342-5D7B-856C31900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E5C3957-FFD4-46A0-1D6C-4C44A23F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D3B057-A9A4-472A-92E9-BD2A5C699D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697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EBD3E7-D607-2D75-A186-88BAD6B9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30924A-55A9-2AFE-5B2D-CADFBDB4E5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1910CC9-8D3D-82F7-30F9-9E4DE53E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7709D7E-7D51-C30B-04E2-266B23E91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4D8FD-F246-4876-8828-BBBB40DF38D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99B59BD-32C1-1196-3FF2-E44FB3331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05676A2-2301-8B5A-BF84-15F765B6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D3B057-A9A4-472A-92E9-BD2A5C699D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850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FD562-4E11-F934-00CC-2499C148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0DE134-8EED-3C90-658E-F4A19F7D3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5D4877A-09B4-E0B0-A4FE-F416A6BBD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D985DC3-07F9-7475-E081-9A67848E26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D6EE08E-8729-2E4C-70A0-0A9F6CEFE9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3450F13-D61E-CB21-E193-73C9A21F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4D8FD-F246-4876-8828-BBBB40DF38D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8B453DB-2472-0A95-4477-7C716728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F7A2ECE-EFA7-EF1B-C606-52CEA635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D3B057-A9A4-472A-92E9-BD2A5C699D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496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C226E0-82D7-A53C-4889-8C4ED3406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CEB01DC-D4D7-E86E-77C4-E230F930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4D8FD-F246-4876-8828-BBBB40DF38D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06234F6-C373-5F27-9E8F-E28D26C0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37C949D-6398-DBA6-89F4-1A1517D4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D3B057-A9A4-472A-92E9-BD2A5C699D9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162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95325" y="176035"/>
            <a:ext cx="10801350" cy="923183"/>
          </a:xfrm>
          <a:prstGeom prst="rect">
            <a:avLst/>
          </a:prstGeom>
        </p:spPr>
        <p:txBody>
          <a:bodyPr vert="horz" lIns="0" tIns="108000" rIns="91440" bIns="45720" rtlCol="0" anchor="ctr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95325" y="1332000"/>
            <a:ext cx="8101013" cy="4248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631930D-6E52-99ED-0EB5-A2032B27A027}"/>
              </a:ext>
            </a:extLst>
          </p:cNvPr>
          <p:cNvSpPr/>
          <p:nvPr userDrawn="1"/>
        </p:nvSpPr>
        <p:spPr>
          <a:xfrm>
            <a:off x="0" y="6421772"/>
            <a:ext cx="12192000" cy="436228"/>
          </a:xfrm>
          <a:prstGeom prst="rect">
            <a:avLst/>
          </a:prstGeom>
          <a:solidFill>
            <a:srgbClr val="224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D4A2916-8282-3C33-C5D2-2263BA4E3C6B}"/>
              </a:ext>
            </a:extLst>
          </p:cNvPr>
          <p:cNvSpPr txBox="1"/>
          <p:nvPr userDrawn="1"/>
        </p:nvSpPr>
        <p:spPr>
          <a:xfrm>
            <a:off x="232996" y="6462000"/>
            <a:ext cx="3305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  <a:latin typeface="BetonEF-Bold" pitchFamily="50" charset="0"/>
              </a:rPr>
              <a:t>Engineering i gymnasiet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9B4740B-8C55-DE43-AA64-60BB8E7184D9}"/>
              </a:ext>
            </a:extLst>
          </p:cNvPr>
          <p:cNvSpPr txBox="1"/>
          <p:nvPr userDrawn="1"/>
        </p:nvSpPr>
        <p:spPr>
          <a:xfrm>
            <a:off x="10114085" y="6462000"/>
            <a:ext cx="3305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FFE600"/>
                </a:solidFill>
                <a:latin typeface="BetonEF-Bold" pitchFamily="50" charset="0"/>
              </a:rPr>
              <a:t>Engineer</a:t>
            </a:r>
            <a:r>
              <a:rPr lang="da-DK" sz="1600" dirty="0">
                <a:solidFill>
                  <a:schemeClr val="bg1"/>
                </a:solidFill>
                <a:latin typeface="BetonEF-Bold" pitchFamily="50" charset="0"/>
              </a:rPr>
              <a:t> the future</a:t>
            </a:r>
          </a:p>
        </p:txBody>
      </p:sp>
    </p:spTree>
    <p:extLst>
      <p:ext uri="{BB962C8B-B14F-4D97-AF65-F5344CB8AC3E}">
        <p14:creationId xmlns:p14="http://schemas.microsoft.com/office/powerpoint/2010/main" val="165156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4" r:id="rId3"/>
  </p:sldLayoutIdLst>
  <p:transition>
    <p:fade/>
  </p:transition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587F8A"/>
          </a:solidFill>
          <a:latin typeface="BetonEF-Bold" panose="02000503040000020003"/>
          <a:ea typeface="+mj-ea"/>
          <a:cs typeface="+mj-cs"/>
        </a:defRPr>
      </a:lvl1pPr>
    </p:titleStyle>
    <p:bodyStyle>
      <a:lvl1pPr marL="179388" indent="-179388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9388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Calibri" panose="020F050202020403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80975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Calibri" panose="020F050202020403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79388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Calibri" panose="020F050202020403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79388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Calibri" panose="020F050202020403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pos="7242">
          <p15:clr>
            <a:srgbClr val="F26B43"/>
          </p15:clr>
        </p15:guide>
        <p15:guide id="6" pos="438">
          <p15:clr>
            <a:srgbClr val="F26B43"/>
          </p15:clr>
        </p15:guide>
        <p15:guide id="7" orient="horz" pos="835">
          <p15:clr>
            <a:srgbClr val="F26B43"/>
          </p15:clr>
        </p15:guide>
        <p15:guide id="8" orient="horz" pos="3521">
          <p15:clr>
            <a:srgbClr val="F26B43"/>
          </p15:clr>
        </p15:guide>
        <p15:guide id="10" pos="5541">
          <p15:clr>
            <a:srgbClr val="F26B43"/>
          </p15:clr>
        </p15:guide>
        <p15:guide id="11" orient="horz" pos="370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89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CD1B1-B97B-4D31-9B30-460B78FB6140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C2017-DB9B-4F1D-B8C1-012769C5748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761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5DED8-9CB2-4EDE-9CA1-6D00440F4E72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E9CA7-F6D4-4ECE-B084-FC2D6B88E9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908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r.dk/drtv/saeson/jorden-kalder_501391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uroparl.europa.eu/topics/da/article/20181212STO21610/plastikaffald-og-genbrug-i-eu-fakta-og-tal" TargetMode="External"/><Relationship Id="rId5" Type="http://schemas.openxmlformats.org/officeDocument/2006/relationships/hyperlink" Target="https://www.danskindustri.dk/vi-radgiver-dig/forretningsudvikling/gronne-forretningspotentialer/cirkular-okonomi/circularity-gap-report-danmark-halter-efter-i-den-cirkulare-omstilling/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chrome-extension://efaidnbmnnnibpcajpcglclefindmkaj/https:/ida.dk/media/9661/idas-strategi-for-cirkulaer-oekonomi-2021-14-enkelt-sidet-til-net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st.dk/designguid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hyperlink" Target="chrome-extension://efaidnbmnnnibpcajpcglclefindmkaj/https:/wwf.dk/wp-content/uploads/2024/08/wwf_opdag_havet-komprimeret.pdf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sR91LmFmQA?feature=oembed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16.png"/><Relationship Id="rId4" Type="http://schemas.openxmlformats.org/officeDocument/2006/relationships/hyperlink" Target="https://youtu.be/6sR91LmFmQ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ience.ku.dk/presse/nyheder/2024/forskere-opfinder-byg-plastik-som-er-100-procent-nedbrydeligt-i-naturen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ktuelnaturvidenskab.dk/fileadmin/Aktuel_Naturvidenskab/nr-6/AN6-2014kemistam.pdf" TargetMode="Externa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rnzettel.org/polymerisatio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6sR91LmFmQA?feature=oembed" TargetMode="External"/><Relationship Id="rId5" Type="http://schemas.openxmlformats.org/officeDocument/2006/relationships/hyperlink" Target="https://eur01.safelinks.protection.outlook.com/?url=https%3A%2F%2Fyoutu.be%2F6sR91LmFmQA&amp;data=05%7C02%7Cjulie%40engineerthefuture.dk%7C33f5c4896f6b4ec9599e08ddf441e1c2%7C140275f52c6b45899efcebd77efa60aa%7C0%7C0%7C638935285991045110%7CUnknown%7CTWFpbGZsb3d8eyJFbXB0eU1hcGkiOnRydWUsIlYiOiIwLjAuMDAwMCIsIlAiOiJXaW4zMiIsIkFOIjoiTWFpbCIsIldUIjoyfQ%3D%3D%7C0%7C%7C%7C&amp;sdata=OkWhCwPUcpQgfH5v6o8IWXa%2BmAr03KEpjYay4keGvM8%3D&amp;reserved=0" TargetMode="Externa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st.dk/wp-content/uploads/2024/08/Plast-Teknologi_3udgave_sep2020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st.dk/wp-content/uploads/2024/08/Plast-Teknologi_3udgave_sep2020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wos.dk/wp-content/uploads/2021/01/Plakat-7-affaldstyper.pdf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s://www.biotechacademy.dk/undervisning/gymnasiale-projekter/nedbrydning-af-plastik/strukturen-af-plastik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raagenaanbod.nl/kunststof/lldpe/" TargetMode="External"/><Relationship Id="rId5" Type="http://schemas.openxmlformats.org/officeDocument/2006/relationships/hyperlink" Target="https://plast.dk/wp-content/uploads/2024/08/Plast-Teknologi_3udgave_sep2020.pdf" TargetMode="Externa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st.dk/wp-content/uploads/2024/08/Plast-Teknologi_3udgave_sep2020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sR91LmFmQA?feature=oembed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35.png"/><Relationship Id="rId4" Type="http://schemas.openxmlformats.org/officeDocument/2006/relationships/hyperlink" Target="https://youtu.be/6sR91LmFmQ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neerthefuture.dk/undervisning/engineering-i-gymnasiet/undervisningsmaterialer/engineering-forloeb/engineering-introduktio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c.dk/wp-content/uploads/2017/10/Hvad-er-b&#230;redygtighed.pdf" TargetMode="External"/><Relationship Id="rId5" Type="http://schemas.openxmlformats.org/officeDocument/2006/relationships/hyperlink" Target="http://www.verdensm&#229;lene.dk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Byggeklodser, plastik/plast, legetøj, indendørs&#10;&#10;AI-genereret indhold kan være ukorrekt.">
            <a:extLst>
              <a:ext uri="{FF2B5EF4-FFF2-40B4-BE49-F238E27FC236}">
                <a16:creationId xmlns:a16="http://schemas.microsoft.com/office/drawing/2014/main" id="{3B0E7FA5-C1E8-2626-597D-B22D0F421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29" t="9001" r="10574" b="7067"/>
          <a:stretch>
            <a:fillRect/>
          </a:stretch>
        </p:blipFill>
        <p:spPr bwMode="auto">
          <a:xfrm>
            <a:off x="-1412552" y="-33557"/>
            <a:ext cx="13642303" cy="6456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9BB1E1-ED61-1CDD-B40F-DF7AE0BE7376}"/>
              </a:ext>
            </a:extLst>
          </p:cNvPr>
          <p:cNvSpPr txBox="1">
            <a:spLocks/>
          </p:cNvSpPr>
          <p:nvPr/>
        </p:nvSpPr>
        <p:spPr>
          <a:xfrm>
            <a:off x="1373342" y="2613172"/>
            <a:ext cx="9445315" cy="1805424"/>
          </a:xfrm>
          <a:prstGeom prst="rect">
            <a:avLst/>
          </a:prstGeom>
          <a:solidFill>
            <a:srgbClr val="224B5A"/>
          </a:solidFill>
        </p:spPr>
        <p:txBody>
          <a:bodyPr vert="horz" lIns="0" tIns="10800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587F8A"/>
                </a:solidFill>
                <a:latin typeface="BetonEF-Bold" panose="02000503040000020003"/>
                <a:ea typeface="+mj-ea"/>
                <a:cs typeface="+mj-cs"/>
              </a:defRPr>
            </a:lvl1pPr>
          </a:lstStyle>
          <a:p>
            <a:pPr algn="ctr"/>
            <a:r>
              <a:rPr lang="da-DK" sz="5400" dirty="0">
                <a:solidFill>
                  <a:schemeClr val="bg1"/>
                </a:solidFill>
              </a:rPr>
              <a:t>FREMSTIL DIN </a:t>
            </a:r>
            <a:r>
              <a:rPr lang="da-DK" sz="5400">
                <a:solidFill>
                  <a:schemeClr val="bg1"/>
                </a:solidFill>
              </a:rPr>
              <a:t>EGEN </a:t>
            </a:r>
            <a:br>
              <a:rPr lang="da-DK" sz="5400">
                <a:solidFill>
                  <a:schemeClr val="bg1"/>
                </a:solidFill>
              </a:rPr>
            </a:br>
            <a:r>
              <a:rPr lang="da-DK" sz="5400">
                <a:solidFill>
                  <a:schemeClr val="bg1"/>
                </a:solidFill>
              </a:rPr>
              <a:t>LEGO-KLODS</a:t>
            </a:r>
            <a:endParaRPr lang="da-DK" sz="5400" dirty="0">
              <a:solidFill>
                <a:schemeClr val="bg1"/>
              </a:solidFill>
              <a:latin typeface="BetonEF" pitchFamily="50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7F1898-7240-B7AE-D978-EC8BACCD07C9}"/>
              </a:ext>
            </a:extLst>
          </p:cNvPr>
          <p:cNvSpPr txBox="1">
            <a:spLocks/>
          </p:cNvSpPr>
          <p:nvPr/>
        </p:nvSpPr>
        <p:spPr>
          <a:xfrm>
            <a:off x="1478604" y="3048740"/>
            <a:ext cx="9023899" cy="2009643"/>
          </a:xfrm>
          <a:prstGeom prst="rect">
            <a:avLst/>
          </a:prstGeom>
        </p:spPr>
        <p:txBody>
          <a:bodyPr/>
          <a:lstStyle>
            <a:lvl1pPr marL="17938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FD3820C-B4C9-DC6F-502C-95EA40D58B83}"/>
              </a:ext>
            </a:extLst>
          </p:cNvPr>
          <p:cNvSpPr txBox="1"/>
          <p:nvPr/>
        </p:nvSpPr>
        <p:spPr>
          <a:xfrm>
            <a:off x="2718398" y="4886555"/>
            <a:ext cx="6544310" cy="525886"/>
          </a:xfrm>
          <a:prstGeom prst="rect">
            <a:avLst/>
          </a:prstGeom>
          <a:solidFill>
            <a:srgbClr val="37AFB5"/>
          </a:solidFill>
        </p:spPr>
        <p:txBody>
          <a:bodyPr wrap="square" tIns="108000" bIns="108000" rtlCol="0">
            <a:spAutoFit/>
          </a:bodyPr>
          <a:lstStyle/>
          <a:p>
            <a:pPr algn="ctr"/>
            <a:r>
              <a:rPr lang="da-DK" sz="2000" b="1" dirty="0">
                <a:solidFill>
                  <a:schemeClr val="bg1"/>
                </a:solidFill>
                <a:latin typeface="Work Sans" pitchFamily="2" charset="0"/>
              </a:rPr>
              <a:t>Et engineering-forløb til kemi B</a:t>
            </a:r>
          </a:p>
        </p:txBody>
      </p:sp>
    </p:spTree>
    <p:extLst>
      <p:ext uri="{BB962C8B-B14F-4D97-AF65-F5344CB8AC3E}">
        <p14:creationId xmlns:p14="http://schemas.microsoft.com/office/powerpoint/2010/main" val="8053155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6865E-C5E1-67E1-BDD2-9A732D926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a typeface="Calibri"/>
                <a:cs typeface="Calibri"/>
              </a:rPr>
              <a:t>Plastik et </a:t>
            </a:r>
            <a:r>
              <a:rPr lang="en-US" dirty="0" err="1">
                <a:ea typeface="Calibri"/>
                <a:cs typeface="Calibri"/>
              </a:rPr>
              <a:t>kæmpe</a:t>
            </a:r>
            <a:r>
              <a:rPr lang="en-US" dirty="0">
                <a:ea typeface="Calibri"/>
                <a:cs typeface="Calibri"/>
              </a:rPr>
              <a:t> problem</a:t>
            </a:r>
            <a:endParaRPr lang="en-US" sz="4400" b="1" dirty="0">
              <a:latin typeface="BetonEF" pitchFamily="50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F62E133-7C61-B7DD-6254-3800E3E9B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879" y="1400730"/>
            <a:ext cx="3145849" cy="452596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7A7EA20-DF29-8384-2566-1AFD05584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27" y="1672498"/>
            <a:ext cx="4115374" cy="3534268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CF30DE06-70BC-1486-77DD-5E016D0DF276}"/>
              </a:ext>
            </a:extLst>
          </p:cNvPr>
          <p:cNvSpPr txBox="1"/>
          <p:nvPr/>
        </p:nvSpPr>
        <p:spPr>
          <a:xfrm>
            <a:off x="1038550" y="5185502"/>
            <a:ext cx="6709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5"/>
              </a:rPr>
              <a:t>Jorden kalder: Sæson 2 | Se online her | DRTV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093393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98249-79F0-8F6E-65E2-77ECCFE6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D2A1D-2A73-0171-C85D-B53D7374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9350"/>
            <a:ext cx="11028290" cy="983209"/>
          </a:xfrm>
        </p:spPr>
        <p:txBody>
          <a:bodyPr/>
          <a:lstStyle/>
          <a:p>
            <a:r>
              <a:rPr lang="da-DK" dirty="0"/>
              <a:t>Genbrug/genanvendelse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6807D78-9CA4-C5E5-5130-A85334619C5B}"/>
              </a:ext>
            </a:extLst>
          </p:cNvPr>
          <p:cNvSpPr txBox="1"/>
          <p:nvPr/>
        </p:nvSpPr>
        <p:spPr>
          <a:xfrm>
            <a:off x="695325" y="1176418"/>
            <a:ext cx="29958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1800" b="1" dirty="0">
                <a:latin typeface="Work Sans" pitchFamily="2" charset="0"/>
              </a:rPr>
              <a:t>Fordele:</a:t>
            </a:r>
          </a:p>
          <a:p>
            <a:pPr marL="0" indent="0">
              <a:buNone/>
            </a:pPr>
            <a:r>
              <a:rPr lang="da-DK" sz="1800" dirty="0">
                <a:latin typeface="Work Sans" pitchFamily="2" charset="0"/>
              </a:rPr>
              <a:t>Mindre affald</a:t>
            </a:r>
          </a:p>
          <a:p>
            <a:pPr marL="0" indent="0">
              <a:buNone/>
            </a:pPr>
            <a:r>
              <a:rPr lang="da-DK" sz="1800" dirty="0">
                <a:latin typeface="Work Sans" pitchFamily="2" charset="0"/>
              </a:rPr>
              <a:t>Mindre CO</a:t>
            </a:r>
            <a:r>
              <a:rPr lang="da-DK" sz="1800" baseline="-25000" dirty="0">
                <a:latin typeface="Work Sans" pitchFamily="2" charset="0"/>
              </a:rPr>
              <a:t>2</a:t>
            </a:r>
            <a:r>
              <a:rPr lang="da-DK" sz="1800" dirty="0">
                <a:latin typeface="Work Sans" pitchFamily="2" charset="0"/>
              </a:rPr>
              <a:t> </a:t>
            </a:r>
          </a:p>
          <a:p>
            <a:pPr marL="0" indent="0">
              <a:buNone/>
            </a:pPr>
            <a:r>
              <a:rPr lang="da-DK" sz="1800">
                <a:latin typeface="Work Sans" pitchFamily="2" charset="0"/>
              </a:rPr>
              <a:t>Mindre materialeforbrug.</a:t>
            </a:r>
            <a:endParaRPr lang="da-DK" dirty="0">
              <a:latin typeface="Work Sans" pitchFamily="2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0C6D96-4C1C-4E16-A337-AB9C5DB4236E}"/>
              </a:ext>
            </a:extLst>
          </p:cNvPr>
          <p:cNvSpPr txBox="1">
            <a:spLocks/>
          </p:cNvSpPr>
          <p:nvPr/>
        </p:nvSpPr>
        <p:spPr>
          <a:xfrm>
            <a:off x="3837029" y="1176418"/>
            <a:ext cx="2311637" cy="1682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a-DK" sz="1800" b="1" dirty="0">
                <a:latin typeface="Work Sans" pitchFamily="2" charset="0"/>
              </a:rPr>
              <a:t>Ulemper: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da-DK" sz="1800" dirty="0">
                <a:latin typeface="Work Sans" pitchFamily="2" charset="0"/>
              </a:rPr>
              <a:t>Svært at sortere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da-DK" sz="1800" dirty="0">
                <a:latin typeface="Work Sans" pitchFamily="2" charset="0"/>
              </a:rPr>
              <a:t>Andre egenskaber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da-DK" sz="1800" dirty="0">
                <a:latin typeface="Work Sans" pitchFamily="2" charset="0"/>
              </a:rPr>
              <a:t>Nedgradering </a:t>
            </a:r>
            <a:r>
              <a:rPr lang="da-DK" sz="1800">
                <a:latin typeface="Work Sans" pitchFamily="2" charset="0"/>
              </a:rPr>
              <a:t>af plasttype.</a:t>
            </a:r>
            <a:endParaRPr lang="da-DK" sz="1800" dirty="0">
              <a:latin typeface="Work Sans" pitchFamily="2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69547E8-B0A1-8C83-44EE-26A2C9B01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7" y="2791648"/>
            <a:ext cx="3824185" cy="293457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C1511C0-971D-BD71-41D8-F7F5CCBB9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659" y="987665"/>
            <a:ext cx="4821600" cy="4534600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88BB2219-CA92-959D-7D31-A4DEF6DA4AB4}"/>
              </a:ext>
            </a:extLst>
          </p:cNvPr>
          <p:cNvSpPr txBox="1"/>
          <p:nvPr/>
        </p:nvSpPr>
        <p:spPr>
          <a:xfrm>
            <a:off x="695325" y="5853572"/>
            <a:ext cx="47556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Work Sans" pitchFamily="2" charset="0"/>
              </a:rPr>
              <a:t>Kilde: </a:t>
            </a:r>
            <a:r>
              <a:rPr lang="da-DK" sz="1100" dirty="0">
                <a:latin typeface="Work Sans" pitchFamily="2" charset="0"/>
                <a:hlinkClick r:id="rId5"/>
              </a:rPr>
              <a:t>Dansk Industri</a:t>
            </a:r>
            <a:endParaRPr lang="da-DK" sz="1100" dirty="0">
              <a:latin typeface="Work Sans" pitchFamily="2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73895B5-1549-DD79-C34D-8B7C5D48173F}"/>
              </a:ext>
            </a:extLst>
          </p:cNvPr>
          <p:cNvSpPr txBox="1"/>
          <p:nvPr/>
        </p:nvSpPr>
        <p:spPr>
          <a:xfrm>
            <a:off x="6741042" y="5756692"/>
            <a:ext cx="51355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latin typeface="Work Sans" pitchFamily="2" charset="0"/>
              </a:rPr>
              <a:t>Kilde: </a:t>
            </a:r>
            <a:r>
              <a:rPr lang="da-DK" sz="1100" dirty="0" err="1">
                <a:latin typeface="Work Sans" pitchFamily="2" charset="0"/>
              </a:rPr>
              <a:t>Europaparlamentet</a:t>
            </a:r>
            <a:r>
              <a:rPr lang="da-DK" sz="1100" dirty="0">
                <a:latin typeface="Work Sans" pitchFamily="2" charset="0"/>
              </a:rPr>
              <a:t>: </a:t>
            </a:r>
            <a:r>
              <a:rPr lang="da-DK" sz="1100" dirty="0">
                <a:latin typeface="Work Sans" pitchFamily="2" charset="0"/>
                <a:hlinkClick r:id="rId6"/>
              </a:rPr>
              <a:t>Plastikaffald og genbrug i EU: Fakta og tal</a:t>
            </a:r>
            <a:endParaRPr lang="da-DK" sz="1100" dirty="0">
              <a:latin typeface="Work Sans" pitchFamily="2" charset="0"/>
            </a:endParaRPr>
          </a:p>
          <a:p>
            <a:endParaRPr lang="da-DK" sz="14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4996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BA7C4-05C9-CE72-C175-B2240F091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F506E-ACB0-CB4D-3256-B5F83877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Genanvendelse</a:t>
            </a:r>
            <a:r>
              <a:rPr lang="en-US" dirty="0">
                <a:ea typeface="Calibri"/>
                <a:cs typeface="Calibri"/>
              </a:rPr>
              <a:t> vs. </a:t>
            </a:r>
            <a:r>
              <a:rPr lang="en-US" dirty="0" err="1">
                <a:ea typeface="Calibri"/>
                <a:cs typeface="Calibri"/>
              </a:rPr>
              <a:t>genbrug</a:t>
            </a:r>
            <a:r>
              <a:rPr lang="en-US" dirty="0">
                <a:ea typeface="Calibri"/>
                <a:cs typeface="Calibri"/>
              </a:rPr>
              <a:t> </a:t>
            </a:r>
            <a:br>
              <a:rPr lang="en-US" dirty="0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- Up-/</a:t>
            </a:r>
            <a:r>
              <a:rPr lang="en-US" dirty="0">
                <a:ea typeface="Calibri"/>
                <a:cs typeface="Calibri"/>
              </a:rPr>
              <a:t>down-cycling 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8A5DEC2-FEA7-7F72-4F81-DB751DFED5F8}"/>
              </a:ext>
            </a:extLst>
          </p:cNvPr>
          <p:cNvSpPr txBox="1"/>
          <p:nvPr/>
        </p:nvSpPr>
        <p:spPr>
          <a:xfrm>
            <a:off x="649185" y="1857810"/>
            <a:ext cx="4468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latin typeface="Work Sans" pitchFamily="2" charset="0"/>
              </a:rPr>
              <a:t>Affaldshierarkiet </a:t>
            </a:r>
            <a:r>
              <a:rPr lang="da-DK" dirty="0">
                <a:latin typeface="Work Sans" pitchFamily="2" charset="0"/>
              </a:rPr>
              <a:t>benyttes til at prioritere behandlingen af affaldet for at få det bedste miljømæssige resultat.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C2493A1-B6CC-05B5-E46A-EE9BA0981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096" y="1165445"/>
            <a:ext cx="5760719" cy="5259787"/>
          </a:xfrm>
          <a:prstGeom prst="rect">
            <a:avLst/>
          </a:prstGeom>
        </p:spPr>
      </p:pic>
      <p:sp>
        <p:nvSpPr>
          <p:cNvPr id="4" name="Tekstfelt 5">
            <a:extLst>
              <a:ext uri="{FF2B5EF4-FFF2-40B4-BE49-F238E27FC236}">
                <a16:creationId xmlns:a16="http://schemas.microsoft.com/office/drawing/2014/main" id="{81AA76C9-728C-CAB6-4980-D1BF0E25DBF9}"/>
              </a:ext>
            </a:extLst>
          </p:cNvPr>
          <p:cNvSpPr txBox="1"/>
          <p:nvPr/>
        </p:nvSpPr>
        <p:spPr>
          <a:xfrm>
            <a:off x="7943120" y="6106345"/>
            <a:ext cx="5760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>
                <a:latin typeface="Work Sans" pitchFamily="2" charset="0"/>
              </a:rPr>
              <a:t>Figur fra IDA fra </a:t>
            </a:r>
            <a:r>
              <a:rPr lang="da-DK" sz="1100">
                <a:latin typeface="Work Sans" pitchFamily="2" charset="0"/>
              </a:rPr>
              <a:t>rapporten </a:t>
            </a:r>
            <a:r>
              <a:rPr lang="da-DK" sz="1100">
                <a:latin typeface="Work Sans" pitchFamily="2" charset="0"/>
                <a:hlinkClick r:id="rId4"/>
              </a:rPr>
              <a:t>”Cirkulær genanvendelse 2021”</a:t>
            </a:r>
            <a:r>
              <a:rPr lang="da-DK" sz="1100">
                <a:latin typeface="Work Sans" pitchFamily="2" charset="0"/>
              </a:rPr>
              <a:t>.</a:t>
            </a:r>
            <a:endParaRPr lang="da-DK" sz="11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9256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3C3C8-0479-B145-BAE0-597630761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1ED13B9C-0464-F6D3-2D9D-000FCE8A32D5}"/>
              </a:ext>
            </a:extLst>
          </p:cNvPr>
          <p:cNvSpPr txBox="1"/>
          <p:nvPr/>
        </p:nvSpPr>
        <p:spPr>
          <a:xfrm>
            <a:off x="649184" y="389360"/>
            <a:ext cx="81221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Work Sans" pitchFamily="2" charset="0"/>
              </a:rPr>
              <a:t>Når plasten ikke kan genanvendes til samme type produkt, forlader materialet den cirkulære cyklus. I det tilfælde kan plasten genanvendes efter </a:t>
            </a:r>
            <a:r>
              <a:rPr lang="da-DK" b="1" dirty="0">
                <a:latin typeface="Work Sans" pitchFamily="2" charset="0"/>
              </a:rPr>
              <a:t>det </a:t>
            </a:r>
            <a:r>
              <a:rPr lang="da-DK" b="1" dirty="0" err="1">
                <a:latin typeface="Work Sans" pitchFamily="2" charset="0"/>
              </a:rPr>
              <a:t>spirale</a:t>
            </a:r>
            <a:r>
              <a:rPr lang="da-DK" b="1" dirty="0">
                <a:latin typeface="Work Sans" pitchFamily="2" charset="0"/>
              </a:rPr>
              <a:t> genanvendelsesprincip</a:t>
            </a:r>
            <a:r>
              <a:rPr lang="da-DK" dirty="0">
                <a:latin typeface="Work Sans" pitchFamily="2" charset="0"/>
              </a:rPr>
              <a:t>. Under denne proces vil der ske et kvalitetstab, da man vil gå fra at have et produkt med specifikke egenskaber til et produkt med mere generelle egenskaber</a:t>
            </a:r>
            <a:r>
              <a:rPr lang="da-DK">
                <a:latin typeface="Work Sans" pitchFamily="2" charset="0"/>
              </a:rPr>
              <a:t>. Fx </a:t>
            </a:r>
            <a:r>
              <a:rPr lang="da-DK" dirty="0">
                <a:latin typeface="Work Sans" pitchFamily="2" charset="0"/>
              </a:rPr>
              <a:t>bliver en kødbakke til en malingspand.</a:t>
            </a:r>
            <a:endParaRPr lang="en-US" dirty="0">
              <a:latin typeface="Work Sans" pitchFamily="2" charset="0"/>
              <a:ea typeface="Calibri"/>
              <a:cs typeface="Calibri"/>
            </a:endParaRPr>
          </a:p>
        </p:txBody>
      </p:sp>
      <p:sp>
        <p:nvSpPr>
          <p:cNvPr id="10" name="Tekstfelt 5">
            <a:extLst>
              <a:ext uri="{FF2B5EF4-FFF2-40B4-BE49-F238E27FC236}">
                <a16:creationId xmlns:a16="http://schemas.microsoft.com/office/drawing/2014/main" id="{7BF1C744-579B-146E-0486-B2AE78202CC5}"/>
              </a:ext>
            </a:extLst>
          </p:cNvPr>
          <p:cNvSpPr txBox="1"/>
          <p:nvPr/>
        </p:nvSpPr>
        <p:spPr>
          <a:xfrm>
            <a:off x="649184" y="5687859"/>
            <a:ext cx="101390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>
                <a:latin typeface="Work Sans" pitchFamily="2" charset="0"/>
              </a:rPr>
              <a:t>Kilde: Plastindustrien – </a:t>
            </a:r>
            <a:r>
              <a:rPr lang="da-DK" sz="1100" dirty="0">
                <a:latin typeface="Work Sans" pitchFamily="2" charset="0"/>
                <a:hlinkClick r:id="rId3"/>
              </a:rPr>
              <a:t>Designguide. Genbrug og genanvendelse af plastemballager til private forbrugere</a:t>
            </a:r>
            <a:r>
              <a:rPr lang="da-DK" sz="1100" dirty="0">
                <a:latin typeface="Work Sans" pitchFamily="2" charset="0"/>
              </a:rPr>
              <a:t>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10BBF6A-1160-4927-D89A-06735A78A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/>
        </p:blipFill>
        <p:spPr>
          <a:xfrm>
            <a:off x="527671" y="2469978"/>
            <a:ext cx="8563166" cy="30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8509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8E3BF316-4203-A3BA-E502-DC1AA2EDB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479D6D-9DA4-2CD9-B2E2-ABBA9357703C}"/>
              </a:ext>
            </a:extLst>
          </p:cNvPr>
          <p:cNvSpPr txBox="1">
            <a:spLocks/>
          </p:cNvSpPr>
          <p:nvPr/>
        </p:nvSpPr>
        <p:spPr>
          <a:xfrm>
            <a:off x="6994287" y="1623270"/>
            <a:ext cx="45023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b="1" dirty="0">
                <a:latin typeface="Work Sans" pitchFamily="2" charset="0"/>
              </a:rPr>
              <a:t>Fordele:</a:t>
            </a:r>
          </a:p>
          <a:p>
            <a:pPr marL="0" indent="0">
              <a:buNone/>
            </a:pPr>
            <a:r>
              <a:rPr lang="da-DK" sz="1800" dirty="0">
                <a:latin typeface="Work Sans" pitchFamily="2" charset="0"/>
              </a:rPr>
              <a:t>Mindre CO</a:t>
            </a:r>
            <a:r>
              <a:rPr lang="da-DK" sz="1800" baseline="-25000" dirty="0">
                <a:latin typeface="Work Sans" pitchFamily="2" charset="0"/>
              </a:rPr>
              <a:t>2</a:t>
            </a:r>
            <a:r>
              <a:rPr lang="da-DK" sz="1800" dirty="0">
                <a:latin typeface="Work Sans" pitchFamily="2" charset="0"/>
              </a:rPr>
              <a:t>-udledning. </a:t>
            </a:r>
          </a:p>
          <a:p>
            <a:pPr marL="0" indent="0">
              <a:buNone/>
            </a:pPr>
            <a:r>
              <a:rPr lang="da-DK" sz="1800" dirty="0">
                <a:latin typeface="Work Sans" pitchFamily="2" charset="0"/>
              </a:rPr>
              <a:t>Mindre fossilt materialeforbrug.</a:t>
            </a:r>
            <a:endParaRPr lang="da-DK" sz="1800" b="1" dirty="0">
              <a:latin typeface="Work Sans" pitchFamily="2" charset="0"/>
            </a:endParaRPr>
          </a:p>
          <a:p>
            <a:pPr marL="0" indent="0">
              <a:buFont typeface="Arial"/>
              <a:buNone/>
            </a:pPr>
            <a:endParaRPr lang="da-DK" sz="1800" b="1" dirty="0">
              <a:latin typeface="Work Sans" pitchFamily="2" charset="0"/>
            </a:endParaRPr>
          </a:p>
          <a:p>
            <a:pPr marL="0" indent="0">
              <a:buFont typeface="Arial"/>
              <a:buNone/>
            </a:pPr>
            <a:r>
              <a:rPr lang="da-DK" sz="1800" b="1" dirty="0">
                <a:latin typeface="Work Sans" pitchFamily="2" charset="0"/>
              </a:rPr>
              <a:t>Ulemper:</a:t>
            </a:r>
          </a:p>
          <a:p>
            <a:pPr marL="0" indent="0">
              <a:buFont typeface="Arial"/>
              <a:buNone/>
            </a:pPr>
            <a:r>
              <a:rPr lang="da-DK" sz="1800" dirty="0">
                <a:latin typeface="Work Sans" pitchFamily="2" charset="0"/>
              </a:rPr>
              <a:t>Ændrer ikke på affaldsmængde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da-DK" sz="1800" dirty="0">
                <a:latin typeface="Work Sans" pitchFamily="2" charset="0"/>
              </a:rPr>
              <a:t>– ikke nødvendigvis bionedbrydeligt.</a:t>
            </a:r>
          </a:p>
          <a:p>
            <a:pPr marL="0" indent="0">
              <a:buFont typeface="Arial"/>
              <a:buNone/>
            </a:pPr>
            <a:r>
              <a:rPr lang="da-DK" sz="1800" dirty="0">
                <a:latin typeface="Work Sans" pitchFamily="2" charset="0"/>
              </a:rPr>
              <a:t>Konkurrerer om landarealer – skal planter bruges til fødevareproduktion eller i plastik?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3D97FA-F1BD-8051-F6F4-65F61CC5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Biobaseret plast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8997669-D355-DA0F-D759-8CB0A0435C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337"/>
          <a:stretch>
            <a:fillRect/>
          </a:stretch>
        </p:blipFill>
        <p:spPr>
          <a:xfrm>
            <a:off x="695324" y="1545194"/>
            <a:ext cx="6027639" cy="3529510"/>
          </a:xfrm>
          <a:prstGeom prst="rect">
            <a:avLst/>
          </a:prstGeom>
        </p:spPr>
      </p:pic>
      <p:sp>
        <p:nvSpPr>
          <p:cNvPr id="9" name="Tekstfelt 1">
            <a:extLst>
              <a:ext uri="{FF2B5EF4-FFF2-40B4-BE49-F238E27FC236}">
                <a16:creationId xmlns:a16="http://schemas.microsoft.com/office/drawing/2014/main" id="{EE013304-9670-3D4C-BE11-F0DF60711AB4}"/>
              </a:ext>
            </a:extLst>
          </p:cNvPr>
          <p:cNvSpPr txBox="1"/>
          <p:nvPr/>
        </p:nvSpPr>
        <p:spPr>
          <a:xfrm>
            <a:off x="695323" y="5666292"/>
            <a:ext cx="5734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>
                <a:latin typeface="Work Sans" pitchFamily="2" charset="0"/>
              </a:rPr>
              <a:t>Kilde: WWF: </a:t>
            </a:r>
            <a:r>
              <a:rPr lang="da-DK" sz="1100" dirty="0">
                <a:latin typeface="Work Sans" pitchFamily="2" charset="0"/>
                <a:hlinkClick r:id="rId5"/>
              </a:rPr>
              <a:t>Opdag havet</a:t>
            </a:r>
            <a:endParaRPr lang="da-DK" sz="1100" dirty="0">
              <a:latin typeface="Work Sans" pitchFamily="2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02F5798-16E0-F65A-FE4E-B78FF162360E}"/>
              </a:ext>
            </a:extLst>
          </p:cNvPr>
          <p:cNvSpPr txBox="1"/>
          <p:nvPr/>
        </p:nvSpPr>
        <p:spPr>
          <a:xfrm>
            <a:off x="695324" y="5211093"/>
            <a:ext cx="5734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i="1" dirty="0">
                <a:latin typeface="Work Sans" pitchFamily="2" charset="0"/>
              </a:rPr>
              <a:t>CO</a:t>
            </a:r>
            <a:r>
              <a:rPr lang="da-DK" sz="1100" i="1" baseline="-25000" dirty="0">
                <a:latin typeface="Work Sans" pitchFamily="2" charset="0"/>
              </a:rPr>
              <a:t>2</a:t>
            </a:r>
            <a:r>
              <a:rPr lang="da-DK" sz="1100" i="1" dirty="0">
                <a:latin typeface="Work Sans" pitchFamily="2" charset="0"/>
              </a:rPr>
              <a:t>-udledning fra fossil plast og biobaseret plast.</a:t>
            </a:r>
          </a:p>
        </p:txBody>
      </p:sp>
    </p:spTree>
    <p:extLst>
      <p:ext uri="{BB962C8B-B14F-4D97-AF65-F5344CB8AC3E}">
        <p14:creationId xmlns:p14="http://schemas.microsoft.com/office/powerpoint/2010/main" val="1801443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1A68B-2138-A5D8-AF3D-6CB71355D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A1345-D3EA-CEC1-4769-69B8C35A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>
                <a:latin typeface="BetonEF" pitchFamily="50" charset="0"/>
              </a:rPr>
              <a:t>Film fra LEGO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5586C05-A341-ADDF-87BE-7500A5FA4526}"/>
              </a:ext>
            </a:extLst>
          </p:cNvPr>
          <p:cNvSpPr txBox="1"/>
          <p:nvPr/>
        </p:nvSpPr>
        <p:spPr>
          <a:xfrm>
            <a:off x="649185" y="1413193"/>
            <a:ext cx="415572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Se LEGO-</a:t>
            </a:r>
            <a:r>
              <a:rPr lang="da-DK" dirty="0" err="1">
                <a:latin typeface="Work Sans" pitchFamily="2" charset="0"/>
              </a:rPr>
              <a:t>casefilmen</a:t>
            </a:r>
            <a:r>
              <a:rPr lang="da-DK" dirty="0">
                <a:latin typeface="Work Sans" pitchFamily="2" charset="0"/>
              </a:rPr>
              <a:t> igen</a:t>
            </a:r>
          </a:p>
          <a:p>
            <a:endParaRPr lang="da-DK" dirty="0">
              <a:highlight>
                <a:srgbClr val="FFFF00"/>
              </a:highlight>
              <a:latin typeface="Work Sans" pitchFamily="2" charset="0"/>
            </a:endParaRPr>
          </a:p>
          <a:p>
            <a:endParaRPr lang="da-DK" dirty="0">
              <a:highlight>
                <a:srgbClr val="FFFF00"/>
              </a:highlight>
              <a:latin typeface="Work Sans" pitchFamily="2" charset="0"/>
            </a:endParaRPr>
          </a:p>
          <a:p>
            <a:endParaRPr lang="da-DK" dirty="0">
              <a:highlight>
                <a:srgbClr val="FFFF00"/>
              </a:highlight>
              <a:latin typeface="Work Sans" pitchFamily="2" charset="0"/>
            </a:endParaRPr>
          </a:p>
          <a:p>
            <a:endParaRPr lang="da-DK" dirty="0">
              <a:highlight>
                <a:srgbClr val="FFFF00"/>
              </a:highlight>
              <a:latin typeface="Work Sans" pitchFamily="2" charset="0"/>
            </a:endParaRPr>
          </a:p>
          <a:p>
            <a:endParaRPr lang="da-DK" dirty="0">
              <a:highlight>
                <a:srgbClr val="FFFF00"/>
              </a:highlight>
              <a:latin typeface="Work Sans" pitchFamily="2" charset="0"/>
            </a:endParaRPr>
          </a:p>
          <a:p>
            <a:endParaRPr lang="da-DK" dirty="0">
              <a:latin typeface="Work Sans" pitchFamily="2" charset="0"/>
            </a:endParaRPr>
          </a:p>
          <a:p>
            <a:endParaRPr lang="da-DK" dirty="0">
              <a:latin typeface="Work Sans" pitchFamily="2" charset="0"/>
            </a:endParaRPr>
          </a:p>
          <a:p>
            <a:endParaRPr lang="da-DK" dirty="0">
              <a:latin typeface="Work Sans" pitchFamily="2" charset="0"/>
            </a:endParaRPr>
          </a:p>
          <a:p>
            <a:r>
              <a:rPr lang="en-US" u="sng" dirty="0">
                <a:hlinkClick r:id="rId4"/>
              </a:rPr>
              <a:t>https://youtu.be/6sR91LmFmQA</a:t>
            </a:r>
            <a:endParaRPr lang="en-US" u="sng" dirty="0"/>
          </a:p>
          <a:p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Og herefter </a:t>
            </a:r>
            <a:r>
              <a:rPr lang="da-DK" i="1" dirty="0">
                <a:latin typeface="Work Sans" pitchFamily="2" charset="0"/>
              </a:rPr>
              <a:t>metodekort 3: Faglige vinkler i udfordringen.</a:t>
            </a:r>
          </a:p>
          <a:p>
            <a:endParaRPr lang="da-DK" dirty="0"/>
          </a:p>
          <a:p>
            <a:endParaRPr lang="da-DK" dirty="0">
              <a:latin typeface="Work Sans" pitchFamily="2" charset="0"/>
            </a:endParaRPr>
          </a:p>
          <a:p>
            <a:endParaRPr lang="da-DK" dirty="0">
              <a:latin typeface="Work Sans" pitchFamily="2" charset="0"/>
            </a:endParaRPr>
          </a:p>
          <a:p>
            <a:endParaRPr lang="da-DK" dirty="0">
              <a:latin typeface="Work Sans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32335A0-A239-28D5-DDEC-28A6E0A45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723" y="593261"/>
            <a:ext cx="3519718" cy="50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nlinemedier 3" title="Fremstil din egen legoklods - en engineering-case til gymnasiet">
            <a:hlinkClick r:id="" action="ppaction://media"/>
            <a:extLst>
              <a:ext uri="{FF2B5EF4-FFF2-40B4-BE49-F238E27FC236}">
                <a16:creationId xmlns:a16="http://schemas.microsoft.com/office/drawing/2014/main" id="{E28BC69C-983E-A4F6-C481-41B6F2D916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95325" y="1828691"/>
            <a:ext cx="3595265" cy="203132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E185FBB-B15F-054C-B5A5-93F8E1B935CC}"/>
              </a:ext>
            </a:extLst>
          </p:cNvPr>
          <p:cNvSpPr txBox="1"/>
          <p:nvPr/>
        </p:nvSpPr>
        <p:spPr>
          <a:xfrm>
            <a:off x="4577960" y="1459359"/>
            <a:ext cx="298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i="1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72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F59CF-79A5-E8D1-77F8-BF72F7CDF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F4B7D-79E4-92D8-15C3-16E4777E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>
                <a:ea typeface="Calibri"/>
                <a:cs typeface="Calibri"/>
              </a:rPr>
              <a:t>Narrativ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B873E60-4C5A-EDC0-C1B5-ECB09D676B4D}"/>
              </a:ext>
            </a:extLst>
          </p:cNvPr>
          <p:cNvSpPr txBox="1"/>
          <p:nvPr/>
        </p:nvSpPr>
        <p:spPr>
          <a:xfrm>
            <a:off x="649186" y="1413194"/>
            <a:ext cx="719617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Work Sans" pitchFamily="2" charset="0"/>
              </a:rPr>
              <a:t>E</a:t>
            </a:r>
            <a:r>
              <a:rPr lang="da-DK">
                <a:latin typeface="Work Sans" pitchFamily="2" charset="0"/>
              </a:rPr>
              <a:t>n </a:t>
            </a:r>
            <a:r>
              <a:rPr lang="da-DK" dirty="0">
                <a:latin typeface="Work Sans" pitchFamily="2" charset="0"/>
              </a:rPr>
              <a:t>af de virksomheder, der forsøger at finde nye veje, er LEGO. Hvert eneste sekund producerer LEGO omkring 1.300 små plastklodser – og langt de fleste er fremstillet af oliebaseret plast. Det giver både klimabelastning og afhængighed af en ressource, vi ikke kan blive ved med at udvinde. Derfor har LEGO i flere år forsket i at udvikle klodser fremstillet af mere bæredygtige materialer – for eksempel bioplast lavet af sukkerrør eller genbrugsplast fra flasker.</a:t>
            </a:r>
          </a:p>
          <a:p>
            <a:endParaRPr lang="da-DK" dirty="0">
              <a:latin typeface="Work Sans" pitchFamily="2" charset="0"/>
            </a:endParaRPr>
          </a:p>
          <a:p>
            <a:r>
              <a:rPr lang="da-DK" dirty="0">
                <a:latin typeface="Work Sans" pitchFamily="2" charset="0"/>
              </a:rPr>
              <a:t>Men det er alt andet end nemt. De ikoniske klodser skal være ekstremt holdbare, kunne klikke præcist sammen og holde formen i årtier – noget, som mange bæredygtige alternativer endnu ikke helt kan leve op til. </a:t>
            </a:r>
            <a:r>
              <a:rPr lang="da-DK">
                <a:latin typeface="Work Sans" pitchFamily="2" charset="0"/>
              </a:rPr>
              <a:t>I LEGO’s </a:t>
            </a:r>
            <a:r>
              <a:rPr lang="da-DK" dirty="0">
                <a:latin typeface="Work Sans" pitchFamily="2" charset="0"/>
              </a:rPr>
              <a:t>udviklingslaboratorier arbejder ingeniører og materialeforskere videre med nye materialer, genanvendelse og smartere produktionsformer, der skal bringe plastforbruget ind i en mere bæredygtig fremtid.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6A554AD-7438-F48A-652C-9BF80CB2FC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23" t="1238" r="13160"/>
          <a:stretch>
            <a:fillRect/>
          </a:stretch>
        </p:blipFill>
        <p:spPr>
          <a:xfrm>
            <a:off x="7890078" y="1512651"/>
            <a:ext cx="3652736" cy="444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6787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31CB1-EAC7-765F-B523-BBA0CC2C3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2693F-EEC7-B63A-B84B-84274D0FA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Udfordring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5249B42-354B-089A-81EE-A12CECB5EC29}"/>
              </a:ext>
            </a:extLst>
          </p:cNvPr>
          <p:cNvSpPr txBox="1"/>
          <p:nvPr/>
        </p:nvSpPr>
        <p:spPr>
          <a:xfrm>
            <a:off x="649185" y="1413194"/>
            <a:ext cx="10537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Work Sans" pitchFamily="2" charset="0"/>
              </a:rPr>
              <a:t>I skal nu selv arbejde som materialeforskere og prøve kræfter med at fremstille jeres egen </a:t>
            </a:r>
            <a:r>
              <a:rPr lang="da-DK">
                <a:latin typeface="Work Sans" pitchFamily="2" charset="0"/>
              </a:rPr>
              <a:t>bæredygtige LEGO-klods </a:t>
            </a:r>
            <a:r>
              <a:rPr lang="da-DK" dirty="0">
                <a:latin typeface="Work Sans" pitchFamily="2" charset="0"/>
              </a:rPr>
              <a:t>lavet af bioplast eller genanvendt plast. 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1B2C558-FB29-92D7-C464-F70A8F10D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82" y="2398219"/>
            <a:ext cx="6708524" cy="361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7076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440F6-37A0-DDFD-B040-AE8B18FF5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DBA144-416C-9D20-17D4-67527CF3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Opsamling på kriterier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B373ABB-6370-879A-3667-844CCA7368BE}"/>
              </a:ext>
            </a:extLst>
          </p:cNvPr>
          <p:cNvSpPr txBox="1"/>
          <p:nvPr/>
        </p:nvSpPr>
        <p:spPr>
          <a:xfrm>
            <a:off x="649185" y="1024031"/>
            <a:ext cx="7182049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dirty="0">
                <a:latin typeface="Work Sans" pitchFamily="2" charset="0"/>
              </a:rPr>
              <a:t>Jeres klods skal testes og forbedres, så den endelige prototype lever op til så mange af nedenstående kriterier som muligt.</a:t>
            </a:r>
          </a:p>
          <a:p>
            <a:pPr lvl="0">
              <a:spcAft>
                <a:spcPts val="600"/>
              </a:spcAft>
            </a:pPr>
            <a:r>
              <a:rPr lang="da-DK" b="1">
                <a:latin typeface="Work Sans" pitchFamily="2" charset="0"/>
              </a:rPr>
              <a:t>Holdbarhed </a:t>
            </a:r>
            <a:r>
              <a:rPr lang="da-DK">
                <a:latin typeface="Work Sans" pitchFamily="2" charset="0"/>
              </a:rPr>
              <a:t>(klodsen </a:t>
            </a:r>
            <a:r>
              <a:rPr lang="da-DK" dirty="0">
                <a:latin typeface="Work Sans" pitchFamily="2" charset="0"/>
              </a:rPr>
              <a:t>er formstabil</a:t>
            </a:r>
            <a:r>
              <a:rPr lang="da-DK">
                <a:latin typeface="Work Sans" pitchFamily="2" charset="0"/>
              </a:rPr>
              <a:t>: holder </a:t>
            </a:r>
            <a:r>
              <a:rPr lang="da-DK" dirty="0">
                <a:latin typeface="Work Sans" pitchFamily="2" charset="0"/>
              </a:rPr>
              <a:t>sin form efter støbning).</a:t>
            </a:r>
          </a:p>
          <a:p>
            <a:pPr lvl="0">
              <a:spcAft>
                <a:spcPts val="600"/>
              </a:spcAft>
            </a:pPr>
            <a:r>
              <a:rPr lang="da-DK" b="1">
                <a:latin typeface="Work Sans" pitchFamily="2" charset="0"/>
              </a:rPr>
              <a:t>Dimensionsfasthed </a:t>
            </a:r>
            <a:r>
              <a:rPr lang="da-DK">
                <a:latin typeface="Work Sans" pitchFamily="2" charset="0"/>
              </a:rPr>
              <a:t>(plasten </a:t>
            </a:r>
            <a:r>
              <a:rPr lang="da-DK" dirty="0">
                <a:latin typeface="Work Sans" pitchFamily="2" charset="0"/>
              </a:rPr>
              <a:t>er stabil: ikke for sprød og ikke for blød).</a:t>
            </a:r>
          </a:p>
          <a:p>
            <a:pPr>
              <a:spcAft>
                <a:spcPts val="600"/>
              </a:spcAft>
            </a:pPr>
            <a:r>
              <a:rPr lang="da-DK" b="1">
                <a:latin typeface="Work Sans" pitchFamily="2" charset="0"/>
              </a:rPr>
              <a:t>Fuldendthed</a:t>
            </a:r>
            <a:r>
              <a:rPr lang="da-DK">
                <a:latin typeface="Work Sans" pitchFamily="2" charset="0"/>
              </a:rPr>
              <a:t> (</a:t>
            </a:r>
            <a:r>
              <a:rPr lang="da-DK" dirty="0">
                <a:latin typeface="Work Sans" pitchFamily="2" charset="0"/>
              </a:rPr>
              <a:t>k</a:t>
            </a:r>
            <a:r>
              <a:rPr lang="da-DK">
                <a:latin typeface="Work Sans" pitchFamily="2" charset="0"/>
              </a:rPr>
              <a:t>lodsen </a:t>
            </a:r>
            <a:r>
              <a:rPr lang="da-DK" dirty="0">
                <a:latin typeface="Work Sans" pitchFamily="2" charset="0"/>
              </a:rPr>
              <a:t>er fuldendt: Formen er fyldt helt ud).</a:t>
            </a:r>
          </a:p>
          <a:p>
            <a:pPr>
              <a:spcAft>
                <a:spcPts val="600"/>
              </a:spcAft>
            </a:pPr>
            <a:r>
              <a:rPr lang="da-DK" b="1">
                <a:latin typeface="Work Sans" pitchFamily="2" charset="0"/>
              </a:rPr>
              <a:t>Farve</a:t>
            </a:r>
            <a:r>
              <a:rPr lang="da-DK">
                <a:latin typeface="Work Sans" pitchFamily="2" charset="0"/>
              </a:rPr>
              <a:t> (plasten </a:t>
            </a:r>
            <a:r>
              <a:rPr lang="da-DK" dirty="0">
                <a:latin typeface="Work Sans" pitchFamily="2" charset="0"/>
              </a:rPr>
              <a:t>kan laves i flere forskellige farver).</a:t>
            </a:r>
          </a:p>
          <a:p>
            <a:pPr lvl="0">
              <a:spcAft>
                <a:spcPts val="600"/>
              </a:spcAft>
            </a:pPr>
            <a:r>
              <a:rPr lang="da-DK" b="1" dirty="0">
                <a:latin typeface="Work Sans" pitchFamily="2" charset="0"/>
              </a:rPr>
              <a:t>Clutch </a:t>
            </a:r>
            <a:r>
              <a:rPr lang="da-DK" b="1">
                <a:latin typeface="Work Sans" pitchFamily="2" charset="0"/>
              </a:rPr>
              <a:t>power </a:t>
            </a:r>
            <a:r>
              <a:rPr lang="da-DK">
                <a:latin typeface="Work Sans" pitchFamily="2" charset="0"/>
              </a:rPr>
              <a:t>(klodsen </a:t>
            </a:r>
            <a:r>
              <a:rPr lang="da-DK" dirty="0">
                <a:latin typeface="Work Sans" pitchFamily="2" charset="0"/>
              </a:rPr>
              <a:t>kan bygges sammen med en eller flere klodser (og forblive </a:t>
            </a:r>
            <a:r>
              <a:rPr lang="da-DK">
                <a:latin typeface="Work Sans" pitchFamily="2" charset="0"/>
              </a:rPr>
              <a:t>samlet)).</a:t>
            </a:r>
            <a:endParaRPr lang="da-DK" dirty="0">
              <a:latin typeface="Work Sans" pitchFamily="2" charset="0"/>
            </a:endParaRPr>
          </a:p>
          <a:p>
            <a:pPr lvl="0">
              <a:spcAft>
                <a:spcPts val="600"/>
              </a:spcAft>
            </a:pPr>
            <a:r>
              <a:rPr lang="da-DK" b="1" dirty="0">
                <a:latin typeface="Work Sans" pitchFamily="2" charset="0"/>
              </a:rPr>
              <a:t>Jeres fremstillingsproces </a:t>
            </a:r>
            <a:r>
              <a:rPr lang="da-DK" dirty="0">
                <a:latin typeface="Work Sans" pitchFamily="2" charset="0"/>
              </a:rPr>
              <a:t>(Desuden skal I reflektere over jeres proces: Kan I genskabe jeres plast ved nye forsøg, har I </a:t>
            </a:r>
            <a:r>
              <a:rPr lang="da-DK">
                <a:latin typeface="Work Sans" pitchFamily="2" charset="0"/>
              </a:rPr>
              <a:t>forbedret mindst ét kriterium, </a:t>
            </a:r>
            <a:r>
              <a:rPr lang="da-DK" dirty="0">
                <a:latin typeface="Work Sans" pitchFamily="2" charset="0"/>
              </a:rPr>
              <a:t>og har I udført en systematisk undersøgelse af mindst </a:t>
            </a:r>
            <a:r>
              <a:rPr lang="da-DK">
                <a:latin typeface="Work Sans" pitchFamily="2" charset="0"/>
              </a:rPr>
              <a:t>ét kriterium?).</a:t>
            </a:r>
            <a:endParaRPr lang="da-DK" dirty="0">
              <a:latin typeface="Work Sans" pitchFamily="2" charset="0"/>
            </a:endParaRP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78BF3FE-8A17-BA1B-9A16-299D2FBAE7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56"/>
          <a:stretch>
            <a:fillRect/>
          </a:stretch>
        </p:blipFill>
        <p:spPr>
          <a:xfrm>
            <a:off x="8012035" y="1024031"/>
            <a:ext cx="3651430" cy="45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026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88030-E841-8B7B-A65A-7BFE00144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87A8FF-D82B-4DE4-D2AA-F7DB7D9DB391}"/>
              </a:ext>
            </a:extLst>
          </p:cNvPr>
          <p:cNvSpPr txBox="1">
            <a:spLocks/>
          </p:cNvSpPr>
          <p:nvPr/>
        </p:nvSpPr>
        <p:spPr>
          <a:xfrm>
            <a:off x="5740133" y="1455491"/>
            <a:ext cx="3806539" cy="2164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b="1" dirty="0">
                <a:latin typeface="Work Sans" pitchFamily="2" charset="0"/>
              </a:rPr>
              <a:t>Fordele:</a:t>
            </a:r>
          </a:p>
          <a:p>
            <a:pPr marL="0" indent="0">
              <a:buNone/>
            </a:pPr>
            <a:r>
              <a:rPr lang="da-DK" sz="1800">
                <a:latin typeface="Work Sans" pitchFamily="2" charset="0"/>
              </a:rPr>
              <a:t>Mindre affald.</a:t>
            </a:r>
            <a:endParaRPr lang="da-DK" sz="1800" dirty="0">
              <a:latin typeface="Work Sans" pitchFamily="2" charset="0"/>
            </a:endParaRPr>
          </a:p>
          <a:p>
            <a:pPr marL="0" indent="0">
              <a:buNone/>
            </a:pPr>
            <a:endParaRPr lang="da-DK" sz="1800" b="1" dirty="0">
              <a:latin typeface="Work Sans" pitchFamily="2" charset="0"/>
            </a:endParaRPr>
          </a:p>
          <a:p>
            <a:pPr marL="0" indent="0">
              <a:buFont typeface="Arial"/>
              <a:buNone/>
            </a:pPr>
            <a:r>
              <a:rPr lang="da-DK" sz="1800" b="1" dirty="0">
                <a:latin typeface="Work Sans" pitchFamily="2" charset="0"/>
              </a:rPr>
              <a:t>Ulemper:</a:t>
            </a:r>
          </a:p>
          <a:p>
            <a:pPr marL="0" indent="0">
              <a:buNone/>
            </a:pPr>
            <a:r>
              <a:rPr lang="da-DK" sz="1800" dirty="0">
                <a:latin typeface="Work Sans" pitchFamily="2" charset="0"/>
              </a:rPr>
              <a:t>Ikke </a:t>
            </a:r>
            <a:r>
              <a:rPr lang="da-DK" sz="1800">
                <a:latin typeface="Work Sans" pitchFamily="2" charset="0"/>
              </a:rPr>
              <a:t>genbrug – fremstille </a:t>
            </a:r>
            <a:r>
              <a:rPr lang="da-DK" sz="1800" dirty="0">
                <a:latin typeface="Work Sans" pitchFamily="2" charset="0"/>
              </a:rPr>
              <a:t>nyt</a:t>
            </a:r>
          </a:p>
          <a:p>
            <a:pPr marL="0" indent="0">
              <a:buNone/>
            </a:pPr>
            <a:r>
              <a:rPr lang="da-DK" sz="1800" dirty="0">
                <a:latin typeface="Work Sans" pitchFamily="2" charset="0"/>
              </a:rPr>
              <a:t>Brug af fødevarer?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54A445-4C9B-F07A-E484-05489B92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Bionedbrydeligt plast</a:t>
            </a:r>
          </a:p>
        </p:txBody>
      </p:sp>
      <p:pic>
        <p:nvPicPr>
          <p:cNvPr id="3" name="Pladsholder til indhold 4">
            <a:extLst>
              <a:ext uri="{FF2B5EF4-FFF2-40B4-BE49-F238E27FC236}">
                <a16:creationId xmlns:a16="http://schemas.microsoft.com/office/drawing/2014/main" id="{364F72F9-35C5-664B-1E78-A6C88596894F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154110"/>
            <a:ext cx="4360439" cy="4549780"/>
          </a:xfrm>
          <a:prstGeom prst="rect">
            <a:avLst/>
          </a:prstGeom>
        </p:spPr>
      </p:pic>
      <p:sp>
        <p:nvSpPr>
          <p:cNvPr id="4" name="Tekstfelt 1">
            <a:extLst>
              <a:ext uri="{FF2B5EF4-FFF2-40B4-BE49-F238E27FC236}">
                <a16:creationId xmlns:a16="http://schemas.microsoft.com/office/drawing/2014/main" id="{20DBDD89-8BD6-61F6-1913-439741AC2BBF}"/>
              </a:ext>
            </a:extLst>
          </p:cNvPr>
          <p:cNvSpPr txBox="1"/>
          <p:nvPr/>
        </p:nvSpPr>
        <p:spPr>
          <a:xfrm>
            <a:off x="695325" y="5821567"/>
            <a:ext cx="11851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>
                <a:latin typeface="Work Sans" pitchFamily="2" charset="0"/>
              </a:rPr>
              <a:t>Kilde: Københavns Universitet</a:t>
            </a:r>
            <a:r>
              <a:rPr lang="da-DK" sz="1100">
                <a:latin typeface="Work Sans" pitchFamily="2" charset="0"/>
              </a:rPr>
              <a:t>, 18.6.2024</a:t>
            </a:r>
            <a:r>
              <a:rPr lang="da-DK" sz="1100" dirty="0">
                <a:latin typeface="Work Sans" pitchFamily="2" charset="0"/>
              </a:rPr>
              <a:t>: </a:t>
            </a:r>
          </a:p>
          <a:p>
            <a:r>
              <a:rPr lang="da-DK" sz="1100" dirty="0">
                <a:latin typeface="Work Sans" pitchFamily="2" charset="0"/>
                <a:hlinkClick r:id="rId4"/>
              </a:rPr>
              <a:t>Forskere opfinder ”byg-plastik” som er 100 procent nedbrydeligt </a:t>
            </a:r>
            <a:r>
              <a:rPr lang="da-DK" sz="1100">
                <a:latin typeface="Work Sans" pitchFamily="2" charset="0"/>
                <a:hlinkClick r:id="rId4"/>
              </a:rPr>
              <a:t>i naturen</a:t>
            </a:r>
            <a:endParaRPr lang="da-DK" sz="11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771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14AD4-2541-F444-333F-879E56195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5B9F14-EDDD-B3FC-5C3E-A172B114201B}"/>
              </a:ext>
            </a:extLst>
          </p:cNvPr>
          <p:cNvSpPr txBox="1">
            <a:spLocks/>
          </p:cNvSpPr>
          <p:nvPr/>
        </p:nvSpPr>
        <p:spPr>
          <a:xfrm>
            <a:off x="1381696" y="720000"/>
            <a:ext cx="9217713" cy="972000"/>
          </a:xfrm>
          <a:prstGeom prst="rect">
            <a:avLst/>
          </a:prstGeom>
          <a:solidFill>
            <a:srgbClr val="224B5A"/>
          </a:solidFill>
        </p:spPr>
        <p:txBody>
          <a:bodyPr vert="horz" lIns="0" tIns="10800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587F8A"/>
                </a:solidFill>
                <a:latin typeface="BetonEF-Bold" panose="02000503040000020003"/>
                <a:ea typeface="+mj-ea"/>
                <a:cs typeface="+mj-cs"/>
              </a:defRPr>
            </a:lvl1pPr>
          </a:lstStyle>
          <a:p>
            <a:pPr algn="ctr"/>
            <a:r>
              <a:rPr lang="da-DK" sz="6000" dirty="0">
                <a:solidFill>
                  <a:schemeClr val="bg1"/>
                </a:solidFill>
                <a:latin typeface="BetonEF" pitchFamily="50" charset="0"/>
              </a:rPr>
              <a:t>Lektion 1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D54B90-B9B0-C01D-D23B-3FE23F33508C}"/>
              </a:ext>
            </a:extLst>
          </p:cNvPr>
          <p:cNvSpPr txBox="1">
            <a:spLocks/>
          </p:cNvSpPr>
          <p:nvPr/>
        </p:nvSpPr>
        <p:spPr>
          <a:xfrm>
            <a:off x="1478604" y="3048740"/>
            <a:ext cx="9023899" cy="2009643"/>
          </a:xfrm>
          <a:prstGeom prst="rect">
            <a:avLst/>
          </a:prstGeom>
        </p:spPr>
        <p:txBody>
          <a:bodyPr/>
          <a:lstStyle>
            <a:lvl1pPr marL="17938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72665A8-08C9-28E3-FD1F-CB220EC8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663D2AF-8187-483E-604F-5BE30CE992C2}"/>
              </a:ext>
            </a:extLst>
          </p:cNvPr>
          <p:cNvSpPr txBox="1"/>
          <p:nvPr/>
        </p:nvSpPr>
        <p:spPr>
          <a:xfrm>
            <a:off x="4139119" y="2073600"/>
            <a:ext cx="4493965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Introduktion til </a:t>
            </a:r>
            <a:r>
              <a:rPr lang="da-DK" sz="2000" dirty="0" err="1">
                <a:latin typeface="Work Sans" pitchFamily="2" charset="0"/>
              </a:rPr>
              <a:t>engineering</a:t>
            </a:r>
            <a:endParaRPr lang="da-DK" sz="2000" dirty="0">
              <a:latin typeface="Work Sans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Gruppedannelse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Hvad ved du om plast?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Introduktion til udfordring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Undersøgelse </a:t>
            </a:r>
            <a:r>
              <a:rPr lang="da-DK" sz="2000">
                <a:latin typeface="Work Sans" pitchFamily="2" charset="0"/>
              </a:rPr>
              <a:t>af plast.</a:t>
            </a:r>
            <a:endParaRPr lang="da-DK" sz="2000" dirty="0">
              <a:latin typeface="Work Sans" pitchFamily="2" charset="0"/>
            </a:endParaRPr>
          </a:p>
          <a:p>
            <a:pPr>
              <a:spcAft>
                <a:spcPts val="600"/>
              </a:spcAft>
            </a:pPr>
            <a:endParaRPr lang="da-DK" b="1" i="1" u="sng" dirty="0"/>
          </a:p>
          <a:p>
            <a:pPr>
              <a:spcAft>
                <a:spcPts val="600"/>
              </a:spcAft>
            </a:pPr>
            <a:endParaRPr lang="da-DK" sz="2000" dirty="0">
              <a:latin typeface="Work Sans" pitchFamily="2" charset="0"/>
            </a:endParaRPr>
          </a:p>
          <a:p>
            <a:endParaRPr lang="da-DK" sz="24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414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4372C-A23F-1AE2-6D77-8D9A8EC12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B480B-84E7-0B0C-C573-6F31D766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Overordnet plan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061E8AE-83B2-8E72-00D8-9FAF0D70CFA4}"/>
              </a:ext>
            </a:extLst>
          </p:cNvPr>
          <p:cNvSpPr txBox="1"/>
          <p:nvPr/>
        </p:nvSpPr>
        <p:spPr>
          <a:xfrm>
            <a:off x="649185" y="1413194"/>
            <a:ext cx="10537534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indent="-252000">
              <a:spcAft>
                <a:spcPts val="600"/>
              </a:spcAft>
              <a:buFont typeface="+mj-lt"/>
              <a:buAutoNum type="arabicPeriod"/>
            </a:pPr>
            <a:r>
              <a:rPr lang="da-DK" dirty="0">
                <a:latin typeface="Work Sans" pitchFamily="2" charset="0"/>
              </a:rPr>
              <a:t>Undersøge plasttyper (eksperimentelt arbejde og oplæg i matrixgrupper).</a:t>
            </a:r>
          </a:p>
          <a:p>
            <a:pPr marL="252000" indent="-252000">
              <a:spcAft>
                <a:spcPts val="600"/>
              </a:spcAft>
              <a:buFont typeface="+mj-lt"/>
              <a:buAutoNum type="arabicPeriod"/>
            </a:pPr>
            <a:r>
              <a:rPr lang="da-DK" dirty="0">
                <a:latin typeface="Work Sans" pitchFamily="2" charset="0"/>
              </a:rPr>
              <a:t>Finde ud af, hvilken type plast I vil </a:t>
            </a:r>
            <a:r>
              <a:rPr lang="da-DK">
                <a:latin typeface="Work Sans" pitchFamily="2" charset="0"/>
              </a:rPr>
              <a:t>lave – biobaseret/genbrug</a:t>
            </a:r>
            <a:r>
              <a:rPr lang="da-DK" dirty="0">
                <a:latin typeface="Work Sans" pitchFamily="2" charset="0"/>
              </a:rPr>
              <a:t>.</a:t>
            </a:r>
          </a:p>
          <a:p>
            <a:pPr marL="252000" indent="-252000">
              <a:spcAft>
                <a:spcPts val="600"/>
              </a:spcAft>
              <a:buAutoNum type="arabicPeriod"/>
            </a:pPr>
            <a:r>
              <a:rPr lang="da-DK" dirty="0">
                <a:latin typeface="Work Sans" pitchFamily="2" charset="0"/>
              </a:rPr>
              <a:t>Fremstille jeres </a:t>
            </a:r>
            <a:r>
              <a:rPr lang="da-DK" dirty="0" err="1">
                <a:latin typeface="Work Sans" pitchFamily="2" charset="0"/>
              </a:rPr>
              <a:t>LEGO-klods</a:t>
            </a:r>
            <a:r>
              <a:rPr lang="da-DK" dirty="0">
                <a:latin typeface="Work Sans" pitchFamily="2" charset="0"/>
              </a:rPr>
              <a:t>.</a:t>
            </a:r>
            <a:endParaRPr lang="da-DK" dirty="0">
              <a:latin typeface="Work Sans" pitchFamily="2" charset="0"/>
              <a:ea typeface="Calibri"/>
              <a:cs typeface="Calibri"/>
            </a:endParaRPr>
          </a:p>
          <a:p>
            <a:pPr marL="252000" indent="-252000">
              <a:spcAft>
                <a:spcPts val="600"/>
              </a:spcAft>
              <a:buAutoNum type="arabicPeriod"/>
            </a:pPr>
            <a:r>
              <a:rPr lang="da-DK" dirty="0">
                <a:latin typeface="Work Sans" pitchFamily="2" charset="0"/>
              </a:rPr>
              <a:t>Forbedre jeres </a:t>
            </a:r>
            <a:r>
              <a:rPr lang="da-DK" dirty="0" err="1">
                <a:latin typeface="Work Sans" pitchFamily="2" charset="0"/>
              </a:rPr>
              <a:t>LEGO-klods</a:t>
            </a:r>
            <a:r>
              <a:rPr lang="da-DK" dirty="0">
                <a:latin typeface="Work Sans" pitchFamily="2" charset="0"/>
              </a:rPr>
              <a:t>.</a:t>
            </a:r>
            <a:endParaRPr lang="da-DK" dirty="0">
              <a:latin typeface="Work Sans" pitchFamily="2" charset="0"/>
              <a:ea typeface="Calibri"/>
              <a:cs typeface="Calibri"/>
            </a:endParaRPr>
          </a:p>
          <a:p>
            <a:pPr marL="252000" indent="-252000">
              <a:spcAft>
                <a:spcPts val="600"/>
              </a:spcAft>
              <a:buFont typeface="+mj-lt"/>
              <a:buAutoNum type="arabicPeriod"/>
            </a:pPr>
            <a:r>
              <a:rPr lang="da-DK" dirty="0">
                <a:latin typeface="Work Sans" pitchFamily="2" charset="0"/>
              </a:rPr>
              <a:t>Præsentere prototype </a:t>
            </a:r>
            <a:r>
              <a:rPr lang="da-DK">
                <a:latin typeface="Work Sans" pitchFamily="2" charset="0"/>
              </a:rPr>
              <a:t>og proces</a:t>
            </a:r>
            <a:endParaRPr lang="da-DK" dirty="0">
              <a:latin typeface="Work Sans" pitchFamily="2" charset="0"/>
            </a:endParaRPr>
          </a:p>
          <a:p>
            <a:pPr lvl="1">
              <a:spcAft>
                <a:spcPts val="600"/>
              </a:spcAft>
            </a:pPr>
            <a:r>
              <a:rPr lang="en-US" dirty="0">
                <a:latin typeface="Work Sans" pitchFamily="2" charset="0"/>
                <a:ea typeface="Calibri"/>
                <a:cs typeface="Calibri"/>
              </a:rPr>
              <a:t>- Poster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og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err="1">
                <a:latin typeface="Work Sans" pitchFamily="2" charset="0"/>
                <a:ea typeface="Calibri"/>
                <a:cs typeface="Calibri"/>
              </a:rPr>
              <a:t>mundtlig</a:t>
            </a:r>
            <a:r>
              <a:rPr lang="en-US">
                <a:latin typeface="Work Sans" pitchFamily="2" charset="0"/>
                <a:ea typeface="Calibri"/>
                <a:cs typeface="Calibri"/>
              </a:rPr>
              <a:t> fremlæggelse</a:t>
            </a:r>
            <a:endParaRPr lang="en-US" dirty="0">
              <a:latin typeface="Work Sans" pitchFamily="2" charset="0"/>
              <a:ea typeface="Calibri"/>
              <a:cs typeface="Calibri"/>
            </a:endParaRPr>
          </a:p>
          <a:p>
            <a:pPr marL="1200127" lvl="2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Work Sans" pitchFamily="2" charset="0"/>
                <a:ea typeface="Calibri"/>
                <a:cs typeface="Calibri"/>
              </a:rPr>
              <a:t>Redegøre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for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kemi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,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valg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err="1">
                <a:latin typeface="Work Sans" pitchFamily="2" charset="0"/>
                <a:ea typeface="Calibri"/>
                <a:cs typeface="Calibri"/>
              </a:rPr>
              <a:t>og</a:t>
            </a:r>
            <a:r>
              <a:rPr lang="en-US">
                <a:latin typeface="Work Sans" pitchFamily="2" charset="0"/>
                <a:ea typeface="Calibri"/>
                <a:cs typeface="Calibri"/>
              </a:rPr>
              <a:t> resultater</a:t>
            </a:r>
            <a:endParaRPr lang="en-US" dirty="0">
              <a:latin typeface="Work Sans" pitchFamily="2" charset="0"/>
              <a:ea typeface="Calibri"/>
              <a:cs typeface="Calibri"/>
            </a:endParaRPr>
          </a:p>
          <a:p>
            <a:pPr marL="1200127" lvl="2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  <a:ea typeface="Calibri"/>
                <a:cs typeface="Calibri"/>
              </a:rPr>
              <a:t>Diskutere bæredygtighed </a:t>
            </a:r>
            <a:r>
              <a:rPr lang="da-DK">
                <a:latin typeface="Work Sans" pitchFamily="2" charset="0"/>
                <a:ea typeface="Calibri"/>
                <a:cs typeface="Calibri"/>
              </a:rPr>
              <a:t>og forbrugerrolle</a:t>
            </a:r>
            <a:endParaRPr lang="da-DK" dirty="0">
              <a:latin typeface="Work Sans" pitchFamily="2" charset="0"/>
              <a:ea typeface="Calibri"/>
              <a:cs typeface="Calibri"/>
            </a:endParaRPr>
          </a:p>
          <a:p>
            <a:pPr lvl="1">
              <a:spcAft>
                <a:spcPts val="600"/>
              </a:spcAft>
            </a:pPr>
            <a:r>
              <a:rPr lang="da-DK" dirty="0">
                <a:latin typeface="Work Sans" pitchFamily="2" charset="0"/>
                <a:ea typeface="Calibri"/>
                <a:cs typeface="Calibri"/>
              </a:rPr>
              <a:t>- Uddybes senere.</a:t>
            </a:r>
            <a:endParaRPr lang="en-US" dirty="0">
              <a:latin typeface="Work Sans" pitchFamily="2" charset="0"/>
              <a:ea typeface="Calibri"/>
              <a:cs typeface="Calibri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endParaRPr lang="da-DK" dirty="0">
              <a:latin typeface="Work Sans" pitchFamily="2" charset="0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da-DK" dirty="0">
                <a:latin typeface="Work Sans" pitchFamily="2" charset="0"/>
              </a:rPr>
              <a:t>Samlet 10 lektioner.</a:t>
            </a:r>
            <a:endParaRPr lang="da-DK" dirty="0">
              <a:latin typeface="Work Sans" pitchFamily="2" charset="0"/>
              <a:ea typeface="Calibri"/>
              <a:cs typeface="Calibri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136980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81A23-180A-64B6-471B-E380ED8E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20D488A-47B8-6949-5BA3-A5E692DCF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0416" y="1176088"/>
            <a:ext cx="3540983" cy="50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B5BF0F-8F60-71C8-7C4D-1A55A24D4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Undersøgelse af medbragt plast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EDC5818-2010-AABD-AA4E-2C6D3C9411D5}"/>
              </a:ext>
            </a:extLst>
          </p:cNvPr>
          <p:cNvSpPr txBox="1"/>
          <p:nvPr/>
        </p:nvSpPr>
        <p:spPr>
          <a:xfrm>
            <a:off x="649185" y="1413194"/>
            <a:ext cx="34656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i="1" dirty="0">
                <a:latin typeface="Work Sans" pitchFamily="2" charset="0"/>
              </a:rPr>
              <a:t>Metodekort 4: </a:t>
            </a:r>
          </a:p>
          <a:p>
            <a:r>
              <a:rPr lang="da-DK" i="1" dirty="0">
                <a:latin typeface="Work Sans" pitchFamily="2" charset="0"/>
              </a:rPr>
              <a:t>Undersøgelse </a:t>
            </a:r>
            <a:r>
              <a:rPr lang="da-DK" i="1">
                <a:latin typeface="Work Sans" pitchFamily="2" charset="0"/>
              </a:rPr>
              <a:t>af plasttyper.</a:t>
            </a:r>
            <a:endParaRPr lang="da-DK" i="1" dirty="0">
              <a:latin typeface="Work Sans" pitchFamily="2" charset="0"/>
            </a:endParaRP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4B6BBD7-24A3-72CA-907B-DAA7F88FA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9473" y="1176088"/>
            <a:ext cx="3555210" cy="50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235970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C57F2-62AF-DB47-19F5-5552C6A1C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F6546-9F42-C09F-A9A2-357D7D07B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Logbog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F5B1D59-D92F-ACC0-6170-68DA2062DB31}"/>
              </a:ext>
            </a:extLst>
          </p:cNvPr>
          <p:cNvSpPr txBox="1"/>
          <p:nvPr/>
        </p:nvSpPr>
        <p:spPr>
          <a:xfrm>
            <a:off x="695325" y="1443339"/>
            <a:ext cx="345583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Metodekort 1 og 3 udfyldes eller er lektie til næste gang.</a:t>
            </a:r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Gemmes og bruges som logbog.</a:t>
            </a:r>
            <a:endParaRPr lang="da-DK" dirty="0">
              <a:latin typeface="Work Sans" pitchFamily="2" charset="0"/>
              <a:ea typeface="Calibri"/>
              <a:cs typeface="Calibri"/>
            </a:endParaRPr>
          </a:p>
          <a:p>
            <a:endParaRPr lang="da-DK" dirty="0">
              <a:latin typeface="Work Sans" pitchFamily="2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CC36FD5-8EC6-9ECC-F29E-2774F4C41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581" y="472406"/>
            <a:ext cx="3561837" cy="50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C38533A-2635-7815-D953-36DF41E63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1110" y="472406"/>
            <a:ext cx="3519718" cy="50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722229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F9A76-F553-F389-F2EF-3FDA880E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D9B19-D5AA-8D73-1A95-92B42BFD4349}"/>
              </a:ext>
            </a:extLst>
          </p:cNvPr>
          <p:cNvSpPr txBox="1">
            <a:spLocks/>
          </p:cNvSpPr>
          <p:nvPr/>
        </p:nvSpPr>
        <p:spPr>
          <a:xfrm>
            <a:off x="1381696" y="720000"/>
            <a:ext cx="9217713" cy="972000"/>
          </a:xfrm>
          <a:prstGeom prst="rect">
            <a:avLst/>
          </a:prstGeom>
          <a:solidFill>
            <a:srgbClr val="224B5A"/>
          </a:solidFill>
        </p:spPr>
        <p:txBody>
          <a:bodyPr vert="horz" lIns="0" tIns="10800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587F8A"/>
                </a:solidFill>
                <a:latin typeface="BetonEF-Bold" panose="02000503040000020003"/>
                <a:ea typeface="+mj-ea"/>
                <a:cs typeface="+mj-cs"/>
              </a:defRPr>
            </a:lvl1pPr>
          </a:lstStyle>
          <a:p>
            <a:pPr algn="ctr"/>
            <a:r>
              <a:rPr lang="da-DK" sz="6000" dirty="0">
                <a:solidFill>
                  <a:schemeClr val="bg1"/>
                </a:solidFill>
                <a:latin typeface="BetonEF" pitchFamily="50" charset="0"/>
              </a:rPr>
              <a:t>Lektion 2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8F2508-BAC5-3454-6E10-59E002AA735B}"/>
              </a:ext>
            </a:extLst>
          </p:cNvPr>
          <p:cNvSpPr txBox="1">
            <a:spLocks/>
          </p:cNvSpPr>
          <p:nvPr/>
        </p:nvSpPr>
        <p:spPr>
          <a:xfrm>
            <a:off x="1478604" y="3048740"/>
            <a:ext cx="9023899" cy="2009643"/>
          </a:xfrm>
          <a:prstGeom prst="rect">
            <a:avLst/>
          </a:prstGeom>
        </p:spPr>
        <p:txBody>
          <a:bodyPr/>
          <a:lstStyle>
            <a:lvl1pPr marL="17938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1936365-B2AD-3FD2-5700-A97F79B8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747237C-A1C9-2458-7438-3ED262EC832E}"/>
              </a:ext>
            </a:extLst>
          </p:cNvPr>
          <p:cNvSpPr txBox="1"/>
          <p:nvPr/>
        </p:nvSpPr>
        <p:spPr>
          <a:xfrm>
            <a:off x="3200400" y="2072950"/>
            <a:ext cx="694306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Forberede oplæg om plast</a:t>
            </a:r>
          </a:p>
          <a:p>
            <a:pPr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Strukturformel </a:t>
            </a:r>
          </a:p>
          <a:p>
            <a:pPr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Monomer-polymer </a:t>
            </a:r>
          </a:p>
          <a:p>
            <a:pPr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>
                <a:latin typeface="Work Sans" pitchFamily="2" charset="0"/>
              </a:rPr>
              <a:t>Egenskaber, </a:t>
            </a:r>
            <a:r>
              <a:rPr lang="da-DK" sz="2000" dirty="0">
                <a:latin typeface="Work Sans" pitchFamily="2" charset="0"/>
              </a:rPr>
              <a:t>herunder anvendelse </a:t>
            </a:r>
            <a:r>
              <a:rPr lang="da-DK" sz="2000">
                <a:latin typeface="Work Sans" pitchFamily="2" charset="0"/>
              </a:rPr>
              <a:t>og nedbrydning.</a:t>
            </a:r>
            <a:endParaRPr lang="da-DK" sz="2000" dirty="0">
              <a:latin typeface="Work Sans" pitchFamily="2" charset="0"/>
            </a:endParaRPr>
          </a:p>
          <a:p>
            <a:pPr marL="457200" lvl="1" fontAlgn="base">
              <a:spcAft>
                <a:spcPts val="600"/>
              </a:spcAft>
            </a:pPr>
            <a:endParaRPr lang="da-DK" sz="2000" dirty="0">
              <a:latin typeface="Work Sans" pitchFamily="2" charset="0"/>
            </a:endParaRPr>
          </a:p>
          <a:p>
            <a:endParaRPr lang="da-DK" b="1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7100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CD810-62B3-DF71-392C-1441ABDBF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57105-53D6-26FB-0A54-0F570528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Logbog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18A69E0-CD2A-12CD-2DCF-65A284BE02D9}"/>
              </a:ext>
            </a:extLst>
          </p:cNvPr>
          <p:cNvSpPr txBox="1"/>
          <p:nvPr/>
        </p:nvSpPr>
        <p:spPr>
          <a:xfrm>
            <a:off x="649185" y="1423827"/>
            <a:ext cx="5493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De færdige oplæg om plasttyper og eventuelle noter gemmes som logbog.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C3B001C-3431-113A-2D0E-6571A6425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886" y="632296"/>
            <a:ext cx="3535698" cy="50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223587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95986-AF5B-1EBD-0805-F3F4488A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D5138-DA07-A976-81AC-D1D69CEBB1B7}"/>
              </a:ext>
            </a:extLst>
          </p:cNvPr>
          <p:cNvSpPr txBox="1">
            <a:spLocks/>
          </p:cNvSpPr>
          <p:nvPr/>
        </p:nvSpPr>
        <p:spPr>
          <a:xfrm>
            <a:off x="1381696" y="720000"/>
            <a:ext cx="9217713" cy="972000"/>
          </a:xfrm>
          <a:prstGeom prst="rect">
            <a:avLst/>
          </a:prstGeom>
          <a:solidFill>
            <a:srgbClr val="224B5A"/>
          </a:solidFill>
        </p:spPr>
        <p:txBody>
          <a:bodyPr vert="horz" lIns="0" tIns="10800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587F8A"/>
                </a:solidFill>
                <a:latin typeface="BetonEF-Bold" panose="02000503040000020003"/>
                <a:ea typeface="+mj-ea"/>
                <a:cs typeface="+mj-cs"/>
              </a:defRPr>
            </a:lvl1pPr>
          </a:lstStyle>
          <a:p>
            <a:pPr algn="ctr"/>
            <a:r>
              <a:rPr lang="da-DK" sz="6000" dirty="0">
                <a:solidFill>
                  <a:schemeClr val="bg1"/>
                </a:solidFill>
                <a:latin typeface="BetonEF" pitchFamily="50" charset="0"/>
              </a:rPr>
              <a:t>Lektion 3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249BD3-7D93-19E9-2D1A-F4AC21A0FEA5}"/>
              </a:ext>
            </a:extLst>
          </p:cNvPr>
          <p:cNvSpPr txBox="1">
            <a:spLocks/>
          </p:cNvSpPr>
          <p:nvPr/>
        </p:nvSpPr>
        <p:spPr>
          <a:xfrm>
            <a:off x="1478604" y="3048740"/>
            <a:ext cx="9023899" cy="2009643"/>
          </a:xfrm>
          <a:prstGeom prst="rect">
            <a:avLst/>
          </a:prstGeom>
        </p:spPr>
        <p:txBody>
          <a:bodyPr/>
          <a:lstStyle>
            <a:lvl1pPr marL="17938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8FF72BA-72CC-4460-E79C-809E7065F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215298E-2C28-DB30-297F-C7C56B4DFB83}"/>
              </a:ext>
            </a:extLst>
          </p:cNvPr>
          <p:cNvSpPr txBox="1"/>
          <p:nvPr/>
        </p:nvSpPr>
        <p:spPr>
          <a:xfrm>
            <a:off x="3104917" y="2073600"/>
            <a:ext cx="613817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Fremlæggelse og lytte i matrixgrupper</a:t>
            </a:r>
            <a:endParaRPr lang="da-DK" sz="2000" dirty="0">
              <a:latin typeface="Work Sans" pitchFamily="2" charset="0"/>
              <a:ea typeface="Calibri"/>
              <a:cs typeface="Calibri"/>
            </a:endParaRP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>
                <a:latin typeface="Work Sans" pitchFamily="2" charset="0"/>
              </a:rPr>
              <a:t>Opsamling på, </a:t>
            </a:r>
            <a:r>
              <a:rPr lang="da-DK" sz="2000" dirty="0">
                <a:latin typeface="Work Sans" pitchFamily="2" charset="0"/>
              </a:rPr>
              <a:t>hvad plast er</a:t>
            </a:r>
            <a:endParaRPr lang="da-DK" sz="2000" dirty="0">
              <a:latin typeface="Work Sans" pitchFamily="2" charset="0"/>
              <a:ea typeface="Calibri"/>
              <a:cs typeface="Calibri"/>
            </a:endParaRP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Undersøge, hvilken type plast I </a:t>
            </a:r>
            <a:r>
              <a:rPr lang="da-DK" sz="2000">
                <a:latin typeface="Work Sans" pitchFamily="2" charset="0"/>
              </a:rPr>
              <a:t>vil lave.</a:t>
            </a:r>
            <a:endParaRPr lang="da-DK" sz="2000" dirty="0">
              <a:latin typeface="Work Sans" pitchFamily="2" charset="0"/>
              <a:ea typeface="Calibri"/>
              <a:cs typeface="Calibri"/>
            </a:endParaRPr>
          </a:p>
          <a:p>
            <a:endParaRPr lang="da-DK" sz="2400" b="1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7827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7C25E-C838-5E24-0AD3-4017EADF9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3B38E-8FF4-DB19-67FB-4613A460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Fremlæggelse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2846C69-A905-00B2-7FF7-615BDBE62136}"/>
              </a:ext>
            </a:extLst>
          </p:cNvPr>
          <p:cNvSpPr txBox="1"/>
          <p:nvPr/>
        </p:nvSpPr>
        <p:spPr>
          <a:xfrm>
            <a:off x="649185" y="1413194"/>
            <a:ext cx="5741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Work Sans" pitchFamily="2" charset="0"/>
              </a:rPr>
              <a:t>Det er vigtigt, at I lytter og tager information med hjem til gruppen.</a:t>
            </a:r>
          </a:p>
          <a:p>
            <a:endParaRPr lang="da-DK" dirty="0">
              <a:latin typeface="Work Sans" pitchFamily="2" charset="0"/>
            </a:endParaRPr>
          </a:p>
          <a:p>
            <a:r>
              <a:rPr lang="da-DK" i="1" dirty="0">
                <a:latin typeface="Work Sans" pitchFamily="2" charset="0"/>
              </a:rPr>
              <a:t>Metodekort 5b: Lytte til oplæg om plasttyper.</a:t>
            </a:r>
            <a:r>
              <a:rPr lang="da-DK" dirty="0">
                <a:latin typeface="Work Sans" pitchFamily="2" charset="0"/>
              </a:rPr>
              <a:t> 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ABF7E82-5962-0D1D-4EC4-97657086D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8387" y="611741"/>
            <a:ext cx="3503775" cy="50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40800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B094B70-F108-F6B9-2562-E4FFF3449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4953A-0DA6-E56E-55F1-BA7EE1EE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Læreropsamling/oplæg om plast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82AFB5C-4313-2BFB-8003-8EF6629ABC48}"/>
              </a:ext>
            </a:extLst>
          </p:cNvPr>
          <p:cNvSpPr txBox="1"/>
          <p:nvPr/>
        </p:nvSpPr>
        <p:spPr>
          <a:xfrm>
            <a:off x="649185" y="1413194"/>
            <a:ext cx="1053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i="1" dirty="0">
                <a:latin typeface="Work Sans" pitchFamily="2" charset="0"/>
                <a:ea typeface="Calibri"/>
                <a:cs typeface="Calibri"/>
              </a:rPr>
              <a:t>De følgende slides kan erstattes af egne slides om plast.</a:t>
            </a:r>
          </a:p>
        </p:txBody>
      </p:sp>
    </p:spTree>
    <p:extLst>
      <p:ext uri="{BB962C8B-B14F-4D97-AF65-F5344CB8AC3E}">
        <p14:creationId xmlns:p14="http://schemas.microsoft.com/office/powerpoint/2010/main" val="259653477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6D52-2973-9FF1-B00A-D35BFA91F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, diagram, illustration/afbildning&#10;&#10;AI-genereret indhold kan være ukorrekt.">
            <a:extLst>
              <a:ext uri="{FF2B5EF4-FFF2-40B4-BE49-F238E27FC236}">
                <a16:creationId xmlns:a16="http://schemas.microsoft.com/office/drawing/2014/main" id="{6D9D038C-D75C-1BB6-D94A-9E217C241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26" y="294791"/>
            <a:ext cx="5254789" cy="38966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2FAC5D8-2808-5357-DCE2-92FE6889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>
                <a:ea typeface="Calibri"/>
                <a:cs typeface="Calibri"/>
              </a:rPr>
              <a:t>Traditionel plast </a:t>
            </a: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5A84F74-C2C8-0550-9BC9-F651506C096E}"/>
              </a:ext>
            </a:extLst>
          </p:cNvPr>
          <p:cNvSpPr txBox="1"/>
          <p:nvPr/>
        </p:nvSpPr>
        <p:spPr>
          <a:xfrm flipV="1">
            <a:off x="13179332" y="10672495"/>
            <a:ext cx="2264800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9B5A32A-68EA-00C6-44B4-141343D96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423" y="3097080"/>
            <a:ext cx="277952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b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Work Sans" pitchFamily="2" charset="0"/>
                <a:cs typeface="Tahoma" panose="020B0604030504040204" pitchFamily="34" charset="0"/>
              </a:rPr>
              <a:t>Figur viser, hvilke grundkemikalier </a:t>
            </a:r>
            <a:r>
              <a:rPr kumimoji="0" lang="da-DK" altLang="da-DK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Work Sans" pitchFamily="2" charset="0"/>
                <a:cs typeface="Tahoma" panose="020B0604030504040204" pitchFamily="34" charset="0"/>
              </a:rPr>
              <a:t>der kan fremstilles ved destillation ved forskellige temperaturer.</a:t>
            </a:r>
            <a:endParaRPr kumimoji="0" lang="da-DK" altLang="da-DK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Work Sans" pitchFamily="2" charset="0"/>
            </a:endParaRPr>
          </a:p>
        </p:txBody>
      </p:sp>
      <p:pic>
        <p:nvPicPr>
          <p:cNvPr id="14" name="Billede 13" descr="Et billede, der indeholder Laboratorieudstyr, tekst, design&#10;&#10;AI-genereret indhold kan være ukorrekt.">
            <a:extLst>
              <a:ext uri="{FF2B5EF4-FFF2-40B4-BE49-F238E27FC236}">
                <a16:creationId xmlns:a16="http://schemas.microsoft.com/office/drawing/2014/main" id="{E189C865-C974-D2D2-1C2C-DB5FAD79A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" y="1997595"/>
            <a:ext cx="6417723" cy="3614829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A137BA42-BFC8-E293-158A-D96E3446D7C2}"/>
              </a:ext>
            </a:extLst>
          </p:cNvPr>
          <p:cNvSpPr txBox="1"/>
          <p:nvPr/>
        </p:nvSpPr>
        <p:spPr>
          <a:xfrm>
            <a:off x="428637" y="5702780"/>
            <a:ext cx="5197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da-DK" b="0" dirty="0">
                <a:solidFill>
                  <a:srgbClr val="000000"/>
                </a:solidFill>
                <a:effectLst/>
                <a:latin typeface="Work Sans" pitchFamily="2" charset="0"/>
              </a:rPr>
              <a:t>Figur viser kompleksiteten af forskellige kemikalier.</a:t>
            </a:r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E497171-52A8-7FF2-CFB1-2991BC5719A5}"/>
              </a:ext>
            </a:extLst>
          </p:cNvPr>
          <p:cNvSpPr txBox="1"/>
          <p:nvPr/>
        </p:nvSpPr>
        <p:spPr>
          <a:xfrm>
            <a:off x="8579906" y="6010557"/>
            <a:ext cx="3700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latin typeface="Work Sans" pitchFamily="2" charset="0"/>
              </a:rPr>
              <a:t>Figurer efter </a:t>
            </a:r>
            <a:r>
              <a:rPr lang="da-DK" sz="1100" dirty="0">
                <a:latin typeface="Work Sans" pitchFamily="2" charset="0"/>
                <a:hlinkClick r:id="rId5"/>
              </a:rPr>
              <a:t>Kemikaliernes stamtræ</a:t>
            </a:r>
            <a:endParaRPr lang="da-DK" sz="11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9921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3C6F4-2F58-12C8-0AFA-A4DDA8DFD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34814-0F01-8F93-20DA-161B2C6C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</a:rPr>
              <a:t>Fra monomer </a:t>
            </a:r>
            <a:r>
              <a:rPr lang="en-US" dirty="0" err="1">
                <a:ea typeface="Calibri"/>
                <a:cs typeface="Calibri"/>
              </a:rPr>
              <a:t>til</a:t>
            </a:r>
            <a:r>
              <a:rPr lang="en-US" dirty="0">
                <a:ea typeface="Calibri"/>
                <a:cs typeface="Calibri"/>
              </a:rPr>
              <a:t> polymer </a:t>
            </a:r>
            <a:endParaRPr lang="da-DK" dirty="0"/>
          </a:p>
        </p:txBody>
      </p:sp>
      <p:pic>
        <p:nvPicPr>
          <p:cNvPr id="5" name="Billede 4" descr="Et billede, der indeholder diagram, skitse, Teknisk tegning&#10;&#10;AI-genereret indhold kan være ukorrekt.">
            <a:extLst>
              <a:ext uri="{FF2B5EF4-FFF2-40B4-BE49-F238E27FC236}">
                <a16:creationId xmlns:a16="http://schemas.microsoft.com/office/drawing/2014/main" id="{D2462148-F76A-FA22-34B9-F2358ACAF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4975"/>
            <a:ext cx="5134765" cy="374784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2869C213-3F84-DBF2-2720-8176CB5B121B}"/>
              </a:ext>
            </a:extLst>
          </p:cNvPr>
          <p:cNvSpPr txBox="1"/>
          <p:nvPr/>
        </p:nvSpPr>
        <p:spPr>
          <a:xfrm>
            <a:off x="762000" y="5624623"/>
            <a:ext cx="4550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latin typeface="Work Sans" pitchFamily="2" charset="0"/>
              </a:rPr>
              <a:t>Figur efter </a:t>
            </a:r>
            <a:r>
              <a:rPr lang="da-DK" sz="1100" dirty="0" err="1">
                <a:latin typeface="Work Sans" pitchFamily="2" charset="0"/>
              </a:rPr>
              <a:t>Lernzettel</a:t>
            </a:r>
            <a:r>
              <a:rPr lang="da-DK" sz="1100" dirty="0">
                <a:latin typeface="Work Sans" pitchFamily="2" charset="0"/>
              </a:rPr>
              <a:t> </a:t>
            </a:r>
            <a:r>
              <a:rPr lang="da-DK" sz="1100" dirty="0">
                <a:latin typeface="Work Sans" pitchFamily="2" charset="0"/>
                <a:hlinkClick r:id="rId4"/>
              </a:rPr>
              <a:t>Polymerisation</a:t>
            </a:r>
            <a:endParaRPr lang="da-DK" sz="11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4286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E6A35-3DD2-A309-6F45-A120B03B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224B5A"/>
                </a:solidFill>
              </a:rPr>
              <a:t>Udfordringen, I skal løse </a:t>
            </a:r>
          </a:p>
        </p:txBody>
      </p:sp>
      <p:pic>
        <p:nvPicPr>
          <p:cNvPr id="5" name="Onlinemedier 4" title="Fremstil din egen legoklods - en engineering-case til gymnasiet">
            <a:hlinkClick r:id="" action="ppaction://media"/>
            <a:extLst>
              <a:ext uri="{FF2B5EF4-FFF2-40B4-BE49-F238E27FC236}">
                <a16:creationId xmlns:a16="http://schemas.microsoft.com/office/drawing/2014/main" id="{15597F01-9A8C-E12A-211B-DCE780DB60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4740" y="1099218"/>
            <a:ext cx="8490309" cy="479702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F97F3CA-3A4A-634B-FED2-7D0335551740}"/>
              </a:ext>
            </a:extLst>
          </p:cNvPr>
          <p:cNvSpPr txBox="1"/>
          <p:nvPr/>
        </p:nvSpPr>
        <p:spPr>
          <a:xfrm>
            <a:off x="1714740" y="5957340"/>
            <a:ext cx="6711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LEGO-</a:t>
            </a:r>
            <a:r>
              <a:rPr lang="da-DK" dirty="0" err="1"/>
              <a:t>casefilm</a:t>
            </a:r>
            <a:r>
              <a:rPr lang="da-DK" dirty="0"/>
              <a:t>: </a:t>
            </a:r>
            <a:r>
              <a:rPr lang="en-US" sz="18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https://youtu.be/6sR91LmFmQA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484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4DEFC-5D8B-1FE9-7EAA-6779FB3D5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, Font/skrifttype, design&#10;&#10;AI-genereret indhold kan være ukorrekt.">
            <a:extLst>
              <a:ext uri="{FF2B5EF4-FFF2-40B4-BE49-F238E27FC236}">
                <a16:creationId xmlns:a16="http://schemas.microsoft.com/office/drawing/2014/main" id="{1F993B8B-EB1A-B94C-E4DF-5C603807A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3" y="2177879"/>
            <a:ext cx="9039225" cy="20383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427707-991B-90D5-B9F1-327CD122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Additionspolymerisation</a:t>
            </a: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BFD296A-B33E-B4E1-130B-0B3448ECF6BF}"/>
              </a:ext>
            </a:extLst>
          </p:cNvPr>
          <p:cNvSpPr txBox="1"/>
          <p:nvPr/>
        </p:nvSpPr>
        <p:spPr>
          <a:xfrm>
            <a:off x="628126" y="1476354"/>
            <a:ext cx="6709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Work Sans" pitchFamily="2" charset="0"/>
                <a:ea typeface="Calibri"/>
                <a:cs typeface="Calibri"/>
              </a:rPr>
              <a:t>Repeter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: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Hvad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er addition?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387233D-34A6-3FC0-33A8-999D7198ED96}"/>
              </a:ext>
            </a:extLst>
          </p:cNvPr>
          <p:cNvSpPr txBox="1"/>
          <p:nvPr/>
        </p:nvSpPr>
        <p:spPr>
          <a:xfrm>
            <a:off x="628125" y="5331014"/>
            <a:ext cx="84487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Work Sans" pitchFamily="2" charset="0"/>
              </a:rPr>
              <a:t>Kilde: Plastindustrien: </a:t>
            </a:r>
            <a:r>
              <a:rPr lang="da-DK" sz="1100" i="1" dirty="0" err="1">
                <a:latin typeface="Work Sans" pitchFamily="2" charset="0"/>
                <a:hlinkClick r:id="rId4"/>
              </a:rPr>
              <a:t>PlastTeknologi</a:t>
            </a:r>
            <a:r>
              <a:rPr lang="da-DK" sz="1100" dirty="0">
                <a:latin typeface="Work Sans" pitchFamily="2" charset="0"/>
              </a:rPr>
              <a:t> (3. udgave, 1. oplag September 2020 Industriens </a:t>
            </a:r>
            <a:r>
              <a:rPr lang="da-DK" sz="1100">
                <a:latin typeface="Work Sans" pitchFamily="2" charset="0"/>
              </a:rPr>
              <a:t>Hus).</a:t>
            </a:r>
            <a:endParaRPr lang="da-DK" sz="11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9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33BAB-234B-867F-EC95-3BCA75ABD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, skærmbillede, diagram, kort&#10;&#10;AI-genereret indhold kan være ukorrekt.">
            <a:extLst>
              <a:ext uri="{FF2B5EF4-FFF2-40B4-BE49-F238E27FC236}">
                <a16:creationId xmlns:a16="http://schemas.microsoft.com/office/drawing/2014/main" id="{563D3B40-AA09-A0DC-7807-BCDC5AEAA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8" y="1907462"/>
            <a:ext cx="7097932" cy="33762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ED7B6B-807D-058C-55B1-77253828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Kondensationspolymerisation</a:t>
            </a: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EC13B85-2836-2142-653A-3F14A70D3E31}"/>
              </a:ext>
            </a:extLst>
          </p:cNvPr>
          <p:cNvSpPr txBox="1"/>
          <p:nvPr/>
        </p:nvSpPr>
        <p:spPr>
          <a:xfrm>
            <a:off x="628126" y="1476354"/>
            <a:ext cx="6709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Work Sans" pitchFamily="2" charset="0"/>
                <a:ea typeface="Calibri"/>
                <a:cs typeface="Calibri"/>
              </a:rPr>
              <a:t>Repeter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kondensationsreaktion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1D19565-53B1-03A5-DD44-8E681F18F649}"/>
              </a:ext>
            </a:extLst>
          </p:cNvPr>
          <p:cNvSpPr txBox="1"/>
          <p:nvPr/>
        </p:nvSpPr>
        <p:spPr>
          <a:xfrm>
            <a:off x="628126" y="5528453"/>
            <a:ext cx="86809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Work Sans" pitchFamily="2" charset="0"/>
              </a:rPr>
              <a:t>Kilde: Plastindustrien: </a:t>
            </a:r>
            <a:r>
              <a:rPr lang="da-DK" sz="1100" i="1" dirty="0" err="1">
                <a:latin typeface="Work Sans" pitchFamily="2" charset="0"/>
              </a:rPr>
              <a:t>PlastTeknologi</a:t>
            </a:r>
            <a:r>
              <a:rPr lang="da-DK" sz="1100" dirty="0">
                <a:latin typeface="Work Sans" pitchFamily="2" charset="0"/>
              </a:rPr>
              <a:t> (3. udgave, 1. oplag September 2020 Industriens Hus): </a:t>
            </a:r>
            <a:r>
              <a:rPr lang="da-DK" sz="1100" dirty="0">
                <a:latin typeface="Work Sans" pitchFamily="2" charset="0"/>
                <a:hlinkClick r:id="rId4"/>
              </a:rPr>
              <a:t>https://plast.dk/wp-content/uploads/2024/08/Plast-Teknologi_3udgave_sep2020.pdf</a:t>
            </a:r>
            <a:endParaRPr lang="da-DK" sz="11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25068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172CB-E5A0-23A4-D082-4F8085C96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71D9DFD-B1F4-86F1-C633-0DF4B124F139}"/>
              </a:ext>
            </a:extLst>
          </p:cNvPr>
          <p:cNvSpPr/>
          <p:nvPr/>
        </p:nvSpPr>
        <p:spPr>
          <a:xfrm>
            <a:off x="5157042" y="1639097"/>
            <a:ext cx="6201453" cy="3431274"/>
          </a:xfrm>
          <a:prstGeom prst="rect">
            <a:avLst/>
          </a:prstGeom>
          <a:noFill/>
          <a:ln w="9525">
            <a:solidFill>
              <a:srgbClr val="224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BB24F8-F234-0415-1DEA-4124DDCC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202508" cy="983209"/>
          </a:xfrm>
        </p:spPr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Forskellige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monomerer</a:t>
            </a:r>
            <a:r>
              <a:rPr lang="en-US" dirty="0">
                <a:ea typeface="Calibri"/>
                <a:cs typeface="Calibri"/>
              </a:rPr>
              <a:t> - </a:t>
            </a:r>
            <a:r>
              <a:rPr lang="en-US" dirty="0" err="1">
                <a:ea typeface="Calibri"/>
                <a:cs typeface="Calibri"/>
              </a:rPr>
              <a:t>forskellige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egenskaber</a:t>
            </a:r>
            <a:r>
              <a:rPr lang="en-US" dirty="0">
                <a:ea typeface="Calibri"/>
                <a:cs typeface="Calibri"/>
              </a:rPr>
              <a:t> </a:t>
            </a:r>
            <a:endParaRPr lang="da-DK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1C265F5-73C3-42C7-9B06-33F49293D24A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l="6637"/>
          <a:stretch>
            <a:fillRect/>
          </a:stretch>
        </p:blipFill>
        <p:spPr>
          <a:xfrm>
            <a:off x="602039" y="1989424"/>
            <a:ext cx="4382033" cy="2730617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F38763B1-5D8C-38C0-6C4C-494D1D9F932B}"/>
              </a:ext>
            </a:extLst>
          </p:cNvPr>
          <p:cNvSpPr txBox="1"/>
          <p:nvPr/>
        </p:nvSpPr>
        <p:spPr>
          <a:xfrm>
            <a:off x="446789" y="5224817"/>
            <a:ext cx="46925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Work Sans" pitchFamily="2" charset="0"/>
              </a:rPr>
              <a:t>Figuren fra </a:t>
            </a:r>
            <a:r>
              <a:rPr lang="da-DK" sz="1100" dirty="0" err="1">
                <a:latin typeface="Work Sans" pitchFamily="2" charset="0"/>
              </a:rPr>
              <a:t>Biotech</a:t>
            </a:r>
            <a:r>
              <a:rPr lang="da-DK" sz="1100" dirty="0">
                <a:latin typeface="Work Sans" pitchFamily="2" charset="0"/>
              </a:rPr>
              <a:t> Academy. Den viste figur er </a:t>
            </a:r>
            <a:r>
              <a:rPr lang="da-DK" sz="1100" i="1" dirty="0">
                <a:latin typeface="Work Sans" pitchFamily="2" charset="0"/>
              </a:rPr>
              <a:t>Figur 10</a:t>
            </a:r>
            <a:r>
              <a:rPr lang="da-DK" sz="1100" dirty="0">
                <a:latin typeface="Work Sans" pitchFamily="2" charset="0"/>
              </a:rPr>
              <a:t> fra afsnittet</a:t>
            </a:r>
            <a:r>
              <a:rPr lang="da-DK" sz="1100" i="1" dirty="0">
                <a:latin typeface="Work Sans" pitchFamily="2" charset="0"/>
              </a:rPr>
              <a:t> </a:t>
            </a:r>
            <a:r>
              <a:rPr lang="da-DK" sz="1100" i="1" dirty="0">
                <a:latin typeface="Work Sans" pitchFamily="2" charset="0"/>
                <a:hlinkClick r:id="rId4"/>
              </a:rPr>
              <a:t>Strukturen af plastik</a:t>
            </a:r>
            <a:r>
              <a:rPr lang="da-DK" sz="1100" i="1" dirty="0">
                <a:latin typeface="Work Sans" pitchFamily="2" charset="0"/>
              </a:rPr>
              <a:t> </a:t>
            </a:r>
            <a:r>
              <a:rPr lang="da-DK" sz="1100" dirty="0">
                <a:latin typeface="Work Sans" pitchFamily="2" charset="0"/>
              </a:rPr>
              <a:t>fra forløbet </a:t>
            </a:r>
            <a:r>
              <a:rPr lang="da-DK" sz="1100" i="1" dirty="0">
                <a:latin typeface="Work Sans" pitchFamily="2" charset="0"/>
              </a:rPr>
              <a:t>Nedbrydning af plastik.</a:t>
            </a:r>
            <a:endParaRPr lang="da-DK" sz="1100" dirty="0">
              <a:latin typeface="Work Sans" pitchFamily="2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29A621C-63C1-7898-D0C5-B31057A52A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07" y="1804672"/>
            <a:ext cx="5934209" cy="310012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87A4D3A-4598-4499-C598-F692F665D7BB}"/>
              </a:ext>
            </a:extLst>
          </p:cNvPr>
          <p:cNvSpPr txBox="1"/>
          <p:nvPr/>
        </p:nvSpPr>
        <p:spPr>
          <a:xfrm>
            <a:off x="5157042" y="5218903"/>
            <a:ext cx="52624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latin typeface="Work Sans" pitchFamily="2" charset="0"/>
              </a:rPr>
              <a:t>Figur efter </a:t>
            </a:r>
            <a:r>
              <a:rPr lang="da-DK" sz="1100" dirty="0" err="1">
                <a:latin typeface="Work Sans" pitchFamily="2" charset="0"/>
                <a:hlinkClick r:id="rId6"/>
              </a:rPr>
              <a:t>Arwos</a:t>
            </a:r>
            <a:endParaRPr lang="da-DK" sz="11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6937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86EE4-0AD2-658A-053B-A5FDA4D7E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ekst, diagram, Font/skrifttype, linje/række&#10;&#10;AI-genereret indhold kan være ukorrekt.">
            <a:extLst>
              <a:ext uri="{FF2B5EF4-FFF2-40B4-BE49-F238E27FC236}">
                <a16:creationId xmlns:a16="http://schemas.microsoft.com/office/drawing/2014/main" id="{8807438D-4990-3E32-58FE-61E24AEC4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660" y="1492620"/>
            <a:ext cx="5351863" cy="32840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E50BA56-542C-F737-0CBD-A22E849F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Struktur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har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betydning</a:t>
            </a: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4F965F0-D6A9-CD74-C424-E57023A8EE73}"/>
              </a:ext>
            </a:extLst>
          </p:cNvPr>
          <p:cNvSpPr txBox="1"/>
          <p:nvPr/>
        </p:nvSpPr>
        <p:spPr>
          <a:xfrm>
            <a:off x="653292" y="1320915"/>
            <a:ext cx="3822627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latin typeface="Work Sans" pitchFamily="2" charset="0"/>
                <a:ea typeface="Calibri"/>
                <a:cs typeface="Calibri"/>
              </a:rPr>
              <a:t>Krystalinske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og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 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amorfe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strukturer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.</a:t>
            </a:r>
          </a:p>
          <a:p>
            <a:pPr marL="216000" lvl="1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Work Sans" pitchFamily="2" charset="0"/>
                <a:ea typeface="Calibri"/>
                <a:cs typeface="Calibri"/>
              </a:rPr>
              <a:t>Korte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kæder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danner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lettere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krystallinske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strukturer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.</a:t>
            </a:r>
          </a:p>
          <a:p>
            <a:pPr marL="216000" lvl="1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Work Sans" pitchFamily="2" charset="0"/>
                <a:ea typeface="Calibri"/>
                <a:cs typeface="Calibri"/>
              </a:rPr>
              <a:t>Uforgrenede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danner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lettere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krystallinske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strukturer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.</a:t>
            </a:r>
          </a:p>
          <a:p>
            <a:pPr marL="216000" lvl="1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Work Sans" pitchFamily="2" charset="0"/>
                <a:ea typeface="Calibri"/>
                <a:cs typeface="Calibri"/>
              </a:rPr>
              <a:t>Krystallinske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strukturer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er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hårde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og </a:t>
            </a:r>
            <a:r>
              <a:rPr lang="en-US" dirty="0" err="1">
                <a:latin typeface="Work Sans" pitchFamily="2" charset="0"/>
                <a:ea typeface="Calibri"/>
                <a:cs typeface="Calibri"/>
              </a:rPr>
              <a:t>uelastiske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7599795-B4D7-5C85-33B6-406591D49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566" y="1810290"/>
            <a:ext cx="1733550" cy="310515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467D453B-20F9-8463-7118-F3251852CDA2}"/>
              </a:ext>
            </a:extLst>
          </p:cNvPr>
          <p:cNvSpPr txBox="1"/>
          <p:nvPr/>
        </p:nvSpPr>
        <p:spPr>
          <a:xfrm>
            <a:off x="4475919" y="5447731"/>
            <a:ext cx="2509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Work Sans" pitchFamily="2" charset="0"/>
              </a:rPr>
              <a:t>Kilde: Plastindustrien: </a:t>
            </a:r>
            <a:r>
              <a:rPr lang="da-DK" sz="1100" i="1" dirty="0" err="1">
                <a:latin typeface="Work Sans" pitchFamily="2" charset="0"/>
                <a:hlinkClick r:id="rId5"/>
              </a:rPr>
              <a:t>PlastTeknologi</a:t>
            </a:r>
            <a:r>
              <a:rPr lang="da-DK" sz="1100" dirty="0">
                <a:latin typeface="Work Sans" pitchFamily="2" charset="0"/>
              </a:rPr>
              <a:t> </a:t>
            </a:r>
          </a:p>
          <a:p>
            <a:r>
              <a:rPr lang="da-DK" sz="1100" dirty="0">
                <a:latin typeface="Work Sans" pitchFamily="2" charset="0"/>
              </a:rPr>
              <a:t>(3. udgave, 1. oplag September 2020 Industriens Hus).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C0EDF64-5375-9A80-8C63-7FF90717F68A}"/>
              </a:ext>
            </a:extLst>
          </p:cNvPr>
          <p:cNvSpPr txBox="1"/>
          <p:nvPr/>
        </p:nvSpPr>
        <p:spPr>
          <a:xfrm>
            <a:off x="7786991" y="5092995"/>
            <a:ext cx="428352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Work Sans" pitchFamily="2" charset="0"/>
              </a:rPr>
              <a:t>Skematisk fremstilling af forskellige molekylformer hos polymerer. </a:t>
            </a:r>
          </a:p>
          <a:p>
            <a:endParaRPr lang="da-DK" dirty="0">
              <a:latin typeface="Work Sans" pitchFamily="2" charset="0"/>
            </a:endParaRPr>
          </a:p>
          <a:p>
            <a:r>
              <a:rPr lang="da-DK" sz="1100" dirty="0">
                <a:latin typeface="Work Sans" pitchFamily="2" charset="0"/>
              </a:rPr>
              <a:t>Figur efter </a:t>
            </a:r>
            <a:r>
              <a:rPr lang="da-DK" sz="1100" dirty="0" err="1">
                <a:latin typeface="Work Sans" pitchFamily="2" charset="0"/>
              </a:rPr>
              <a:t>Vraag</a:t>
            </a:r>
            <a:r>
              <a:rPr lang="da-DK" sz="1100" dirty="0">
                <a:latin typeface="Work Sans" pitchFamily="2" charset="0"/>
              </a:rPr>
              <a:t> &amp; </a:t>
            </a:r>
            <a:r>
              <a:rPr lang="da-DK" sz="1100" dirty="0" err="1">
                <a:latin typeface="Work Sans" pitchFamily="2" charset="0"/>
              </a:rPr>
              <a:t>Aanbod</a:t>
            </a:r>
            <a:r>
              <a:rPr lang="da-DK" sz="1100" dirty="0">
                <a:latin typeface="Work Sans" pitchFamily="2" charset="0"/>
              </a:rPr>
              <a:t>: </a:t>
            </a:r>
            <a:r>
              <a:rPr lang="da-DK" sz="1100" dirty="0">
                <a:latin typeface="Work Sans" pitchFamily="2" charset="0"/>
                <a:hlinkClick r:id="rId6"/>
              </a:rPr>
              <a:t>Hvad er LLDPE?</a:t>
            </a:r>
            <a:endParaRPr lang="da-DK" sz="11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98269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E1757-66D6-867A-6C37-F33510544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, skærmbillede, linje/række, Font/skrifttype&#10;&#10;AI-genereret indhold kan være ukorrekt.">
            <a:extLst>
              <a:ext uri="{FF2B5EF4-FFF2-40B4-BE49-F238E27FC236}">
                <a16:creationId xmlns:a16="http://schemas.microsoft.com/office/drawing/2014/main" id="{E94D92F7-6BB6-AF17-7952-B7B3CB3EF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75" y="1420304"/>
            <a:ext cx="4900436" cy="36896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97BD7A-A10D-0C57-D56A-A592783A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Kædelængde</a:t>
            </a:r>
            <a:r>
              <a:rPr lang="en-US" dirty="0">
                <a:ea typeface="Calibri"/>
                <a:cs typeface="Calibri"/>
              </a:rPr>
              <a:t>/</a:t>
            </a:r>
            <a:r>
              <a:rPr lang="en-US" dirty="0" err="1">
                <a:ea typeface="Calibri"/>
                <a:cs typeface="Calibri"/>
              </a:rPr>
              <a:t>molekylemasse</a:t>
            </a: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835051F-D141-9327-0485-2AF21653C653}"/>
              </a:ext>
            </a:extLst>
          </p:cNvPr>
          <p:cNvSpPr txBox="1"/>
          <p:nvPr/>
        </p:nvSpPr>
        <p:spPr>
          <a:xfrm>
            <a:off x="628126" y="1476354"/>
            <a:ext cx="6709094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Work Sans" pitchFamily="2" charset="0"/>
                <a:ea typeface="Calibri"/>
                <a:cs typeface="Calibri"/>
              </a:rPr>
              <a:t>Ikke alle er </a:t>
            </a:r>
            <a:r>
              <a:rPr lang="en-US" err="1">
                <a:latin typeface="Work Sans" pitchFamily="2" charset="0"/>
                <a:ea typeface="Calibri"/>
                <a:cs typeface="Calibri"/>
              </a:rPr>
              <a:t>lige</a:t>
            </a:r>
            <a:r>
              <a:rPr lang="en-US">
                <a:latin typeface="Work Sans" pitchFamily="2" charset="0"/>
                <a:ea typeface="Calibri"/>
                <a:cs typeface="Calibri"/>
              </a:rPr>
              <a:t> lange.</a:t>
            </a:r>
            <a:endParaRPr lang="en-US" dirty="0">
              <a:latin typeface="Work Sans" pitchFamily="2" charset="0"/>
              <a:ea typeface="Calibri"/>
              <a:cs typeface="Calibri"/>
            </a:endParaRP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en-US" dirty="0" err="1">
                <a:latin typeface="Work Sans" pitchFamily="2" charset="0"/>
                <a:ea typeface="Calibri"/>
                <a:cs typeface="Calibri"/>
              </a:rPr>
              <a:t>Nedbrydes</a:t>
            </a:r>
            <a:r>
              <a:rPr lang="en-US" dirty="0">
                <a:latin typeface="Work Sans" pitchFamily="2" charset="0"/>
                <a:ea typeface="Calibri"/>
                <a:cs typeface="Calibri"/>
              </a:rPr>
              <a:t> </a:t>
            </a:r>
            <a:r>
              <a:rPr lang="en-US" err="1">
                <a:latin typeface="Work Sans" pitchFamily="2" charset="0"/>
                <a:ea typeface="Calibri"/>
                <a:cs typeface="Calibri"/>
              </a:rPr>
              <a:t>ved</a:t>
            </a:r>
            <a:r>
              <a:rPr lang="en-US">
                <a:latin typeface="Work Sans" pitchFamily="2" charset="0"/>
                <a:ea typeface="Calibri"/>
                <a:cs typeface="Calibri"/>
              </a:rPr>
              <a:t> genanvendelse.</a:t>
            </a:r>
            <a:endParaRPr lang="en-US" dirty="0">
              <a:latin typeface="Work Sans" pitchFamily="2" charset="0"/>
              <a:ea typeface="Calibri"/>
              <a:cs typeface="Calibri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3B3D549-1756-349B-F737-B96CCBF7ACA2}"/>
              </a:ext>
            </a:extLst>
          </p:cNvPr>
          <p:cNvSpPr txBox="1"/>
          <p:nvPr/>
        </p:nvSpPr>
        <p:spPr>
          <a:xfrm>
            <a:off x="4600312" y="5252227"/>
            <a:ext cx="67090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Work Sans" pitchFamily="2" charset="0"/>
              </a:rPr>
              <a:t>Kilde: Plastindustrien</a:t>
            </a:r>
            <a:r>
              <a:rPr lang="da-DK" sz="1100">
                <a:latin typeface="Work Sans" pitchFamily="2" charset="0"/>
              </a:rPr>
              <a:t>: </a:t>
            </a:r>
            <a:r>
              <a:rPr lang="da-DK" sz="1100" i="1">
                <a:latin typeface="Work Sans" pitchFamily="2" charset="0"/>
                <a:hlinkClick r:id="rId4"/>
              </a:rPr>
              <a:t>PlastTeknolog</a:t>
            </a:r>
            <a:r>
              <a:rPr lang="da-DK" sz="1100">
                <a:latin typeface="Work Sans" pitchFamily="2" charset="0"/>
                <a:hlinkClick r:id="rId4"/>
              </a:rPr>
              <a:t>i</a:t>
            </a:r>
            <a:r>
              <a:rPr lang="da-DK" sz="1100">
                <a:latin typeface="Work Sans" pitchFamily="2" charset="0"/>
              </a:rPr>
              <a:t> (3</a:t>
            </a:r>
            <a:r>
              <a:rPr lang="da-DK" sz="1100" dirty="0">
                <a:latin typeface="Work Sans" pitchFamily="2" charset="0"/>
              </a:rPr>
              <a:t>. udgave, 1. oplag September 2020 Industriens Hus).</a:t>
            </a:r>
          </a:p>
        </p:txBody>
      </p:sp>
    </p:spTree>
    <p:extLst>
      <p:ext uri="{BB962C8B-B14F-4D97-AF65-F5344CB8AC3E}">
        <p14:creationId xmlns:p14="http://schemas.microsoft.com/office/powerpoint/2010/main" val="150117873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99899-6FD1-41F8-076C-29F327387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90853D-A064-894C-893C-7642E807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Genopfriskning af case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0A2271-1F1C-4E8F-1657-E90ACA782864}"/>
              </a:ext>
            </a:extLst>
          </p:cNvPr>
          <p:cNvSpPr txBox="1"/>
          <p:nvPr/>
        </p:nvSpPr>
        <p:spPr>
          <a:xfrm>
            <a:off x="628126" y="1476354"/>
            <a:ext cx="6709094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LEGO-</a:t>
            </a:r>
            <a:r>
              <a:rPr lang="da-DK" dirty="0" err="1">
                <a:latin typeface="Work Sans" pitchFamily="2" charset="0"/>
              </a:rPr>
              <a:t>casefilm</a:t>
            </a:r>
            <a:endParaRPr lang="da-DK" dirty="0">
              <a:latin typeface="Work Sans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>
              <a:latin typeface="Work Sans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>
              <a:latin typeface="Work Sans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>
              <a:latin typeface="Work Sans" pitchFamily="2" charset="0"/>
            </a:endParaRPr>
          </a:p>
          <a:p>
            <a:pPr>
              <a:spcAft>
                <a:spcPts val="600"/>
              </a:spcAft>
            </a:pPr>
            <a:endParaRPr lang="da-DK" dirty="0">
              <a:latin typeface="Work Sans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>
              <a:latin typeface="Work Sans" pitchFamily="2" charset="0"/>
            </a:endParaRPr>
          </a:p>
          <a:p>
            <a:pPr>
              <a:spcAft>
                <a:spcPts val="600"/>
              </a:spcAft>
            </a:pPr>
            <a:endParaRPr lang="da-DK" dirty="0">
              <a:highlight>
                <a:srgbClr val="FFFF00"/>
              </a:highlight>
              <a:latin typeface="Work Sans" pitchFamily="2" charset="0"/>
            </a:endParaRPr>
          </a:p>
          <a:p>
            <a:pPr>
              <a:spcAft>
                <a:spcPts val="600"/>
              </a:spcAft>
            </a:pPr>
            <a:endParaRPr lang="da-DK" dirty="0">
              <a:highlight>
                <a:srgbClr val="FFFF00"/>
              </a:highlight>
              <a:latin typeface="Work Sans" pitchFamily="2" charset="0"/>
            </a:endParaRPr>
          </a:p>
          <a:p>
            <a:pPr>
              <a:spcAft>
                <a:spcPts val="600"/>
              </a:spcAft>
            </a:pPr>
            <a:r>
              <a:rPr lang="en-US" u="sng" dirty="0">
                <a:hlinkClick r:id="rId4"/>
              </a:rPr>
              <a:t>https://youtu.be/6sR91LmFmQA</a:t>
            </a:r>
            <a:endParaRPr lang="da-DK" dirty="0">
              <a:highlight>
                <a:srgbClr val="FFFF00"/>
              </a:highlight>
              <a:latin typeface="Work Sans" pitchFamily="2" charset="0"/>
            </a:endParaRPr>
          </a:p>
          <a:p>
            <a:pPr>
              <a:spcAft>
                <a:spcPts val="600"/>
              </a:spcAft>
            </a:pPr>
            <a:endParaRPr lang="da-DK" dirty="0">
              <a:highlight>
                <a:srgbClr val="FFFF00"/>
              </a:highlight>
              <a:latin typeface="Work Sans" pitchFamily="2" charset="0"/>
            </a:endParaRP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da-DK" i="1" dirty="0">
                <a:latin typeface="Work Sans" pitchFamily="2" charset="0"/>
              </a:rPr>
              <a:t>Metodekort 6: Problemskitse.</a:t>
            </a:r>
            <a:r>
              <a:rPr lang="da-DK" dirty="0">
                <a:latin typeface="Work Sans" pitchFamily="2" charset="0"/>
              </a:rPr>
              <a:t> 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F28C948-46F7-FCBE-5431-292ED15DE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0408" y="658072"/>
            <a:ext cx="3558346" cy="50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Onlinemedier 2" title="Fremstil din egen legoklods - en engineering-case til gymnasiet">
            <a:hlinkClick r:id="" action="ppaction://media"/>
            <a:extLst>
              <a:ext uri="{FF2B5EF4-FFF2-40B4-BE49-F238E27FC236}">
                <a16:creationId xmlns:a16="http://schemas.microsoft.com/office/drawing/2014/main" id="{92F03F8C-2795-E72D-9F0C-3E28456F2E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24972" y="1844732"/>
            <a:ext cx="4336621" cy="24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39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E68BA-980A-E840-1F31-070CF1880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E589B-E5BB-8D62-CE1F-C63C97F7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Hvilken type plast vil </a:t>
            </a:r>
            <a:r>
              <a:rPr lang="da-DK"/>
              <a:t>I lave?</a:t>
            </a: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AAC26B-CFF6-857B-D091-C3E0499E24ED}"/>
              </a:ext>
            </a:extLst>
          </p:cNvPr>
          <p:cNvSpPr txBox="1"/>
          <p:nvPr/>
        </p:nvSpPr>
        <p:spPr>
          <a:xfrm>
            <a:off x="628126" y="1476354"/>
            <a:ext cx="6760031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>
              <a:spcAft>
                <a:spcPts val="600"/>
              </a:spcAft>
              <a:buFont typeface="+mj-lt"/>
              <a:buAutoNum type="arabicPeriod"/>
            </a:pPr>
            <a:r>
              <a:rPr lang="da-DK" dirty="0">
                <a:latin typeface="Work Sans" pitchFamily="2" charset="0"/>
              </a:rPr>
              <a:t>Idegenerering: </a:t>
            </a:r>
            <a:r>
              <a:rPr lang="da-DK" i="1" dirty="0">
                <a:latin typeface="Work Sans" pitchFamily="2" charset="0"/>
              </a:rPr>
              <a:t>Metodekort 7: Almindelig </a:t>
            </a:r>
            <a:r>
              <a:rPr lang="da-DK" i="1">
                <a:latin typeface="Work Sans" pitchFamily="2" charset="0"/>
              </a:rPr>
              <a:t>brainstorm.</a:t>
            </a:r>
            <a:endParaRPr lang="da-DK" dirty="0">
              <a:latin typeface="Work Sans" pitchFamily="2" charset="0"/>
            </a:endParaRPr>
          </a:p>
          <a:p>
            <a:pPr marL="288000" indent="-288000" fontAlgn="base">
              <a:spcAft>
                <a:spcPts val="600"/>
              </a:spcAft>
              <a:buFont typeface="+mj-lt"/>
              <a:buAutoNum type="arabicPeriod"/>
            </a:pPr>
            <a:r>
              <a:rPr lang="da-DK" dirty="0">
                <a:latin typeface="Work Sans" pitchFamily="2" charset="0"/>
              </a:rPr>
              <a:t>Undersøg</a:t>
            </a:r>
            <a:r>
              <a:rPr lang="da-DK">
                <a:latin typeface="Work Sans" pitchFamily="2" charset="0"/>
              </a:rPr>
              <a:t>: nettet </a:t>
            </a:r>
            <a:r>
              <a:rPr lang="da-DK" dirty="0">
                <a:latin typeface="Work Sans" pitchFamily="2" charset="0"/>
              </a:rPr>
              <a:t>og diverse artikler om genanvendelse af plast og fremstilling af bioplast (se eventuelt ressourceliste). </a:t>
            </a:r>
          </a:p>
          <a:p>
            <a:pPr marL="288000" indent="-288000" fontAlgn="base">
              <a:spcAft>
                <a:spcPts val="600"/>
              </a:spcAft>
              <a:buFont typeface="+mj-lt"/>
              <a:buAutoNum type="arabicPeriod"/>
            </a:pPr>
            <a:r>
              <a:rPr lang="da-DK" dirty="0">
                <a:latin typeface="Work Sans" pitchFamily="2" charset="0"/>
              </a:rPr>
              <a:t>Arbejde videre med én ide: </a:t>
            </a:r>
            <a:r>
              <a:rPr lang="da-DK" i="1" dirty="0">
                <a:latin typeface="Work Sans" pitchFamily="2" charset="0"/>
              </a:rPr>
              <a:t>Metodekort 8: Bordet rundt.</a:t>
            </a:r>
            <a:r>
              <a:rPr lang="da-DK" dirty="0">
                <a:latin typeface="Work Sans" pitchFamily="2" charset="0"/>
              </a:rPr>
              <a:t> </a:t>
            </a:r>
          </a:p>
          <a:p>
            <a:pPr marL="288000" indent="-288000" fontAlgn="base">
              <a:spcAft>
                <a:spcPts val="600"/>
              </a:spcAft>
              <a:buFont typeface="+mj-lt"/>
              <a:buAutoNum type="arabicPeriod"/>
            </a:pPr>
            <a:r>
              <a:rPr lang="da-DK" dirty="0">
                <a:latin typeface="Work Sans" pitchFamily="2" charset="0"/>
              </a:rPr>
              <a:t>Udvælge ide: </a:t>
            </a:r>
            <a:r>
              <a:rPr lang="da-DK" i="1" dirty="0">
                <a:latin typeface="Work Sans" pitchFamily="2" charset="0"/>
              </a:rPr>
              <a:t>Metodekort 9: Hvilken ide vælger vi?</a:t>
            </a:r>
            <a:r>
              <a:rPr lang="da-DK" dirty="0">
                <a:latin typeface="Work Sans" pitchFamily="2" charset="0"/>
              </a:rPr>
              <a:t> </a:t>
            </a:r>
          </a:p>
          <a:p>
            <a:pPr fontAlgn="base">
              <a:spcAft>
                <a:spcPts val="600"/>
              </a:spcAft>
            </a:pPr>
            <a:endParaRPr lang="da-DK" dirty="0">
              <a:latin typeface="Work Sans" pitchFamily="2" charset="0"/>
            </a:endParaRPr>
          </a:p>
          <a:p>
            <a:pPr fontAlgn="base">
              <a:spcAft>
                <a:spcPts val="600"/>
              </a:spcAft>
            </a:pPr>
            <a:r>
              <a:rPr lang="da-DK" dirty="0">
                <a:latin typeface="Work Sans" pitchFamily="2" charset="0"/>
              </a:rPr>
              <a:t>Alt fra denne lektion gemmes, men er ikke en del af logbogen.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183CB45-4ED5-9D3B-C549-8BFE3C2C9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7070" y="250697"/>
            <a:ext cx="3099750" cy="441714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CA3E9A2-98DA-1C43-1B99-153AF352B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8701" y="1074125"/>
            <a:ext cx="3093937" cy="4405103"/>
          </a:xfrm>
          <a:prstGeom prst="rect">
            <a:avLst/>
          </a:prstGeo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089843F5-82A2-7AFF-F7D4-0837679FD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6945" y="1970218"/>
            <a:ext cx="3108782" cy="438764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36339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61D9C-C9AA-A98C-4563-6D0C5CE40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F12CF-228B-2D10-ABF2-4191C41B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Logbog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04F13CC-5CF4-B453-D121-B6DF72C851B3}"/>
              </a:ext>
            </a:extLst>
          </p:cNvPr>
          <p:cNvSpPr txBox="1"/>
          <p:nvPr/>
        </p:nvSpPr>
        <p:spPr>
          <a:xfrm>
            <a:off x="628126" y="1476354"/>
            <a:ext cx="6709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i="1" dirty="0">
                <a:latin typeface="Work Sans" pitchFamily="2" charset="0"/>
              </a:rPr>
              <a:t>Metodekort 6: Problemskitse </a:t>
            </a:r>
            <a:r>
              <a:rPr lang="da-DK" dirty="0">
                <a:latin typeface="Work Sans" pitchFamily="2" charset="0"/>
              </a:rPr>
              <a:t>udfyldt.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D2CB6A9-C387-E018-D096-58BD8D8BC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0252" y="694382"/>
            <a:ext cx="3533929" cy="50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7062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CDF97-86A4-5ECF-B563-7F4A89F56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CC7EB-75DC-C110-2121-0F166B31AB2D}"/>
              </a:ext>
            </a:extLst>
          </p:cNvPr>
          <p:cNvSpPr txBox="1">
            <a:spLocks/>
          </p:cNvSpPr>
          <p:nvPr/>
        </p:nvSpPr>
        <p:spPr>
          <a:xfrm>
            <a:off x="1381696" y="720000"/>
            <a:ext cx="9217713" cy="972000"/>
          </a:xfrm>
          <a:prstGeom prst="rect">
            <a:avLst/>
          </a:prstGeom>
          <a:solidFill>
            <a:srgbClr val="224B5A"/>
          </a:solidFill>
        </p:spPr>
        <p:txBody>
          <a:bodyPr vert="horz" lIns="0" tIns="10800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587F8A"/>
                </a:solidFill>
                <a:latin typeface="BetonEF-Bold" panose="02000503040000020003"/>
                <a:ea typeface="+mj-ea"/>
                <a:cs typeface="+mj-cs"/>
              </a:defRPr>
            </a:lvl1pPr>
          </a:lstStyle>
          <a:p>
            <a:pPr algn="ctr"/>
            <a:r>
              <a:rPr lang="da-DK" sz="6000" dirty="0">
                <a:solidFill>
                  <a:schemeClr val="bg1"/>
                </a:solidFill>
                <a:latin typeface="BetonEF" pitchFamily="50" charset="0"/>
              </a:rPr>
              <a:t>Lektion 4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5DE81B9-1C23-2D00-FCB1-A63206CB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8686D6C-D8EB-E50A-1FBF-DD4FEF789B48}"/>
              </a:ext>
            </a:extLst>
          </p:cNvPr>
          <p:cNvSpPr txBox="1"/>
          <p:nvPr/>
        </p:nvSpPr>
        <p:spPr>
          <a:xfrm>
            <a:off x="3168620" y="2073600"/>
            <a:ext cx="58547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Finde ud af, hvilken type plast I vil lave (afslut arbejdet fra lektion 3)</a:t>
            </a: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Krav til færdig klods</a:t>
            </a: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Krav til præsentation</a:t>
            </a: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Gøre klar til </a:t>
            </a:r>
            <a:r>
              <a:rPr lang="da-DK" sz="2000">
                <a:latin typeface="Work Sans" pitchFamily="2" charset="0"/>
              </a:rPr>
              <a:t>første prototype.</a:t>
            </a:r>
            <a:endParaRPr lang="da-DK" sz="2000" dirty="0">
              <a:latin typeface="Work Sans" pitchFamily="2" charset="0"/>
            </a:endParaRPr>
          </a:p>
          <a:p>
            <a:pPr>
              <a:spcAft>
                <a:spcPts val="600"/>
              </a:spcAft>
            </a:pPr>
            <a:endParaRPr lang="da-DK" sz="2000" b="1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427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F202E-63B9-27D9-659A-9069BB58E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4FFFD-4D8B-C2F0-58C4-A07B499D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Udvælge ide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45B584F-5DE5-3676-31C4-FC3FED0220A6}"/>
              </a:ext>
            </a:extLst>
          </p:cNvPr>
          <p:cNvSpPr txBox="1"/>
          <p:nvPr/>
        </p:nvSpPr>
        <p:spPr>
          <a:xfrm>
            <a:off x="628126" y="1476354"/>
            <a:ext cx="6709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a-DK" i="1" dirty="0">
                <a:latin typeface="Work Sans" pitchFamily="2" charset="0"/>
              </a:rPr>
              <a:t>Metodekort 9: Hvilken ide vælger vi? 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9E4DA37-8B26-77F6-B980-32CB00874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9186" y="528151"/>
            <a:ext cx="3563040" cy="503719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46917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Font/skrifttype, logo&#10;&#10;AI-genereret indhold kan være ukorrekt.">
            <a:extLst>
              <a:ext uri="{FF2B5EF4-FFF2-40B4-BE49-F238E27FC236}">
                <a16:creationId xmlns:a16="http://schemas.microsoft.com/office/drawing/2014/main" id="{21DCBA7A-2CDD-15A3-430D-11DB86B1B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73" y="1461527"/>
            <a:ext cx="6875254" cy="43059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C4465B-CD1B-DAD5-A026-7DCE1A1DA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38344"/>
            <a:ext cx="10801350" cy="923183"/>
          </a:xfrm>
        </p:spPr>
        <p:txBody>
          <a:bodyPr/>
          <a:lstStyle/>
          <a:p>
            <a:r>
              <a:rPr lang="da-DK" dirty="0">
                <a:solidFill>
                  <a:srgbClr val="224B5A"/>
                </a:solidFill>
              </a:rPr>
              <a:t>I skal arbejde med engineering-metoden i arbejdet med at fremstille og forbedre jeres </a:t>
            </a:r>
            <a:r>
              <a:rPr lang="da-DK" dirty="0" err="1">
                <a:solidFill>
                  <a:srgbClr val="224B5A"/>
                </a:solidFill>
              </a:rPr>
              <a:t>LEGO-klods</a:t>
            </a:r>
            <a:endParaRPr lang="da-DK" dirty="0">
              <a:solidFill>
                <a:srgbClr val="224B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5561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943D0-700A-7909-A823-19864CB0C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BE184B-A69F-7505-A6B9-85AD9C04F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Krav til klods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A2590A3-190F-4AC0-2A9D-B8D3DCC446CE}"/>
              </a:ext>
            </a:extLst>
          </p:cNvPr>
          <p:cNvSpPr txBox="1"/>
          <p:nvPr/>
        </p:nvSpPr>
        <p:spPr>
          <a:xfrm>
            <a:off x="466054" y="1393440"/>
            <a:ext cx="6709094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i="1" dirty="0">
                <a:latin typeface="Work Sans" pitchFamily="2" charset="0"/>
              </a:rPr>
              <a:t>Metodekort 11: Test af prototype – Tjekliste</a:t>
            </a:r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  <a:ea typeface="Calibri"/>
                <a:cs typeface="Calibri"/>
              </a:rPr>
              <a:t>Præsenteres og forklares af læreren.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F1B9C1F-86E1-A298-89BE-702AC329F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9216" y="294791"/>
            <a:ext cx="3540315" cy="50728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8F94378-B9C4-A29B-347D-79696DFDF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0435" y="1167361"/>
            <a:ext cx="3553975" cy="507287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056324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701AA-1D4A-38BE-2DF4-760DB675D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D4F53-9F65-726D-F757-38C4E947C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Krav til præsentation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C535BBF-43AA-0143-BE28-79141992A6A3}"/>
              </a:ext>
            </a:extLst>
          </p:cNvPr>
          <p:cNvSpPr txBox="1"/>
          <p:nvPr/>
        </p:nvSpPr>
        <p:spPr>
          <a:xfrm>
            <a:off x="628126" y="1476354"/>
            <a:ext cx="6709094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i="1" dirty="0">
                <a:latin typeface="Work Sans" pitchFamily="2" charset="0"/>
              </a:rPr>
              <a:t>Metodekort 13</a:t>
            </a:r>
            <a:r>
              <a:rPr lang="da-DK" i="1">
                <a:latin typeface="Work Sans" pitchFamily="2" charset="0"/>
              </a:rPr>
              <a:t>: Præsentation</a:t>
            </a:r>
            <a:endParaRPr lang="da-DK" i="1" dirty="0">
              <a:latin typeface="Work Sans" pitchFamily="2" charset="0"/>
            </a:endParaRPr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  <a:ea typeface="Calibri"/>
                <a:cs typeface="Calibri"/>
              </a:rPr>
              <a:t>Præsenteres og forklares af læreren.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94FFE5D-B32B-E19A-4648-64341F4F5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834" y="491030"/>
            <a:ext cx="3563040" cy="502388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924241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B052B-589C-11D4-B18A-569F67910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4C5A72A-E8E6-C8D2-ECF9-89F321A2A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1157" y="1065283"/>
            <a:ext cx="3574880" cy="50728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9D8DD7F-411B-33C5-732C-D8C5A168E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Gøre klar til 1. prototype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0E15807-6AD0-9173-BD8E-2CC11B592EE2}"/>
              </a:ext>
            </a:extLst>
          </p:cNvPr>
          <p:cNvSpPr txBox="1"/>
          <p:nvPr/>
        </p:nvSpPr>
        <p:spPr>
          <a:xfrm>
            <a:off x="628126" y="1476354"/>
            <a:ext cx="598182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I skal selv lave en opskrift/fremgangsmåde til </a:t>
            </a:r>
            <a:r>
              <a:rPr lang="da-DK">
                <a:latin typeface="Work Sans" pitchFamily="2" charset="0"/>
              </a:rPr>
              <a:t>jeres klods: </a:t>
            </a:r>
            <a:r>
              <a:rPr lang="da-DK" i="1">
                <a:latin typeface="Work Sans" pitchFamily="2" charset="0"/>
              </a:rPr>
              <a:t>metodekort </a:t>
            </a:r>
            <a:r>
              <a:rPr lang="da-DK" i="1" dirty="0">
                <a:latin typeface="Work Sans" pitchFamily="2" charset="0"/>
              </a:rPr>
              <a:t>10: Fremstilling af opskrift.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Når I laver første prototype, skal I tilpasse opskriften, så en anden gruppe vil kunne reproducere jeres prototype ud fra opskriften. </a:t>
            </a:r>
          </a:p>
          <a:p>
            <a:endParaRPr lang="da-DK" dirty="0">
              <a:latin typeface="Work Sans" pitchFamily="2" charset="0"/>
            </a:endParaRPr>
          </a:p>
          <a:p>
            <a:r>
              <a:rPr lang="da-DK" dirty="0">
                <a:latin typeface="Work Sans" pitchFamily="2" charset="0"/>
              </a:rPr>
              <a:t>Sikkerhed skal godkendes af læreren.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10588AC-7384-E5EC-8702-3308B9A4C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368" y="533627"/>
            <a:ext cx="3563585" cy="50728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206959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347DF-C6C9-7AEC-9AB7-D1BCB5127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DA0BA-7509-1F66-48AF-F021789E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Logbog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9DC2144-CC96-9ECF-28E4-A0982315F22A}"/>
              </a:ext>
            </a:extLst>
          </p:cNvPr>
          <p:cNvSpPr txBox="1"/>
          <p:nvPr/>
        </p:nvSpPr>
        <p:spPr>
          <a:xfrm>
            <a:off x="628126" y="1476354"/>
            <a:ext cx="5884542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I skal i fællesskab beskrive den ide, I valgte at gå </a:t>
            </a:r>
            <a:r>
              <a:rPr lang="da-DK">
                <a:latin typeface="Work Sans" pitchFamily="2" charset="0"/>
              </a:rPr>
              <a:t>videre med, og </a:t>
            </a:r>
            <a:r>
              <a:rPr lang="da-DK" dirty="0">
                <a:latin typeface="Work Sans" pitchFamily="2" charset="0"/>
              </a:rPr>
              <a:t>hvorfor I valgte netop denne – intet metodekort.</a:t>
            </a:r>
          </a:p>
          <a:p>
            <a:pPr marL="216000" indent="-216000"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Opskriften skal </a:t>
            </a:r>
            <a:r>
              <a:rPr lang="da-DK">
                <a:latin typeface="Work Sans" pitchFamily="2" charset="0"/>
              </a:rPr>
              <a:t>være færdig, </a:t>
            </a:r>
            <a:r>
              <a:rPr lang="da-DK" dirty="0">
                <a:latin typeface="Work Sans" pitchFamily="2" charset="0"/>
              </a:rPr>
              <a:t>og I skal have styr på at få fat i materialer</a:t>
            </a:r>
            <a:r>
              <a:rPr lang="da-DK">
                <a:latin typeface="Work Sans" pitchFamily="2" charset="0"/>
              </a:rPr>
              <a:t>: </a:t>
            </a:r>
            <a:r>
              <a:rPr lang="da-DK" i="1">
                <a:latin typeface="Work Sans" pitchFamily="2" charset="0"/>
              </a:rPr>
              <a:t>metodekort </a:t>
            </a:r>
            <a:r>
              <a:rPr lang="da-DK" i="1" dirty="0">
                <a:latin typeface="Work Sans" pitchFamily="2" charset="0"/>
              </a:rPr>
              <a:t>10</a:t>
            </a:r>
            <a:r>
              <a:rPr lang="da-DK" i="1">
                <a:latin typeface="Work Sans" pitchFamily="2" charset="0"/>
              </a:rPr>
              <a:t>: Fremstilling </a:t>
            </a:r>
            <a:r>
              <a:rPr lang="da-DK" i="1" dirty="0">
                <a:latin typeface="Work Sans" pitchFamily="2" charset="0"/>
              </a:rPr>
              <a:t>af </a:t>
            </a:r>
            <a:r>
              <a:rPr lang="da-DK" i="1">
                <a:latin typeface="Work Sans" pitchFamily="2" charset="0"/>
              </a:rPr>
              <a:t>opskrift.</a:t>
            </a:r>
            <a:endParaRPr lang="da-DK" i="1" dirty="0">
              <a:latin typeface="Work Sans" pitchFamily="2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CA85733-D76E-12EF-BAB3-6106BFEC9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1157" y="1065283"/>
            <a:ext cx="3574880" cy="50728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B4A0FE6-AE9A-7C5E-8F9E-18CC5F0A8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1735" y="294791"/>
            <a:ext cx="3563585" cy="50728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98659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DADB9-793D-B2CD-0995-9192C4142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6E7CD-48E0-6C2A-ABFB-B4892CF76FEC}"/>
              </a:ext>
            </a:extLst>
          </p:cNvPr>
          <p:cNvSpPr txBox="1">
            <a:spLocks/>
          </p:cNvSpPr>
          <p:nvPr/>
        </p:nvSpPr>
        <p:spPr>
          <a:xfrm>
            <a:off x="1381696" y="720000"/>
            <a:ext cx="9217713" cy="972000"/>
          </a:xfrm>
          <a:prstGeom prst="rect">
            <a:avLst/>
          </a:prstGeom>
          <a:solidFill>
            <a:srgbClr val="224B5A"/>
          </a:solidFill>
        </p:spPr>
        <p:txBody>
          <a:bodyPr vert="horz" lIns="0" tIns="10800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587F8A"/>
                </a:solidFill>
                <a:latin typeface="BetonEF-Bold" panose="02000503040000020003"/>
                <a:ea typeface="+mj-ea"/>
                <a:cs typeface="+mj-cs"/>
              </a:defRPr>
            </a:lvl1pPr>
          </a:lstStyle>
          <a:p>
            <a:pPr algn="ctr"/>
            <a:r>
              <a:rPr lang="da-DK" sz="6000" dirty="0">
                <a:solidFill>
                  <a:schemeClr val="bg1"/>
                </a:solidFill>
                <a:latin typeface="BetonEF" pitchFamily="50" charset="0"/>
              </a:rPr>
              <a:t>Lektion 5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CF9379-E065-81C3-9086-7F204FA3CEBF}"/>
              </a:ext>
            </a:extLst>
          </p:cNvPr>
          <p:cNvSpPr txBox="1">
            <a:spLocks/>
          </p:cNvSpPr>
          <p:nvPr/>
        </p:nvSpPr>
        <p:spPr>
          <a:xfrm>
            <a:off x="1478604" y="3048740"/>
            <a:ext cx="9023899" cy="2009643"/>
          </a:xfrm>
          <a:prstGeom prst="rect">
            <a:avLst/>
          </a:prstGeom>
        </p:spPr>
        <p:txBody>
          <a:bodyPr/>
          <a:lstStyle>
            <a:lvl1pPr marL="17938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1627389-270F-8C82-44B5-005340DB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D80FD06-F74A-EB2D-D3B1-262CD6092AEB}"/>
              </a:ext>
            </a:extLst>
          </p:cNvPr>
          <p:cNvSpPr txBox="1"/>
          <p:nvPr/>
        </p:nvSpPr>
        <p:spPr>
          <a:xfrm>
            <a:off x="1341213" y="2037974"/>
            <a:ext cx="950957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Fremstilling af plast og test </a:t>
            </a:r>
            <a:r>
              <a:rPr lang="da-DK" sz="2000">
                <a:latin typeface="Work Sans" pitchFamily="2" charset="0"/>
              </a:rPr>
              <a:t>af prototype.</a:t>
            </a:r>
            <a:endParaRPr lang="da-DK" sz="2000" dirty="0">
              <a:latin typeface="Work Sans" pitchFamily="2" charset="0"/>
            </a:endParaRP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Det er vigtigt at arbejde systematisk og overveje, hvad I gør </a:t>
            </a:r>
            <a:r>
              <a:rPr lang="da-DK" sz="2000">
                <a:latin typeface="Work Sans" pitchFamily="2" charset="0"/>
              </a:rPr>
              <a:t>og hvorfor.</a:t>
            </a:r>
            <a:endParaRPr lang="da-DK" sz="2000" dirty="0">
              <a:latin typeface="Work Sans" pitchFamily="2" charset="0"/>
            </a:endParaRP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I skal bruge tre metodekort til at holde styr på </a:t>
            </a:r>
            <a:r>
              <a:rPr lang="da-DK" sz="2000">
                <a:latin typeface="Work Sans" pitchFamily="2" charset="0"/>
              </a:rPr>
              <a:t>jeres arbejde.</a:t>
            </a:r>
            <a:endParaRPr lang="da-DK" sz="2000" dirty="0">
              <a:latin typeface="Work Sans" pitchFamily="2" charset="0"/>
            </a:endParaRP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Hvis I har ”ventetid”, går I </a:t>
            </a:r>
            <a:r>
              <a:rPr lang="da-DK" sz="2000" dirty="0" err="1">
                <a:latin typeface="Work Sans" pitchFamily="2" charset="0"/>
              </a:rPr>
              <a:t>i</a:t>
            </a:r>
            <a:r>
              <a:rPr lang="da-DK" sz="2000" dirty="0">
                <a:latin typeface="Work Sans" pitchFamily="2" charset="0"/>
              </a:rPr>
              <a:t> gang med </a:t>
            </a:r>
            <a:r>
              <a:rPr lang="da-DK" sz="2000">
                <a:latin typeface="Work Sans" pitchFamily="2" charset="0"/>
              </a:rPr>
              <a:t>jeres præsentation.</a:t>
            </a:r>
            <a:endParaRPr lang="da-DK" sz="2000" dirty="0">
              <a:latin typeface="Work Sans" pitchFamily="2" charset="0"/>
            </a:endParaRP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Husk at arbejde som en gruppe – kig eventuelt på </a:t>
            </a:r>
            <a:r>
              <a:rPr lang="da-DK" sz="2000">
                <a:latin typeface="Work Sans" pitchFamily="2" charset="0"/>
              </a:rPr>
              <a:t>jeres gruppekontrakt.</a:t>
            </a:r>
            <a:endParaRPr lang="da-DK" sz="2000" dirty="0">
              <a:latin typeface="Work Sans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da-DK" sz="2400" b="1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9112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4438B-5F57-810A-9FD5-4B65A5B1D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3F7BBAA-CB12-34CF-363E-9D5203263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991" y="294791"/>
            <a:ext cx="3049465" cy="43410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A67609-3B2B-9D87-0908-4EF82B02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Logbog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AEE078E-BD92-E0B9-E8A9-A71FD49E56A4}"/>
              </a:ext>
            </a:extLst>
          </p:cNvPr>
          <p:cNvSpPr txBox="1"/>
          <p:nvPr/>
        </p:nvSpPr>
        <p:spPr>
          <a:xfrm>
            <a:off x="628126" y="1476354"/>
            <a:ext cx="481936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i="1" dirty="0">
                <a:latin typeface="Work Sans" pitchFamily="2" charset="0"/>
              </a:rPr>
              <a:t>Metodekort 10: Fremstilling </a:t>
            </a:r>
            <a:r>
              <a:rPr lang="da-DK" i="1">
                <a:latin typeface="Work Sans" pitchFamily="2" charset="0"/>
              </a:rPr>
              <a:t>af opskrift</a:t>
            </a:r>
            <a:endParaRPr lang="da-DK" i="1" dirty="0">
              <a:latin typeface="Work Sans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i="1" dirty="0">
                <a:latin typeface="Work Sans" pitchFamily="2" charset="0"/>
              </a:rPr>
              <a:t>Metodekort 11: Test af prototype - Tjekliste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i="1" dirty="0">
                <a:latin typeface="Work Sans" pitchFamily="2" charset="0"/>
              </a:rPr>
              <a:t>Metodekort 12: Forbedring </a:t>
            </a:r>
            <a:r>
              <a:rPr lang="da-DK" i="1">
                <a:latin typeface="Work Sans" pitchFamily="2" charset="0"/>
              </a:rPr>
              <a:t>af prototype. </a:t>
            </a:r>
            <a:endParaRPr lang="da-DK" i="1" dirty="0">
              <a:latin typeface="Work Sans" pitchFamily="2" charset="0"/>
            </a:endParaRPr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>
              <a:latin typeface="Work Sans" pitchFamily="2" charset="0"/>
            </a:endParaRPr>
          </a:p>
          <a:p>
            <a:pPr>
              <a:spcAft>
                <a:spcPts val="600"/>
              </a:spcAft>
            </a:pPr>
            <a:r>
              <a:rPr lang="da-DK" i="1">
                <a:latin typeface="Work Sans" pitchFamily="2" charset="0"/>
              </a:rPr>
              <a:t>Alle</a:t>
            </a:r>
            <a:r>
              <a:rPr lang="da-DK">
                <a:latin typeface="Work Sans" pitchFamily="2" charset="0"/>
              </a:rPr>
              <a:t> </a:t>
            </a:r>
            <a:r>
              <a:rPr lang="da-DK" dirty="0">
                <a:latin typeface="Work Sans" pitchFamily="2" charset="0"/>
              </a:rPr>
              <a:t>3 opdateres løbende og er en del af logbogen.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8704C27-5002-3B11-E3DB-02C06D5C2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540" y="1061465"/>
            <a:ext cx="3049465" cy="436953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DA5B47C-5A29-6972-A273-7AD9417A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6272" y="1852952"/>
            <a:ext cx="3049465" cy="434472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32832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F110-88B2-36B4-4EFE-CBA2F06DB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80659-8758-67F2-4E67-716BC57A176B}"/>
              </a:ext>
            </a:extLst>
          </p:cNvPr>
          <p:cNvSpPr txBox="1">
            <a:spLocks/>
          </p:cNvSpPr>
          <p:nvPr/>
        </p:nvSpPr>
        <p:spPr>
          <a:xfrm>
            <a:off x="1381696" y="720000"/>
            <a:ext cx="9217713" cy="972000"/>
          </a:xfrm>
          <a:prstGeom prst="rect">
            <a:avLst/>
          </a:prstGeom>
          <a:solidFill>
            <a:srgbClr val="224B5A"/>
          </a:solidFill>
        </p:spPr>
        <p:txBody>
          <a:bodyPr vert="horz" lIns="0" tIns="10800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587F8A"/>
                </a:solidFill>
                <a:latin typeface="BetonEF-Bold" panose="02000503040000020003"/>
                <a:ea typeface="+mj-ea"/>
                <a:cs typeface="+mj-cs"/>
              </a:defRPr>
            </a:lvl1pPr>
          </a:lstStyle>
          <a:p>
            <a:pPr algn="ctr"/>
            <a:r>
              <a:rPr lang="da-DK" sz="6000" dirty="0">
                <a:solidFill>
                  <a:schemeClr val="bg1"/>
                </a:solidFill>
                <a:latin typeface="BetonEF" pitchFamily="50" charset="0"/>
              </a:rPr>
              <a:t>Lektion 6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C6556A5-74D9-C1CD-92D5-908E0413598C}"/>
              </a:ext>
            </a:extLst>
          </p:cNvPr>
          <p:cNvSpPr txBox="1">
            <a:spLocks/>
          </p:cNvSpPr>
          <p:nvPr/>
        </p:nvSpPr>
        <p:spPr>
          <a:xfrm>
            <a:off x="1478604" y="3048740"/>
            <a:ext cx="9023899" cy="2009643"/>
          </a:xfrm>
          <a:prstGeom prst="rect">
            <a:avLst/>
          </a:prstGeom>
        </p:spPr>
        <p:txBody>
          <a:bodyPr/>
          <a:lstStyle>
            <a:lvl1pPr marL="17938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6D13912-A3AD-9203-57DA-3095645BA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88DCE67-04BF-412E-3CF1-1FF497A0DA2F}"/>
              </a:ext>
            </a:extLst>
          </p:cNvPr>
          <p:cNvSpPr txBox="1"/>
          <p:nvPr/>
        </p:nvSpPr>
        <p:spPr>
          <a:xfrm>
            <a:off x="2626468" y="2002348"/>
            <a:ext cx="765634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Hvad er en systematisk undersøgelse?</a:t>
            </a: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Test af prototype, og vælg kriterie, der forbedres.</a:t>
            </a: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Sparring på tværs af grupper.</a:t>
            </a:r>
          </a:p>
          <a:p>
            <a:pPr marL="3429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Videre med arbejdet med de næste prototyper.</a:t>
            </a:r>
          </a:p>
          <a:p>
            <a:pPr marL="342900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sz="2400" b="1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17855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C22D8-458D-AAAF-1B1A-4C99A4AB9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458D1-77B1-B945-78A7-2581B061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Systematisk undersøgelse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6F5996E-69DE-6FC7-348F-6AD5A3E57D1E}"/>
              </a:ext>
            </a:extLst>
          </p:cNvPr>
          <p:cNvSpPr txBox="1"/>
          <p:nvPr/>
        </p:nvSpPr>
        <p:spPr>
          <a:xfrm>
            <a:off x="628126" y="1476354"/>
            <a:ext cx="6175346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a-DK" altLang="da-DK" b="1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Identificér </a:t>
            </a:r>
            <a:r>
              <a:rPr lang="da-DK" altLang="da-DK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variable.</a:t>
            </a:r>
            <a:endParaRPr lang="da-DK" altLang="da-DK" sz="800" dirty="0">
              <a:latin typeface="Work Sans" pitchFamily="2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a-DK" b="1" kern="100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Vælg</a:t>
            </a:r>
            <a:r>
              <a:rPr lang="da-DK" kern="100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 én variabel og ét kriterie at forbedre. </a:t>
            </a:r>
            <a:r>
              <a:rPr lang="da-DK" altLang="da-DK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I skal kun ændre </a:t>
            </a:r>
            <a:r>
              <a:rPr lang="da-DK" altLang="da-DK" b="1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én variabel ad gangen</a:t>
            </a:r>
            <a:r>
              <a:rPr lang="da-DK" altLang="da-DK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 for at kunne vurdere, hvad der påvirker plastens egenskaber.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a-DK" b="1" kern="100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Forklar</a:t>
            </a:r>
            <a:r>
              <a:rPr lang="da-DK" kern="100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, hvorfor I tror, at variablen påvirker kriteriet.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a-DK" b="1" kern="100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Gentag</a:t>
            </a:r>
            <a:r>
              <a:rPr lang="da-DK" kern="100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 forsøget med ændret værdi – overvej her, om I kan gøre det smart og eksempelvis lave en stor portion plast af kartoffelmel, som I tørrer ved forskellige temperaturer, eller tilsætter forskellige mængder af valgt tilsætningsstof.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a-DK" b="1" kern="100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Vurder</a:t>
            </a:r>
            <a:r>
              <a:rPr lang="da-DK" kern="100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 resultatet: Var der sammenhæng?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a-DK" b="1" kern="100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Formuler</a:t>
            </a:r>
            <a:r>
              <a:rPr lang="da-DK" kern="100" dirty="0">
                <a:latin typeface="Work Sans" pitchFamily="2" charset="0"/>
                <a:ea typeface="Aptos" panose="020B0004020202020204" pitchFamily="34" charset="0"/>
                <a:cs typeface="Arial" panose="020B0604020202020204" pitchFamily="34" charset="0"/>
              </a:rPr>
              <a:t> en sætning om sammenhængen.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DB3AACE-B954-67DA-7CEB-91824F4483B0}"/>
              </a:ext>
            </a:extLst>
          </p:cNvPr>
          <p:cNvSpPr txBox="1"/>
          <p:nvPr/>
        </p:nvSpPr>
        <p:spPr>
          <a:xfrm>
            <a:off x="6930732" y="1560992"/>
            <a:ext cx="4871408" cy="3908762"/>
          </a:xfrm>
          <a:prstGeom prst="rect">
            <a:avLst/>
          </a:prstGeom>
          <a:noFill/>
          <a:ln>
            <a:solidFill>
              <a:srgbClr val="224B5A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>
                <a:latin typeface="Work Sans" pitchFamily="2" charset="0"/>
              </a:rPr>
              <a:t>Type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latin typeface="Work Sans" pitchFamily="2" charset="0"/>
              </a:rPr>
              <a:t>Uafhængig variabel (det, I ændrer).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latin typeface="Work Sans" pitchFamily="2" charset="0"/>
              </a:rPr>
              <a:t>Afhængig variabel (det, I måler, men hold også øje med de andre kriterier).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latin typeface="Work Sans" pitchFamily="2" charset="0"/>
              </a:rPr>
              <a:t>Kontrollerede variable (det, I holder konstant).</a:t>
            </a:r>
          </a:p>
          <a:p>
            <a:pPr>
              <a:spcAft>
                <a:spcPts val="600"/>
              </a:spcAft>
            </a:pPr>
            <a:endParaRPr lang="da-DK" sz="1600" dirty="0">
              <a:latin typeface="Work Sans" pitchFamily="2" charset="0"/>
            </a:endParaRPr>
          </a:p>
          <a:p>
            <a:pPr>
              <a:spcAft>
                <a:spcPts val="600"/>
              </a:spcAft>
            </a:pPr>
            <a:r>
              <a:rPr lang="da-DK" sz="1600" b="1" dirty="0">
                <a:latin typeface="Work Sans" pitchFamily="2" charset="0"/>
              </a:rPr>
              <a:t>Eksempler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latin typeface="Work Sans" pitchFamily="2" charset="0"/>
              </a:rPr>
              <a:t>Mængde glycerol, smeltetemperatur, plasttype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latin typeface="Work Sans" pitchFamily="2" charset="0"/>
              </a:rPr>
              <a:t>Fleksibilitet, holdbarhed, overflade, formbarhed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latin typeface="Work Sans" pitchFamily="2" charset="0"/>
              </a:rPr>
              <a:t>Mængde, stivelse, tid i ovn, ovntemperatur.</a:t>
            </a:r>
          </a:p>
        </p:txBody>
      </p:sp>
    </p:spTree>
    <p:extLst>
      <p:ext uri="{BB962C8B-B14F-4D97-AF65-F5344CB8AC3E}">
        <p14:creationId xmlns:p14="http://schemas.microsoft.com/office/powerpoint/2010/main" val="4446264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9DD63-F7F0-F8A0-2A62-185161E61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5EC3C-D1C2-78BF-AB1A-5571FE9F7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Test af prototype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2DB10AC-E900-54AB-101B-4680B63228C8}"/>
              </a:ext>
            </a:extLst>
          </p:cNvPr>
          <p:cNvSpPr txBox="1"/>
          <p:nvPr/>
        </p:nvSpPr>
        <p:spPr>
          <a:xfrm>
            <a:off x="628126" y="1476354"/>
            <a:ext cx="67090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>
                <a:latin typeface="Work Sans" pitchFamily="2" charset="0"/>
              </a:rPr>
              <a:t>Test prototype, og vælg, </a:t>
            </a:r>
            <a:r>
              <a:rPr lang="da-DK" dirty="0">
                <a:latin typeface="Work Sans" pitchFamily="2" charset="0"/>
              </a:rPr>
              <a:t>hvad I vil forbedre. 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i="1" dirty="0">
                <a:latin typeface="Work Sans" pitchFamily="2" charset="0"/>
              </a:rPr>
              <a:t>Metodekort 11: Test af prototype – Tjekliste.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kern="100" dirty="0">
              <a:latin typeface="Work Sans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C56A9E8-97B2-6F46-6E1D-579CF018C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9216" y="294791"/>
            <a:ext cx="3540315" cy="50728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8FFE55B-0455-D3CB-722A-65F70FF5E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0435" y="1167361"/>
            <a:ext cx="3553975" cy="507287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968368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20C18-0EFF-F794-AB10-EA5092F3D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41B34-5440-A677-6FBA-B1426674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Sparring på tværs af grupper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1F4800D-82D8-FC51-83B4-24429E892E98}"/>
              </a:ext>
            </a:extLst>
          </p:cNvPr>
          <p:cNvSpPr txBox="1"/>
          <p:nvPr/>
        </p:nvSpPr>
        <p:spPr>
          <a:xfrm>
            <a:off x="628126" y="1476354"/>
            <a:ext cx="72214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Fortæl, hvad I </a:t>
            </a:r>
            <a:r>
              <a:rPr lang="da-DK">
                <a:latin typeface="Work Sans" pitchFamily="2" charset="0"/>
              </a:rPr>
              <a:t>har gjort, </a:t>
            </a:r>
            <a:r>
              <a:rPr lang="da-DK" dirty="0">
                <a:latin typeface="Work Sans" pitchFamily="2" charset="0"/>
              </a:rPr>
              <a:t>og hvad jeres plan er at undersøge – stil spørgsmål, hvis I vil have input.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Lad jer inspirere af, hvad de </a:t>
            </a:r>
            <a:r>
              <a:rPr lang="da-DK">
                <a:latin typeface="Work Sans" pitchFamily="2" charset="0"/>
              </a:rPr>
              <a:t>andre laver, </a:t>
            </a:r>
            <a:r>
              <a:rPr lang="da-DK" dirty="0">
                <a:latin typeface="Work Sans" pitchFamily="2" charset="0"/>
              </a:rPr>
              <a:t>og hvordan de griber det an.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kern="100" dirty="0">
              <a:latin typeface="Work Sans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544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D6CB6-C6BD-2536-E7B0-46DAC5F65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04DDD-DADA-1914-27C1-5806D7F5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Introduktion til </a:t>
            </a:r>
            <a:r>
              <a:rPr lang="da-DK" dirty="0" err="1"/>
              <a:t>engineering</a:t>
            </a:r>
            <a:r>
              <a:rPr lang="da-DK" dirty="0"/>
              <a:t> designprocessen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14622B-18E4-021D-123E-DA6CCE364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32000"/>
            <a:ext cx="10675952" cy="4248000"/>
          </a:xfrm>
        </p:spPr>
        <p:txBody>
          <a:bodyPr/>
          <a:lstStyle/>
          <a:p>
            <a:pPr marL="0" indent="0">
              <a:buNone/>
            </a:pPr>
            <a:r>
              <a:rPr lang="da-DK" sz="1800" i="1" dirty="0">
                <a:solidFill>
                  <a:srgbClr val="224B5A"/>
                </a:solidFill>
              </a:rPr>
              <a:t>Note til læreren: </a:t>
            </a:r>
          </a:p>
          <a:p>
            <a:pPr marL="0" indent="0">
              <a:buNone/>
            </a:pPr>
            <a:r>
              <a:rPr lang="da-DK" sz="1800" i="1" dirty="0">
                <a:solidFill>
                  <a:srgbClr val="224B5A"/>
                </a:solidFill>
              </a:rPr>
              <a:t>Brug PowerPoint-præsentationen ”Introduktion til </a:t>
            </a:r>
            <a:r>
              <a:rPr lang="da-DK" sz="1800" i="1" dirty="0" err="1">
                <a:solidFill>
                  <a:srgbClr val="224B5A"/>
                </a:solidFill>
              </a:rPr>
              <a:t>engineering</a:t>
            </a:r>
            <a:r>
              <a:rPr lang="da-DK" sz="1800" i="1" dirty="0">
                <a:solidFill>
                  <a:srgbClr val="224B5A"/>
                </a:solidFill>
              </a:rPr>
              <a:t>”, eller indsæt slides i denne PPT. Præsentationen downloades her:</a:t>
            </a:r>
          </a:p>
          <a:p>
            <a:pPr marL="0" indent="0">
              <a:buNone/>
            </a:pPr>
            <a:r>
              <a:rPr lang="da-DK" sz="1800" i="1" dirty="0">
                <a:solidFill>
                  <a:srgbClr val="224B5A"/>
                </a:solidFill>
                <a:hlinkClick r:id="rId3"/>
              </a:rPr>
              <a:t>https://engineerthefuture.dk/undervisning/engineering-i-gymnasiet/undervisningsmaterialer/engineering-forloeb/engineering-introduktion/</a:t>
            </a:r>
            <a:endParaRPr lang="da-DK" sz="1800" i="1" dirty="0">
              <a:solidFill>
                <a:srgbClr val="224B5A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59278491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1BA20-341D-2793-D05A-C43234FFA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949E1-AC2B-9C9E-3D11-5BC88711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Prototype 2-?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1B0C52-BE22-11EB-6965-754F5B23DAB4}"/>
              </a:ext>
            </a:extLst>
          </p:cNvPr>
          <p:cNvSpPr txBox="1"/>
          <p:nvPr/>
        </p:nvSpPr>
        <p:spPr>
          <a:xfrm>
            <a:off x="628126" y="1476354"/>
            <a:ext cx="67090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Bliv helt skarpe på, hvad I vil ændre, hvorfor, hvordan, er </a:t>
            </a:r>
            <a:r>
              <a:rPr lang="da-DK">
                <a:latin typeface="Work Sans" pitchFamily="2" charset="0"/>
              </a:rPr>
              <a:t>det systematisk, </a:t>
            </a:r>
            <a:r>
              <a:rPr lang="da-DK" dirty="0">
                <a:latin typeface="Work Sans" pitchFamily="2" charset="0"/>
              </a:rPr>
              <a:t>og kan I gøre det let for jer selv ved at slå </a:t>
            </a:r>
            <a:r>
              <a:rPr lang="da-DK">
                <a:latin typeface="Work Sans" pitchFamily="2" charset="0"/>
              </a:rPr>
              <a:t>noget sammen?</a:t>
            </a:r>
            <a:endParaRPr lang="da-DK" dirty="0">
              <a:latin typeface="Work Sans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Husk også at kigge på præsentationen.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kern="100" dirty="0">
              <a:latin typeface="Work Sans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33138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BAB20-989A-745D-FFB2-20F9CF8D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D52CA-6D35-3671-8591-2C58EEAD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Logbog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87AB10F-C792-339D-9729-1DAAA2FFA560}"/>
              </a:ext>
            </a:extLst>
          </p:cNvPr>
          <p:cNvSpPr txBox="1"/>
          <p:nvPr/>
        </p:nvSpPr>
        <p:spPr>
          <a:xfrm>
            <a:off x="628126" y="1476354"/>
            <a:ext cx="4955551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i="1" dirty="0">
                <a:latin typeface="Work Sans" pitchFamily="2" charset="0"/>
              </a:rPr>
              <a:t>Metodekort 10: Fremstilling </a:t>
            </a:r>
            <a:r>
              <a:rPr lang="da-DK" i="1">
                <a:latin typeface="Work Sans" pitchFamily="2" charset="0"/>
              </a:rPr>
              <a:t>af opskrift</a:t>
            </a:r>
            <a:endParaRPr lang="da-DK" i="1" dirty="0">
              <a:latin typeface="Work Sans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i="1" dirty="0">
                <a:latin typeface="Work Sans" pitchFamily="2" charset="0"/>
              </a:rPr>
              <a:t>Metodekort 11: Test af prototype </a:t>
            </a:r>
            <a:r>
              <a:rPr lang="da-DK" i="1">
                <a:latin typeface="Work Sans" pitchFamily="2" charset="0"/>
              </a:rPr>
              <a:t>– Tjekliste</a:t>
            </a:r>
            <a:endParaRPr lang="da-DK" i="1" dirty="0">
              <a:latin typeface="Work Sans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i="1" dirty="0">
                <a:latin typeface="Work Sans" pitchFamily="2" charset="0"/>
              </a:rPr>
              <a:t>Metodekort 12: Forbedring af prototype. </a:t>
            </a:r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>
              <a:latin typeface="Work Sans" pitchFamily="2" charset="0"/>
            </a:endParaRPr>
          </a:p>
          <a:p>
            <a:pPr>
              <a:spcAft>
                <a:spcPts val="600"/>
              </a:spcAft>
            </a:pPr>
            <a:r>
              <a:rPr lang="da-DK" i="1">
                <a:latin typeface="Work Sans" pitchFamily="2" charset="0"/>
              </a:rPr>
              <a:t>Alle</a:t>
            </a:r>
            <a:r>
              <a:rPr lang="da-DK">
                <a:latin typeface="Work Sans" pitchFamily="2" charset="0"/>
              </a:rPr>
              <a:t> </a:t>
            </a:r>
            <a:r>
              <a:rPr lang="da-DK" dirty="0">
                <a:latin typeface="Work Sans" pitchFamily="2" charset="0"/>
              </a:rPr>
              <a:t>3 opdateres løbende og er en del af logbogen.</a:t>
            </a:r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>
              <a:latin typeface="Work Sans" pitchFamily="2" charset="0"/>
            </a:endParaRP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Work Sans" pitchFamily="2" charset="0"/>
              </a:rPr>
              <a:t>Opstart på præsentationen.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kern="100" dirty="0">
              <a:latin typeface="Work Sans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2CAA2C2-58EB-B8EE-8791-D35935BFA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94791"/>
            <a:ext cx="3049465" cy="43410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FC6716B-2108-7262-9834-954905530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549" y="1061465"/>
            <a:ext cx="3049465" cy="436953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ED01AFC-F03F-F041-4F60-037EBB9B7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8281" y="1852952"/>
            <a:ext cx="3049465" cy="434472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994841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1FFA5-E61F-AC2A-1058-4B6770E2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3F729-7F58-1902-B8ED-DA408B8A34F0}"/>
              </a:ext>
            </a:extLst>
          </p:cNvPr>
          <p:cNvSpPr txBox="1">
            <a:spLocks/>
          </p:cNvSpPr>
          <p:nvPr/>
        </p:nvSpPr>
        <p:spPr>
          <a:xfrm>
            <a:off x="1381696" y="720000"/>
            <a:ext cx="9217713" cy="972000"/>
          </a:xfrm>
          <a:prstGeom prst="rect">
            <a:avLst/>
          </a:prstGeom>
          <a:solidFill>
            <a:srgbClr val="224B5A"/>
          </a:solidFill>
        </p:spPr>
        <p:txBody>
          <a:bodyPr vert="horz" lIns="0" tIns="10800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587F8A"/>
                </a:solidFill>
                <a:latin typeface="BetonEF-Bold" panose="02000503040000020003"/>
                <a:ea typeface="+mj-ea"/>
                <a:cs typeface="+mj-cs"/>
              </a:defRPr>
            </a:lvl1pPr>
          </a:lstStyle>
          <a:p>
            <a:pPr algn="ctr"/>
            <a:r>
              <a:rPr lang="da-DK" sz="6000" dirty="0">
                <a:solidFill>
                  <a:schemeClr val="bg1"/>
                </a:solidFill>
                <a:latin typeface="BetonEF" pitchFamily="50" charset="0"/>
              </a:rPr>
              <a:t>Lektion 10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BA9039-E941-6192-B354-BDAEEBE61D13}"/>
              </a:ext>
            </a:extLst>
          </p:cNvPr>
          <p:cNvSpPr txBox="1">
            <a:spLocks/>
          </p:cNvSpPr>
          <p:nvPr/>
        </p:nvSpPr>
        <p:spPr>
          <a:xfrm>
            <a:off x="1478604" y="3048740"/>
            <a:ext cx="9023899" cy="2009643"/>
          </a:xfrm>
          <a:prstGeom prst="rect">
            <a:avLst/>
          </a:prstGeom>
        </p:spPr>
        <p:txBody>
          <a:bodyPr/>
          <a:lstStyle>
            <a:lvl1pPr marL="17938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9388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14D0262-B430-AA50-885B-72E24BC99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1ACE67B-629F-58C2-BB01-3D335189AA18}"/>
              </a:ext>
            </a:extLst>
          </p:cNvPr>
          <p:cNvSpPr txBox="1"/>
          <p:nvPr/>
        </p:nvSpPr>
        <p:spPr>
          <a:xfrm>
            <a:off x="4686261" y="2073600"/>
            <a:ext cx="52924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Film med LEGO</a:t>
            </a:r>
          </a:p>
          <a:p>
            <a:pPr indent="-180000">
              <a:buFont typeface="Arial" panose="020B0604020202020204" pitchFamily="34" charset="0"/>
              <a:buChar char="•"/>
            </a:pPr>
            <a:r>
              <a:rPr lang="da-DK" sz="2000" dirty="0">
                <a:latin typeface="Work Sans" pitchFamily="2" charset="0"/>
              </a:rPr>
              <a:t>Præsentation</a:t>
            </a:r>
          </a:p>
          <a:p>
            <a:pPr marL="620089" lvl="1" indent="-252000">
              <a:buFont typeface="Courier New" panose="02070309020205020404" pitchFamily="49" charset="0"/>
              <a:buChar char="o"/>
            </a:pPr>
            <a:r>
              <a:rPr lang="da-DK" sz="2000" dirty="0">
                <a:latin typeface="Work Sans" pitchFamily="2" charset="0"/>
              </a:rPr>
              <a:t>Prototype</a:t>
            </a:r>
          </a:p>
          <a:p>
            <a:pPr marL="620089" lvl="1" indent="-252000">
              <a:buFont typeface="Courier New" panose="02070309020205020404" pitchFamily="49" charset="0"/>
              <a:buChar char="o"/>
            </a:pPr>
            <a:r>
              <a:rPr lang="da-DK" sz="2000" dirty="0">
                <a:latin typeface="Work Sans" pitchFamily="2" charset="0"/>
              </a:rPr>
              <a:t>Faglighed</a:t>
            </a:r>
          </a:p>
          <a:p>
            <a:pPr marL="620089" lvl="1" indent="-252000">
              <a:buFont typeface="Courier New" panose="02070309020205020404" pitchFamily="49" charset="0"/>
              <a:buChar char="o"/>
            </a:pPr>
            <a:r>
              <a:rPr lang="da-DK" sz="2000" dirty="0">
                <a:latin typeface="Work Sans" pitchFamily="2" charset="0"/>
              </a:rPr>
              <a:t>Proces</a:t>
            </a:r>
          </a:p>
          <a:p>
            <a:pPr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>
                <a:latin typeface="Work Sans" pitchFamily="2" charset="0"/>
              </a:rPr>
              <a:t>Evaluering.</a:t>
            </a:r>
            <a:endParaRPr lang="da-DK" sz="2000" dirty="0">
              <a:latin typeface="Work Sans" pitchFamily="2" charset="0"/>
            </a:endParaRPr>
          </a:p>
          <a:p>
            <a:pPr marL="342900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sz="2400" b="1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3558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24F94-7E83-BD90-BF39-2D85B521A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AE16A-86CF-B9CC-8A1A-86361B87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Introduktion til forløbet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892A5A7-96A1-75AF-1A93-E6B386DF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32000"/>
            <a:ext cx="10675952" cy="4248000"/>
          </a:xfrm>
        </p:spPr>
        <p:txBody>
          <a:bodyPr/>
          <a:lstStyle/>
          <a:p>
            <a:r>
              <a:rPr lang="da-DK" sz="1800" dirty="0"/>
              <a:t>Samarbejde med LEGO</a:t>
            </a:r>
          </a:p>
          <a:p>
            <a:r>
              <a:rPr lang="da-DK" sz="1800" dirty="0"/>
              <a:t>Fokus: </a:t>
            </a:r>
            <a:r>
              <a:rPr lang="da-DK" sz="1800"/>
              <a:t>Bæredygtig plastproduktion.</a:t>
            </a:r>
            <a:endParaRPr lang="da-DK" sz="1800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4385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D56E2-2FCB-EF7C-C4E8-E257E7081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14A620-8CD7-4A8A-BBD2-8344D161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Gruppedannelse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E1351C-B221-6847-4BD7-C2279FAD2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32000"/>
            <a:ext cx="10675952" cy="4248000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/>
              <a:t>Udfyld </a:t>
            </a:r>
            <a:r>
              <a:rPr lang="da-DK" sz="1800" i="1" dirty="0"/>
              <a:t>metodekort 1</a:t>
            </a:r>
            <a:r>
              <a:rPr lang="da-DK" sz="1800" i="1"/>
              <a:t>: Gruppekontrakt.</a:t>
            </a:r>
            <a:endParaRPr lang="da-DK" sz="1800" i="1" dirty="0"/>
          </a:p>
          <a:p>
            <a:endParaRPr lang="da-DK" sz="1800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14A9E97-1A8F-71EE-B6C7-489C1C82D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1355" y="472406"/>
            <a:ext cx="3561837" cy="50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1608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749B6-D113-F482-3CC3-11B6F7AD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5E2A0-3283-6CFF-7140-2FC71B05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Hvad ved I om plast?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596A2D-007E-6BAC-D43E-69AF551B9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32000"/>
            <a:ext cx="10675952" cy="4248000"/>
          </a:xfrm>
        </p:spPr>
        <p:txBody>
          <a:bodyPr/>
          <a:lstStyle/>
          <a:p>
            <a:pPr marL="0" indent="0">
              <a:buNone/>
            </a:pPr>
            <a:r>
              <a:rPr lang="da-DK" sz="1800" i="1" dirty="0"/>
              <a:t>Metodekort 2: Undersøgelse af plast </a:t>
            </a:r>
            <a:r>
              <a:rPr lang="da-DK" sz="1800" i="1"/>
              <a:t>fra hjemmet.</a:t>
            </a:r>
            <a:endParaRPr lang="da-DK" sz="1800" i="1" dirty="0"/>
          </a:p>
          <a:p>
            <a:endParaRPr lang="da-DK" sz="1800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FE5E52A-AFB6-BACA-2819-9F60961F5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2147" y="465663"/>
            <a:ext cx="3515592" cy="504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03791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58C60-5942-F85B-855E-3EE1AD285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DCE53F7B-7D8C-68E8-3249-0C40C2316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94" y="1828536"/>
            <a:ext cx="4456280" cy="3905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D8D19A-8002-8625-0BFF-1012929D8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4791"/>
            <a:ext cx="11028290" cy="983209"/>
          </a:xfrm>
        </p:spPr>
        <p:txBody>
          <a:bodyPr/>
          <a:lstStyle/>
          <a:p>
            <a:r>
              <a:rPr lang="da-DK" dirty="0"/>
              <a:t>Hvad betyder bæredygtighed?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9442D88-AB7C-4955-A472-6E423D0AE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332000"/>
            <a:ext cx="4251356" cy="4248000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/>
              <a:t>"(…) som opfylder de nuværende generationers behov uden at bringe fremtidige generationers muligheder for at opfylde deres behov i fare</a:t>
            </a:r>
            <a:r>
              <a:rPr lang="da-DK" sz="1800"/>
              <a:t>" (Brundtland-rapporten, 1987</a:t>
            </a:r>
            <a:r>
              <a:rPr lang="da-DK" sz="1800" dirty="0"/>
              <a:t>).</a:t>
            </a:r>
            <a:r>
              <a:rPr lang="da-DK" sz="1800" dirty="0">
                <a:highlight>
                  <a:srgbClr val="FFFF00"/>
                </a:highlight>
              </a:rPr>
              <a:t> </a:t>
            </a:r>
            <a:endParaRPr lang="da-DK" sz="1800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47857F5-2E3C-CA64-6D08-56C508774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408" y="305424"/>
            <a:ext cx="2387532" cy="5719696"/>
          </a:xfrm>
          <a:prstGeom prst="rect">
            <a:avLst/>
          </a:prstGeom>
        </p:spPr>
      </p:pic>
      <p:sp>
        <p:nvSpPr>
          <p:cNvPr id="5" name="Tekstfelt 3">
            <a:extLst>
              <a:ext uri="{FF2B5EF4-FFF2-40B4-BE49-F238E27FC236}">
                <a16:creationId xmlns:a16="http://schemas.microsoft.com/office/drawing/2014/main" id="{CC7AB527-8099-EBA4-034B-E4B3B0DF01CD}"/>
              </a:ext>
            </a:extLst>
          </p:cNvPr>
          <p:cNvSpPr txBox="1"/>
          <p:nvPr/>
        </p:nvSpPr>
        <p:spPr>
          <a:xfrm>
            <a:off x="8966408" y="6035753"/>
            <a:ext cx="4480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>
                <a:latin typeface="Work Sans" pitchFamily="2" charset="0"/>
              </a:rPr>
              <a:t>Kilde: </a:t>
            </a:r>
            <a:r>
              <a:rPr lang="da-DK" sz="1100" dirty="0">
                <a:latin typeface="Work Sans" pitchFamily="2" charset="0"/>
                <a:hlinkClick r:id="rId5"/>
              </a:rPr>
              <a:t>www.verdensmålene.dk</a:t>
            </a:r>
            <a:endParaRPr lang="da-DK" sz="1100" dirty="0">
              <a:latin typeface="Work Sans" pitchFamily="2" charset="0"/>
            </a:endParaRPr>
          </a:p>
          <a:p>
            <a:endParaRPr lang="da-DK" sz="1100" dirty="0">
              <a:latin typeface="Work Sans" pitchFamily="2" charset="0"/>
            </a:endParaRPr>
          </a:p>
        </p:txBody>
      </p:sp>
      <p:sp>
        <p:nvSpPr>
          <p:cNvPr id="7" name="Tekstfelt 3">
            <a:extLst>
              <a:ext uri="{FF2B5EF4-FFF2-40B4-BE49-F238E27FC236}">
                <a16:creationId xmlns:a16="http://schemas.microsoft.com/office/drawing/2014/main" id="{ED0AC36C-3359-D8B1-B6D9-EF76535C5439}"/>
              </a:ext>
            </a:extLst>
          </p:cNvPr>
          <p:cNvSpPr txBox="1"/>
          <p:nvPr/>
        </p:nvSpPr>
        <p:spPr>
          <a:xfrm>
            <a:off x="4200417" y="5881864"/>
            <a:ext cx="4352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>
                <a:latin typeface="Work Sans" pitchFamily="2" charset="0"/>
              </a:rPr>
              <a:t>Figur efter DAC: </a:t>
            </a:r>
            <a:r>
              <a:rPr lang="da-DK" sz="1100" dirty="0">
                <a:latin typeface="Work Sans" pitchFamily="2" charset="0"/>
                <a:hlinkClick r:id="rId6"/>
              </a:rPr>
              <a:t>Hvad er bæredygtighed</a:t>
            </a:r>
            <a:endParaRPr lang="da-DK" sz="11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5527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IS template">
  <a:themeElements>
    <a:clrScheme name="EI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87F8A"/>
      </a:accent1>
      <a:accent2>
        <a:srgbClr val="BCCF00"/>
      </a:accent2>
      <a:accent3>
        <a:srgbClr val="AEBAC0"/>
      </a:accent3>
      <a:accent4>
        <a:srgbClr val="40ACB6"/>
      </a:accent4>
      <a:accent5>
        <a:srgbClr val="234B5A"/>
      </a:accent5>
      <a:accent6>
        <a:srgbClr val="DDDDDD"/>
      </a:accent6>
      <a:hlink>
        <a:srgbClr val="BCCF00"/>
      </a:hlink>
      <a:folHlink>
        <a:srgbClr val="7F7F7F"/>
      </a:folHlink>
    </a:clrScheme>
    <a:fontScheme name="E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IS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587F8A"/>
    </a:accent1>
    <a:accent2>
      <a:srgbClr val="BCCF00"/>
    </a:accent2>
    <a:accent3>
      <a:srgbClr val="AEBAC0"/>
    </a:accent3>
    <a:accent4>
      <a:srgbClr val="40ACB6"/>
    </a:accent4>
    <a:accent5>
      <a:srgbClr val="234B5A"/>
    </a:accent5>
    <a:accent6>
      <a:srgbClr val="DDDDDD"/>
    </a:accent6>
    <a:hlink>
      <a:srgbClr val="BCCF00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182a518-1075-4414-b33f-9ae5c587f5b3">
      <UserInfo>
        <DisplayName>Ghita Wolf Andreasen</DisplayName>
        <AccountId>12</AccountId>
        <AccountType/>
      </UserInfo>
    </SharedWithUsers>
    <lcf76f155ced4ddcb4097134ff3c332f xmlns="c9556b18-80b3-495f-bf06-e7a3be1966d2">
      <Terms xmlns="http://schemas.microsoft.com/office/infopath/2007/PartnerControls"/>
    </lcf76f155ced4ddcb4097134ff3c332f>
    <TaxCatchAll xmlns="a182a518-1075-4414-b33f-9ae5c587f5b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24A62435C14A4286DB020D2DE62476" ma:contentTypeVersion="18" ma:contentTypeDescription="Opret et nyt dokument." ma:contentTypeScope="" ma:versionID="4776a61c38c5cec17ead284183cba9ef">
  <xsd:schema xmlns:xsd="http://www.w3.org/2001/XMLSchema" xmlns:xs="http://www.w3.org/2001/XMLSchema" xmlns:p="http://schemas.microsoft.com/office/2006/metadata/properties" xmlns:ns2="c9556b18-80b3-495f-bf06-e7a3be1966d2" xmlns:ns3="a182a518-1075-4414-b33f-9ae5c587f5b3" targetNamespace="http://schemas.microsoft.com/office/2006/metadata/properties" ma:root="true" ma:fieldsID="6ddb8464ae618739d1d8d2a3b6141742" ns2:_="" ns3:_="">
    <xsd:import namespace="c9556b18-80b3-495f-bf06-e7a3be1966d2"/>
    <xsd:import namespace="a182a518-1075-4414-b33f-9ae5c587f5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56b18-80b3-495f-bf06-e7a3be1966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58568548-9f5a-4e35-9c17-968ba1d5fe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2a518-1075-4414-b33f-9ae5c587f5b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5b5a254-60cb-4216-8964-bd87b223acca}" ma:internalName="TaxCatchAll" ma:showField="CatchAllData" ma:web="a182a518-1075-4414-b33f-9ae5c587f5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2CE1CC-95F7-4584-9450-33F63802AB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C3EF39-3305-44D2-9B77-D5B5CFFA3B7F}">
  <ds:schemaRefs>
    <ds:schemaRef ds:uri="http://purl.org/dc/elements/1.1/"/>
    <ds:schemaRef ds:uri="http://schemas.microsoft.com/office/2006/metadata/properties"/>
    <ds:schemaRef ds:uri="c9556b18-80b3-495f-bf06-e7a3be1966d2"/>
    <ds:schemaRef ds:uri="a182a518-1075-4414-b33f-9ae5c587f5b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84DD434-65DE-4225-85C5-1752DF4EBE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56b18-80b3-495f-bf06-e7a3be1966d2"/>
    <ds:schemaRef ds:uri="a182a518-1075-4414-b33f-9ae5c587f5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1848</TotalTime>
  <Words>2105</Words>
  <Application>Microsoft Office PowerPoint</Application>
  <PresentationFormat>Widescreen</PresentationFormat>
  <Paragraphs>320</Paragraphs>
  <Slides>52</Slides>
  <Notes>51</Notes>
  <HiddenSlides>1</HiddenSlides>
  <MMClips>3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52</vt:i4>
      </vt:variant>
    </vt:vector>
  </HeadingPairs>
  <TitlesOfParts>
    <vt:vector size="62" baseType="lpstr">
      <vt:lpstr>BetonEF-Bold</vt:lpstr>
      <vt:lpstr>BetonEF</vt:lpstr>
      <vt:lpstr>Courier New</vt:lpstr>
      <vt:lpstr>Calibri</vt:lpstr>
      <vt:lpstr>Arial</vt:lpstr>
      <vt:lpstr>Work Sans</vt:lpstr>
      <vt:lpstr>EIS template</vt:lpstr>
      <vt:lpstr>Brugerdefineret design</vt:lpstr>
      <vt:lpstr>1_Brugerdefineret design</vt:lpstr>
      <vt:lpstr>2_Brugerdefineret design</vt:lpstr>
      <vt:lpstr>PowerPoint-præsentation</vt:lpstr>
      <vt:lpstr>PowerPoint-præsentation</vt:lpstr>
      <vt:lpstr>Udfordringen, I skal løse </vt:lpstr>
      <vt:lpstr>I skal arbejde med engineering-metoden i arbejdet med at fremstille og forbedre jeres LEGO-klods</vt:lpstr>
      <vt:lpstr>Introduktion til engineering designprocessen</vt:lpstr>
      <vt:lpstr>Introduktion til forløbet</vt:lpstr>
      <vt:lpstr>Gruppedannelse</vt:lpstr>
      <vt:lpstr>Hvad ved I om plast?</vt:lpstr>
      <vt:lpstr>Hvad betyder bæredygtighed?</vt:lpstr>
      <vt:lpstr>Plastik et kæmpe problem</vt:lpstr>
      <vt:lpstr>Genbrug/genanvendelse</vt:lpstr>
      <vt:lpstr>Genanvendelse vs. genbrug  - Up-/down-cycling </vt:lpstr>
      <vt:lpstr>PowerPoint-præsentation</vt:lpstr>
      <vt:lpstr>Biobaseret plast</vt:lpstr>
      <vt:lpstr>Film fra LEGO</vt:lpstr>
      <vt:lpstr>Narrativ</vt:lpstr>
      <vt:lpstr>Udfordring</vt:lpstr>
      <vt:lpstr>Opsamling på kriterier</vt:lpstr>
      <vt:lpstr>Bionedbrydeligt plast</vt:lpstr>
      <vt:lpstr>Overordnet plan</vt:lpstr>
      <vt:lpstr>Undersøgelse af medbragt plast</vt:lpstr>
      <vt:lpstr>Logbog</vt:lpstr>
      <vt:lpstr>PowerPoint-præsentation</vt:lpstr>
      <vt:lpstr>Logbog</vt:lpstr>
      <vt:lpstr>PowerPoint-præsentation</vt:lpstr>
      <vt:lpstr>Fremlæggelse</vt:lpstr>
      <vt:lpstr>Læreropsamling/oplæg om plast</vt:lpstr>
      <vt:lpstr>Traditionel plast </vt:lpstr>
      <vt:lpstr>Fra monomer til polymer </vt:lpstr>
      <vt:lpstr>Additionspolymerisation</vt:lpstr>
      <vt:lpstr>Kondensationspolymerisation</vt:lpstr>
      <vt:lpstr>Forskellige monomerer - forskellige egenskaber </vt:lpstr>
      <vt:lpstr>Struktur har betydning</vt:lpstr>
      <vt:lpstr>Kædelængde/molekylemasse</vt:lpstr>
      <vt:lpstr>Genopfriskning af case</vt:lpstr>
      <vt:lpstr>Hvilken type plast vil I lave?</vt:lpstr>
      <vt:lpstr>Logbog</vt:lpstr>
      <vt:lpstr>PowerPoint-præsentation</vt:lpstr>
      <vt:lpstr>Udvælge ide</vt:lpstr>
      <vt:lpstr>Krav til klods</vt:lpstr>
      <vt:lpstr>Krav til præsentation</vt:lpstr>
      <vt:lpstr>Gøre klar til 1. prototype</vt:lpstr>
      <vt:lpstr>Logbog</vt:lpstr>
      <vt:lpstr>PowerPoint-præsentation</vt:lpstr>
      <vt:lpstr>Logbog</vt:lpstr>
      <vt:lpstr>PowerPoint-præsentation</vt:lpstr>
      <vt:lpstr>Systematisk undersøgelse</vt:lpstr>
      <vt:lpstr>Test af prototype</vt:lpstr>
      <vt:lpstr>Sparring på tværs af grupper</vt:lpstr>
      <vt:lpstr>Prototype 2-?</vt:lpstr>
      <vt:lpstr>Logbog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Helle Janniche</dc:creator>
  <cp:lastModifiedBy>Julie Lindholm</cp:lastModifiedBy>
  <cp:revision>162</cp:revision>
  <cp:lastPrinted>2023-08-23T11:29:47Z</cp:lastPrinted>
  <dcterms:created xsi:type="dcterms:W3CDTF">2017-11-20T16:02:28Z</dcterms:created>
  <dcterms:modified xsi:type="dcterms:W3CDTF">2025-09-17T14:00:37Z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0x010100B824A62435C14A4286DB020D2DE62476</vt:lpwstr>
  </property>
  <property fmtid="{D5CDD505-2E9C-101B-9397-08002B2CF9AE}" pid="3" name="MediaServiceImageTags">
    <vt:lpwstr/>
  </property>
</Properties>
</file>