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4"/>
    <p:sldMasterId id="2147483662" r:id="rId5"/>
  </p:sldMasterIdLst>
  <p:notesMasterIdLst>
    <p:notesMasterId r:id="rId39"/>
  </p:notesMasterIdLst>
  <p:handoutMasterIdLst>
    <p:handoutMasterId r:id="rId40"/>
  </p:handoutMasterIdLst>
  <p:sldIdLst>
    <p:sldId id="368" r:id="rId6"/>
    <p:sldId id="610" r:id="rId7"/>
    <p:sldId id="398" r:id="rId8"/>
    <p:sldId id="534" r:id="rId9"/>
    <p:sldId id="524" r:id="rId10"/>
    <p:sldId id="611" r:id="rId11"/>
    <p:sldId id="517" r:id="rId12"/>
    <p:sldId id="612" r:id="rId13"/>
    <p:sldId id="613" r:id="rId14"/>
    <p:sldId id="518" r:id="rId15"/>
    <p:sldId id="547" r:id="rId16"/>
    <p:sldId id="614" r:id="rId17"/>
    <p:sldId id="615" r:id="rId18"/>
    <p:sldId id="525" r:id="rId19"/>
    <p:sldId id="616" r:id="rId20"/>
    <p:sldId id="617" r:id="rId21"/>
    <p:sldId id="601" r:id="rId22"/>
    <p:sldId id="618" r:id="rId23"/>
    <p:sldId id="619" r:id="rId24"/>
    <p:sldId id="620" r:id="rId25"/>
    <p:sldId id="550" r:id="rId26"/>
    <p:sldId id="621" r:id="rId27"/>
    <p:sldId id="622" r:id="rId28"/>
    <p:sldId id="623" r:id="rId29"/>
    <p:sldId id="624" r:id="rId30"/>
    <p:sldId id="625" r:id="rId31"/>
    <p:sldId id="626" r:id="rId32"/>
    <p:sldId id="627" r:id="rId33"/>
    <p:sldId id="526" r:id="rId34"/>
    <p:sldId id="628" r:id="rId35"/>
    <p:sldId id="629" r:id="rId36"/>
    <p:sldId id="603" r:id="rId37"/>
    <p:sldId id="630" r:id="rId38"/>
  </p:sldIdLst>
  <p:sldSz cx="12192000" cy="6858000"/>
  <p:notesSz cx="6761163" cy="9942513"/>
  <p:embeddedFontLst>
    <p:embeddedFont>
      <p:font typeface="BetonEF" panose="020B0604020202020204" charset="0"/>
      <p:bold r:id="rId41"/>
    </p:embeddedFont>
    <p:embeddedFont>
      <p:font typeface="BetonEF-Bold" charset="0"/>
      <p:bold r:id="rId42"/>
    </p:embeddedFont>
    <p:embeddedFont>
      <p:font typeface="Segoe UI" panose="020B0502040204020203" pitchFamily="34" charset="0"/>
      <p:regular r:id="rId43"/>
      <p:bold r:id="rId44"/>
      <p:italic r:id="rId45"/>
      <p:boldItalic r:id="rId46"/>
    </p:embeddedFont>
    <p:embeddedFont>
      <p:font typeface="Work Sans" pitchFamily="2" charset="0"/>
      <p:regular r:id="rId47"/>
      <p:bold r:id="rId48"/>
      <p:italic r:id="rId49"/>
      <p:boldItalic r:id="rId50"/>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ACE94E-ECF4-E241-7E36-6077B8C55A02}" name="Mie Kristensen" initials="MK" userId="c038b87fdeb07ab8" providerId="Windows Live"/>
  <p188:author id="{15E9368B-9465-A641-50A4-679762620EA6}" name="Lene Pfeiffer Petersen" initials="LP" userId="S::lepe@ida.dk::439a8ccb-d765-4615-bc48-393399cfc205" providerId="AD"/>
  <p188:author id="{EC3AD5A5-A365-C8C2-23FB-51EC20DA7C11}" name="Julie Lindholm" initials="JL" userId="S::jlin@ida.dk::583f570d-385d-4314-a92b-bccc1b7483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orben" initials="TC"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4B5A"/>
    <a:srgbClr val="37AFB5"/>
    <a:srgbClr val="92C8CE"/>
    <a:srgbClr val="BCCF00"/>
    <a:srgbClr val="F881BC"/>
    <a:srgbClr val="FFE600"/>
    <a:srgbClr val="9DC3E6"/>
    <a:srgbClr val="587F8A"/>
    <a:srgbClr val="99CC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81290" autoAdjust="0"/>
  </p:normalViewPr>
  <p:slideViewPr>
    <p:cSldViewPr snapToGrid="0">
      <p:cViewPr varScale="1">
        <p:scale>
          <a:sx n="91" d="100"/>
          <a:sy n="91" d="100"/>
        </p:scale>
        <p:origin x="1340" y="5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435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3.fntdata"/><Relationship Id="rId48" Type="http://schemas.openxmlformats.org/officeDocument/2006/relationships/font" Target="fonts/font8.fntdata"/><Relationship Id="rId56" Type="http://schemas.microsoft.com/office/2018/10/relationships/authors" Target="authors.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6.fntdata"/><Relationship Id="rId20" Type="http://schemas.openxmlformats.org/officeDocument/2006/relationships/slide" Target="slides/slide15.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9.fntdata"/></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3EC8B5-5708-425B-AEA7-2D7411070665}" type="doc">
      <dgm:prSet loTypeId="urn:microsoft.com/office/officeart/2005/8/layout/vList2" loCatId="list" qsTypeId="urn:microsoft.com/office/officeart/2005/8/quickstyle/simple2" qsCatId="simple" csTypeId="urn:microsoft.com/office/officeart/2005/8/colors/accent4_2" csCatId="accent4" phldr="1"/>
      <dgm:spPr/>
      <dgm:t>
        <a:bodyPr/>
        <a:lstStyle/>
        <a:p>
          <a:endParaRPr lang="en-US"/>
        </a:p>
      </dgm:t>
    </dgm:pt>
    <dgm:pt modelId="{91AA6906-B0C8-4958-B693-099A1F96F51C}">
      <dgm:prSet/>
      <dgm:spPr/>
      <dgm:t>
        <a:bodyPr/>
        <a:lstStyle/>
        <a:p>
          <a:r>
            <a:rPr lang="da-DK" dirty="0">
              <a:latin typeface="Segoe UI" panose="020B0502040204020203" pitchFamily="34" charset="0"/>
              <a:cs typeface="Segoe UI" panose="020B0502040204020203" pitchFamily="34" charset="0"/>
            </a:rPr>
            <a:t>Hvad er bølger?</a:t>
          </a:r>
          <a:endParaRPr lang="en-US" dirty="0">
            <a:latin typeface="Segoe UI" panose="020B0502040204020203" pitchFamily="34" charset="0"/>
            <a:cs typeface="Segoe UI" panose="020B0502040204020203" pitchFamily="34" charset="0"/>
          </a:endParaRPr>
        </a:p>
      </dgm:t>
    </dgm:pt>
    <dgm:pt modelId="{BAEBF2E2-B240-4575-8A24-AB79E0EECC87}" type="parTrans" cxnId="{E5F22C6A-C68B-4E2E-9FE4-621CB177B09C}">
      <dgm:prSet/>
      <dgm:spPr/>
      <dgm:t>
        <a:bodyPr/>
        <a:lstStyle/>
        <a:p>
          <a:endParaRPr lang="en-US"/>
        </a:p>
      </dgm:t>
    </dgm:pt>
    <dgm:pt modelId="{FF10DE19-B098-4887-B73B-5BCD852043E6}" type="sibTrans" cxnId="{E5F22C6A-C68B-4E2E-9FE4-621CB177B09C}">
      <dgm:prSet/>
      <dgm:spPr/>
      <dgm:t>
        <a:bodyPr/>
        <a:lstStyle/>
        <a:p>
          <a:endParaRPr lang="en-US"/>
        </a:p>
      </dgm:t>
    </dgm:pt>
    <dgm:pt modelId="{2F516C0A-3EFB-4CDA-B794-C62BC5E74424}">
      <dgm:prSet/>
      <dgm:spPr/>
      <dgm:t>
        <a:bodyPr/>
        <a:lstStyle/>
        <a:p>
          <a:r>
            <a:rPr lang="da-DK" dirty="0">
              <a:latin typeface="Segoe UI" panose="020B0502040204020203" pitchFamily="34" charset="0"/>
              <a:cs typeface="Segoe UI" panose="020B0502040204020203" pitchFamily="34" charset="0"/>
            </a:rPr>
            <a:t>Bølgers egenskaber</a:t>
          </a:r>
          <a:endParaRPr lang="en-US" dirty="0">
            <a:latin typeface="Segoe UI" panose="020B0502040204020203" pitchFamily="34" charset="0"/>
            <a:cs typeface="Segoe UI" panose="020B0502040204020203" pitchFamily="34" charset="0"/>
          </a:endParaRPr>
        </a:p>
      </dgm:t>
    </dgm:pt>
    <dgm:pt modelId="{A6767433-E172-49EC-B189-3CC9E723C96D}" type="parTrans" cxnId="{DBA1DB2A-ED57-45A4-BB48-F3004BA83395}">
      <dgm:prSet/>
      <dgm:spPr/>
      <dgm:t>
        <a:bodyPr/>
        <a:lstStyle/>
        <a:p>
          <a:endParaRPr lang="en-US"/>
        </a:p>
      </dgm:t>
    </dgm:pt>
    <dgm:pt modelId="{9065C008-B8AA-4B55-8B4C-0BF27F96E377}" type="sibTrans" cxnId="{DBA1DB2A-ED57-45A4-BB48-F3004BA83395}">
      <dgm:prSet/>
      <dgm:spPr/>
      <dgm:t>
        <a:bodyPr/>
        <a:lstStyle/>
        <a:p>
          <a:endParaRPr lang="en-US"/>
        </a:p>
      </dgm:t>
    </dgm:pt>
    <dgm:pt modelId="{F858E1F4-04DD-4714-B2B0-084186E9BB37}">
      <dgm:prSet custT="1"/>
      <dgm:spPr/>
      <dgm:t>
        <a:bodyPr/>
        <a:lstStyle/>
        <a:p>
          <a:r>
            <a:rPr lang="da-DK" sz="1600" dirty="0">
              <a:latin typeface="Segoe UI" panose="020B0502040204020203" pitchFamily="34" charset="0"/>
              <a:cs typeface="Segoe UI" panose="020B0502040204020203" pitchFamily="34" charset="0"/>
            </a:rPr>
            <a:t>Lys som bølger</a:t>
          </a:r>
          <a:endParaRPr lang="en-US" sz="1600" dirty="0">
            <a:latin typeface="Segoe UI" panose="020B0502040204020203" pitchFamily="34" charset="0"/>
            <a:cs typeface="Segoe UI" panose="020B0502040204020203" pitchFamily="34" charset="0"/>
          </a:endParaRPr>
        </a:p>
      </dgm:t>
    </dgm:pt>
    <dgm:pt modelId="{6CAC8707-12A1-44F2-B32E-B6704CDCD4FD}" type="parTrans" cxnId="{FDE3EDC4-8413-48F9-A10F-A4D9D419606A}">
      <dgm:prSet/>
      <dgm:spPr/>
      <dgm:t>
        <a:bodyPr/>
        <a:lstStyle/>
        <a:p>
          <a:endParaRPr lang="en-US"/>
        </a:p>
      </dgm:t>
    </dgm:pt>
    <dgm:pt modelId="{7DAD1822-7637-46D3-BD40-14F5B9DE593A}" type="sibTrans" cxnId="{FDE3EDC4-8413-48F9-A10F-A4D9D419606A}">
      <dgm:prSet/>
      <dgm:spPr/>
      <dgm:t>
        <a:bodyPr/>
        <a:lstStyle/>
        <a:p>
          <a:endParaRPr lang="en-US"/>
        </a:p>
      </dgm:t>
    </dgm:pt>
    <dgm:pt modelId="{CAB1B89C-2B7F-41C9-AB02-12C67C0D41AB}">
      <dgm:prSet/>
      <dgm:spPr/>
      <dgm:t>
        <a:bodyPr/>
        <a:lstStyle/>
        <a:p>
          <a:r>
            <a:rPr lang="da-DK" dirty="0">
              <a:latin typeface="Segoe UI" panose="020B0502040204020203" pitchFamily="34" charset="0"/>
              <a:cs typeface="Segoe UI" panose="020B0502040204020203" pitchFamily="34" charset="0"/>
            </a:rPr>
            <a:t>Bølgeligningen</a:t>
          </a:r>
          <a:endParaRPr lang="en-US" dirty="0">
            <a:latin typeface="Segoe UI" panose="020B0502040204020203" pitchFamily="34" charset="0"/>
            <a:cs typeface="Segoe UI" panose="020B0502040204020203" pitchFamily="34" charset="0"/>
          </a:endParaRPr>
        </a:p>
      </dgm:t>
    </dgm:pt>
    <dgm:pt modelId="{F3280AAA-69FE-4702-B873-5DBDE946D584}" type="parTrans" cxnId="{814CD359-EBA2-4F2B-86A5-6CBB67337A07}">
      <dgm:prSet/>
      <dgm:spPr/>
      <dgm:t>
        <a:bodyPr/>
        <a:lstStyle/>
        <a:p>
          <a:endParaRPr lang="en-US"/>
        </a:p>
      </dgm:t>
    </dgm:pt>
    <dgm:pt modelId="{DF12C11B-7B82-4436-8A13-A407089319F9}" type="sibTrans" cxnId="{814CD359-EBA2-4F2B-86A5-6CBB67337A07}">
      <dgm:prSet/>
      <dgm:spPr/>
      <dgm:t>
        <a:bodyPr/>
        <a:lstStyle/>
        <a:p>
          <a:endParaRPr lang="en-US"/>
        </a:p>
      </dgm:t>
    </dgm:pt>
    <dgm:pt modelId="{90E24A0C-FD91-4A3E-830E-7A756EC3F447}">
      <dgm:prSet/>
      <dgm:spPr/>
      <dgm:t>
        <a:bodyPr/>
        <a:lstStyle/>
        <a:p>
          <a:r>
            <a:rPr lang="da-DK" dirty="0">
              <a:latin typeface="Segoe UI" panose="020B0502040204020203" pitchFamily="34" charset="0"/>
              <a:cs typeface="Segoe UI" panose="020B0502040204020203" pitchFamily="34" charset="0"/>
            </a:rPr>
            <a:t>Det elektromagnetiske spektrum</a:t>
          </a:r>
          <a:endParaRPr lang="en-US" dirty="0">
            <a:latin typeface="Segoe UI" panose="020B0502040204020203" pitchFamily="34" charset="0"/>
            <a:cs typeface="Segoe UI" panose="020B0502040204020203" pitchFamily="34" charset="0"/>
          </a:endParaRPr>
        </a:p>
      </dgm:t>
    </dgm:pt>
    <dgm:pt modelId="{834FD3F7-CF9C-4316-9A80-0F244B93CF4C}" type="parTrans" cxnId="{20041823-8AC7-46BF-83D9-82FCD0C0336B}">
      <dgm:prSet/>
      <dgm:spPr/>
      <dgm:t>
        <a:bodyPr/>
        <a:lstStyle/>
        <a:p>
          <a:endParaRPr lang="en-US"/>
        </a:p>
      </dgm:t>
    </dgm:pt>
    <dgm:pt modelId="{B6BEF8FF-D65E-4815-9E1D-66C612AEFDBF}" type="sibTrans" cxnId="{20041823-8AC7-46BF-83D9-82FCD0C0336B}">
      <dgm:prSet/>
      <dgm:spPr/>
      <dgm:t>
        <a:bodyPr/>
        <a:lstStyle/>
        <a:p>
          <a:endParaRPr lang="en-US"/>
        </a:p>
      </dgm:t>
    </dgm:pt>
    <dgm:pt modelId="{4C7F37F4-9CFD-41EF-915E-4327A7CF58BF}">
      <dgm:prSet/>
      <dgm:spPr/>
      <dgm:t>
        <a:bodyPr/>
        <a:lstStyle/>
        <a:p>
          <a:r>
            <a:rPr lang="da-DK" dirty="0">
              <a:latin typeface="Segoe UI" panose="020B0502040204020203" pitchFamily="34" charset="0"/>
              <a:cs typeface="Segoe UI" panose="020B0502040204020203" pitchFamily="34" charset="0"/>
            </a:rPr>
            <a:t>Brydning og refleksion</a:t>
          </a:r>
          <a:endParaRPr lang="en-US" dirty="0">
            <a:latin typeface="Segoe UI" panose="020B0502040204020203" pitchFamily="34" charset="0"/>
            <a:cs typeface="Segoe UI" panose="020B0502040204020203" pitchFamily="34" charset="0"/>
          </a:endParaRPr>
        </a:p>
      </dgm:t>
    </dgm:pt>
    <dgm:pt modelId="{E1B01FDA-7BB0-4E1A-B70E-CD8C5E567D78}" type="parTrans" cxnId="{14141A66-D584-4B9B-A697-66021B11E240}">
      <dgm:prSet/>
      <dgm:spPr/>
      <dgm:t>
        <a:bodyPr/>
        <a:lstStyle/>
        <a:p>
          <a:endParaRPr lang="en-US"/>
        </a:p>
      </dgm:t>
    </dgm:pt>
    <dgm:pt modelId="{FC584702-4008-4C31-86DF-AB577C67A62B}" type="sibTrans" cxnId="{14141A66-D584-4B9B-A697-66021B11E240}">
      <dgm:prSet/>
      <dgm:spPr/>
      <dgm:t>
        <a:bodyPr/>
        <a:lstStyle/>
        <a:p>
          <a:endParaRPr lang="en-US"/>
        </a:p>
      </dgm:t>
    </dgm:pt>
    <dgm:pt modelId="{4768D6C3-B188-4EAD-9209-ED0EAD2E2EFB}">
      <dgm:prSet/>
      <dgm:spPr/>
      <dgm:t>
        <a:bodyPr/>
        <a:lstStyle/>
        <a:p>
          <a:r>
            <a:rPr lang="da-DK">
              <a:latin typeface="Segoe UI" panose="020B0502040204020203" pitchFamily="34" charset="0"/>
              <a:cs typeface="Segoe UI" panose="020B0502040204020203" pitchFamily="34" charset="0"/>
            </a:rPr>
            <a:t>Additive og subtraktive </a:t>
          </a:r>
          <a:r>
            <a:rPr lang="da-DK" dirty="0">
              <a:latin typeface="Segoe UI" panose="020B0502040204020203" pitchFamily="34" charset="0"/>
              <a:cs typeface="Segoe UI" panose="020B0502040204020203" pitchFamily="34" charset="0"/>
            </a:rPr>
            <a:t>farveblandinger</a:t>
          </a:r>
          <a:endParaRPr lang="en-US" dirty="0">
            <a:latin typeface="Segoe UI" panose="020B0502040204020203" pitchFamily="34" charset="0"/>
            <a:cs typeface="Segoe UI" panose="020B0502040204020203" pitchFamily="34" charset="0"/>
          </a:endParaRPr>
        </a:p>
      </dgm:t>
    </dgm:pt>
    <dgm:pt modelId="{584FA73B-3287-42B4-871F-417F87DC9D12}" type="parTrans" cxnId="{F8E6745B-D5FD-4CE1-9B6B-96EC7B0824DB}">
      <dgm:prSet/>
      <dgm:spPr/>
      <dgm:t>
        <a:bodyPr/>
        <a:lstStyle/>
        <a:p>
          <a:endParaRPr lang="en-US"/>
        </a:p>
      </dgm:t>
    </dgm:pt>
    <dgm:pt modelId="{B000BE19-7647-463B-97ED-3D9E2712A637}" type="sibTrans" cxnId="{F8E6745B-D5FD-4CE1-9B6B-96EC7B0824DB}">
      <dgm:prSet/>
      <dgm:spPr/>
      <dgm:t>
        <a:bodyPr/>
        <a:lstStyle/>
        <a:p>
          <a:endParaRPr lang="en-US"/>
        </a:p>
      </dgm:t>
    </dgm:pt>
    <dgm:pt modelId="{B59350E9-7D88-470F-AE83-8DA4F4BEE77B}" type="pres">
      <dgm:prSet presAssocID="{E43EC8B5-5708-425B-AEA7-2D7411070665}" presName="linear" presStyleCnt="0">
        <dgm:presLayoutVars>
          <dgm:animLvl val="lvl"/>
          <dgm:resizeHandles val="exact"/>
        </dgm:presLayoutVars>
      </dgm:prSet>
      <dgm:spPr/>
    </dgm:pt>
    <dgm:pt modelId="{5923C14A-C369-4FB1-9592-D0356EAA913A}" type="pres">
      <dgm:prSet presAssocID="{91AA6906-B0C8-4958-B693-099A1F96F51C}" presName="parentText" presStyleLbl="node1" presStyleIdx="0" presStyleCnt="7">
        <dgm:presLayoutVars>
          <dgm:chMax val="0"/>
          <dgm:bulletEnabled val="1"/>
        </dgm:presLayoutVars>
      </dgm:prSet>
      <dgm:spPr/>
    </dgm:pt>
    <dgm:pt modelId="{AE8ADB9D-AB1E-4DBA-AF0D-5058900FF140}" type="pres">
      <dgm:prSet presAssocID="{FF10DE19-B098-4887-B73B-5BCD852043E6}" presName="spacer" presStyleCnt="0"/>
      <dgm:spPr/>
    </dgm:pt>
    <dgm:pt modelId="{BED676AE-1F97-41DC-9CDE-FC1BC1231488}" type="pres">
      <dgm:prSet presAssocID="{2F516C0A-3EFB-4CDA-B794-C62BC5E74424}" presName="parentText" presStyleLbl="node1" presStyleIdx="1" presStyleCnt="7">
        <dgm:presLayoutVars>
          <dgm:chMax val="0"/>
          <dgm:bulletEnabled val="1"/>
        </dgm:presLayoutVars>
      </dgm:prSet>
      <dgm:spPr/>
    </dgm:pt>
    <dgm:pt modelId="{3898539C-1180-4E2B-A51C-0623059F5E50}" type="pres">
      <dgm:prSet presAssocID="{9065C008-B8AA-4B55-8B4C-0BF27F96E377}" presName="spacer" presStyleCnt="0"/>
      <dgm:spPr/>
    </dgm:pt>
    <dgm:pt modelId="{565CCAD3-04D6-4D17-BF17-4973A5C343E0}" type="pres">
      <dgm:prSet presAssocID="{F858E1F4-04DD-4714-B2B0-084186E9BB37}" presName="parentText" presStyleLbl="node1" presStyleIdx="2" presStyleCnt="7">
        <dgm:presLayoutVars>
          <dgm:chMax val="0"/>
          <dgm:bulletEnabled val="1"/>
        </dgm:presLayoutVars>
      </dgm:prSet>
      <dgm:spPr/>
    </dgm:pt>
    <dgm:pt modelId="{19CD8A13-A21A-4A7D-8B43-386A67D934F6}" type="pres">
      <dgm:prSet presAssocID="{7DAD1822-7637-46D3-BD40-14F5B9DE593A}" presName="spacer" presStyleCnt="0"/>
      <dgm:spPr/>
    </dgm:pt>
    <dgm:pt modelId="{3C4B74AB-4765-4ED9-92CC-F9CEFDCA96CF}" type="pres">
      <dgm:prSet presAssocID="{CAB1B89C-2B7F-41C9-AB02-12C67C0D41AB}" presName="parentText" presStyleLbl="node1" presStyleIdx="3" presStyleCnt="7">
        <dgm:presLayoutVars>
          <dgm:chMax val="0"/>
          <dgm:bulletEnabled val="1"/>
        </dgm:presLayoutVars>
      </dgm:prSet>
      <dgm:spPr/>
    </dgm:pt>
    <dgm:pt modelId="{A7A88D0E-65EB-4481-8850-81441EAE6CEE}" type="pres">
      <dgm:prSet presAssocID="{DF12C11B-7B82-4436-8A13-A407089319F9}" presName="spacer" presStyleCnt="0"/>
      <dgm:spPr/>
    </dgm:pt>
    <dgm:pt modelId="{61845564-8B4E-4CAF-8EC2-CCC99036F569}" type="pres">
      <dgm:prSet presAssocID="{90E24A0C-FD91-4A3E-830E-7A756EC3F447}" presName="parentText" presStyleLbl="node1" presStyleIdx="4" presStyleCnt="7">
        <dgm:presLayoutVars>
          <dgm:chMax val="0"/>
          <dgm:bulletEnabled val="1"/>
        </dgm:presLayoutVars>
      </dgm:prSet>
      <dgm:spPr/>
    </dgm:pt>
    <dgm:pt modelId="{F940D915-7994-448B-A38D-671B1266026F}" type="pres">
      <dgm:prSet presAssocID="{B6BEF8FF-D65E-4815-9E1D-66C612AEFDBF}" presName="spacer" presStyleCnt="0"/>
      <dgm:spPr/>
    </dgm:pt>
    <dgm:pt modelId="{467CEA0A-B58A-437D-90E6-9AB2FC560052}" type="pres">
      <dgm:prSet presAssocID="{4C7F37F4-9CFD-41EF-915E-4327A7CF58BF}" presName="parentText" presStyleLbl="node1" presStyleIdx="5" presStyleCnt="7">
        <dgm:presLayoutVars>
          <dgm:chMax val="0"/>
          <dgm:bulletEnabled val="1"/>
        </dgm:presLayoutVars>
      </dgm:prSet>
      <dgm:spPr/>
    </dgm:pt>
    <dgm:pt modelId="{0D2612BD-4BD3-460C-BCC5-1E81DC5B2205}" type="pres">
      <dgm:prSet presAssocID="{FC584702-4008-4C31-86DF-AB577C67A62B}" presName="spacer" presStyleCnt="0"/>
      <dgm:spPr/>
    </dgm:pt>
    <dgm:pt modelId="{53920630-1DD1-4DB8-A64A-3DCBE4939E26}" type="pres">
      <dgm:prSet presAssocID="{4768D6C3-B188-4EAD-9209-ED0EAD2E2EFB}" presName="parentText" presStyleLbl="node1" presStyleIdx="6" presStyleCnt="7">
        <dgm:presLayoutVars>
          <dgm:chMax val="0"/>
          <dgm:bulletEnabled val="1"/>
        </dgm:presLayoutVars>
      </dgm:prSet>
      <dgm:spPr/>
    </dgm:pt>
  </dgm:ptLst>
  <dgm:cxnLst>
    <dgm:cxn modelId="{3FFAE71B-161E-43EA-9EE0-BE19C502AC7D}" type="presOf" srcId="{2F516C0A-3EFB-4CDA-B794-C62BC5E74424}" destId="{BED676AE-1F97-41DC-9CDE-FC1BC1231488}" srcOrd="0" destOrd="0" presId="urn:microsoft.com/office/officeart/2005/8/layout/vList2"/>
    <dgm:cxn modelId="{20041823-8AC7-46BF-83D9-82FCD0C0336B}" srcId="{E43EC8B5-5708-425B-AEA7-2D7411070665}" destId="{90E24A0C-FD91-4A3E-830E-7A756EC3F447}" srcOrd="4" destOrd="0" parTransId="{834FD3F7-CF9C-4316-9A80-0F244B93CF4C}" sibTransId="{B6BEF8FF-D65E-4815-9E1D-66C612AEFDBF}"/>
    <dgm:cxn modelId="{DBA1DB2A-ED57-45A4-BB48-F3004BA83395}" srcId="{E43EC8B5-5708-425B-AEA7-2D7411070665}" destId="{2F516C0A-3EFB-4CDA-B794-C62BC5E74424}" srcOrd="1" destOrd="0" parTransId="{A6767433-E172-49EC-B189-3CC9E723C96D}" sibTransId="{9065C008-B8AA-4B55-8B4C-0BF27F96E377}"/>
    <dgm:cxn modelId="{EED0475B-AF3E-4B1D-BFA1-4D454E827AC0}" type="presOf" srcId="{E43EC8B5-5708-425B-AEA7-2D7411070665}" destId="{B59350E9-7D88-470F-AE83-8DA4F4BEE77B}" srcOrd="0" destOrd="0" presId="urn:microsoft.com/office/officeart/2005/8/layout/vList2"/>
    <dgm:cxn modelId="{F8E6745B-D5FD-4CE1-9B6B-96EC7B0824DB}" srcId="{E43EC8B5-5708-425B-AEA7-2D7411070665}" destId="{4768D6C3-B188-4EAD-9209-ED0EAD2E2EFB}" srcOrd="6" destOrd="0" parTransId="{584FA73B-3287-42B4-871F-417F87DC9D12}" sibTransId="{B000BE19-7647-463B-97ED-3D9E2712A637}"/>
    <dgm:cxn modelId="{F114F95E-B448-4F86-9B51-67D31FE3A0BD}" type="presOf" srcId="{91AA6906-B0C8-4958-B693-099A1F96F51C}" destId="{5923C14A-C369-4FB1-9592-D0356EAA913A}" srcOrd="0" destOrd="0" presId="urn:microsoft.com/office/officeart/2005/8/layout/vList2"/>
    <dgm:cxn modelId="{14141A66-D584-4B9B-A697-66021B11E240}" srcId="{E43EC8B5-5708-425B-AEA7-2D7411070665}" destId="{4C7F37F4-9CFD-41EF-915E-4327A7CF58BF}" srcOrd="5" destOrd="0" parTransId="{E1B01FDA-7BB0-4E1A-B70E-CD8C5E567D78}" sibTransId="{FC584702-4008-4C31-86DF-AB577C67A62B}"/>
    <dgm:cxn modelId="{E5F22C6A-C68B-4E2E-9FE4-621CB177B09C}" srcId="{E43EC8B5-5708-425B-AEA7-2D7411070665}" destId="{91AA6906-B0C8-4958-B693-099A1F96F51C}" srcOrd="0" destOrd="0" parTransId="{BAEBF2E2-B240-4575-8A24-AB79E0EECC87}" sibTransId="{FF10DE19-B098-4887-B73B-5BCD852043E6}"/>
    <dgm:cxn modelId="{11775355-0332-4D6A-9EFB-D6C33E728D13}" type="presOf" srcId="{4C7F37F4-9CFD-41EF-915E-4327A7CF58BF}" destId="{467CEA0A-B58A-437D-90E6-9AB2FC560052}" srcOrd="0" destOrd="0" presId="urn:microsoft.com/office/officeart/2005/8/layout/vList2"/>
    <dgm:cxn modelId="{814CD359-EBA2-4F2B-86A5-6CBB67337A07}" srcId="{E43EC8B5-5708-425B-AEA7-2D7411070665}" destId="{CAB1B89C-2B7F-41C9-AB02-12C67C0D41AB}" srcOrd="3" destOrd="0" parTransId="{F3280AAA-69FE-4702-B873-5DBDE946D584}" sibTransId="{DF12C11B-7B82-4436-8A13-A407089319F9}"/>
    <dgm:cxn modelId="{528B49AC-7030-4241-BBF0-4A433B4EC106}" type="presOf" srcId="{90E24A0C-FD91-4A3E-830E-7A756EC3F447}" destId="{61845564-8B4E-4CAF-8EC2-CCC99036F569}" srcOrd="0" destOrd="0" presId="urn:microsoft.com/office/officeart/2005/8/layout/vList2"/>
    <dgm:cxn modelId="{4D880FB5-6015-44CF-887C-AA6C3AF18F37}" type="presOf" srcId="{F858E1F4-04DD-4714-B2B0-084186E9BB37}" destId="{565CCAD3-04D6-4D17-BF17-4973A5C343E0}" srcOrd="0" destOrd="0" presId="urn:microsoft.com/office/officeart/2005/8/layout/vList2"/>
    <dgm:cxn modelId="{FDE3EDC4-8413-48F9-A10F-A4D9D419606A}" srcId="{E43EC8B5-5708-425B-AEA7-2D7411070665}" destId="{F858E1F4-04DD-4714-B2B0-084186E9BB37}" srcOrd="2" destOrd="0" parTransId="{6CAC8707-12A1-44F2-B32E-B6704CDCD4FD}" sibTransId="{7DAD1822-7637-46D3-BD40-14F5B9DE593A}"/>
    <dgm:cxn modelId="{63CF90FC-CB94-40DA-80FB-229FC2940885}" type="presOf" srcId="{4768D6C3-B188-4EAD-9209-ED0EAD2E2EFB}" destId="{53920630-1DD1-4DB8-A64A-3DCBE4939E26}" srcOrd="0" destOrd="0" presId="urn:microsoft.com/office/officeart/2005/8/layout/vList2"/>
    <dgm:cxn modelId="{A2C716FE-DA1E-4E65-B375-45A3F06DD9A9}" type="presOf" srcId="{CAB1B89C-2B7F-41C9-AB02-12C67C0D41AB}" destId="{3C4B74AB-4765-4ED9-92CC-F9CEFDCA96CF}" srcOrd="0" destOrd="0" presId="urn:microsoft.com/office/officeart/2005/8/layout/vList2"/>
    <dgm:cxn modelId="{68D82C53-2CA7-4946-A054-F0CF6D5D725D}" type="presParOf" srcId="{B59350E9-7D88-470F-AE83-8DA4F4BEE77B}" destId="{5923C14A-C369-4FB1-9592-D0356EAA913A}" srcOrd="0" destOrd="0" presId="urn:microsoft.com/office/officeart/2005/8/layout/vList2"/>
    <dgm:cxn modelId="{134D987B-9CC8-407D-A681-835FC26F2EB4}" type="presParOf" srcId="{B59350E9-7D88-470F-AE83-8DA4F4BEE77B}" destId="{AE8ADB9D-AB1E-4DBA-AF0D-5058900FF140}" srcOrd="1" destOrd="0" presId="urn:microsoft.com/office/officeart/2005/8/layout/vList2"/>
    <dgm:cxn modelId="{4766D65F-9382-429B-A0B2-F4F41E0B9CCF}" type="presParOf" srcId="{B59350E9-7D88-470F-AE83-8DA4F4BEE77B}" destId="{BED676AE-1F97-41DC-9CDE-FC1BC1231488}" srcOrd="2" destOrd="0" presId="urn:microsoft.com/office/officeart/2005/8/layout/vList2"/>
    <dgm:cxn modelId="{D94732BA-DE74-49FE-971D-670135C3431A}" type="presParOf" srcId="{B59350E9-7D88-470F-AE83-8DA4F4BEE77B}" destId="{3898539C-1180-4E2B-A51C-0623059F5E50}" srcOrd="3" destOrd="0" presId="urn:microsoft.com/office/officeart/2005/8/layout/vList2"/>
    <dgm:cxn modelId="{97D5232D-5733-441D-B12F-A4D2EB9CCE7D}" type="presParOf" srcId="{B59350E9-7D88-470F-AE83-8DA4F4BEE77B}" destId="{565CCAD3-04D6-4D17-BF17-4973A5C343E0}" srcOrd="4" destOrd="0" presId="urn:microsoft.com/office/officeart/2005/8/layout/vList2"/>
    <dgm:cxn modelId="{72F7E302-CDEF-4C53-93D7-0FA5607F1F9C}" type="presParOf" srcId="{B59350E9-7D88-470F-AE83-8DA4F4BEE77B}" destId="{19CD8A13-A21A-4A7D-8B43-386A67D934F6}" srcOrd="5" destOrd="0" presId="urn:microsoft.com/office/officeart/2005/8/layout/vList2"/>
    <dgm:cxn modelId="{07BB9AA6-6404-46C8-8274-B01889A41BB8}" type="presParOf" srcId="{B59350E9-7D88-470F-AE83-8DA4F4BEE77B}" destId="{3C4B74AB-4765-4ED9-92CC-F9CEFDCA96CF}" srcOrd="6" destOrd="0" presId="urn:microsoft.com/office/officeart/2005/8/layout/vList2"/>
    <dgm:cxn modelId="{A7A716BB-9816-4ECD-9674-9C091F957AEA}" type="presParOf" srcId="{B59350E9-7D88-470F-AE83-8DA4F4BEE77B}" destId="{A7A88D0E-65EB-4481-8850-81441EAE6CEE}" srcOrd="7" destOrd="0" presId="urn:microsoft.com/office/officeart/2005/8/layout/vList2"/>
    <dgm:cxn modelId="{5A820632-D6E2-41F8-B287-E3588EF74729}" type="presParOf" srcId="{B59350E9-7D88-470F-AE83-8DA4F4BEE77B}" destId="{61845564-8B4E-4CAF-8EC2-CCC99036F569}" srcOrd="8" destOrd="0" presId="urn:microsoft.com/office/officeart/2005/8/layout/vList2"/>
    <dgm:cxn modelId="{D2D0D52F-2D3A-4EA2-9E69-55251C584164}" type="presParOf" srcId="{B59350E9-7D88-470F-AE83-8DA4F4BEE77B}" destId="{F940D915-7994-448B-A38D-671B1266026F}" srcOrd="9" destOrd="0" presId="urn:microsoft.com/office/officeart/2005/8/layout/vList2"/>
    <dgm:cxn modelId="{87655B43-FE26-488D-AF7F-18AA200938EE}" type="presParOf" srcId="{B59350E9-7D88-470F-AE83-8DA4F4BEE77B}" destId="{467CEA0A-B58A-437D-90E6-9AB2FC560052}" srcOrd="10" destOrd="0" presId="urn:microsoft.com/office/officeart/2005/8/layout/vList2"/>
    <dgm:cxn modelId="{8814747E-92D5-4B21-9CE3-2C4D4A907094}" type="presParOf" srcId="{B59350E9-7D88-470F-AE83-8DA4F4BEE77B}" destId="{0D2612BD-4BD3-460C-BCC5-1E81DC5B2205}" srcOrd="11" destOrd="0" presId="urn:microsoft.com/office/officeart/2005/8/layout/vList2"/>
    <dgm:cxn modelId="{CE17D7CB-088D-4FB8-AD0B-1A4807880F2A}" type="presParOf" srcId="{B59350E9-7D88-470F-AE83-8DA4F4BEE77B}" destId="{53920630-1DD1-4DB8-A64A-3DCBE4939E26}" srcOrd="12"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3C14A-C369-4FB1-9592-D0356EAA913A}">
      <dsp:nvSpPr>
        <dsp:cNvPr id="0" name=""/>
        <dsp:cNvSpPr/>
      </dsp:nvSpPr>
      <dsp:spPr>
        <a:xfrm>
          <a:off x="0" y="29170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Hvad er bølger?</a:t>
          </a:r>
          <a:endParaRPr lang="en-US" sz="1600" kern="1200" dirty="0">
            <a:latin typeface="Segoe UI" panose="020B0502040204020203" pitchFamily="34" charset="0"/>
            <a:cs typeface="Segoe UI" panose="020B0502040204020203" pitchFamily="34" charset="0"/>
          </a:endParaRPr>
        </a:p>
      </dsp:txBody>
      <dsp:txXfrm>
        <a:off x="20104" y="311805"/>
        <a:ext cx="3781981" cy="371632"/>
      </dsp:txXfrm>
    </dsp:sp>
    <dsp:sp modelId="{BED676AE-1F97-41DC-9CDE-FC1BC1231488}">
      <dsp:nvSpPr>
        <dsp:cNvPr id="0" name=""/>
        <dsp:cNvSpPr/>
      </dsp:nvSpPr>
      <dsp:spPr>
        <a:xfrm>
          <a:off x="0" y="74962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Bølgers egenskaber</a:t>
          </a:r>
          <a:endParaRPr lang="en-US" sz="1600" kern="1200" dirty="0">
            <a:latin typeface="Segoe UI" panose="020B0502040204020203" pitchFamily="34" charset="0"/>
            <a:cs typeface="Segoe UI" panose="020B0502040204020203" pitchFamily="34" charset="0"/>
          </a:endParaRPr>
        </a:p>
      </dsp:txBody>
      <dsp:txXfrm>
        <a:off x="20104" y="769725"/>
        <a:ext cx="3781981" cy="371632"/>
      </dsp:txXfrm>
    </dsp:sp>
    <dsp:sp modelId="{565CCAD3-04D6-4D17-BF17-4973A5C343E0}">
      <dsp:nvSpPr>
        <dsp:cNvPr id="0" name=""/>
        <dsp:cNvSpPr/>
      </dsp:nvSpPr>
      <dsp:spPr>
        <a:xfrm>
          <a:off x="0" y="120754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Lys som bølger</a:t>
          </a:r>
          <a:endParaRPr lang="en-US" sz="1600" kern="1200" dirty="0">
            <a:latin typeface="Segoe UI" panose="020B0502040204020203" pitchFamily="34" charset="0"/>
            <a:cs typeface="Segoe UI" panose="020B0502040204020203" pitchFamily="34" charset="0"/>
          </a:endParaRPr>
        </a:p>
      </dsp:txBody>
      <dsp:txXfrm>
        <a:off x="20104" y="1227645"/>
        <a:ext cx="3781981" cy="371632"/>
      </dsp:txXfrm>
    </dsp:sp>
    <dsp:sp modelId="{3C4B74AB-4765-4ED9-92CC-F9CEFDCA96CF}">
      <dsp:nvSpPr>
        <dsp:cNvPr id="0" name=""/>
        <dsp:cNvSpPr/>
      </dsp:nvSpPr>
      <dsp:spPr>
        <a:xfrm>
          <a:off x="0" y="166546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Bølgeligningen</a:t>
          </a:r>
          <a:endParaRPr lang="en-US" sz="1600" kern="1200" dirty="0">
            <a:latin typeface="Segoe UI" panose="020B0502040204020203" pitchFamily="34" charset="0"/>
            <a:cs typeface="Segoe UI" panose="020B0502040204020203" pitchFamily="34" charset="0"/>
          </a:endParaRPr>
        </a:p>
      </dsp:txBody>
      <dsp:txXfrm>
        <a:off x="20104" y="1685565"/>
        <a:ext cx="3781981" cy="371632"/>
      </dsp:txXfrm>
    </dsp:sp>
    <dsp:sp modelId="{61845564-8B4E-4CAF-8EC2-CCC99036F569}">
      <dsp:nvSpPr>
        <dsp:cNvPr id="0" name=""/>
        <dsp:cNvSpPr/>
      </dsp:nvSpPr>
      <dsp:spPr>
        <a:xfrm>
          <a:off x="0" y="212338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Det elektromagnetiske spektrum</a:t>
          </a:r>
          <a:endParaRPr lang="en-US" sz="1600" kern="1200" dirty="0">
            <a:latin typeface="Segoe UI" panose="020B0502040204020203" pitchFamily="34" charset="0"/>
            <a:cs typeface="Segoe UI" panose="020B0502040204020203" pitchFamily="34" charset="0"/>
          </a:endParaRPr>
        </a:p>
      </dsp:txBody>
      <dsp:txXfrm>
        <a:off x="20104" y="2143485"/>
        <a:ext cx="3781981" cy="371632"/>
      </dsp:txXfrm>
    </dsp:sp>
    <dsp:sp modelId="{467CEA0A-B58A-437D-90E6-9AB2FC560052}">
      <dsp:nvSpPr>
        <dsp:cNvPr id="0" name=""/>
        <dsp:cNvSpPr/>
      </dsp:nvSpPr>
      <dsp:spPr>
        <a:xfrm>
          <a:off x="0" y="258130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dirty="0">
              <a:latin typeface="Segoe UI" panose="020B0502040204020203" pitchFamily="34" charset="0"/>
              <a:cs typeface="Segoe UI" panose="020B0502040204020203" pitchFamily="34" charset="0"/>
            </a:rPr>
            <a:t>Brydning og refleksion</a:t>
          </a:r>
          <a:endParaRPr lang="en-US" sz="1600" kern="1200" dirty="0">
            <a:latin typeface="Segoe UI" panose="020B0502040204020203" pitchFamily="34" charset="0"/>
            <a:cs typeface="Segoe UI" panose="020B0502040204020203" pitchFamily="34" charset="0"/>
          </a:endParaRPr>
        </a:p>
      </dsp:txBody>
      <dsp:txXfrm>
        <a:off x="20104" y="2601405"/>
        <a:ext cx="3781981" cy="371632"/>
      </dsp:txXfrm>
    </dsp:sp>
    <dsp:sp modelId="{53920630-1DD1-4DB8-A64A-3DCBE4939E26}">
      <dsp:nvSpPr>
        <dsp:cNvPr id="0" name=""/>
        <dsp:cNvSpPr/>
      </dsp:nvSpPr>
      <dsp:spPr>
        <a:xfrm>
          <a:off x="0" y="3039221"/>
          <a:ext cx="3822189" cy="4118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da-DK" sz="1600" kern="1200">
              <a:latin typeface="Segoe UI" panose="020B0502040204020203" pitchFamily="34" charset="0"/>
              <a:cs typeface="Segoe UI" panose="020B0502040204020203" pitchFamily="34" charset="0"/>
            </a:rPr>
            <a:t>Additive og subtraktive </a:t>
          </a:r>
          <a:r>
            <a:rPr lang="da-DK" sz="1600" kern="1200" dirty="0">
              <a:latin typeface="Segoe UI" panose="020B0502040204020203" pitchFamily="34" charset="0"/>
              <a:cs typeface="Segoe UI" panose="020B0502040204020203" pitchFamily="34" charset="0"/>
            </a:rPr>
            <a:t>farveblandinger</a:t>
          </a:r>
          <a:endParaRPr lang="en-US" sz="1600" kern="1200" dirty="0">
            <a:latin typeface="Segoe UI" panose="020B0502040204020203" pitchFamily="34" charset="0"/>
            <a:cs typeface="Segoe UI" panose="020B0502040204020203" pitchFamily="34" charset="0"/>
          </a:endParaRPr>
        </a:p>
      </dsp:txBody>
      <dsp:txXfrm>
        <a:off x="20104" y="3059325"/>
        <a:ext cx="3781981" cy="3716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3829762" y="0"/>
            <a:ext cx="2929837" cy="498852"/>
          </a:xfrm>
          <a:prstGeom prst="rect">
            <a:avLst/>
          </a:prstGeom>
        </p:spPr>
        <p:txBody>
          <a:bodyPr vert="horz" lIns="91178" tIns="45589" rIns="91178" bIns="45589" rtlCol="0"/>
          <a:lstStyle>
            <a:lvl1pPr algn="r">
              <a:defRPr sz="1200"/>
            </a:lvl1pPr>
          </a:lstStyle>
          <a:p>
            <a:fld id="{6D02588A-AC79-4251-B685-C1A0CC72ED50}" type="datetimeFigureOut">
              <a:rPr lang="da-DK" smtClean="0"/>
              <a:t>06-01-2026</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3829762" y="9443664"/>
            <a:ext cx="2929837" cy="498851"/>
          </a:xfrm>
          <a:prstGeom prst="rect">
            <a:avLst/>
          </a:prstGeom>
        </p:spPr>
        <p:txBody>
          <a:bodyPr vert="horz" lIns="91178" tIns="45589" rIns="91178" bIns="45589"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2929837" cy="498852"/>
          </a:xfrm>
          <a:prstGeom prst="rect">
            <a:avLst/>
          </a:prstGeom>
        </p:spPr>
        <p:txBody>
          <a:bodyPr vert="horz" lIns="91178" tIns="45589" rIns="91178" bIns="45589" rtlCol="0"/>
          <a:lstStyle>
            <a:lvl1pPr algn="l">
              <a:defRPr sz="1200"/>
            </a:lvl1pPr>
          </a:lstStyle>
          <a:p>
            <a:endParaRPr lang="da-DK"/>
          </a:p>
        </p:txBody>
      </p:sp>
      <p:sp>
        <p:nvSpPr>
          <p:cNvPr id="3" name="Pladsholder til dato 2"/>
          <p:cNvSpPr>
            <a:spLocks noGrp="1"/>
          </p:cNvSpPr>
          <p:nvPr>
            <p:ph type="dt" idx="1"/>
          </p:nvPr>
        </p:nvSpPr>
        <p:spPr>
          <a:xfrm>
            <a:off x="3829762" y="0"/>
            <a:ext cx="2929837" cy="498852"/>
          </a:xfrm>
          <a:prstGeom prst="rect">
            <a:avLst/>
          </a:prstGeom>
        </p:spPr>
        <p:txBody>
          <a:bodyPr vert="horz" lIns="91178" tIns="45589" rIns="91178" bIns="45589" rtlCol="0"/>
          <a:lstStyle>
            <a:lvl1pPr algn="r">
              <a:defRPr sz="1200"/>
            </a:lvl1pPr>
          </a:lstStyle>
          <a:p>
            <a:fld id="{9A176239-8A12-476A-9EC6-735ABE0B8511}" type="datetimeFigureOut">
              <a:rPr lang="da-DK" smtClean="0"/>
              <a:t>06-01-2026</a:t>
            </a:fld>
            <a:endParaRPr lang="da-DK"/>
          </a:p>
        </p:txBody>
      </p:sp>
      <p:sp>
        <p:nvSpPr>
          <p:cNvPr id="4" name="Pladsholder til slidebillede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178" tIns="45589" rIns="91178" bIns="45589" rtlCol="0" anchor="ctr"/>
          <a:lstStyle/>
          <a:p>
            <a:endParaRPr lang="da-DK"/>
          </a:p>
        </p:txBody>
      </p:sp>
      <p:sp>
        <p:nvSpPr>
          <p:cNvPr id="5" name="Pladsholder til noter 4"/>
          <p:cNvSpPr>
            <a:spLocks noGrp="1"/>
          </p:cNvSpPr>
          <p:nvPr>
            <p:ph type="body" sz="quarter" idx="3"/>
          </p:nvPr>
        </p:nvSpPr>
        <p:spPr>
          <a:xfrm>
            <a:off x="676117" y="4784835"/>
            <a:ext cx="5408930" cy="3914864"/>
          </a:xfrm>
          <a:prstGeom prst="rect">
            <a:avLst/>
          </a:prstGeom>
        </p:spPr>
        <p:txBody>
          <a:bodyPr vert="horz" lIns="91178" tIns="45589" rIns="91178" bIns="45589"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443664"/>
            <a:ext cx="2929837" cy="498851"/>
          </a:xfrm>
          <a:prstGeom prst="rect">
            <a:avLst/>
          </a:prstGeom>
        </p:spPr>
        <p:txBody>
          <a:bodyPr vert="horz" lIns="91178" tIns="45589" rIns="91178" bIns="45589" rtlCol="0" anchor="b"/>
          <a:lstStyle>
            <a:lvl1pPr algn="l">
              <a:defRPr sz="1200"/>
            </a:lvl1pPr>
          </a:lstStyle>
          <a:p>
            <a:endParaRPr lang="da-DK"/>
          </a:p>
        </p:txBody>
      </p:sp>
      <p:sp>
        <p:nvSpPr>
          <p:cNvPr id="7" name="Pladsholder til slidenummer 6"/>
          <p:cNvSpPr>
            <a:spLocks noGrp="1"/>
          </p:cNvSpPr>
          <p:nvPr>
            <p:ph type="sldNum" sz="quarter" idx="5"/>
          </p:nvPr>
        </p:nvSpPr>
        <p:spPr>
          <a:xfrm>
            <a:off x="3829762" y="9443664"/>
            <a:ext cx="2929837" cy="498851"/>
          </a:xfrm>
          <a:prstGeom prst="rect">
            <a:avLst/>
          </a:prstGeom>
        </p:spPr>
        <p:txBody>
          <a:bodyPr vert="horz" lIns="91178" tIns="45589" rIns="91178" bIns="45589"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a:t>
            </a:fld>
            <a:endParaRPr lang="da-DK"/>
          </a:p>
        </p:txBody>
      </p:sp>
    </p:spTree>
    <p:extLst>
      <p:ext uri="{BB962C8B-B14F-4D97-AF65-F5344CB8AC3E}">
        <p14:creationId xmlns:p14="http://schemas.microsoft.com/office/powerpoint/2010/main" val="2101998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D3137-109D-5431-8E87-A33F86DF9E4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1E7D3A5A-A311-F27E-EE0A-0A01F3A49A5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DA55B5DD-BE40-5CDB-7AB1-EEF1FA7ECD2C}"/>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9A959B7B-154E-63B0-9CBD-F8E8B39965D0}"/>
              </a:ext>
            </a:extLst>
          </p:cNvPr>
          <p:cNvSpPr>
            <a:spLocks noGrp="1"/>
          </p:cNvSpPr>
          <p:nvPr>
            <p:ph type="sldNum" sz="quarter" idx="5"/>
          </p:nvPr>
        </p:nvSpPr>
        <p:spPr/>
        <p:txBody>
          <a:bodyPr/>
          <a:lstStyle/>
          <a:p>
            <a:fld id="{BC484C3B-1DE0-4716-9C40-656C83D4A94D}" type="slidenum">
              <a:rPr lang="da-DK" smtClean="0"/>
              <a:t>12</a:t>
            </a:fld>
            <a:endParaRPr lang="da-DK"/>
          </a:p>
        </p:txBody>
      </p:sp>
    </p:spTree>
    <p:extLst>
      <p:ext uri="{BB962C8B-B14F-4D97-AF65-F5344CB8AC3E}">
        <p14:creationId xmlns:p14="http://schemas.microsoft.com/office/powerpoint/2010/main" val="2502846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82FB4-1811-6948-5BD7-7D5BC0C44DB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76862403-1075-243B-CD72-4675CE7FFFD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B0068D7B-FE75-29DA-6E2B-FEFD341880C7}"/>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514FD891-71EE-E402-9E11-1A16C51C466D}"/>
              </a:ext>
            </a:extLst>
          </p:cNvPr>
          <p:cNvSpPr>
            <a:spLocks noGrp="1"/>
          </p:cNvSpPr>
          <p:nvPr>
            <p:ph type="sldNum" sz="quarter" idx="5"/>
          </p:nvPr>
        </p:nvSpPr>
        <p:spPr/>
        <p:txBody>
          <a:bodyPr/>
          <a:lstStyle/>
          <a:p>
            <a:fld id="{BC484C3B-1DE0-4716-9C40-656C83D4A94D}" type="slidenum">
              <a:rPr lang="da-DK" smtClean="0"/>
              <a:t>13</a:t>
            </a:fld>
            <a:endParaRPr lang="da-DK"/>
          </a:p>
        </p:txBody>
      </p:sp>
    </p:spTree>
    <p:extLst>
      <p:ext uri="{BB962C8B-B14F-4D97-AF65-F5344CB8AC3E}">
        <p14:creationId xmlns:p14="http://schemas.microsoft.com/office/powerpoint/2010/main" val="2600159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C0A2A-FBA1-0208-858D-986EE41957C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63FBA70-8B2D-20C1-C16A-222D436729EB}"/>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5974B57-3F59-E57B-0ED2-027E2E050110}"/>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C887B07F-6FCE-5D09-1506-524D8A73D4C6}"/>
              </a:ext>
            </a:extLst>
          </p:cNvPr>
          <p:cNvSpPr>
            <a:spLocks noGrp="1"/>
          </p:cNvSpPr>
          <p:nvPr>
            <p:ph type="sldNum" sz="quarter" idx="5"/>
          </p:nvPr>
        </p:nvSpPr>
        <p:spPr/>
        <p:txBody>
          <a:bodyPr/>
          <a:lstStyle/>
          <a:p>
            <a:fld id="{BC484C3B-1DE0-4716-9C40-656C83D4A94D}" type="slidenum">
              <a:rPr lang="da-DK" smtClean="0"/>
              <a:t>14</a:t>
            </a:fld>
            <a:endParaRPr lang="da-DK"/>
          </a:p>
        </p:txBody>
      </p:sp>
    </p:spTree>
    <p:extLst>
      <p:ext uri="{BB962C8B-B14F-4D97-AF65-F5344CB8AC3E}">
        <p14:creationId xmlns:p14="http://schemas.microsoft.com/office/powerpoint/2010/main" val="218246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6E84C-1D79-0B47-8695-F980FE5C2BC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1F262694-3A60-6FE8-07E8-CC24EE0F90F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F5A2A0F-88D9-9D4B-3136-3EADEA709354}"/>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B11C4C0C-E692-E7DF-DA6F-999F81457EEB}"/>
              </a:ext>
            </a:extLst>
          </p:cNvPr>
          <p:cNvSpPr>
            <a:spLocks noGrp="1"/>
          </p:cNvSpPr>
          <p:nvPr>
            <p:ph type="sldNum" sz="quarter" idx="5"/>
          </p:nvPr>
        </p:nvSpPr>
        <p:spPr/>
        <p:txBody>
          <a:bodyPr/>
          <a:lstStyle/>
          <a:p>
            <a:fld id="{BC484C3B-1DE0-4716-9C40-656C83D4A94D}" type="slidenum">
              <a:rPr lang="da-DK" smtClean="0"/>
              <a:t>16</a:t>
            </a:fld>
            <a:endParaRPr lang="da-DK"/>
          </a:p>
        </p:txBody>
      </p:sp>
    </p:spTree>
    <p:extLst>
      <p:ext uri="{BB962C8B-B14F-4D97-AF65-F5344CB8AC3E}">
        <p14:creationId xmlns:p14="http://schemas.microsoft.com/office/powerpoint/2010/main" val="3072857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2CB8C-AD81-7F81-E599-E0443AA694F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07773DB-ECE9-5ED4-7A5F-D67FD33C43B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0C3A33A-3C9C-5EC2-0AB8-CFD358E50B24}"/>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AF180409-1ACA-FCED-A44D-DC266EE4BE65}"/>
              </a:ext>
            </a:extLst>
          </p:cNvPr>
          <p:cNvSpPr>
            <a:spLocks noGrp="1"/>
          </p:cNvSpPr>
          <p:nvPr>
            <p:ph type="sldNum" sz="quarter" idx="5"/>
          </p:nvPr>
        </p:nvSpPr>
        <p:spPr/>
        <p:txBody>
          <a:bodyPr/>
          <a:lstStyle/>
          <a:p>
            <a:fld id="{BC484C3B-1DE0-4716-9C40-656C83D4A94D}" type="slidenum">
              <a:rPr lang="da-DK" smtClean="0"/>
              <a:t>17</a:t>
            </a:fld>
            <a:endParaRPr lang="da-DK"/>
          </a:p>
        </p:txBody>
      </p:sp>
    </p:spTree>
    <p:extLst>
      <p:ext uri="{BB962C8B-B14F-4D97-AF65-F5344CB8AC3E}">
        <p14:creationId xmlns:p14="http://schemas.microsoft.com/office/powerpoint/2010/main" val="83675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4E0E7-74CB-F314-6F56-B7DF223FB270}"/>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6BE8860-5C12-7699-A7D7-10B7ECBF83CD}"/>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703B64F-5F9A-09AF-F5DD-CCC213ADF6DD}"/>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34A31A36-25DF-28D7-A187-1BCFA0F8D859}"/>
              </a:ext>
            </a:extLst>
          </p:cNvPr>
          <p:cNvSpPr>
            <a:spLocks noGrp="1"/>
          </p:cNvSpPr>
          <p:nvPr>
            <p:ph type="sldNum" sz="quarter" idx="5"/>
          </p:nvPr>
        </p:nvSpPr>
        <p:spPr/>
        <p:txBody>
          <a:bodyPr/>
          <a:lstStyle/>
          <a:p>
            <a:fld id="{BC484C3B-1DE0-4716-9C40-656C83D4A94D}" type="slidenum">
              <a:rPr lang="da-DK" smtClean="0"/>
              <a:t>18</a:t>
            </a:fld>
            <a:endParaRPr lang="da-DK"/>
          </a:p>
        </p:txBody>
      </p:sp>
    </p:spTree>
    <p:extLst>
      <p:ext uri="{BB962C8B-B14F-4D97-AF65-F5344CB8AC3E}">
        <p14:creationId xmlns:p14="http://schemas.microsoft.com/office/powerpoint/2010/main" val="1061283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F4878-87EA-176F-35CE-9F25612AE1F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01D0C6A2-440C-8DF6-26DF-686CF84A7E9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7708336-7AAF-D63A-E200-846DA2AF74CC}"/>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1910EFED-03E5-D972-9D90-536DECF88C6A}"/>
              </a:ext>
            </a:extLst>
          </p:cNvPr>
          <p:cNvSpPr>
            <a:spLocks noGrp="1"/>
          </p:cNvSpPr>
          <p:nvPr>
            <p:ph type="sldNum" sz="quarter" idx="5"/>
          </p:nvPr>
        </p:nvSpPr>
        <p:spPr/>
        <p:txBody>
          <a:bodyPr/>
          <a:lstStyle/>
          <a:p>
            <a:fld id="{BC484C3B-1DE0-4716-9C40-656C83D4A94D}" type="slidenum">
              <a:rPr lang="da-DK" smtClean="0"/>
              <a:t>19</a:t>
            </a:fld>
            <a:endParaRPr lang="da-DK"/>
          </a:p>
        </p:txBody>
      </p:sp>
    </p:spTree>
    <p:extLst>
      <p:ext uri="{BB962C8B-B14F-4D97-AF65-F5344CB8AC3E}">
        <p14:creationId xmlns:p14="http://schemas.microsoft.com/office/powerpoint/2010/main" val="2227251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FF2D-42DD-866A-3A15-406D6E6842E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3AFFA2EB-E190-55F6-AC25-9C098FBA52D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2496629-DFE1-CE1A-A6B9-CE492DC5A82D}"/>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2AA1D6B7-20C1-C46A-C725-B62907CCCA09}"/>
              </a:ext>
            </a:extLst>
          </p:cNvPr>
          <p:cNvSpPr>
            <a:spLocks noGrp="1"/>
          </p:cNvSpPr>
          <p:nvPr>
            <p:ph type="sldNum" sz="quarter" idx="5"/>
          </p:nvPr>
        </p:nvSpPr>
        <p:spPr/>
        <p:txBody>
          <a:bodyPr/>
          <a:lstStyle/>
          <a:p>
            <a:fld id="{BC484C3B-1DE0-4716-9C40-656C83D4A94D}" type="slidenum">
              <a:rPr lang="da-DK" smtClean="0"/>
              <a:t>21</a:t>
            </a:fld>
            <a:endParaRPr lang="da-DK"/>
          </a:p>
        </p:txBody>
      </p:sp>
    </p:spTree>
    <p:extLst>
      <p:ext uri="{BB962C8B-B14F-4D97-AF65-F5344CB8AC3E}">
        <p14:creationId xmlns:p14="http://schemas.microsoft.com/office/powerpoint/2010/main" val="1978555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8BDAF-2F76-0093-3919-E7C1AA8745F7}"/>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C5C17B6F-CFF8-1514-B26A-5A170AE5C586}"/>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A05D03A-4F30-7557-7904-BE7652301B1D}"/>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43DE75B8-9CDE-BE6A-57AB-2034B46F4012}"/>
              </a:ext>
            </a:extLst>
          </p:cNvPr>
          <p:cNvSpPr>
            <a:spLocks noGrp="1"/>
          </p:cNvSpPr>
          <p:nvPr>
            <p:ph type="sldNum" sz="quarter" idx="5"/>
          </p:nvPr>
        </p:nvSpPr>
        <p:spPr/>
        <p:txBody>
          <a:bodyPr/>
          <a:lstStyle/>
          <a:p>
            <a:fld id="{BC484C3B-1DE0-4716-9C40-656C83D4A94D}" type="slidenum">
              <a:rPr lang="da-DK" smtClean="0"/>
              <a:t>22</a:t>
            </a:fld>
            <a:endParaRPr lang="da-DK"/>
          </a:p>
        </p:txBody>
      </p:sp>
    </p:spTree>
    <p:extLst>
      <p:ext uri="{BB962C8B-B14F-4D97-AF65-F5344CB8AC3E}">
        <p14:creationId xmlns:p14="http://schemas.microsoft.com/office/powerpoint/2010/main" val="2746278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BEDF6-AF48-C3D9-07E2-852D9F1D252A}"/>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90CD3C7-3465-63EF-1DE3-A38DF308D68F}"/>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65CD1CAD-7E53-FFD3-2167-435F5FEF10C9}"/>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28FF6FF4-892A-69B2-BFE8-B09464A75717}"/>
              </a:ext>
            </a:extLst>
          </p:cNvPr>
          <p:cNvSpPr>
            <a:spLocks noGrp="1"/>
          </p:cNvSpPr>
          <p:nvPr>
            <p:ph type="sldNum" sz="quarter" idx="5"/>
          </p:nvPr>
        </p:nvSpPr>
        <p:spPr/>
        <p:txBody>
          <a:bodyPr/>
          <a:lstStyle/>
          <a:p>
            <a:fld id="{BC484C3B-1DE0-4716-9C40-656C83D4A94D}" type="slidenum">
              <a:rPr lang="da-DK" smtClean="0"/>
              <a:t>23</a:t>
            </a:fld>
            <a:endParaRPr lang="da-DK"/>
          </a:p>
        </p:txBody>
      </p:sp>
    </p:spTree>
    <p:extLst>
      <p:ext uri="{BB962C8B-B14F-4D97-AF65-F5344CB8AC3E}">
        <p14:creationId xmlns:p14="http://schemas.microsoft.com/office/powerpoint/2010/main" val="2479937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r>
              <a:rPr lang="da-DK" dirty="0"/>
              <a:t> </a:t>
            </a:r>
          </a:p>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3</a:t>
            </a:fld>
            <a:endParaRPr lang="da-DK"/>
          </a:p>
        </p:txBody>
      </p:sp>
    </p:spTree>
    <p:extLst>
      <p:ext uri="{BB962C8B-B14F-4D97-AF65-F5344CB8AC3E}">
        <p14:creationId xmlns:p14="http://schemas.microsoft.com/office/powerpoint/2010/main" val="2026085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9AFE9-4717-D697-7B61-A102BE075C4A}"/>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AFD1D60-DE16-6AB9-35AF-38C2FC74322D}"/>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7BCA56FD-93F5-D88E-EA60-40DD57D005BE}"/>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437AE372-1966-BCBB-D9AF-F8E5AF8B5277}"/>
              </a:ext>
            </a:extLst>
          </p:cNvPr>
          <p:cNvSpPr>
            <a:spLocks noGrp="1"/>
          </p:cNvSpPr>
          <p:nvPr>
            <p:ph type="sldNum" sz="quarter" idx="5"/>
          </p:nvPr>
        </p:nvSpPr>
        <p:spPr/>
        <p:txBody>
          <a:bodyPr/>
          <a:lstStyle/>
          <a:p>
            <a:fld id="{BC484C3B-1DE0-4716-9C40-656C83D4A94D}" type="slidenum">
              <a:rPr lang="da-DK" smtClean="0"/>
              <a:t>26</a:t>
            </a:fld>
            <a:endParaRPr lang="da-DK"/>
          </a:p>
        </p:txBody>
      </p:sp>
    </p:spTree>
    <p:extLst>
      <p:ext uri="{BB962C8B-B14F-4D97-AF65-F5344CB8AC3E}">
        <p14:creationId xmlns:p14="http://schemas.microsoft.com/office/powerpoint/2010/main" val="933097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F2298-31AE-6F04-E895-768BF2C4015E}"/>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62DA5F54-1DCB-B627-ADE6-CDF93EBB6C78}"/>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189762B4-18B3-02E5-852E-88D9EB51E2A8}"/>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47C999D4-E032-052A-2AE4-3984A8DD1934}"/>
              </a:ext>
            </a:extLst>
          </p:cNvPr>
          <p:cNvSpPr>
            <a:spLocks noGrp="1"/>
          </p:cNvSpPr>
          <p:nvPr>
            <p:ph type="sldNum" sz="quarter" idx="5"/>
          </p:nvPr>
        </p:nvSpPr>
        <p:spPr/>
        <p:txBody>
          <a:bodyPr/>
          <a:lstStyle/>
          <a:p>
            <a:fld id="{BC484C3B-1DE0-4716-9C40-656C83D4A94D}" type="slidenum">
              <a:rPr lang="da-DK" smtClean="0"/>
              <a:t>29</a:t>
            </a:fld>
            <a:endParaRPr lang="da-DK"/>
          </a:p>
        </p:txBody>
      </p:sp>
    </p:spTree>
    <p:extLst>
      <p:ext uri="{BB962C8B-B14F-4D97-AF65-F5344CB8AC3E}">
        <p14:creationId xmlns:p14="http://schemas.microsoft.com/office/powerpoint/2010/main" val="43425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BC484C3B-1DE0-4716-9C40-656C83D4A94D}" type="slidenum">
              <a:rPr lang="da-DK" smtClean="0"/>
              <a:t>31</a:t>
            </a:fld>
            <a:endParaRPr lang="da-DK"/>
          </a:p>
        </p:txBody>
      </p:sp>
    </p:spTree>
    <p:extLst>
      <p:ext uri="{BB962C8B-B14F-4D97-AF65-F5344CB8AC3E}">
        <p14:creationId xmlns:p14="http://schemas.microsoft.com/office/powerpoint/2010/main" val="1929115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53B60-D6D1-45DC-2CBF-7D95A1FA0279}"/>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F25E246D-DE80-1BDB-181F-6F2F809801E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9CC75F10-650B-A289-9671-03F4FBCA20C3}"/>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E1E68F65-9609-DAF8-2476-2CF500C45299}"/>
              </a:ext>
            </a:extLst>
          </p:cNvPr>
          <p:cNvSpPr>
            <a:spLocks noGrp="1"/>
          </p:cNvSpPr>
          <p:nvPr>
            <p:ph type="sldNum" sz="quarter" idx="5"/>
          </p:nvPr>
        </p:nvSpPr>
        <p:spPr/>
        <p:txBody>
          <a:bodyPr/>
          <a:lstStyle/>
          <a:p>
            <a:fld id="{BC484C3B-1DE0-4716-9C40-656C83D4A94D}" type="slidenum">
              <a:rPr lang="da-DK" smtClean="0"/>
              <a:t>32</a:t>
            </a:fld>
            <a:endParaRPr lang="da-DK"/>
          </a:p>
        </p:txBody>
      </p:sp>
    </p:spTree>
    <p:extLst>
      <p:ext uri="{BB962C8B-B14F-4D97-AF65-F5344CB8AC3E}">
        <p14:creationId xmlns:p14="http://schemas.microsoft.com/office/powerpoint/2010/main" val="1795022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4</a:t>
            </a:fld>
            <a:endParaRPr lang="da-DK"/>
          </a:p>
        </p:txBody>
      </p:sp>
    </p:spTree>
    <p:extLst>
      <p:ext uri="{BB962C8B-B14F-4D97-AF65-F5344CB8AC3E}">
        <p14:creationId xmlns:p14="http://schemas.microsoft.com/office/powerpoint/2010/main" val="938358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D38FF-5749-391B-266D-AA2F0A2993FB}"/>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1F65F82D-CBC3-8980-6105-A339E84A9D54}"/>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F946349C-1161-73DE-EB15-01D581674122}"/>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8E15A1A3-DF8D-5577-4111-6D80A82F1DF1}"/>
              </a:ext>
            </a:extLst>
          </p:cNvPr>
          <p:cNvSpPr>
            <a:spLocks noGrp="1"/>
          </p:cNvSpPr>
          <p:nvPr>
            <p:ph type="sldNum" sz="quarter" idx="5"/>
          </p:nvPr>
        </p:nvSpPr>
        <p:spPr/>
        <p:txBody>
          <a:bodyPr/>
          <a:lstStyle/>
          <a:p>
            <a:fld id="{BC484C3B-1DE0-4716-9C40-656C83D4A94D}" type="slidenum">
              <a:rPr lang="da-DK" smtClean="0"/>
              <a:t>5</a:t>
            </a:fld>
            <a:endParaRPr lang="da-DK"/>
          </a:p>
        </p:txBody>
      </p:sp>
    </p:spTree>
    <p:extLst>
      <p:ext uri="{BB962C8B-B14F-4D97-AF65-F5344CB8AC3E}">
        <p14:creationId xmlns:p14="http://schemas.microsoft.com/office/powerpoint/2010/main" val="376821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7</a:t>
            </a:fld>
            <a:endParaRPr lang="da-DK"/>
          </a:p>
        </p:txBody>
      </p:sp>
    </p:spTree>
    <p:extLst>
      <p:ext uri="{BB962C8B-B14F-4D97-AF65-F5344CB8AC3E}">
        <p14:creationId xmlns:p14="http://schemas.microsoft.com/office/powerpoint/2010/main" val="3464878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50434-A0D0-4DCD-1E75-95886DE071F8}"/>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B4108B6C-3A0C-D7D6-218C-DCC3EE3FBF5F}"/>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8E24EBA6-2867-3325-5EFB-46AD156B8601}"/>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7600CBC9-8BE2-F3BD-D3A6-32E7359F0F1D}"/>
              </a:ext>
            </a:extLst>
          </p:cNvPr>
          <p:cNvSpPr>
            <a:spLocks noGrp="1"/>
          </p:cNvSpPr>
          <p:nvPr>
            <p:ph type="sldNum" sz="quarter" idx="5"/>
          </p:nvPr>
        </p:nvSpPr>
        <p:spPr/>
        <p:txBody>
          <a:bodyPr/>
          <a:lstStyle/>
          <a:p>
            <a:fld id="{BC484C3B-1DE0-4716-9C40-656C83D4A94D}" type="slidenum">
              <a:rPr lang="da-DK" smtClean="0"/>
              <a:t>8</a:t>
            </a:fld>
            <a:endParaRPr lang="da-DK"/>
          </a:p>
        </p:txBody>
      </p:sp>
    </p:spTree>
    <p:extLst>
      <p:ext uri="{BB962C8B-B14F-4D97-AF65-F5344CB8AC3E}">
        <p14:creationId xmlns:p14="http://schemas.microsoft.com/office/powerpoint/2010/main" val="2542809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8472A-CEE1-F7D8-5545-3509E5DC2D3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98BA7D89-3CFA-15A4-1192-EEB74BFE6CD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ACE99520-F419-E51E-9A7D-9E1DE74568FF}"/>
              </a:ext>
            </a:extLst>
          </p:cNvPr>
          <p:cNvSpPr>
            <a:spLocks noGrp="1"/>
          </p:cNvSpPr>
          <p:nvPr>
            <p:ph type="body" idx="1"/>
          </p:nvPr>
        </p:nvSpPr>
        <p:spPr/>
        <p:txBody>
          <a:bodyPr/>
          <a:lstStyle/>
          <a:p>
            <a:endParaRPr lang="da-DK" dirty="0"/>
          </a:p>
        </p:txBody>
      </p:sp>
      <p:sp>
        <p:nvSpPr>
          <p:cNvPr id="4" name="Pladsholder til slidenummer 3">
            <a:extLst>
              <a:ext uri="{FF2B5EF4-FFF2-40B4-BE49-F238E27FC236}">
                <a16:creationId xmlns:a16="http://schemas.microsoft.com/office/drawing/2014/main" id="{6B74A26D-8668-4132-B7AB-C47A9D3306DE}"/>
              </a:ext>
            </a:extLst>
          </p:cNvPr>
          <p:cNvSpPr>
            <a:spLocks noGrp="1"/>
          </p:cNvSpPr>
          <p:nvPr>
            <p:ph type="sldNum" sz="quarter" idx="5"/>
          </p:nvPr>
        </p:nvSpPr>
        <p:spPr/>
        <p:txBody>
          <a:bodyPr/>
          <a:lstStyle/>
          <a:p>
            <a:fld id="{BC484C3B-1DE0-4716-9C40-656C83D4A94D}" type="slidenum">
              <a:rPr lang="da-DK" smtClean="0"/>
              <a:t>9</a:t>
            </a:fld>
            <a:endParaRPr lang="da-DK"/>
          </a:p>
        </p:txBody>
      </p:sp>
    </p:spTree>
    <p:extLst>
      <p:ext uri="{BB962C8B-B14F-4D97-AF65-F5344CB8AC3E}">
        <p14:creationId xmlns:p14="http://schemas.microsoft.com/office/powerpoint/2010/main" val="2306013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881094">
              <a:defRPr/>
            </a:pPr>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10</a:t>
            </a:fld>
            <a:endParaRPr lang="da-DK"/>
          </a:p>
        </p:txBody>
      </p:sp>
    </p:spTree>
    <p:extLst>
      <p:ext uri="{BB962C8B-B14F-4D97-AF65-F5344CB8AC3E}">
        <p14:creationId xmlns:p14="http://schemas.microsoft.com/office/powerpoint/2010/main" val="2741476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0748E-4686-8C2F-9670-1EDC78010F34}"/>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EF2EA4A5-ABF8-402E-7C7F-D8CE2836CE22}"/>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57D65F2C-B1E7-0605-F528-5EBBEE263950}"/>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52F69E00-D94B-0421-2431-C6391487B7F9}"/>
              </a:ext>
            </a:extLst>
          </p:cNvPr>
          <p:cNvSpPr>
            <a:spLocks noGrp="1"/>
          </p:cNvSpPr>
          <p:nvPr>
            <p:ph type="sldNum" sz="quarter" idx="5"/>
          </p:nvPr>
        </p:nvSpPr>
        <p:spPr/>
        <p:txBody>
          <a:bodyPr/>
          <a:lstStyle/>
          <a:p>
            <a:fld id="{BC484C3B-1DE0-4716-9C40-656C83D4A94D}" type="slidenum">
              <a:rPr lang="da-DK" smtClean="0"/>
              <a:t>11</a:t>
            </a:fld>
            <a:endParaRPr lang="da-DK"/>
          </a:p>
        </p:txBody>
      </p:sp>
    </p:spTree>
    <p:extLst>
      <p:ext uri="{BB962C8B-B14F-4D97-AF65-F5344CB8AC3E}">
        <p14:creationId xmlns:p14="http://schemas.microsoft.com/office/powerpoint/2010/main" val="32252360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slide">
    <p:spTree>
      <p:nvGrpSpPr>
        <p:cNvPr id="1" name=""/>
        <p:cNvGrpSpPr/>
        <p:nvPr/>
      </p:nvGrpSpPr>
      <p:grpSpPr>
        <a:xfrm>
          <a:off x="0" y="0"/>
          <a:ext cx="0" cy="0"/>
          <a:chOff x="0" y="0"/>
          <a:chExt cx="0" cy="0"/>
        </a:xfrm>
      </p:grpSpPr>
      <p:pic>
        <p:nvPicPr>
          <p:cNvPr id="6" name="Billede 5" descr="Et billede, der indeholder person, tøj, indendørs, køkken&#10;&#10;Automatisk genereret beskrivelse">
            <a:extLst>
              <a:ext uri="{FF2B5EF4-FFF2-40B4-BE49-F238E27FC236}">
                <a16:creationId xmlns:a16="http://schemas.microsoft.com/office/drawing/2014/main" id="{3CBFF866-5FA6-53C4-0BD8-B050063109C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81" t="7115" r="2609" b="17445"/>
          <a:stretch/>
        </p:blipFill>
        <p:spPr>
          <a:xfrm>
            <a:off x="-1" y="1"/>
            <a:ext cx="12192001" cy="6522440"/>
          </a:xfrm>
          <a:prstGeom prst="rect">
            <a:avLst/>
          </a:prstGeom>
        </p:spPr>
      </p:pic>
      <p:sp>
        <p:nvSpPr>
          <p:cNvPr id="2" name="Tekstfelt 1">
            <a:extLst>
              <a:ext uri="{FF2B5EF4-FFF2-40B4-BE49-F238E27FC236}">
                <a16:creationId xmlns:a16="http://schemas.microsoft.com/office/drawing/2014/main" id="{2CDFB9E3-989E-FC17-5EF4-A53BDACB92ED}"/>
              </a:ext>
            </a:extLst>
          </p:cNvPr>
          <p:cNvSpPr txBox="1"/>
          <p:nvPr userDrawn="1"/>
        </p:nvSpPr>
        <p:spPr>
          <a:xfrm>
            <a:off x="1352375" y="2139584"/>
            <a:ext cx="9487249" cy="1384995"/>
          </a:xfrm>
          <a:prstGeom prst="rect">
            <a:avLst/>
          </a:prstGeom>
          <a:noFill/>
        </p:spPr>
        <p:txBody>
          <a:bodyPr wrap="square" rtlCol="0">
            <a:spAutoFit/>
          </a:bodyPr>
          <a:lstStyle/>
          <a:p>
            <a:pPr algn="ctr"/>
            <a:r>
              <a:rPr lang="da-DK" sz="4800" dirty="0">
                <a:solidFill>
                  <a:schemeClr val="bg1"/>
                </a:solidFill>
                <a:effectLst/>
                <a:latin typeface="BetonEF" pitchFamily="50" charset="0"/>
              </a:rPr>
              <a:t>Design din egen chokolademousse</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kemi 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06-01-2026</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4" pos="7242">
          <p15:clr>
            <a:srgbClr val="F26B43"/>
          </p15:clr>
        </p15:guide>
        <p15:guide id="6" pos="438">
          <p15:clr>
            <a:srgbClr val="F26B43"/>
          </p15:clr>
        </p15:guide>
        <p15:guide id="7" orient="horz" pos="835">
          <p15:clr>
            <a:srgbClr val="F26B43"/>
          </p15:clr>
        </p15:guide>
        <p15:guide id="8" orient="horz" pos="3521">
          <p15:clr>
            <a:srgbClr val="F26B43"/>
          </p15:clr>
        </p15:guide>
        <p15:guide id="10" pos="5541">
          <p15:clr>
            <a:srgbClr val="F26B43"/>
          </p15:clr>
        </p15:guide>
        <p15:guide id="11" orient="horz" pos="37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unsplash.com/photos/silhouette-person-riding-on-bike-at-night-Dq88MZSiR8M" TargetMode="External"/><Relationship Id="rId4" Type="http://schemas.openxmlformats.org/officeDocument/2006/relationships/hyperlink" Target="https://unsplash.com/@lemonvlad"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jpg"/><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hyperlink" Target="https://creativecommons.org/licenses/by/3.0/" TargetMode="External"/><Relationship Id="rId10" Type="http://schemas.microsoft.com/office/2007/relationships/diagramDrawing" Target="../diagrams/drawing1.xml"/><Relationship Id="rId4" Type="http://schemas.openxmlformats.org/officeDocument/2006/relationships/hyperlink" Target="https://www.freeimageslive.co.uk/free_stock_image/lightwavesjpg" TargetMode="External"/><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s://engineerthefuture.dk/undervisning/engineering-i-gymnasiet/undervisningsmaterialer/engineering-forloeb/engineering-introduktion/"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a:extLst>
              <a:ext uri="{FF2B5EF4-FFF2-40B4-BE49-F238E27FC236}">
                <a16:creationId xmlns:a16="http://schemas.microsoft.com/office/drawing/2014/main" id="{BBBB821D-D8EA-9058-234D-3B81AFB1833B}"/>
              </a:ext>
            </a:extLst>
          </p:cNvPr>
          <p:cNvPicPr>
            <a:picLocks noChangeAspect="1"/>
          </p:cNvPicPr>
          <p:nvPr/>
        </p:nvPicPr>
        <p:blipFill>
          <a:blip r:embed="rId3">
            <a:alphaModFix/>
            <a:extLst>
              <a:ext uri="{28A0092B-C50C-407E-A947-70E740481C1C}">
                <a14:useLocalDpi xmlns:a14="http://schemas.microsoft.com/office/drawing/2010/main" val="0"/>
              </a:ext>
            </a:extLst>
          </a:blip>
          <a:srcRect t="16708" b="16708"/>
          <a:stretch/>
        </p:blipFill>
        <p:spPr>
          <a:xfrm>
            <a:off x="0" y="-1"/>
            <a:ext cx="12192000" cy="6437971"/>
          </a:xfrm>
          <a:prstGeom prst="rect">
            <a:avLst/>
          </a:prstGeom>
        </p:spPr>
      </p:pic>
      <p:sp>
        <p:nvSpPr>
          <p:cNvPr id="2" name="Titel 1">
            <a:extLst>
              <a:ext uri="{FF2B5EF4-FFF2-40B4-BE49-F238E27FC236}">
                <a16:creationId xmlns:a16="http://schemas.microsoft.com/office/drawing/2014/main" id="{649BB1E1-ED61-1CDD-B40F-DF7AE0BE7376}"/>
              </a:ext>
            </a:extLst>
          </p:cNvPr>
          <p:cNvSpPr txBox="1">
            <a:spLocks/>
          </p:cNvSpPr>
          <p:nvPr/>
        </p:nvSpPr>
        <p:spPr>
          <a:xfrm>
            <a:off x="1373342" y="3429000"/>
            <a:ext cx="9445315" cy="1103497"/>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5400" dirty="0">
                <a:solidFill>
                  <a:schemeClr val="bg1"/>
                </a:solidFill>
              </a:rPr>
              <a:t>Synlighed i trafikken</a:t>
            </a:r>
          </a:p>
        </p:txBody>
      </p:sp>
      <p:sp>
        <p:nvSpPr>
          <p:cNvPr id="3" name="Pladsholder til indhold 2">
            <a:extLst>
              <a:ext uri="{FF2B5EF4-FFF2-40B4-BE49-F238E27FC236}">
                <a16:creationId xmlns:a16="http://schemas.microsoft.com/office/drawing/2014/main" id="{C67F1898-7240-B7AE-D978-EC8BACCD07C9}"/>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4" name="Tekstfelt 3">
            <a:extLst>
              <a:ext uri="{FF2B5EF4-FFF2-40B4-BE49-F238E27FC236}">
                <a16:creationId xmlns:a16="http://schemas.microsoft.com/office/drawing/2014/main" id="{1FD3820C-B4C9-DC6F-502C-95EA40D58B83}"/>
              </a:ext>
            </a:extLst>
          </p:cNvPr>
          <p:cNvSpPr txBox="1"/>
          <p:nvPr/>
        </p:nvSpPr>
        <p:spPr>
          <a:xfrm>
            <a:off x="2718398" y="4886555"/>
            <a:ext cx="6544310" cy="525886"/>
          </a:xfrm>
          <a:prstGeom prst="rect">
            <a:avLst/>
          </a:prstGeom>
          <a:solidFill>
            <a:srgbClr val="37AFB5"/>
          </a:solidFill>
        </p:spPr>
        <p:txBody>
          <a:bodyPr wrap="square" tIns="108000" bIns="108000" rtlCol="0">
            <a:spAutoFit/>
          </a:bodyPr>
          <a:lstStyle/>
          <a:p>
            <a:pPr algn="ctr"/>
            <a:r>
              <a:rPr lang="da-DK" sz="2000" b="1" dirty="0">
                <a:solidFill>
                  <a:schemeClr val="bg1"/>
                </a:solidFill>
                <a:latin typeface="Work Sans" pitchFamily="2" charset="0"/>
              </a:rPr>
              <a:t>Et engineering-forløb til fysik B</a:t>
            </a:r>
          </a:p>
        </p:txBody>
      </p:sp>
      <p:sp>
        <p:nvSpPr>
          <p:cNvPr id="8" name="Tekstfelt 2">
            <a:extLst>
              <a:ext uri="{FF2B5EF4-FFF2-40B4-BE49-F238E27FC236}">
                <a16:creationId xmlns:a16="http://schemas.microsoft.com/office/drawing/2014/main" id="{66208C17-7426-BD7D-FBC8-42238A5AFF04}"/>
              </a:ext>
            </a:extLst>
          </p:cNvPr>
          <p:cNvSpPr txBox="1">
            <a:spLocks noChangeArrowheads="1"/>
          </p:cNvSpPr>
          <p:nvPr/>
        </p:nvSpPr>
        <p:spPr bwMode="auto">
          <a:xfrm>
            <a:off x="9767390" y="6198787"/>
            <a:ext cx="2317750" cy="184150"/>
          </a:xfrm>
          <a:prstGeom prst="rect">
            <a:avLst/>
          </a:prstGeom>
          <a:noFill/>
          <a:ln w="9525">
            <a:noFill/>
            <a:miter lim="800000"/>
            <a:headEnd/>
            <a:tailEnd/>
          </a:ln>
        </p:spPr>
        <p:txBody>
          <a:bodyPr rot="0" vert="horz" wrap="square" lIns="0" tIns="0" rIns="0" bIns="0" anchor="t" anchorCtr="0">
            <a:noAutofit/>
          </a:bodyPr>
          <a:lstStyle/>
          <a:p>
            <a:pPr algn="r">
              <a:lnSpc>
                <a:spcPts val="1400"/>
              </a:lnSpc>
              <a:spcAft>
                <a:spcPts val="1000"/>
              </a:spcAft>
              <a:buNone/>
            </a:pPr>
            <a:r>
              <a:rPr lang="da-DK" sz="500">
                <a:solidFill>
                  <a:srgbClr val="FFFFFF"/>
                </a:solidFill>
                <a:effectLst/>
                <a:latin typeface="Segoe UI" panose="020B0502040204020203" pitchFamily="34" charset="0"/>
                <a:ea typeface="Calibri" panose="020F0502020204030204" pitchFamily="34" charset="0"/>
                <a:cs typeface="Arial" panose="020B0604020202020204" pitchFamily="34" charset="0"/>
              </a:rPr>
              <a:t>Credit: </a:t>
            </a:r>
            <a:r>
              <a:rPr lang="da-DK" sz="500" u="sng">
                <a:solidFill>
                  <a:srgbClr val="FFFFFF"/>
                </a:solidFill>
                <a:effectLst/>
                <a:latin typeface="Segoe UI" panose="020B0502040204020203" pitchFamily="34" charset="0"/>
                <a:ea typeface="Calibri" panose="020F0502020204030204" pitchFamily="34" charset="0"/>
                <a:cs typeface="Arial" panose="020B0604020202020204" pitchFamily="34" charset="0"/>
                <a:hlinkClick r:id="rId4"/>
              </a:rPr>
              <a:t>Vladislav Klapin</a:t>
            </a:r>
            <a:r>
              <a:rPr lang="da-DK" sz="500">
                <a:solidFill>
                  <a:srgbClr val="FFFFFF"/>
                </a:solidFill>
                <a:effectLst/>
                <a:latin typeface="Segoe UI" panose="020B0502040204020203" pitchFamily="34" charset="0"/>
                <a:ea typeface="Calibri" panose="020F0502020204030204" pitchFamily="34" charset="0"/>
                <a:cs typeface="Arial" panose="020B0604020202020204" pitchFamily="34" charset="0"/>
              </a:rPr>
              <a:t>, </a:t>
            </a:r>
            <a:r>
              <a:rPr lang="da-DK" sz="500" u="sng">
                <a:solidFill>
                  <a:srgbClr val="FFFFFF"/>
                </a:solidFill>
                <a:effectLst/>
                <a:latin typeface="Segoe UI" panose="020B0502040204020203" pitchFamily="34" charset="0"/>
                <a:ea typeface="Calibri" panose="020F0502020204030204" pitchFamily="34" charset="0"/>
                <a:cs typeface="Arial" panose="020B0604020202020204" pitchFamily="34" charset="0"/>
                <a:hlinkClick r:id="rId5"/>
              </a:rPr>
              <a:t>Unspalsh.com</a:t>
            </a:r>
            <a:endParaRPr lang="da-DK" sz="100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053155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FD7AFB-29FE-8863-146F-A90C1015E141}"/>
              </a:ext>
            </a:extLst>
          </p:cNvPr>
          <p:cNvSpPr>
            <a:spLocks noGrp="1"/>
          </p:cNvSpPr>
          <p:nvPr>
            <p:ph type="title"/>
          </p:nvPr>
        </p:nvSpPr>
        <p:spPr/>
        <p:txBody>
          <a:bodyPr/>
          <a:lstStyle/>
          <a:p>
            <a:r>
              <a:rPr lang="da-DK" dirty="0"/>
              <a:t>Grupper</a:t>
            </a:r>
          </a:p>
        </p:txBody>
      </p:sp>
      <p:sp>
        <p:nvSpPr>
          <p:cNvPr id="3" name="Pladsholder til indhold 2">
            <a:extLst>
              <a:ext uri="{FF2B5EF4-FFF2-40B4-BE49-F238E27FC236}">
                <a16:creationId xmlns:a16="http://schemas.microsoft.com/office/drawing/2014/main" id="{45DA046A-B13C-3D7A-3C52-3D58F34EEB00}"/>
              </a:ext>
            </a:extLst>
          </p:cNvPr>
          <p:cNvSpPr>
            <a:spLocks noGrp="1"/>
          </p:cNvSpPr>
          <p:nvPr>
            <p:ph idx="1"/>
          </p:nvPr>
        </p:nvSpPr>
        <p:spPr>
          <a:xfrm>
            <a:off x="695325" y="1332000"/>
            <a:ext cx="6835466" cy="4248000"/>
          </a:xfrm>
        </p:spPr>
        <p:txBody>
          <a:bodyPr/>
          <a:lstStyle/>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457200" indent="-457200">
              <a:buFont typeface="+mj-lt"/>
              <a:buAutoNum type="arabicParenR"/>
            </a:pPr>
            <a:r>
              <a:rPr lang="da-DK" sz="2000" dirty="0">
                <a:latin typeface="Segoe UI" panose="020B0502040204020203" pitchFamily="34" charset="0"/>
                <a:cs typeface="Segoe UI" panose="020B0502040204020203" pitchFamily="34" charset="0"/>
              </a:rPr>
              <a:t> </a:t>
            </a:r>
          </a:p>
          <a:p>
            <a:pPr marL="0" indent="0">
              <a:buNone/>
            </a:pPr>
            <a:r>
              <a:rPr lang="da-DK" sz="2000" dirty="0">
                <a:latin typeface="Segoe UI" panose="020B0502040204020203" pitchFamily="34" charset="0"/>
                <a:cs typeface="Segoe UI" panose="020B0502040204020203" pitchFamily="34" charset="0"/>
              </a:rPr>
              <a:t>8)</a:t>
            </a:r>
          </a:p>
        </p:txBody>
      </p:sp>
    </p:spTree>
    <p:extLst>
      <p:ext uri="{BB962C8B-B14F-4D97-AF65-F5344CB8AC3E}">
        <p14:creationId xmlns:p14="http://schemas.microsoft.com/office/powerpoint/2010/main" val="294526080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6569D-FED3-E45C-3825-51FDE6C763F2}"/>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B4266C28-E5A8-FF33-8522-F2B81D82550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5326"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0B6EB5E6-7E52-9518-9FD3-806FC919A014}"/>
              </a:ext>
            </a:extLst>
          </p:cNvPr>
          <p:cNvSpPr>
            <a:spLocks noGrp="1"/>
          </p:cNvSpPr>
          <p:nvPr>
            <p:ph type="title"/>
          </p:nvPr>
        </p:nvSpPr>
        <p:spPr>
          <a:xfrm>
            <a:off x="695325" y="294791"/>
            <a:ext cx="11028290" cy="983209"/>
          </a:xfrm>
        </p:spPr>
        <p:txBody>
          <a:bodyPr/>
          <a:lstStyle/>
          <a:p>
            <a:r>
              <a:rPr lang="da-DK" dirty="0"/>
              <a:t>Metodekort: Problemskitse </a:t>
            </a:r>
          </a:p>
        </p:txBody>
      </p:sp>
      <p:pic>
        <p:nvPicPr>
          <p:cNvPr id="5" name="Billede 4">
            <a:extLst>
              <a:ext uri="{FF2B5EF4-FFF2-40B4-BE49-F238E27FC236}">
                <a16:creationId xmlns:a16="http://schemas.microsoft.com/office/drawing/2014/main" id="{BD2DAFFC-3DED-D4B8-690B-912A75DF9E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7" name="Pladsholder til indhold 6">
            <a:extLst>
              <a:ext uri="{FF2B5EF4-FFF2-40B4-BE49-F238E27FC236}">
                <a16:creationId xmlns:a16="http://schemas.microsoft.com/office/drawing/2014/main" id="{8F130FB9-D852-DFD9-6346-E7ECDE12A673}"/>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206998695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42C2C-5C7A-55CA-F57A-7F92CFE68EBE}"/>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CFA9C035-E345-998E-6895-3515B9723D7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5325" y="1382077"/>
            <a:ext cx="3177504" cy="4490900"/>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6E2108CC-D772-2E34-CE5E-6B8AF9775B5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6" y="1382077"/>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C52D56F8-7B93-C79F-AA97-F42E29FAC7BF}"/>
              </a:ext>
            </a:extLst>
          </p:cNvPr>
          <p:cNvSpPr>
            <a:spLocks noGrp="1"/>
          </p:cNvSpPr>
          <p:nvPr>
            <p:ph type="title"/>
          </p:nvPr>
        </p:nvSpPr>
        <p:spPr>
          <a:xfrm>
            <a:off x="695325" y="294791"/>
            <a:ext cx="11028290" cy="983209"/>
          </a:xfrm>
        </p:spPr>
        <p:txBody>
          <a:bodyPr/>
          <a:lstStyle/>
          <a:p>
            <a:r>
              <a:rPr lang="da-DK" dirty="0"/>
              <a:t>Metodekort: </a:t>
            </a:r>
            <a:r>
              <a:rPr lang="da-DK" dirty="0" err="1"/>
              <a:t>Videnskortlægning</a:t>
            </a:r>
            <a:r>
              <a:rPr lang="da-DK" dirty="0"/>
              <a:t> </a:t>
            </a:r>
          </a:p>
        </p:txBody>
      </p:sp>
    </p:spTree>
    <p:extLst>
      <p:ext uri="{BB962C8B-B14F-4D97-AF65-F5344CB8AC3E}">
        <p14:creationId xmlns:p14="http://schemas.microsoft.com/office/powerpoint/2010/main" val="180793761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0B2DF-D5EC-B359-6150-8720488E4D5D}"/>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20A85CC3-E60C-B291-0FA4-A1B2A56B276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10866"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BFC943FD-CD75-1123-14BE-21183876078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3B52EC76-0A1A-6892-2477-821F5AC86227}"/>
              </a:ext>
            </a:extLst>
          </p:cNvPr>
          <p:cNvSpPr>
            <a:spLocks noGrp="1"/>
          </p:cNvSpPr>
          <p:nvPr>
            <p:ph type="title"/>
          </p:nvPr>
        </p:nvSpPr>
        <p:spPr>
          <a:xfrm>
            <a:off x="695325" y="294791"/>
            <a:ext cx="11028290" cy="983209"/>
          </a:xfrm>
        </p:spPr>
        <p:txBody>
          <a:bodyPr/>
          <a:lstStyle/>
          <a:p>
            <a:r>
              <a:rPr lang="da-DK" dirty="0"/>
              <a:t>Metodekort: Engineering-poster</a:t>
            </a:r>
          </a:p>
        </p:txBody>
      </p:sp>
    </p:spTree>
    <p:extLst>
      <p:ext uri="{BB962C8B-B14F-4D97-AF65-F5344CB8AC3E}">
        <p14:creationId xmlns:p14="http://schemas.microsoft.com/office/powerpoint/2010/main" val="95787998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6E884-D512-CAAE-62E3-60D1A3550E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CB64B8-D69E-136E-C00D-8FB71E241233}"/>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
        <p:nvSpPr>
          <p:cNvPr id="3" name="Pladsholder til indhold 2">
            <a:extLst>
              <a:ext uri="{FF2B5EF4-FFF2-40B4-BE49-F238E27FC236}">
                <a16:creationId xmlns:a16="http://schemas.microsoft.com/office/drawing/2014/main" id="{9A30120A-0CBB-E288-2176-A3F3A4F42C9D}"/>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96497276-6BFD-9C58-AAFA-92262FE66876}"/>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3B9DE61-64F9-C768-000B-D0F5378B64D1}"/>
              </a:ext>
            </a:extLst>
          </p:cNvPr>
          <p:cNvSpPr txBox="1"/>
          <p:nvPr/>
        </p:nvSpPr>
        <p:spPr>
          <a:xfrm>
            <a:off x="2825750" y="2129843"/>
            <a:ext cx="6540500" cy="830997"/>
          </a:xfrm>
          <a:prstGeom prst="rect">
            <a:avLst/>
          </a:prstGeom>
          <a:noFill/>
        </p:spPr>
        <p:txBody>
          <a:bodyPr wrap="square" rtlCol="0">
            <a:spAutoFit/>
          </a:bodyPr>
          <a:lstStyle/>
          <a:p>
            <a:pPr marL="342900" indent="-180000" algn="ctr">
              <a:buFont typeface="Arial" panose="020B0604020202020204" pitchFamily="34" charset="0"/>
              <a:buChar char="•"/>
            </a:pPr>
            <a:r>
              <a:rPr lang="da-DK" sz="2400" dirty="0">
                <a:latin typeface="Segoe UI" panose="020B0502040204020203" pitchFamily="34" charset="0"/>
                <a:cs typeface="Segoe UI" panose="020B0502040204020203" pitchFamily="34" charset="0"/>
              </a:rPr>
              <a:t>Eksperimenter</a:t>
            </a:r>
          </a:p>
          <a:p>
            <a:pPr algn="ct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8900975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D19BD28-3C67-CD56-70A0-1CFDA77734E9}"/>
              </a:ext>
            </a:extLst>
          </p:cNvPr>
          <p:cNvSpPr>
            <a:spLocks noGrp="1"/>
          </p:cNvSpPr>
          <p:nvPr>
            <p:ph type="title"/>
          </p:nvPr>
        </p:nvSpPr>
        <p:spPr/>
        <p:txBody>
          <a:bodyPr/>
          <a:lstStyle/>
          <a:p>
            <a:r>
              <a:rPr lang="en-US" b="1" dirty="0"/>
              <a:t>Fri leg i lab</a:t>
            </a:r>
            <a:endParaRPr lang="da-DK" dirty="0"/>
          </a:p>
        </p:txBody>
      </p:sp>
      <p:sp>
        <p:nvSpPr>
          <p:cNvPr id="4" name="Pladsholder til indhold 3">
            <a:extLst>
              <a:ext uri="{FF2B5EF4-FFF2-40B4-BE49-F238E27FC236}">
                <a16:creationId xmlns:a16="http://schemas.microsoft.com/office/drawing/2014/main" id="{CB3D4F3C-CBD6-02F5-AC70-B09018FEF6C9}"/>
              </a:ext>
            </a:extLst>
          </p:cNvPr>
          <p:cNvSpPr>
            <a:spLocks noGrp="1"/>
          </p:cNvSpPr>
          <p:nvPr>
            <p:ph idx="1"/>
          </p:nvPr>
        </p:nvSpPr>
        <p:spPr/>
        <p:txBody>
          <a:bodyPr/>
          <a:lstStyle/>
          <a:p>
            <a:pPr marL="0" indent="0">
              <a:buNone/>
            </a:pPr>
            <a:r>
              <a:rPr lang="da-DK" sz="1800" b="1" dirty="0">
                <a:latin typeface="Segoe UI" panose="020B0502040204020203" pitchFamily="34" charset="0"/>
                <a:cs typeface="Segoe UI" panose="020B0502040204020203" pitchFamily="34" charset="0"/>
              </a:rPr>
              <a:t>Eksempler på mulige undersøgelser</a:t>
            </a:r>
            <a:endParaRPr lang="da-DK" sz="1800" dirty="0">
              <a:latin typeface="Segoe UI" panose="020B0502040204020203" pitchFamily="34" charset="0"/>
              <a:cs typeface="Segoe UI" panose="020B0502040204020203" pitchFamily="34" charset="0"/>
            </a:endParaRPr>
          </a:p>
          <a:p>
            <a:pPr lvl="0"/>
            <a:r>
              <a:rPr lang="da-DK" sz="1800" dirty="0">
                <a:latin typeface="Segoe UI" panose="020B0502040204020203" pitchFamily="34" charset="0"/>
                <a:cs typeface="Segoe UI" panose="020B0502040204020203" pitchFamily="34" charset="0"/>
              </a:rPr>
              <a:t>Eksperimenter med forskellige materialer og deres refleksionsevne i mørke. Hvordan påvirker forskellige farver og materialer synligheden?</a:t>
            </a:r>
          </a:p>
          <a:p>
            <a:pPr lvl="0"/>
            <a:r>
              <a:rPr lang="da-DK" sz="1800" dirty="0">
                <a:latin typeface="Segoe UI" panose="020B0502040204020203" pitchFamily="34" charset="0"/>
                <a:cs typeface="Segoe UI" panose="020B0502040204020203" pitchFamily="34" charset="0"/>
              </a:rPr>
              <a:t>Udfør synlighedstests ved at observere, hvor godt forskellige typer tøj og udstyr ses i mørke under forskellige lysforhold.</a:t>
            </a:r>
          </a:p>
          <a:p>
            <a:r>
              <a:rPr lang="da-DK" sz="1800" dirty="0">
                <a:latin typeface="Segoe UI" panose="020B0502040204020203" pitchFamily="34" charset="0"/>
                <a:cs typeface="Segoe UI" panose="020B0502040204020203" pitchFamily="34" charset="0"/>
              </a:rPr>
              <a:t>Undersøg, hvordan udformning påvirker refleksion og synlighed.</a:t>
            </a:r>
            <a:endParaRPr lang="en-US"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380644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4E269-58F1-719F-C3C1-2E793FD1346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68416F6-582F-8702-4F01-59A36EE07E3D}"/>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a:t>
            </a:r>
          </a:p>
        </p:txBody>
      </p:sp>
      <p:sp>
        <p:nvSpPr>
          <p:cNvPr id="3" name="Pladsholder til indhold 2">
            <a:extLst>
              <a:ext uri="{FF2B5EF4-FFF2-40B4-BE49-F238E27FC236}">
                <a16:creationId xmlns:a16="http://schemas.microsoft.com/office/drawing/2014/main" id="{FC4186C9-4E5E-5404-1B06-AB43656698E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64E51928-1B71-DDBF-E78F-F5B91928DB80}"/>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228A63CF-E4C3-93A9-AC0E-97663733E412}"/>
              </a:ext>
            </a:extLst>
          </p:cNvPr>
          <p:cNvSpPr txBox="1"/>
          <p:nvPr/>
        </p:nvSpPr>
        <p:spPr>
          <a:xfrm>
            <a:off x="2825750" y="2129843"/>
            <a:ext cx="6540500" cy="830997"/>
          </a:xfrm>
          <a:prstGeom prst="rect">
            <a:avLst/>
          </a:prstGeom>
          <a:noFill/>
        </p:spPr>
        <p:txBody>
          <a:bodyPr wrap="square" rtlCol="0">
            <a:spAutoFit/>
          </a:bodyPr>
          <a:lstStyle/>
          <a:p>
            <a:pPr marL="342900" indent="-180000" algn="ctr">
              <a:buFont typeface="Arial" panose="020B0604020202020204" pitchFamily="34" charset="0"/>
              <a:buChar char="•"/>
            </a:pPr>
            <a:r>
              <a:rPr lang="da-DK" sz="2400">
                <a:latin typeface="Segoe UI" panose="020B0502040204020203" pitchFamily="34" charset="0"/>
                <a:cs typeface="Segoe UI" panose="020B0502040204020203" pitchFamily="34" charset="0"/>
              </a:rPr>
              <a:t>Idegenerering</a:t>
            </a:r>
            <a:endParaRPr lang="da-DK" sz="2400" dirty="0">
              <a:latin typeface="Segoe UI" panose="020B0502040204020203" pitchFamily="34" charset="0"/>
              <a:cs typeface="Segoe UI" panose="020B0502040204020203" pitchFamily="34" charset="0"/>
            </a:endParaRPr>
          </a:p>
          <a:p>
            <a:pPr algn="ct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7266361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299A3-7A1C-8F66-BAED-6CCEAF273F1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A85B3BE-8159-1128-EBBB-23A141B88DA9}"/>
              </a:ext>
            </a:extLst>
          </p:cNvPr>
          <p:cNvSpPr>
            <a:spLocks noGrp="1"/>
          </p:cNvSpPr>
          <p:nvPr>
            <p:ph type="title"/>
          </p:nvPr>
        </p:nvSpPr>
        <p:spPr/>
        <p:txBody>
          <a:bodyPr/>
          <a:lstStyle/>
          <a:p>
            <a:r>
              <a:rPr lang="da-DK" dirty="0"/>
              <a:t>Opsamling på eksperimenter</a:t>
            </a:r>
          </a:p>
        </p:txBody>
      </p:sp>
      <p:sp>
        <p:nvSpPr>
          <p:cNvPr id="6" name="Pladsholder til indhold 5">
            <a:extLst>
              <a:ext uri="{FF2B5EF4-FFF2-40B4-BE49-F238E27FC236}">
                <a16:creationId xmlns:a16="http://schemas.microsoft.com/office/drawing/2014/main" id="{462922CD-053B-45E1-9B4A-2F787DFD1A3A}"/>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Hvilken ny viden har I tilegnet jer?</a:t>
            </a:r>
          </a:p>
          <a:p>
            <a:r>
              <a:rPr lang="da-DK" sz="1800" dirty="0">
                <a:latin typeface="Segoe UI" panose="020B0502040204020203" pitchFamily="34" charset="0"/>
                <a:cs typeface="Segoe UI" panose="020B0502040204020203" pitchFamily="34" charset="0"/>
              </a:rPr>
              <a:t>Hvordan kan den nye viden hjælpe jer til løsning af udfordringen?</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5826806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DF433-5F69-D932-C66D-B0DA26E61A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B5DC294-FE17-342D-9DD8-4C963E34436B}"/>
              </a:ext>
            </a:extLst>
          </p:cNvPr>
          <p:cNvSpPr>
            <a:spLocks noGrp="1"/>
          </p:cNvSpPr>
          <p:nvPr>
            <p:ph type="title"/>
          </p:nvPr>
        </p:nvSpPr>
        <p:spPr>
          <a:xfrm>
            <a:off x="695325" y="294791"/>
            <a:ext cx="11028290" cy="983209"/>
          </a:xfrm>
        </p:spPr>
        <p:txBody>
          <a:bodyPr/>
          <a:lstStyle/>
          <a:p>
            <a:r>
              <a:rPr lang="da-DK" dirty="0"/>
              <a:t>Metodekort: Hvilken ide vælger vi?</a:t>
            </a:r>
          </a:p>
        </p:txBody>
      </p:sp>
      <p:pic>
        <p:nvPicPr>
          <p:cNvPr id="5" name="Billede 4">
            <a:extLst>
              <a:ext uri="{FF2B5EF4-FFF2-40B4-BE49-F238E27FC236}">
                <a16:creationId xmlns:a16="http://schemas.microsoft.com/office/drawing/2014/main" id="{6E71BDC0-B9BB-3E33-C42E-B080F74410E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pic>
        <p:nvPicPr>
          <p:cNvPr id="4" name="Billede 3">
            <a:extLst>
              <a:ext uri="{FF2B5EF4-FFF2-40B4-BE49-F238E27FC236}">
                <a16:creationId xmlns:a16="http://schemas.microsoft.com/office/drawing/2014/main" id="{5B6887CE-576B-BEB1-60AF-B0695267DF8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95325" y="1389513"/>
            <a:ext cx="3177503" cy="4490898"/>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7340860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A5EA5-D433-C3CE-EC14-C2A83505FB21}"/>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2B91EFF5-BC45-B407-3F34-FDD5E544FC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5325"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8134BC48-029E-744C-3A1D-84070DA2C81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668FDAF4-1794-3623-7445-5ABDB343C1B2}"/>
              </a:ext>
            </a:extLst>
          </p:cNvPr>
          <p:cNvSpPr>
            <a:spLocks noGrp="1"/>
          </p:cNvSpPr>
          <p:nvPr>
            <p:ph type="title"/>
          </p:nvPr>
        </p:nvSpPr>
        <p:spPr>
          <a:xfrm>
            <a:off x="695325" y="294791"/>
            <a:ext cx="11028290" cy="983209"/>
          </a:xfrm>
        </p:spPr>
        <p:txBody>
          <a:bodyPr/>
          <a:lstStyle/>
          <a:p>
            <a:r>
              <a:rPr lang="da-DK" dirty="0"/>
              <a:t>Metodekort: Arbejdstegning</a:t>
            </a:r>
          </a:p>
        </p:txBody>
      </p:sp>
    </p:spTree>
    <p:extLst>
      <p:ext uri="{BB962C8B-B14F-4D97-AF65-F5344CB8AC3E}">
        <p14:creationId xmlns:p14="http://schemas.microsoft.com/office/powerpoint/2010/main" val="340711977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7CB53AC-D98E-5337-4193-27A173C6E90D}"/>
              </a:ext>
            </a:extLst>
          </p:cNvPr>
          <p:cNvSpPr>
            <a:spLocks noGrp="1"/>
          </p:cNvSpPr>
          <p:nvPr>
            <p:ph type="title"/>
          </p:nvPr>
        </p:nvSpPr>
        <p:spPr/>
        <p:txBody>
          <a:bodyPr/>
          <a:lstStyle/>
          <a:p>
            <a:r>
              <a:rPr lang="en-US" b="1" dirty="0" err="1"/>
              <a:t>Lektionsplan</a:t>
            </a:r>
            <a:r>
              <a:rPr lang="en-US" b="1" dirty="0"/>
              <a:t> (10 </a:t>
            </a:r>
            <a:r>
              <a:rPr lang="en-US" b="1" dirty="0" err="1"/>
              <a:t>lektioner</a:t>
            </a:r>
            <a:r>
              <a:rPr lang="en-US" b="1" dirty="0"/>
              <a:t>)</a:t>
            </a:r>
            <a:endParaRPr lang="da-DK" dirty="0"/>
          </a:p>
        </p:txBody>
      </p:sp>
      <p:sp>
        <p:nvSpPr>
          <p:cNvPr id="5" name="Pladsholder til indhold 4">
            <a:extLst>
              <a:ext uri="{FF2B5EF4-FFF2-40B4-BE49-F238E27FC236}">
                <a16:creationId xmlns:a16="http://schemas.microsoft.com/office/drawing/2014/main" id="{7DB82095-EA46-B07C-7200-FD8B060C6EB1}"/>
              </a:ext>
            </a:extLst>
          </p:cNvPr>
          <p:cNvSpPr>
            <a:spLocks noGrp="1"/>
          </p:cNvSpPr>
          <p:nvPr>
            <p:ph idx="1"/>
          </p:nvPr>
        </p:nvSpPr>
        <p:spPr/>
        <p:txBody>
          <a:bodyPr/>
          <a:lstStyle/>
          <a:p>
            <a:pPr defTabSz="792000"/>
            <a:r>
              <a:rPr lang="en-US" dirty="0" err="1"/>
              <a:t>Lektion</a:t>
            </a:r>
            <a:r>
              <a:rPr lang="en-US" dirty="0"/>
              <a:t> 1-3: 	Teori</a:t>
            </a:r>
          </a:p>
          <a:p>
            <a:pPr defTabSz="792000"/>
            <a:r>
              <a:rPr lang="en-US" dirty="0" err="1"/>
              <a:t>Lektion</a:t>
            </a:r>
            <a:r>
              <a:rPr lang="en-US" dirty="0"/>
              <a:t> 4: 	Intro </a:t>
            </a:r>
            <a:r>
              <a:rPr lang="en-US" dirty="0" err="1"/>
              <a:t>til</a:t>
            </a:r>
            <a:r>
              <a:rPr lang="en-US" dirty="0"/>
              <a:t> engineering </a:t>
            </a:r>
            <a:r>
              <a:rPr lang="en-US" dirty="0" err="1"/>
              <a:t>designprocessen</a:t>
            </a:r>
            <a:r>
              <a:rPr lang="en-US" dirty="0"/>
              <a:t> </a:t>
            </a:r>
            <a:r>
              <a:rPr lang="en-US" dirty="0" err="1"/>
              <a:t>og</a:t>
            </a:r>
            <a:r>
              <a:rPr lang="en-US" dirty="0"/>
              <a:t> </a:t>
            </a:r>
            <a:r>
              <a:rPr lang="en-US" dirty="0" err="1"/>
              <a:t>opgave</a:t>
            </a:r>
            <a:endParaRPr lang="en-US" dirty="0"/>
          </a:p>
          <a:p>
            <a:pPr defTabSz="792000"/>
            <a:r>
              <a:rPr lang="en-US" dirty="0" err="1"/>
              <a:t>Lektion</a:t>
            </a:r>
            <a:r>
              <a:rPr lang="en-US" dirty="0"/>
              <a:t> 5:	</a:t>
            </a:r>
            <a:r>
              <a:rPr lang="en-US" dirty="0" err="1"/>
              <a:t>Eksperimenter</a:t>
            </a:r>
            <a:endParaRPr lang="en-US" dirty="0"/>
          </a:p>
          <a:p>
            <a:pPr defTabSz="792000"/>
            <a:r>
              <a:rPr lang="en-US" dirty="0" err="1"/>
              <a:t>Lektion</a:t>
            </a:r>
            <a:r>
              <a:rPr lang="en-US" dirty="0"/>
              <a:t> 6: </a:t>
            </a:r>
            <a:r>
              <a:rPr lang="en-US"/>
              <a:t>	Idegenerering</a:t>
            </a:r>
            <a:endParaRPr lang="en-US" dirty="0"/>
          </a:p>
          <a:p>
            <a:pPr defTabSz="792000"/>
            <a:r>
              <a:rPr lang="en-US" dirty="0" err="1"/>
              <a:t>Lektion</a:t>
            </a:r>
            <a:r>
              <a:rPr lang="en-US" dirty="0"/>
              <a:t> 7:	</a:t>
            </a:r>
            <a:r>
              <a:rPr lang="en-US" dirty="0" err="1"/>
              <a:t>Produktudvikling</a:t>
            </a:r>
            <a:endParaRPr lang="en-US" dirty="0"/>
          </a:p>
          <a:p>
            <a:pPr defTabSz="792000"/>
            <a:r>
              <a:rPr lang="en-US" dirty="0" err="1"/>
              <a:t>Lektion</a:t>
            </a:r>
            <a:r>
              <a:rPr lang="en-US" dirty="0"/>
              <a:t> 8:	</a:t>
            </a:r>
            <a:r>
              <a:rPr lang="en-US" dirty="0" err="1"/>
              <a:t>Konstruktion</a:t>
            </a:r>
            <a:endParaRPr lang="en-US" dirty="0"/>
          </a:p>
          <a:p>
            <a:pPr defTabSz="792000"/>
            <a:r>
              <a:rPr lang="en-US" dirty="0" err="1"/>
              <a:t>Lektion</a:t>
            </a:r>
            <a:r>
              <a:rPr lang="en-US" dirty="0"/>
              <a:t> 9: 	Test </a:t>
            </a:r>
            <a:r>
              <a:rPr lang="en-US" dirty="0" err="1"/>
              <a:t>og</a:t>
            </a:r>
            <a:r>
              <a:rPr lang="en-US" dirty="0"/>
              <a:t> </a:t>
            </a:r>
            <a:r>
              <a:rPr lang="en-US" dirty="0" err="1"/>
              <a:t>forbedringer</a:t>
            </a:r>
            <a:endParaRPr lang="en-US" dirty="0"/>
          </a:p>
          <a:p>
            <a:pPr defTabSz="792000"/>
            <a:r>
              <a:rPr lang="en-US" dirty="0" err="1"/>
              <a:t>Lektion</a:t>
            </a:r>
            <a:r>
              <a:rPr lang="en-US" dirty="0"/>
              <a:t> 10:	</a:t>
            </a:r>
            <a:r>
              <a:rPr lang="en-US" dirty="0" err="1"/>
              <a:t>Præsentation</a:t>
            </a:r>
            <a:r>
              <a:rPr lang="en-US" dirty="0"/>
              <a:t> </a:t>
            </a:r>
          </a:p>
          <a:p>
            <a:pPr marL="720000" indent="-720000" defTabSz="792000"/>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44616592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D6616F-5F85-F4D2-A6B3-83BE2288E1E6}"/>
              </a:ext>
            </a:extLst>
          </p:cNvPr>
          <p:cNvSpPr>
            <a:spLocks noGrp="1"/>
          </p:cNvSpPr>
          <p:nvPr>
            <p:ph type="title"/>
          </p:nvPr>
        </p:nvSpPr>
        <p:spPr/>
        <p:txBody>
          <a:bodyPr/>
          <a:lstStyle/>
          <a:p>
            <a:r>
              <a:rPr lang="da-DK" dirty="0"/>
              <a:t>Engineering-poster</a:t>
            </a:r>
          </a:p>
        </p:txBody>
      </p:sp>
      <p:sp>
        <p:nvSpPr>
          <p:cNvPr id="3" name="Pladsholder til indhold 2">
            <a:extLst>
              <a:ext uri="{FF2B5EF4-FFF2-40B4-BE49-F238E27FC236}">
                <a16:creationId xmlns:a16="http://schemas.microsoft.com/office/drawing/2014/main" id="{71F42141-42D4-9CF4-E42B-07C278642B95}"/>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Der anvendes </a:t>
            </a:r>
            <a:r>
              <a:rPr lang="da-DK" sz="1800">
                <a:latin typeface="Segoe UI" panose="020B0502040204020203" pitchFamily="34" charset="0"/>
                <a:cs typeface="Segoe UI" panose="020B0502040204020203" pitchFamily="34" charset="0"/>
              </a:rPr>
              <a:t>5 min </a:t>
            </a:r>
            <a:r>
              <a:rPr lang="da-DK" sz="1800" dirty="0">
                <a:latin typeface="Segoe UI" panose="020B0502040204020203" pitchFamily="34" charset="0"/>
                <a:cs typeface="Segoe UI" panose="020B0502040204020203" pitchFamily="34" charset="0"/>
              </a:rPr>
              <a:t>på at opdatere gruppens engineering-poster. </a:t>
            </a:r>
          </a:p>
          <a:p>
            <a:r>
              <a:rPr lang="da-DK" sz="1800">
                <a:latin typeface="Segoe UI" panose="020B0502040204020203" pitchFamily="34" charset="0"/>
                <a:cs typeface="Segoe UI" panose="020B0502040204020203" pitchFamily="34" charset="0"/>
              </a:rPr>
              <a:t>Hvilken </a:t>
            </a:r>
            <a:r>
              <a:rPr lang="da-DK" sz="1800" dirty="0">
                <a:latin typeface="Segoe UI" panose="020B0502040204020203" pitchFamily="34" charset="0"/>
                <a:cs typeface="Segoe UI" panose="020B0502040204020203" pitchFamily="34" charset="0"/>
              </a:rPr>
              <a:t>ny viden har I fået?</a:t>
            </a:r>
          </a:p>
          <a:p>
            <a:r>
              <a:rPr lang="da-DK" sz="1800" dirty="0">
                <a:latin typeface="Segoe UI" panose="020B0502040204020203" pitchFamily="34" charset="0"/>
                <a:cs typeface="Segoe UI" panose="020B0502040204020203" pitchFamily="34" charset="0"/>
              </a:rPr>
              <a:t>Indsæt billeder/skitser af jeres løsningsforslag fra arbejdstegningen.</a:t>
            </a: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4" name="Billede 3">
            <a:extLst>
              <a:ext uri="{FF2B5EF4-FFF2-40B4-BE49-F238E27FC236}">
                <a16:creationId xmlns:a16="http://schemas.microsoft.com/office/drawing/2014/main" id="{FA94E0FE-DA69-C453-138C-C4AFF8A4A41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955937" y="1375960"/>
            <a:ext cx="3177503" cy="4490899"/>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405457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88D9F-1253-3875-EA07-3D46901775F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E037D83-4B3B-9CD9-9B5C-56501BB11D31}"/>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7</a:t>
            </a:r>
          </a:p>
        </p:txBody>
      </p:sp>
      <p:sp>
        <p:nvSpPr>
          <p:cNvPr id="3" name="Pladsholder til indhold 2">
            <a:extLst>
              <a:ext uri="{FF2B5EF4-FFF2-40B4-BE49-F238E27FC236}">
                <a16:creationId xmlns:a16="http://schemas.microsoft.com/office/drawing/2014/main" id="{7E5A38F2-7BA4-E597-5AA6-5CA30DB8B85B}"/>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C4D33A6B-1D98-4935-128A-AF21FF9B73B1}"/>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69ED8B34-CBE0-6538-EDBB-A713CF9D521E}"/>
              </a:ext>
            </a:extLst>
          </p:cNvPr>
          <p:cNvSpPr txBox="1"/>
          <p:nvPr/>
        </p:nvSpPr>
        <p:spPr>
          <a:xfrm>
            <a:off x="2825750" y="2129843"/>
            <a:ext cx="6540500" cy="1569660"/>
          </a:xfrm>
          <a:prstGeom prst="rect">
            <a:avLst/>
          </a:prstGeom>
          <a:noFill/>
        </p:spPr>
        <p:txBody>
          <a:bodyPr wrap="square" rtlCol="0">
            <a:spAutoFit/>
          </a:bodyPr>
          <a:lstStyle/>
          <a:p>
            <a:pPr marL="342900" indent="-180000" algn="ctr">
              <a:buFont typeface="Arial" panose="020B0604020202020204" pitchFamily="34" charset="0"/>
              <a:buChar char="•"/>
            </a:pPr>
            <a:r>
              <a:rPr lang="da-DK" sz="2400" dirty="0">
                <a:latin typeface="Segoe UI" panose="020B0502040204020203" pitchFamily="34" charset="0"/>
                <a:cs typeface="Segoe UI" panose="020B0502040204020203" pitchFamily="34" charset="0"/>
              </a:rPr>
              <a:t>Produktudvikling</a:t>
            </a:r>
            <a:br>
              <a:rPr lang="da-DK" sz="2400" dirty="0">
                <a:latin typeface="Segoe UI" panose="020B0502040204020203" pitchFamily="34" charset="0"/>
                <a:cs typeface="Segoe UI" panose="020B0502040204020203" pitchFamily="34" charset="0"/>
              </a:rPr>
            </a:br>
            <a:br>
              <a:rPr lang="da-DK" sz="2400" dirty="0">
                <a:latin typeface="Segoe UI" panose="020B0502040204020203" pitchFamily="34" charset="0"/>
                <a:cs typeface="Segoe UI" panose="020B0502040204020203" pitchFamily="34" charset="0"/>
              </a:rPr>
            </a:br>
            <a:endParaRPr lang="da-DK" sz="2400" dirty="0">
              <a:latin typeface="Segoe UI" panose="020B0502040204020203" pitchFamily="34" charset="0"/>
              <a:cs typeface="Segoe UI" panose="020B0502040204020203" pitchFamily="34" charset="0"/>
            </a:endParaRPr>
          </a:p>
          <a:p>
            <a:pPr algn="ct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22756692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E00AC-65F7-2286-BFDE-4AD497FAA59B}"/>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F319AC4E-C3FB-81C4-C16B-588E6B46C85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5325"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EAF72BBA-79BD-406E-BC96-642B685FE1A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4E938E2F-0447-D91E-1AD9-65A56AFE2AD6}"/>
              </a:ext>
            </a:extLst>
          </p:cNvPr>
          <p:cNvSpPr>
            <a:spLocks noGrp="1"/>
          </p:cNvSpPr>
          <p:nvPr>
            <p:ph type="title"/>
          </p:nvPr>
        </p:nvSpPr>
        <p:spPr>
          <a:xfrm>
            <a:off x="695325" y="294791"/>
            <a:ext cx="11028290" cy="983209"/>
          </a:xfrm>
        </p:spPr>
        <p:txBody>
          <a:bodyPr/>
          <a:lstStyle/>
          <a:p>
            <a:r>
              <a:rPr lang="da-DK" dirty="0"/>
              <a:t>Metodekort: Læg en plan</a:t>
            </a:r>
          </a:p>
        </p:txBody>
      </p:sp>
    </p:spTree>
    <p:extLst>
      <p:ext uri="{BB962C8B-B14F-4D97-AF65-F5344CB8AC3E}">
        <p14:creationId xmlns:p14="http://schemas.microsoft.com/office/powerpoint/2010/main" val="203785146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69966-EE54-3070-7919-51DD3C819632}"/>
            </a:ext>
          </a:extLst>
        </p:cNvPr>
        <p:cNvGrpSpPr/>
        <p:nvPr/>
      </p:nvGrpSpPr>
      <p:grpSpPr>
        <a:xfrm>
          <a:off x="0" y="0"/>
          <a:ext cx="0" cy="0"/>
          <a:chOff x="0" y="0"/>
          <a:chExt cx="0" cy="0"/>
        </a:xfrm>
      </p:grpSpPr>
      <p:pic>
        <p:nvPicPr>
          <p:cNvPr id="4" name="Billede 3">
            <a:extLst>
              <a:ext uri="{FF2B5EF4-FFF2-40B4-BE49-F238E27FC236}">
                <a16:creationId xmlns:a16="http://schemas.microsoft.com/office/drawing/2014/main" id="{48E00B37-F436-FE44-96CC-DDF004EE97B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5325"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pic>
        <p:nvPicPr>
          <p:cNvPr id="5" name="Billede 4">
            <a:extLst>
              <a:ext uri="{FF2B5EF4-FFF2-40B4-BE49-F238E27FC236}">
                <a16:creationId xmlns:a16="http://schemas.microsoft.com/office/drawing/2014/main" id="{34B93E64-1E04-4B2B-FC23-1A5D5874935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185657" y="1382079"/>
            <a:ext cx="3177503" cy="4490898"/>
          </a:xfrm>
          <a:prstGeom prst="rect">
            <a:avLst/>
          </a:prstGeom>
          <a:ln w="3175">
            <a:solidFill>
              <a:schemeClr val="tx1"/>
            </a:solidFill>
          </a:ln>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78EB74BE-EFEC-E62F-0A95-86866E850AF6}"/>
              </a:ext>
            </a:extLst>
          </p:cNvPr>
          <p:cNvSpPr>
            <a:spLocks noGrp="1"/>
          </p:cNvSpPr>
          <p:nvPr>
            <p:ph type="title"/>
          </p:nvPr>
        </p:nvSpPr>
        <p:spPr>
          <a:xfrm>
            <a:off x="695325" y="294791"/>
            <a:ext cx="11028290" cy="983209"/>
          </a:xfrm>
        </p:spPr>
        <p:txBody>
          <a:bodyPr/>
          <a:lstStyle/>
          <a:p>
            <a:r>
              <a:rPr lang="da-DK" dirty="0"/>
              <a:t>Metodekort: Læg en plan</a:t>
            </a:r>
          </a:p>
        </p:txBody>
      </p:sp>
    </p:spTree>
    <p:extLst>
      <p:ext uri="{BB962C8B-B14F-4D97-AF65-F5344CB8AC3E}">
        <p14:creationId xmlns:p14="http://schemas.microsoft.com/office/powerpoint/2010/main" val="198375659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D75454C-0C48-7097-2B4B-55A6E4001132}"/>
              </a:ext>
            </a:extLst>
          </p:cNvPr>
          <p:cNvSpPr>
            <a:spLocks noGrp="1"/>
          </p:cNvSpPr>
          <p:nvPr>
            <p:ph type="title"/>
          </p:nvPr>
        </p:nvSpPr>
        <p:spPr/>
        <p:txBody>
          <a:bodyPr/>
          <a:lstStyle/>
          <a:p>
            <a:r>
              <a:rPr lang="da-DK" dirty="0"/>
              <a:t>Materialer</a:t>
            </a:r>
          </a:p>
        </p:txBody>
      </p:sp>
      <p:sp>
        <p:nvSpPr>
          <p:cNvPr id="5" name="Pladsholder til indhold 4">
            <a:extLst>
              <a:ext uri="{FF2B5EF4-FFF2-40B4-BE49-F238E27FC236}">
                <a16:creationId xmlns:a16="http://schemas.microsoft.com/office/drawing/2014/main" id="{EBBBA0AC-9BDE-7221-AD55-D083F4027057}"/>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Find </a:t>
            </a:r>
            <a:r>
              <a:rPr lang="da-DK" sz="1800">
                <a:latin typeface="Segoe UI" panose="020B0502040204020203" pitchFamily="34" charset="0"/>
                <a:cs typeface="Segoe UI" panose="020B0502040204020203" pitchFamily="34" charset="0"/>
              </a:rPr>
              <a:t>de materialer, </a:t>
            </a:r>
            <a:r>
              <a:rPr lang="da-DK" sz="1800" dirty="0">
                <a:latin typeface="Segoe UI" panose="020B0502040204020203" pitchFamily="34" charset="0"/>
                <a:cs typeface="Segoe UI" panose="020B0502040204020203" pitchFamily="34" charset="0"/>
              </a:rPr>
              <a:t>I skal anvende til jeres prototype.</a:t>
            </a:r>
          </a:p>
          <a:p>
            <a:r>
              <a:rPr lang="da-DK" sz="1800" dirty="0">
                <a:latin typeface="Segoe UI" panose="020B0502040204020203" pitchFamily="34" charset="0"/>
                <a:cs typeface="Segoe UI" panose="020B0502040204020203" pitchFamily="34" charset="0"/>
              </a:rPr>
              <a:t>Bestil evt. </a:t>
            </a:r>
            <a:r>
              <a:rPr lang="da-DK" sz="1800">
                <a:latin typeface="Segoe UI" panose="020B0502040204020203" pitchFamily="34" charset="0"/>
                <a:cs typeface="Segoe UI" panose="020B0502040204020203" pitchFamily="34" charset="0"/>
              </a:rPr>
              <a:t>de materialer, </a:t>
            </a:r>
            <a:r>
              <a:rPr lang="da-DK" sz="1800" dirty="0">
                <a:latin typeface="Segoe UI" panose="020B0502040204020203" pitchFamily="34" charset="0"/>
                <a:cs typeface="Segoe UI" panose="020B0502040204020203" pitchFamily="34" charset="0"/>
              </a:rPr>
              <a:t>I mangler.</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98754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6E736-1107-717C-7AC6-987A72FFA92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1ABA98-0355-B90F-6C01-997FF0D09C3C}"/>
              </a:ext>
            </a:extLst>
          </p:cNvPr>
          <p:cNvSpPr>
            <a:spLocks noGrp="1"/>
          </p:cNvSpPr>
          <p:nvPr>
            <p:ph type="title"/>
          </p:nvPr>
        </p:nvSpPr>
        <p:spPr/>
        <p:txBody>
          <a:bodyPr/>
          <a:lstStyle/>
          <a:p>
            <a:r>
              <a:rPr lang="da-DK" dirty="0"/>
              <a:t>Engineering-poster</a:t>
            </a:r>
          </a:p>
        </p:txBody>
      </p:sp>
      <p:sp>
        <p:nvSpPr>
          <p:cNvPr id="3" name="Pladsholder til indhold 2">
            <a:extLst>
              <a:ext uri="{FF2B5EF4-FFF2-40B4-BE49-F238E27FC236}">
                <a16:creationId xmlns:a16="http://schemas.microsoft.com/office/drawing/2014/main" id="{BB851F7F-E4ED-55FD-B563-A340D203C175}"/>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Der anvendes </a:t>
            </a:r>
            <a:r>
              <a:rPr lang="da-DK" sz="1800">
                <a:latin typeface="Segoe UI" panose="020B0502040204020203" pitchFamily="34" charset="0"/>
                <a:cs typeface="Segoe UI" panose="020B0502040204020203" pitchFamily="34" charset="0"/>
              </a:rPr>
              <a:t>5 min </a:t>
            </a:r>
            <a:r>
              <a:rPr lang="da-DK" sz="1800" dirty="0">
                <a:latin typeface="Segoe UI" panose="020B0502040204020203" pitchFamily="34" charset="0"/>
                <a:cs typeface="Segoe UI" panose="020B0502040204020203" pitchFamily="34" charset="0"/>
              </a:rPr>
              <a:t>på at opdatere gruppens engineering-poster. </a:t>
            </a: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CBF926B6-381E-8585-1E3E-AF3A19292AB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955937" y="1375960"/>
            <a:ext cx="3177503" cy="4490899"/>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0887215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E0731-BE3E-A559-3207-F8802915722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4983F49-28EC-5BEE-A655-DC0C3DDD910E}"/>
              </a:ext>
            </a:extLst>
          </p:cNvPr>
          <p:cNvSpPr txBox="1">
            <a:spLocks/>
          </p:cNvSpPr>
          <p:nvPr/>
        </p:nvSpPr>
        <p:spPr>
          <a:xfrm>
            <a:off x="1381696" y="69906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8</a:t>
            </a:r>
          </a:p>
        </p:txBody>
      </p:sp>
      <p:sp>
        <p:nvSpPr>
          <p:cNvPr id="3" name="Pladsholder til indhold 2">
            <a:extLst>
              <a:ext uri="{FF2B5EF4-FFF2-40B4-BE49-F238E27FC236}">
                <a16:creationId xmlns:a16="http://schemas.microsoft.com/office/drawing/2014/main" id="{BA13EE93-57B5-E9F6-0269-582DCC1E0F3C}"/>
              </a:ext>
            </a:extLst>
          </p:cNvPr>
          <p:cNvSpPr txBox="1">
            <a:spLocks/>
          </p:cNvSpPr>
          <p:nvPr/>
        </p:nvSpPr>
        <p:spPr>
          <a:xfrm>
            <a:off x="1478604" y="302780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A1A13B75-F9FF-027B-1F9E-7B0EA71DE30F}"/>
              </a:ext>
            </a:extLst>
          </p:cNvPr>
          <p:cNvSpPr>
            <a:spLocks noGrp="1"/>
          </p:cNvSpPr>
          <p:nvPr>
            <p:ph type="title"/>
          </p:nvPr>
        </p:nvSpPr>
        <p:spPr>
          <a:xfrm>
            <a:off x="695325" y="155095"/>
            <a:ext cx="10801350" cy="923183"/>
          </a:xfrm>
        </p:spPr>
        <p:txBody>
          <a:bodyPr/>
          <a:lstStyle/>
          <a:p>
            <a:endParaRPr lang="da-DK"/>
          </a:p>
        </p:txBody>
      </p:sp>
      <p:sp>
        <p:nvSpPr>
          <p:cNvPr id="4" name="Tekstfelt 3">
            <a:extLst>
              <a:ext uri="{FF2B5EF4-FFF2-40B4-BE49-F238E27FC236}">
                <a16:creationId xmlns:a16="http://schemas.microsoft.com/office/drawing/2014/main" id="{7D232685-E762-8C77-B96D-1EE81D52819D}"/>
              </a:ext>
            </a:extLst>
          </p:cNvPr>
          <p:cNvSpPr txBox="1"/>
          <p:nvPr/>
        </p:nvSpPr>
        <p:spPr>
          <a:xfrm>
            <a:off x="2825750" y="2108903"/>
            <a:ext cx="6540500" cy="1569660"/>
          </a:xfrm>
          <a:prstGeom prst="rect">
            <a:avLst/>
          </a:prstGeom>
          <a:noFill/>
        </p:spPr>
        <p:txBody>
          <a:bodyPr wrap="square" rtlCol="0">
            <a:spAutoFit/>
          </a:bodyPr>
          <a:lstStyle/>
          <a:p>
            <a:pPr marL="342900" indent="-180000" algn="ctr">
              <a:buFont typeface="Arial" panose="020B0604020202020204" pitchFamily="34" charset="0"/>
              <a:buChar char="•"/>
            </a:pPr>
            <a:r>
              <a:rPr lang="da-DK" sz="2400" dirty="0">
                <a:latin typeface="Segoe UI" panose="020B0502040204020203" pitchFamily="34" charset="0"/>
                <a:cs typeface="Segoe UI" panose="020B0502040204020203" pitchFamily="34" charset="0"/>
              </a:rPr>
              <a:t>Konstruktion</a:t>
            </a:r>
            <a:br>
              <a:rPr lang="da-DK" sz="2400" dirty="0">
                <a:latin typeface="Segoe UI" panose="020B0502040204020203" pitchFamily="34" charset="0"/>
                <a:cs typeface="Segoe UI" panose="020B0502040204020203" pitchFamily="34" charset="0"/>
              </a:rPr>
            </a:br>
            <a:br>
              <a:rPr lang="da-DK" sz="2400" dirty="0">
                <a:latin typeface="Segoe UI" panose="020B0502040204020203" pitchFamily="34" charset="0"/>
                <a:cs typeface="Segoe UI" panose="020B0502040204020203" pitchFamily="34" charset="0"/>
              </a:rPr>
            </a:br>
            <a:endParaRPr lang="da-DK" sz="2400" dirty="0">
              <a:latin typeface="Segoe UI" panose="020B0502040204020203" pitchFamily="34" charset="0"/>
              <a:cs typeface="Segoe UI" panose="020B0502040204020203" pitchFamily="34" charset="0"/>
            </a:endParaRPr>
          </a:p>
          <a:p>
            <a:pPr algn="ct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2978456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8A1CECA-C5F2-041B-C7EA-7D6E75C9C5AF}"/>
              </a:ext>
            </a:extLst>
          </p:cNvPr>
          <p:cNvSpPr>
            <a:spLocks noGrp="1"/>
          </p:cNvSpPr>
          <p:nvPr>
            <p:ph type="title"/>
          </p:nvPr>
        </p:nvSpPr>
        <p:spPr/>
        <p:txBody>
          <a:bodyPr/>
          <a:lstStyle/>
          <a:p>
            <a:r>
              <a:rPr lang="da-DK" dirty="0"/>
              <a:t>Konstruktion</a:t>
            </a:r>
          </a:p>
        </p:txBody>
      </p:sp>
      <p:sp>
        <p:nvSpPr>
          <p:cNvPr id="4" name="Pladsholder til indhold 3">
            <a:extLst>
              <a:ext uri="{FF2B5EF4-FFF2-40B4-BE49-F238E27FC236}">
                <a16:creationId xmlns:a16="http://schemas.microsoft.com/office/drawing/2014/main" id="{26A7A42D-4929-4144-0F0C-7FADFB457ED5}"/>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I skal nu konstruere jeres prototype ud fra jeres arbejdstegning og </a:t>
            </a:r>
            <a:r>
              <a:rPr lang="da-DK" sz="1800">
                <a:latin typeface="Segoe UI" panose="020B0502040204020203" pitchFamily="34" charset="0"/>
                <a:cs typeface="Segoe UI" panose="020B0502040204020203" pitchFamily="34" charset="0"/>
              </a:rPr>
              <a:t>de materialer, </a:t>
            </a:r>
            <a:r>
              <a:rPr lang="da-DK" sz="1800" dirty="0">
                <a:latin typeface="Segoe UI" panose="020B0502040204020203" pitchFamily="34" charset="0"/>
                <a:cs typeface="Segoe UI" panose="020B0502040204020203" pitchFamily="34" charset="0"/>
              </a:rPr>
              <a:t>I har valgt.</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9932759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25C21-6BE4-28F2-E7B7-2A9EAD3AE64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35CCFFA-6551-4204-A484-2D1D8337618B}"/>
              </a:ext>
            </a:extLst>
          </p:cNvPr>
          <p:cNvSpPr>
            <a:spLocks noGrp="1"/>
          </p:cNvSpPr>
          <p:nvPr>
            <p:ph type="title"/>
          </p:nvPr>
        </p:nvSpPr>
        <p:spPr/>
        <p:txBody>
          <a:bodyPr/>
          <a:lstStyle/>
          <a:p>
            <a:r>
              <a:rPr lang="da-DK" dirty="0"/>
              <a:t>Engineering-poster</a:t>
            </a:r>
          </a:p>
        </p:txBody>
      </p:sp>
      <p:sp>
        <p:nvSpPr>
          <p:cNvPr id="3" name="Pladsholder til indhold 2">
            <a:extLst>
              <a:ext uri="{FF2B5EF4-FFF2-40B4-BE49-F238E27FC236}">
                <a16:creationId xmlns:a16="http://schemas.microsoft.com/office/drawing/2014/main" id="{94A6E708-79BC-0668-E04E-6CAAC5F5E019}"/>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Der anvendes </a:t>
            </a:r>
            <a:r>
              <a:rPr lang="da-DK" sz="1800">
                <a:latin typeface="Segoe UI" panose="020B0502040204020203" pitchFamily="34" charset="0"/>
                <a:cs typeface="Segoe UI" panose="020B0502040204020203" pitchFamily="34" charset="0"/>
              </a:rPr>
              <a:t>5 min </a:t>
            </a:r>
            <a:r>
              <a:rPr lang="da-DK" sz="1800" dirty="0">
                <a:latin typeface="Segoe UI" panose="020B0502040204020203" pitchFamily="34" charset="0"/>
                <a:cs typeface="Segoe UI" panose="020B0502040204020203" pitchFamily="34" charset="0"/>
              </a:rPr>
              <a:t>på at opdatere gruppens engineering-poster.</a:t>
            </a:r>
          </a:p>
          <a:p>
            <a:r>
              <a:rPr lang="da-DK" sz="1800" dirty="0">
                <a:latin typeface="Segoe UI" panose="020B0502040204020203" pitchFamily="34" charset="0"/>
                <a:cs typeface="Segoe UI" panose="020B0502040204020203" pitchFamily="34" charset="0"/>
              </a:rPr>
              <a:t>Indsæt billeder fra jeres arbejde med prototypen.</a:t>
            </a: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F5AF512F-9385-26AA-7C7D-988ED0FC1A9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955937" y="1375960"/>
            <a:ext cx="3177503" cy="4490899"/>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2891710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5760D-175E-413A-1A72-F51B6E793E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2FF30C7-8BCA-E959-00DB-BD0EFC9598B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9</a:t>
            </a:r>
          </a:p>
        </p:txBody>
      </p:sp>
      <p:sp>
        <p:nvSpPr>
          <p:cNvPr id="3" name="Pladsholder til indhold 2">
            <a:extLst>
              <a:ext uri="{FF2B5EF4-FFF2-40B4-BE49-F238E27FC236}">
                <a16:creationId xmlns:a16="http://schemas.microsoft.com/office/drawing/2014/main" id="{62DEAC21-A83E-4BF1-A1B8-CA4485D35E56}"/>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B377F9E6-B179-9B95-EC39-83E6C2BDBC48}"/>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1CCFA50-B939-8295-FD49-E783E1B2E0A2}"/>
              </a:ext>
            </a:extLst>
          </p:cNvPr>
          <p:cNvSpPr txBox="1"/>
          <p:nvPr/>
        </p:nvSpPr>
        <p:spPr>
          <a:xfrm>
            <a:off x="2825750" y="2129843"/>
            <a:ext cx="6540500" cy="907941"/>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400" dirty="0">
                <a:solidFill>
                  <a:srgbClr val="224B5A"/>
                </a:solidFill>
                <a:latin typeface="Segoe UI" panose="020B0502040204020203" pitchFamily="34" charset="0"/>
                <a:cs typeface="Segoe UI" panose="020B0502040204020203" pitchFamily="34" charset="0"/>
              </a:rPr>
              <a:t>Test og forbedringer </a:t>
            </a:r>
            <a:endParaRPr lang="da-DK" sz="2400" dirty="0">
              <a:latin typeface="Segoe UI" panose="020B0502040204020203" pitchFamily="34" charset="0"/>
              <a:cs typeface="Segoe UI" panose="020B0502040204020203" pitchFamily="34" charset="0"/>
            </a:endParaRPr>
          </a:p>
          <a:p>
            <a:pPr marL="342900" indent="-342900" algn="ctr">
              <a:buFont typeface="Arial" panose="020B0604020202020204" pitchFamily="34" charset="0"/>
              <a:buChar char="•"/>
            </a:pP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929587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14AD4-2541-F444-333F-879E561952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5B9F14-EDDD-B3FC-5C3E-A172B114201B}"/>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1-3</a:t>
            </a:r>
          </a:p>
        </p:txBody>
      </p:sp>
      <p:sp>
        <p:nvSpPr>
          <p:cNvPr id="3" name="Pladsholder til indhold 2">
            <a:extLst>
              <a:ext uri="{FF2B5EF4-FFF2-40B4-BE49-F238E27FC236}">
                <a16:creationId xmlns:a16="http://schemas.microsoft.com/office/drawing/2014/main" id="{3DD54B90-B9B0-C01D-D23B-3FE23F33508C}"/>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772665A8-08C9-28E3-FD1F-CB220EC81267}"/>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F663D2AF-8187-483E-604F-5BE30CE992C2}"/>
              </a:ext>
            </a:extLst>
          </p:cNvPr>
          <p:cNvSpPr txBox="1"/>
          <p:nvPr/>
        </p:nvSpPr>
        <p:spPr>
          <a:xfrm>
            <a:off x="2695898" y="2122407"/>
            <a:ext cx="6646126" cy="846386"/>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400" dirty="0">
                <a:latin typeface="Segoe UI" panose="020B0502040204020203" pitchFamily="34" charset="0"/>
                <a:cs typeface="Segoe UI" panose="020B0502040204020203" pitchFamily="34" charset="0"/>
              </a:rPr>
              <a:t>Teori</a:t>
            </a:r>
          </a:p>
          <a:p>
            <a:endParaRPr lang="da-DK" sz="20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7464147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CFF2A44-9CDA-588E-A928-F2EB8C83F243}"/>
              </a:ext>
            </a:extLst>
          </p:cNvPr>
          <p:cNvSpPr>
            <a:spLocks noGrp="1"/>
          </p:cNvSpPr>
          <p:nvPr>
            <p:ph type="title"/>
          </p:nvPr>
        </p:nvSpPr>
        <p:spPr/>
        <p:txBody>
          <a:bodyPr/>
          <a:lstStyle/>
          <a:p>
            <a:r>
              <a:rPr lang="da-DK" dirty="0"/>
              <a:t>Forbedre</a:t>
            </a:r>
          </a:p>
        </p:txBody>
      </p:sp>
      <p:sp>
        <p:nvSpPr>
          <p:cNvPr id="4" name="Pladsholder til indhold 3">
            <a:extLst>
              <a:ext uri="{FF2B5EF4-FFF2-40B4-BE49-F238E27FC236}">
                <a16:creationId xmlns:a16="http://schemas.microsoft.com/office/drawing/2014/main" id="{AA276EF7-75C5-0F48-FC74-46A102C89313}"/>
              </a:ext>
            </a:extLst>
          </p:cNvPr>
          <p:cNvSpPr>
            <a:spLocks noGrp="1"/>
          </p:cNvSpPr>
          <p:nvPr>
            <p:ph idx="1"/>
          </p:nvPr>
        </p:nvSpPr>
        <p:spPr/>
        <p:txBody>
          <a:bodyPr/>
          <a:lstStyle/>
          <a:p>
            <a:pPr marL="0" indent="0">
              <a:buNone/>
            </a:pPr>
            <a:r>
              <a:rPr lang="da-DK" sz="1600" b="1" dirty="0">
                <a:latin typeface="Segoe UI" panose="020B0502040204020203" pitchFamily="34" charset="0"/>
                <a:cs typeface="Segoe UI" panose="020B0502040204020203" pitchFamily="34" charset="0"/>
              </a:rPr>
              <a:t>Test:</a:t>
            </a:r>
          </a:p>
          <a:p>
            <a:r>
              <a:rPr lang="da-DK" sz="1600" dirty="0">
                <a:latin typeface="Segoe UI" panose="020B0502040204020203" pitchFamily="34" charset="0"/>
                <a:cs typeface="Segoe UI" panose="020B0502040204020203" pitchFamily="34" charset="0"/>
              </a:rPr>
              <a:t>Hvordan måler I effektiviteten af jeres prototype? </a:t>
            </a:r>
          </a:p>
          <a:p>
            <a:r>
              <a:rPr lang="da-DK" sz="1600">
                <a:latin typeface="Segoe UI" panose="020B0502040204020203" pitchFamily="34" charset="0"/>
                <a:cs typeface="Segoe UI" panose="020B0502040204020203" pitchFamily="34" charset="0"/>
              </a:rPr>
              <a:t>Hvilke parametre </a:t>
            </a:r>
            <a:r>
              <a:rPr lang="da-DK" sz="1600" dirty="0">
                <a:latin typeface="Segoe UI" panose="020B0502040204020203" pitchFamily="34" charset="0"/>
                <a:cs typeface="Segoe UI" panose="020B0502040204020203" pitchFamily="34" charset="0"/>
              </a:rPr>
              <a:t>vil I måle på?</a:t>
            </a:r>
          </a:p>
          <a:p>
            <a:endParaRPr lang="da-DK" sz="1600" dirty="0">
              <a:latin typeface="Segoe UI" panose="020B0502040204020203" pitchFamily="34" charset="0"/>
              <a:cs typeface="Segoe UI" panose="020B0502040204020203" pitchFamily="34" charset="0"/>
            </a:endParaRPr>
          </a:p>
          <a:p>
            <a:pPr marL="0" indent="0">
              <a:buNone/>
            </a:pPr>
            <a:r>
              <a:rPr lang="da-DK" sz="1600" b="1" dirty="0">
                <a:latin typeface="Segoe UI" panose="020B0502040204020203" pitchFamily="34" charset="0"/>
                <a:cs typeface="Segoe UI" panose="020B0502040204020203" pitchFamily="34" charset="0"/>
              </a:rPr>
              <a:t>Forbedringer:</a:t>
            </a:r>
          </a:p>
          <a:p>
            <a:r>
              <a:rPr lang="da-DK" sz="1600" dirty="0">
                <a:latin typeface="Segoe UI" panose="020B0502040204020203" pitchFamily="34" charset="0"/>
                <a:cs typeface="Segoe UI" panose="020B0502040204020203" pitchFamily="34" charset="0"/>
              </a:rPr>
              <a:t>Hvad kan gøres bedre? </a:t>
            </a:r>
          </a:p>
          <a:p>
            <a:endParaRPr lang="da-DK" sz="16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822981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7DE46-AB40-49B5-31FE-FFCF96C400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714FF37-76BE-8087-7A4D-303D0548EB65}"/>
              </a:ext>
            </a:extLst>
          </p:cNvPr>
          <p:cNvSpPr>
            <a:spLocks noGrp="1"/>
          </p:cNvSpPr>
          <p:nvPr>
            <p:ph type="title"/>
          </p:nvPr>
        </p:nvSpPr>
        <p:spPr/>
        <p:txBody>
          <a:bodyPr/>
          <a:lstStyle/>
          <a:p>
            <a:r>
              <a:rPr lang="da-DK" dirty="0"/>
              <a:t>Engineering-poster</a:t>
            </a:r>
          </a:p>
        </p:txBody>
      </p:sp>
      <p:sp>
        <p:nvSpPr>
          <p:cNvPr id="3" name="Pladsholder til indhold 2">
            <a:extLst>
              <a:ext uri="{FF2B5EF4-FFF2-40B4-BE49-F238E27FC236}">
                <a16:creationId xmlns:a16="http://schemas.microsoft.com/office/drawing/2014/main" id="{9F29B4CB-2F8E-87F2-A187-37042B213E25}"/>
              </a:ext>
            </a:extLst>
          </p:cNvPr>
          <p:cNvSpPr>
            <a:spLocks noGrp="1"/>
          </p:cNvSpPr>
          <p:nvPr>
            <p:ph idx="1"/>
          </p:nvPr>
        </p:nvSpPr>
        <p:spPr>
          <a:xfrm>
            <a:off x="695326" y="1332000"/>
            <a:ext cx="6701650" cy="4248000"/>
          </a:xfrm>
        </p:spPr>
        <p:txBody>
          <a:bodyPr/>
          <a:lstStyle/>
          <a:p>
            <a:r>
              <a:rPr lang="da-DK" sz="1800" dirty="0">
                <a:latin typeface="Segoe UI" panose="020B0502040204020203" pitchFamily="34" charset="0"/>
                <a:cs typeface="Segoe UI" panose="020B0502040204020203" pitchFamily="34" charset="0"/>
              </a:rPr>
              <a:t>Der anvendes </a:t>
            </a:r>
            <a:r>
              <a:rPr lang="da-DK" sz="1800">
                <a:latin typeface="Segoe UI" panose="020B0502040204020203" pitchFamily="34" charset="0"/>
                <a:cs typeface="Segoe UI" panose="020B0502040204020203" pitchFamily="34" charset="0"/>
              </a:rPr>
              <a:t>10 min </a:t>
            </a:r>
            <a:r>
              <a:rPr lang="da-DK" sz="1800" dirty="0">
                <a:latin typeface="Segoe UI" panose="020B0502040204020203" pitchFamily="34" charset="0"/>
                <a:cs typeface="Segoe UI" panose="020B0502040204020203" pitchFamily="34" charset="0"/>
              </a:rPr>
              <a:t>på at færdiggøre gruppens engineering-poster.</a:t>
            </a:r>
          </a:p>
          <a:p>
            <a:r>
              <a:rPr lang="da-DK" sz="1800" dirty="0">
                <a:latin typeface="Segoe UI" panose="020B0502040204020203" pitchFamily="34" charset="0"/>
                <a:cs typeface="Segoe UI" panose="020B0502040204020203" pitchFamily="34" charset="0"/>
              </a:rPr>
              <a:t>Indsæt billeder fra jeres arbejde med prototypen.</a:t>
            </a:r>
          </a:p>
          <a:p>
            <a:r>
              <a:rPr lang="da-DK" sz="1800">
                <a:latin typeface="Segoe UI" panose="020B0502040204020203" pitchFamily="34" charset="0"/>
                <a:cs typeface="Segoe UI" panose="020B0502040204020203" pitchFamily="34" charset="0"/>
              </a:rPr>
              <a:t>Beskriv, </a:t>
            </a:r>
            <a:r>
              <a:rPr lang="da-DK" sz="1800" dirty="0">
                <a:latin typeface="Segoe UI" panose="020B0502040204020203" pitchFamily="34" charset="0"/>
                <a:cs typeface="Segoe UI" panose="020B0502040204020203" pitchFamily="34" charset="0"/>
              </a:rPr>
              <a:t>hvordan I har forbedret jeres prototype.</a:t>
            </a:r>
          </a:p>
          <a:p>
            <a:r>
              <a:rPr lang="da-DK" sz="1800" dirty="0">
                <a:latin typeface="Segoe UI" panose="020B0502040204020203" pitchFamily="34" charset="0"/>
                <a:cs typeface="Segoe UI" panose="020B0502040204020203" pitchFamily="34" charset="0"/>
              </a:rPr>
              <a:t>Udfyld jeres vision for produktet. </a:t>
            </a:r>
          </a:p>
          <a:p>
            <a:r>
              <a:rPr lang="da-DK" sz="1800" dirty="0">
                <a:latin typeface="Segoe UI" panose="020B0502040204020203" pitchFamily="34" charset="0"/>
                <a:cs typeface="Segoe UI" panose="020B0502040204020203" pitchFamily="34" charset="0"/>
              </a:rPr>
              <a:t>Kan </a:t>
            </a:r>
            <a:r>
              <a:rPr lang="da-DK" sz="1800">
                <a:latin typeface="Segoe UI" panose="020B0502040204020203" pitchFamily="34" charset="0"/>
                <a:cs typeface="Segoe UI" panose="020B0502040204020203" pitchFamily="34" charset="0"/>
              </a:rPr>
              <a:t>produktet løse </a:t>
            </a:r>
            <a:r>
              <a:rPr lang="da-DK" sz="1800" dirty="0">
                <a:latin typeface="Segoe UI" panose="020B0502040204020203" pitchFamily="34" charset="0"/>
                <a:cs typeface="Segoe UI" panose="020B0502040204020203" pitchFamily="34" charset="0"/>
              </a:rPr>
              <a:t>udfordringen?</a:t>
            </a:r>
          </a:p>
          <a:p>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pic>
        <p:nvPicPr>
          <p:cNvPr id="5" name="Billede 4">
            <a:extLst>
              <a:ext uri="{FF2B5EF4-FFF2-40B4-BE49-F238E27FC236}">
                <a16:creationId xmlns:a16="http://schemas.microsoft.com/office/drawing/2014/main" id="{BCE36610-D30C-C66D-A989-0001B9ABD00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955937" y="1375960"/>
            <a:ext cx="3177503" cy="4490899"/>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11240743"/>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18A29-AC70-2CC2-34F0-B8CFAA3DF6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BEF9CA-5774-C111-CE93-BED4E27171F8}"/>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10</a:t>
            </a:r>
          </a:p>
        </p:txBody>
      </p:sp>
      <p:sp>
        <p:nvSpPr>
          <p:cNvPr id="3" name="Pladsholder til indhold 2">
            <a:extLst>
              <a:ext uri="{FF2B5EF4-FFF2-40B4-BE49-F238E27FC236}">
                <a16:creationId xmlns:a16="http://schemas.microsoft.com/office/drawing/2014/main" id="{FD60EEB0-58D0-09D8-70C6-A0D031E4E365}"/>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59E2BC99-E35F-F7C7-536C-851B7AC79398}"/>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49841EE7-F5A5-8E8A-7DE4-005588EA6BBF}"/>
              </a:ext>
            </a:extLst>
          </p:cNvPr>
          <p:cNvSpPr txBox="1"/>
          <p:nvPr/>
        </p:nvSpPr>
        <p:spPr>
          <a:xfrm>
            <a:off x="2825750" y="2129843"/>
            <a:ext cx="6540500" cy="907941"/>
          </a:xfrm>
          <a:prstGeom prst="rect">
            <a:avLst/>
          </a:prstGeom>
          <a:noFill/>
        </p:spPr>
        <p:txBody>
          <a:bodyPr wrap="square" rtlCol="0">
            <a:spAutoFit/>
          </a:bodyPr>
          <a:lstStyle/>
          <a:p>
            <a:pPr marL="342900" indent="-180000" algn="ctr">
              <a:spcAft>
                <a:spcPts val="600"/>
              </a:spcAft>
              <a:buFont typeface="Arial" panose="020B0604020202020204" pitchFamily="34" charset="0"/>
              <a:buChar char="•"/>
            </a:pPr>
            <a:r>
              <a:rPr lang="da-DK" sz="2400" dirty="0">
                <a:latin typeface="Segoe UI" panose="020B0502040204020203" pitchFamily="34" charset="0"/>
                <a:cs typeface="Segoe UI" panose="020B0502040204020203" pitchFamily="34" charset="0"/>
              </a:rPr>
              <a:t>Præsentation</a:t>
            </a:r>
          </a:p>
          <a:p>
            <a:pPr marL="342900" indent="-342900" algn="ctr">
              <a:buFont typeface="Arial" panose="020B0604020202020204" pitchFamily="34" charset="0"/>
              <a:buChar char="•"/>
            </a:pPr>
            <a:endParaRPr lang="da-DK"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9748456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492C067-6068-A024-0A4A-817A5C76B988}"/>
              </a:ext>
            </a:extLst>
          </p:cNvPr>
          <p:cNvSpPr>
            <a:spLocks noGrp="1"/>
          </p:cNvSpPr>
          <p:nvPr>
            <p:ph type="title"/>
          </p:nvPr>
        </p:nvSpPr>
        <p:spPr/>
        <p:txBody>
          <a:bodyPr/>
          <a:lstStyle/>
          <a:p>
            <a:r>
              <a:rPr lang="da-DK" dirty="0"/>
              <a:t>Præsentation</a:t>
            </a:r>
          </a:p>
        </p:txBody>
      </p:sp>
      <p:sp>
        <p:nvSpPr>
          <p:cNvPr id="4" name="Pladsholder til indhold 3">
            <a:extLst>
              <a:ext uri="{FF2B5EF4-FFF2-40B4-BE49-F238E27FC236}">
                <a16:creationId xmlns:a16="http://schemas.microsoft.com/office/drawing/2014/main" id="{141E07BB-0793-2AA2-A6F8-764C8CBDD02A}"/>
              </a:ext>
            </a:extLst>
          </p:cNvPr>
          <p:cNvSpPr>
            <a:spLocks noGrp="1"/>
          </p:cNvSpPr>
          <p:nvPr>
            <p:ph idx="1"/>
          </p:nvPr>
        </p:nvSpPr>
        <p:spPr/>
        <p:txBody>
          <a:bodyPr/>
          <a:lstStyle/>
          <a:p>
            <a:r>
              <a:rPr lang="da-DK" sz="1800" dirty="0">
                <a:latin typeface="Segoe UI" panose="020B0502040204020203" pitchFamily="34" charset="0"/>
                <a:cs typeface="Segoe UI" panose="020B0502040204020203" pitchFamily="34" charset="0"/>
              </a:rPr>
              <a:t>Hver gruppe fremlægger deres engineering-poster og produkt.</a:t>
            </a:r>
          </a:p>
          <a:p>
            <a:r>
              <a:rPr lang="da-DK" sz="1800" kern="0" dirty="0">
                <a:latin typeface="Segoe UI" panose="020B0502040204020203" pitchFamily="34" charset="0"/>
                <a:ea typeface="Aptos" panose="020B0004020202020204" pitchFamily="34" charset="0"/>
                <a:cs typeface="Segoe UI" panose="020B0502040204020203" pitchFamily="34" charset="0"/>
              </a:rPr>
              <a:t>Forslag til forbedringer diskuteres i klassen.</a:t>
            </a:r>
            <a:endParaRPr lang="da-DK" sz="1800" dirty="0">
              <a:latin typeface="Segoe UI" panose="020B0502040204020203" pitchFamily="34" charset="0"/>
              <a:cs typeface="Segoe UI" panose="020B0502040204020203" pitchFamily="34" charset="0"/>
            </a:endParaRP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9417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FF0716-66B1-68CC-2354-3A53BA198996}"/>
              </a:ext>
            </a:extLst>
          </p:cNvPr>
          <p:cNvSpPr>
            <a:spLocks noGrp="1"/>
          </p:cNvSpPr>
          <p:nvPr>
            <p:ph type="title"/>
          </p:nvPr>
        </p:nvSpPr>
        <p:spPr/>
        <p:txBody>
          <a:bodyPr/>
          <a:lstStyle/>
          <a:p>
            <a:r>
              <a:rPr lang="en-US" b="1" dirty="0"/>
              <a:t>Teori</a:t>
            </a:r>
            <a:endParaRPr lang="da-DK" dirty="0"/>
          </a:p>
        </p:txBody>
      </p:sp>
      <p:pic>
        <p:nvPicPr>
          <p:cNvPr id="4" name="Pladsholder til indhold 6" descr="Et billede, der indeholder Farverigt, Fraktalkunst, Magenta, lys/lygte&#10;&#10;Automatisk genereret beskrivelse">
            <a:extLst>
              <a:ext uri="{FF2B5EF4-FFF2-40B4-BE49-F238E27FC236}">
                <a16:creationId xmlns:a16="http://schemas.microsoft.com/office/drawing/2014/main" id="{DFC86AD7-664A-7AFE-0382-A20648B20FFF}"/>
              </a:ext>
            </a:extLst>
          </p:cNvPr>
          <p:cNvPicPr>
            <a:picLocks noGrp="1"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288" r="2245" b="2"/>
          <a:stretch/>
        </p:blipFill>
        <p:spPr>
          <a:xfrm>
            <a:off x="4081638" y="572428"/>
            <a:ext cx="7588978" cy="5382323"/>
          </a:xfrm>
          <a:prstGeom prst="rect">
            <a:avLst/>
          </a:prstGeom>
        </p:spPr>
      </p:pic>
      <p:sp>
        <p:nvSpPr>
          <p:cNvPr id="5" name="Tekstfelt 7">
            <a:extLst>
              <a:ext uri="{FF2B5EF4-FFF2-40B4-BE49-F238E27FC236}">
                <a16:creationId xmlns:a16="http://schemas.microsoft.com/office/drawing/2014/main" id="{7D01E6D0-9530-A927-CA7E-05C5FDEC5056}"/>
              </a:ext>
            </a:extLst>
          </p:cNvPr>
          <p:cNvSpPr txBox="1"/>
          <p:nvPr/>
        </p:nvSpPr>
        <p:spPr>
          <a:xfrm>
            <a:off x="9039921" y="5690982"/>
            <a:ext cx="2564781" cy="200055"/>
          </a:xfrm>
          <a:prstGeom prst="rect">
            <a:avLst/>
          </a:prstGeom>
          <a:noFill/>
        </p:spPr>
        <p:txBody>
          <a:bodyPr wrap="square" rtlCol="0">
            <a:spAutoFit/>
          </a:bodyPr>
          <a:ls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pPr>
            <a:r>
              <a:rPr lang="da-DK" sz="700" dirty="0">
                <a:solidFill>
                  <a:srgbClr val="FFFFFF"/>
                </a:solidFill>
                <a:hlinkClick r:id="rId4" tooltip="https://www.freeimageslive.co.uk/free_stock_image/lightwavesjpg">
                  <a:extLst>
                    <a:ext uri="{A12FA001-AC4F-418D-AE19-62706E023703}">
                      <ahyp:hlinkClr xmlns:ahyp="http://schemas.microsoft.com/office/drawing/2018/hyperlinkcolor" val="tx"/>
                    </a:ext>
                  </a:extLst>
                </a:hlinkClick>
              </a:rPr>
              <a:t>Dette billede</a:t>
            </a:r>
            <a:r>
              <a:rPr lang="da-DK" sz="700" dirty="0">
                <a:solidFill>
                  <a:srgbClr val="FFFFFF"/>
                </a:solidFill>
              </a:rPr>
              <a:t> efter Ukendt forfatter er licenseret under </a:t>
            </a:r>
            <a:r>
              <a:rPr lang="da-DK" sz="700" dirty="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da-DK" sz="700" dirty="0">
              <a:solidFill>
                <a:srgbClr val="FFFFFF"/>
              </a:solidFill>
            </a:endParaRPr>
          </a:p>
        </p:txBody>
      </p:sp>
      <p:sp>
        <p:nvSpPr>
          <p:cNvPr id="7" name="Pladsholder til indhold 6">
            <a:extLst>
              <a:ext uri="{FF2B5EF4-FFF2-40B4-BE49-F238E27FC236}">
                <a16:creationId xmlns:a16="http://schemas.microsoft.com/office/drawing/2014/main" id="{D8F87DD1-E4E9-E215-0ABE-24BCF14DBD7F}"/>
              </a:ext>
            </a:extLst>
          </p:cNvPr>
          <p:cNvSpPr>
            <a:spLocks noGrp="1"/>
          </p:cNvSpPr>
          <p:nvPr>
            <p:ph idx="1"/>
          </p:nvPr>
        </p:nvSpPr>
        <p:spPr/>
        <p:txBody>
          <a:bodyPr/>
          <a:lstStyle/>
          <a:p>
            <a:endParaRPr lang="da-DK"/>
          </a:p>
        </p:txBody>
      </p:sp>
      <p:graphicFrame>
        <p:nvGraphicFramePr>
          <p:cNvPr id="8" name="Pladsholder til indhold 2">
            <a:extLst>
              <a:ext uri="{FF2B5EF4-FFF2-40B4-BE49-F238E27FC236}">
                <a16:creationId xmlns:a16="http://schemas.microsoft.com/office/drawing/2014/main" id="{CA1E57B0-106A-E651-1FE6-549987B2AAA6}"/>
              </a:ext>
            </a:extLst>
          </p:cNvPr>
          <p:cNvGraphicFramePr>
            <a:graphicFrameLocks noGrp="1"/>
          </p:cNvGraphicFramePr>
          <p:nvPr>
            <p:extLst>
              <p:ext uri="{D42A27DB-BD31-4B8C-83A1-F6EECF244321}">
                <p14:modId xmlns:p14="http://schemas.microsoft.com/office/powerpoint/2010/main" val="3169681731"/>
              </p:ext>
            </p:extLst>
          </p:nvPr>
        </p:nvGraphicFramePr>
        <p:xfrm>
          <a:off x="695325" y="1948220"/>
          <a:ext cx="3822189" cy="374276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18558692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672F9-98A8-6754-93C9-3D950915FC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507635D-B157-F723-292A-5F9FCF524C86}"/>
              </a:ext>
            </a:extLst>
          </p:cNvPr>
          <p:cNvSpPr txBox="1">
            <a:spLocks/>
          </p:cNvSpPr>
          <p:nvPr/>
        </p:nvSpPr>
        <p:spPr>
          <a:xfrm>
            <a:off x="1381696" y="720000"/>
            <a:ext cx="9217713" cy="972000"/>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
        <p:nvSpPr>
          <p:cNvPr id="3" name="Pladsholder til indhold 2">
            <a:extLst>
              <a:ext uri="{FF2B5EF4-FFF2-40B4-BE49-F238E27FC236}">
                <a16:creationId xmlns:a16="http://schemas.microsoft.com/office/drawing/2014/main" id="{5E1E499C-245B-481C-E28D-A1728715C162}"/>
              </a:ext>
            </a:extLst>
          </p:cNvPr>
          <p:cNvSpPr txBox="1">
            <a:spLocks/>
          </p:cNvSpPr>
          <p:nvPr/>
        </p:nvSpPr>
        <p:spPr>
          <a:xfrm>
            <a:off x="1478604" y="3048740"/>
            <a:ext cx="9023899" cy="2009643"/>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da-DK" dirty="0"/>
          </a:p>
        </p:txBody>
      </p:sp>
      <p:sp>
        <p:nvSpPr>
          <p:cNvPr id="5" name="Titel 4">
            <a:extLst>
              <a:ext uri="{FF2B5EF4-FFF2-40B4-BE49-F238E27FC236}">
                <a16:creationId xmlns:a16="http://schemas.microsoft.com/office/drawing/2014/main" id="{10AD55D3-6279-C659-4E7C-3D5AE13448B1}"/>
              </a:ext>
            </a:extLst>
          </p:cNvPr>
          <p:cNvSpPr>
            <a:spLocks noGrp="1"/>
          </p:cNvSpPr>
          <p:nvPr>
            <p:ph type="title"/>
          </p:nvPr>
        </p:nvSpPr>
        <p:spPr/>
        <p:txBody>
          <a:bodyPr/>
          <a:lstStyle/>
          <a:p>
            <a:endParaRPr lang="da-DK"/>
          </a:p>
        </p:txBody>
      </p:sp>
      <p:sp>
        <p:nvSpPr>
          <p:cNvPr id="4" name="Tekstfelt 3">
            <a:extLst>
              <a:ext uri="{FF2B5EF4-FFF2-40B4-BE49-F238E27FC236}">
                <a16:creationId xmlns:a16="http://schemas.microsoft.com/office/drawing/2014/main" id="{ED8214D6-9080-1E80-264B-479257BFE8FF}"/>
              </a:ext>
            </a:extLst>
          </p:cNvPr>
          <p:cNvSpPr txBox="1"/>
          <p:nvPr/>
        </p:nvSpPr>
        <p:spPr>
          <a:xfrm>
            <a:off x="1478604" y="2139537"/>
            <a:ext cx="9023899" cy="461665"/>
          </a:xfrm>
          <a:prstGeom prst="rect">
            <a:avLst/>
          </a:prstGeom>
          <a:noFill/>
        </p:spPr>
        <p:txBody>
          <a:bodyPr wrap="square" rtlCol="0">
            <a:spAutoFit/>
          </a:bodyPr>
          <a:lstStyle/>
          <a:p>
            <a:pPr indent="-180000" algn="ctr">
              <a:spcAft>
                <a:spcPts val="600"/>
              </a:spcAft>
              <a:buFont typeface="Arial" panose="020B0604020202020204" pitchFamily="34" charset="0"/>
              <a:buChar char="•"/>
            </a:pPr>
            <a:r>
              <a:rPr lang="da-DK" sz="2400" dirty="0">
                <a:latin typeface="Segoe UI" panose="020B0502040204020203" pitchFamily="34" charset="0"/>
                <a:cs typeface="Segoe UI" panose="020B0502040204020203" pitchFamily="34" charset="0"/>
              </a:rPr>
              <a:t>Introduktion til </a:t>
            </a:r>
            <a:r>
              <a:rPr lang="da-DK" sz="2400" dirty="0" err="1">
                <a:latin typeface="Segoe UI" panose="020B0502040204020203" pitchFamily="34" charset="0"/>
                <a:cs typeface="Segoe UI" panose="020B0502040204020203" pitchFamily="34" charset="0"/>
              </a:rPr>
              <a:t>engineering</a:t>
            </a:r>
            <a:r>
              <a:rPr lang="da-DK" sz="2400" dirty="0">
                <a:latin typeface="Segoe UI" panose="020B0502040204020203" pitchFamily="34" charset="0"/>
                <a:cs typeface="Segoe UI" panose="020B0502040204020203" pitchFamily="34" charset="0"/>
              </a:rPr>
              <a:t> designprocessen og opgaven</a:t>
            </a:r>
          </a:p>
        </p:txBody>
      </p:sp>
      <p:pic>
        <p:nvPicPr>
          <p:cNvPr id="6" name="Billede 5" descr="Et billede, der indeholder tekst, cirkel, Font/skrifttype, skærmbillede&#10;&#10;AI-genereret indhold kan være ukorrekt.">
            <a:extLst>
              <a:ext uri="{FF2B5EF4-FFF2-40B4-BE49-F238E27FC236}">
                <a16:creationId xmlns:a16="http://schemas.microsoft.com/office/drawing/2014/main" id="{408BE095-C0F6-7C26-B847-62EDC75847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9984" y="2864090"/>
            <a:ext cx="5052032" cy="3164675"/>
          </a:xfrm>
          <a:prstGeom prst="rect">
            <a:avLst/>
          </a:prstGeom>
        </p:spPr>
      </p:pic>
    </p:spTree>
    <p:extLst>
      <p:ext uri="{BB962C8B-B14F-4D97-AF65-F5344CB8AC3E}">
        <p14:creationId xmlns:p14="http://schemas.microsoft.com/office/powerpoint/2010/main" val="377884992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B202DA63-C60C-85AE-0C2B-14A142B419D7}"/>
              </a:ext>
            </a:extLst>
          </p:cNvPr>
          <p:cNvSpPr txBox="1">
            <a:spLocks/>
          </p:cNvSpPr>
          <p:nvPr/>
        </p:nvSpPr>
        <p:spPr>
          <a:xfrm>
            <a:off x="695325" y="294791"/>
            <a:ext cx="11028290" cy="983209"/>
          </a:xfrm>
          <a:prstGeom prst="rect">
            <a:avLst/>
          </a:prstGeom>
        </p:spPr>
        <p:txBody>
          <a:bodyPr vert="horz" lIns="0" tIns="108000" rIns="91440" bIns="45720" rtlCol="0" anchor="ctr">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r>
              <a:rPr lang="da-DK" dirty="0">
                <a:solidFill>
                  <a:srgbClr val="224B5A"/>
                </a:solidFill>
              </a:rPr>
              <a:t>Introduktion til </a:t>
            </a:r>
            <a:r>
              <a:rPr lang="da-DK" dirty="0" err="1">
                <a:solidFill>
                  <a:srgbClr val="224B5A"/>
                </a:solidFill>
              </a:rPr>
              <a:t>engineering</a:t>
            </a:r>
            <a:r>
              <a:rPr lang="da-DK" dirty="0">
                <a:solidFill>
                  <a:srgbClr val="224B5A"/>
                </a:solidFill>
              </a:rPr>
              <a:t> designprocessen</a:t>
            </a:r>
          </a:p>
        </p:txBody>
      </p:sp>
      <p:sp>
        <p:nvSpPr>
          <p:cNvPr id="4" name="Pladsholder til indhold 2">
            <a:extLst>
              <a:ext uri="{FF2B5EF4-FFF2-40B4-BE49-F238E27FC236}">
                <a16:creationId xmlns:a16="http://schemas.microsoft.com/office/drawing/2014/main" id="{A4D452FA-FA21-CE9E-69DE-B55ADAE6ECA0}"/>
              </a:ext>
            </a:extLst>
          </p:cNvPr>
          <p:cNvSpPr txBox="1">
            <a:spLocks/>
          </p:cNvSpPr>
          <p:nvPr/>
        </p:nvSpPr>
        <p:spPr>
          <a:xfrm>
            <a:off x="695325" y="1332000"/>
            <a:ext cx="8975725" cy="4248000"/>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a-DK" i="1" dirty="0">
                <a:solidFill>
                  <a:srgbClr val="224B5A"/>
                </a:solidFill>
                <a:latin typeface="Segoe UI" panose="020B0502040204020203" pitchFamily="34" charset="0"/>
                <a:cs typeface="Segoe UI" panose="020B0502040204020203" pitchFamily="34" charset="0"/>
              </a:rPr>
              <a:t>Note til læreren: </a:t>
            </a:r>
          </a:p>
          <a:p>
            <a:pPr marL="0" indent="0">
              <a:buNone/>
            </a:pPr>
            <a:r>
              <a:rPr lang="da-DK" dirty="0">
                <a:solidFill>
                  <a:srgbClr val="224B5A"/>
                </a:solidFill>
                <a:latin typeface="Segoe UI" panose="020B0502040204020203" pitchFamily="34" charset="0"/>
                <a:cs typeface="Segoe UI" panose="020B0502040204020203" pitchFamily="34" charset="0"/>
              </a:rPr>
              <a:t>Brug PowerPoint-præsentationen ”Introduktion til </a:t>
            </a:r>
            <a:r>
              <a:rPr lang="da-DK" dirty="0" err="1">
                <a:solidFill>
                  <a:srgbClr val="224B5A"/>
                </a:solidFill>
                <a:latin typeface="Segoe UI" panose="020B0502040204020203" pitchFamily="34" charset="0"/>
                <a:cs typeface="Segoe UI" panose="020B0502040204020203" pitchFamily="34" charset="0"/>
              </a:rPr>
              <a:t>engineering</a:t>
            </a:r>
            <a:r>
              <a:rPr lang="da-DK" dirty="0">
                <a:solidFill>
                  <a:srgbClr val="224B5A"/>
                </a:solidFill>
                <a:latin typeface="Segoe UI" panose="020B0502040204020203" pitchFamily="34" charset="0"/>
                <a:cs typeface="Segoe UI" panose="020B0502040204020203" pitchFamily="34" charset="0"/>
              </a:rPr>
              <a:t> </a:t>
            </a:r>
            <a:r>
              <a:rPr lang="da-DK">
                <a:solidFill>
                  <a:srgbClr val="224B5A"/>
                </a:solidFill>
                <a:latin typeface="Segoe UI" panose="020B0502040204020203" pitchFamily="34" charset="0"/>
                <a:cs typeface="Segoe UI" panose="020B0502040204020203" pitchFamily="34" charset="0"/>
              </a:rPr>
              <a:t>designprocessen”,</a:t>
            </a:r>
            <a:r>
              <a:rPr lang="da-DK" i="1">
                <a:solidFill>
                  <a:srgbClr val="224B5A"/>
                </a:solidFill>
                <a:latin typeface="Work Sans" pitchFamily="2" charset="0"/>
              </a:rPr>
              <a:t> </a:t>
            </a:r>
            <a:r>
              <a:rPr lang="da-DK" dirty="0">
                <a:solidFill>
                  <a:srgbClr val="224B5A"/>
                </a:solidFill>
                <a:latin typeface="Work Sans" pitchFamily="2" charset="0"/>
              </a:rPr>
              <a:t>eller indsæt slides i denne PPT: </a:t>
            </a:r>
            <a:r>
              <a:rPr lang="da-DK" dirty="0">
                <a:solidFill>
                  <a:srgbClr val="37AFB5"/>
                </a:solidFill>
                <a:latin typeface="Segoe UI" panose="020B0502040204020203" pitchFamily="34" charset="0"/>
                <a:cs typeface="Segoe UI" panose="020B0502040204020203" pitchFamily="34" charset="0"/>
                <a:hlinkClick r:id="rId2"/>
              </a:rPr>
              <a:t>https://engineerthefuture.dk/undervisning/engineering-i-gymnasiet/undervisningsmaterialer/engineering-forloeb/engineering-introduktion/</a:t>
            </a:r>
            <a:endParaRPr lang="da-DK" dirty="0">
              <a:solidFill>
                <a:srgbClr val="37AFB5"/>
              </a:solidFill>
              <a:latin typeface="Segoe UI" panose="020B0502040204020203" pitchFamily="34" charset="0"/>
              <a:cs typeface="Segoe UI" panose="020B0502040204020203" pitchFamily="34" charset="0"/>
            </a:endParaRPr>
          </a:p>
          <a:p>
            <a:pPr marL="0" indent="0">
              <a:buNone/>
            </a:pPr>
            <a:endParaRPr lang="da-DK" dirty="0">
              <a:solidFill>
                <a:srgbClr val="37AFB5"/>
              </a:solidFill>
              <a:latin typeface="Segoe UI" panose="020B0502040204020203" pitchFamily="34" charset="0"/>
              <a:cs typeface="Segoe UI" panose="020B0502040204020203" pitchFamily="34" charset="0"/>
            </a:endParaRPr>
          </a:p>
          <a:p>
            <a:endParaRPr lang="da-DK" dirty="0"/>
          </a:p>
        </p:txBody>
      </p:sp>
    </p:spTree>
    <p:extLst>
      <p:ext uri="{BB962C8B-B14F-4D97-AF65-F5344CB8AC3E}">
        <p14:creationId xmlns:p14="http://schemas.microsoft.com/office/powerpoint/2010/main" val="175052562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D951C50C-1436-455F-4632-6CEF938ADBA5}"/>
              </a:ext>
            </a:extLst>
          </p:cNvPr>
          <p:cNvSpPr>
            <a:spLocks noGrp="1"/>
          </p:cNvSpPr>
          <p:nvPr>
            <p:ph idx="1"/>
          </p:nvPr>
        </p:nvSpPr>
        <p:spPr>
          <a:xfrm>
            <a:off x="695325" y="576000"/>
            <a:ext cx="9422548" cy="4598693"/>
          </a:xfrm>
        </p:spPr>
        <p:txBody>
          <a:bodyPr/>
          <a:lstStyle/>
          <a:p>
            <a:pPr marL="0" indent="0" fontAlgn="base">
              <a:spcBef>
                <a:spcPts val="1200"/>
              </a:spcBef>
              <a:buNone/>
            </a:pPr>
            <a:r>
              <a:rPr lang="da-DK" sz="1800" b="1" cap="all" dirty="0">
                <a:latin typeface="Segoe UI" panose="020B0502040204020203" pitchFamily="34" charset="0"/>
                <a:cs typeface="Segoe UI" panose="020B0502040204020203" pitchFamily="34" charset="0"/>
              </a:rPr>
              <a:t>Problem</a:t>
            </a:r>
          </a:p>
          <a:p>
            <a:pPr marL="0" indent="0" fontAlgn="base">
              <a:buNone/>
            </a:pPr>
            <a:r>
              <a:rPr lang="da-DK" sz="1800" dirty="0">
                <a:latin typeface="Segoe UI" panose="020B0502040204020203" pitchFamily="34" charset="0"/>
                <a:cs typeface="Segoe UI" panose="020B0502040204020203" pitchFamily="34" charset="0"/>
              </a:rPr>
              <a:t>Det er farligt at færdes i trafikken som fodgænger eller cyklist i vintermørket, fordi nedsat synlighed øger risikoen for ulykker med andre trafikanter.</a:t>
            </a:r>
            <a:br>
              <a:rPr lang="da-DK" sz="1800" dirty="0">
                <a:latin typeface="Segoe UI" panose="020B0502040204020203" pitchFamily="34" charset="0"/>
                <a:cs typeface="Segoe UI" panose="020B0502040204020203" pitchFamily="34" charset="0"/>
              </a:rPr>
            </a:br>
            <a:br>
              <a:rPr lang="da-DK" sz="1800" b="1" cap="all" dirty="0">
                <a:latin typeface="Segoe UI" panose="020B0502040204020203" pitchFamily="34" charset="0"/>
                <a:cs typeface="Segoe UI" panose="020B0502040204020203" pitchFamily="34" charset="0"/>
              </a:rPr>
            </a:br>
            <a:r>
              <a:rPr lang="da-DK" sz="1800" b="1" cap="all" dirty="0">
                <a:latin typeface="Segoe UI" panose="020B0502040204020203" pitchFamily="34" charset="0"/>
                <a:cs typeface="Segoe UI" panose="020B0502040204020203" pitchFamily="34" charset="0"/>
              </a:rPr>
              <a:t>Narrativ</a:t>
            </a:r>
          </a:p>
          <a:p>
            <a:pPr marL="0" indent="0" fontAlgn="base">
              <a:buNone/>
            </a:pPr>
            <a:r>
              <a:rPr lang="da-DK" sz="1800" dirty="0">
                <a:latin typeface="Segoe UI" panose="020B0502040204020203" pitchFamily="34" charset="0"/>
                <a:cs typeface="Segoe UI" panose="020B0502040204020203" pitchFamily="34" charset="0"/>
              </a:rPr>
              <a:t>Når dagene bliver kortere, og mørket </a:t>
            </a:r>
            <a:r>
              <a:rPr lang="da-DK" sz="1800">
                <a:latin typeface="Segoe UI" panose="020B0502040204020203" pitchFamily="34" charset="0"/>
                <a:cs typeface="Segoe UI" panose="020B0502040204020203" pitchFamily="34" charset="0"/>
              </a:rPr>
              <a:t>falder tidligt på, </a:t>
            </a:r>
            <a:r>
              <a:rPr lang="da-DK" sz="1800" dirty="0">
                <a:latin typeface="Segoe UI" panose="020B0502040204020203" pitchFamily="34" charset="0"/>
                <a:cs typeface="Segoe UI" panose="020B0502040204020203" pitchFamily="34" charset="0"/>
              </a:rPr>
              <a:t>reduceres trafikanters synlighed markant. Undersøgelser viser, at op mod hver fjerde dansker har svært ved at se i mørke, hvilket øger risikoen for uheld.</a:t>
            </a:r>
          </a:p>
          <a:p>
            <a:pPr marL="0" indent="0" fontAlgn="base">
              <a:buNone/>
            </a:pPr>
            <a:r>
              <a:rPr lang="da-DK" sz="1800" dirty="0">
                <a:latin typeface="Segoe UI" panose="020B0502040204020203" pitchFamily="34" charset="0"/>
                <a:cs typeface="Segoe UI" panose="020B0502040204020203" pitchFamily="34" charset="0"/>
              </a:rPr>
              <a:t>I vintermånederne er både cyklister og </a:t>
            </a:r>
            <a:r>
              <a:rPr lang="da-DK" sz="1800">
                <a:latin typeface="Segoe UI" panose="020B0502040204020203" pitchFamily="34" charset="0"/>
                <a:cs typeface="Segoe UI" panose="020B0502040204020203" pitchFamily="34" charset="0"/>
              </a:rPr>
              <a:t>fodgængere særlig </a:t>
            </a:r>
            <a:r>
              <a:rPr lang="da-DK" sz="1800" dirty="0">
                <a:latin typeface="Segoe UI" panose="020B0502040204020203" pitchFamily="34" charset="0"/>
                <a:cs typeface="Segoe UI" panose="020B0502040204020203" pitchFamily="34" charset="0"/>
              </a:rPr>
              <a:t>udsatte, fordi de ofte er svære at få øje på, og fordi mørket gør det vanskeligere at bedømme afstande og hastigheder. Selv med gadebelysning og billygter er det ikke altid nok til at sikre, at alle trafikanter er synlige.</a:t>
            </a:r>
          </a:p>
          <a:p>
            <a:pPr marL="0" indent="0" fontAlgn="base">
              <a:buNone/>
            </a:pPr>
            <a:r>
              <a:rPr lang="da-DK" sz="1800" dirty="0">
                <a:latin typeface="Segoe UI" panose="020B0502040204020203" pitchFamily="34" charset="0"/>
                <a:cs typeface="Segoe UI" panose="020B0502040204020203" pitchFamily="34" charset="0"/>
              </a:rPr>
              <a:t>For at få et bedre indblik i problemets omfang skal I læse </a:t>
            </a:r>
            <a:r>
              <a:rPr lang="da-DK" sz="1800" dirty="0" err="1">
                <a:latin typeface="Segoe UI" panose="020B0502040204020203" pitchFamily="34" charset="0"/>
                <a:cs typeface="Segoe UI" panose="020B0502040204020203" pitchFamily="34" charset="0"/>
              </a:rPr>
              <a:t>YouGov</a:t>
            </a:r>
            <a:r>
              <a:rPr lang="da-DK" sz="1800" dirty="0">
                <a:latin typeface="Segoe UI" panose="020B0502040204020203" pitchFamily="34" charset="0"/>
                <a:cs typeface="Segoe UI" panose="020B0502040204020203" pitchFamily="34" charset="0"/>
              </a:rPr>
              <a:t>-undersøgelsen foretaget for Codan og Børneulykkesfonden. Øget synlighed kan være med til at reducere risikoen for ulykker i vinterhalvåret.</a:t>
            </a:r>
          </a:p>
          <a:p>
            <a:endParaRPr lang="da-DK"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7268537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E04C1-DB47-8AAD-2ADA-6890D0512B8D}"/>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97874960-DFC1-A577-0236-90FB09A19B5E}"/>
              </a:ext>
            </a:extLst>
          </p:cNvPr>
          <p:cNvSpPr>
            <a:spLocks noGrp="1"/>
          </p:cNvSpPr>
          <p:nvPr>
            <p:ph idx="1"/>
          </p:nvPr>
        </p:nvSpPr>
        <p:spPr>
          <a:xfrm>
            <a:off x="695325" y="576000"/>
            <a:ext cx="9422548" cy="4598693"/>
          </a:xfrm>
        </p:spPr>
        <p:txBody>
          <a:bodyPr/>
          <a:lstStyle/>
          <a:p>
            <a:pPr marL="0" indent="0">
              <a:buNone/>
            </a:pPr>
            <a:r>
              <a:rPr lang="da-DK" sz="1800" b="1" cap="all" dirty="0"/>
              <a:t>Udfordring</a:t>
            </a:r>
            <a:endParaRPr lang="da-DK" sz="1800" dirty="0"/>
          </a:p>
          <a:p>
            <a:pPr marL="0" indent="0">
              <a:buNone/>
            </a:pPr>
            <a:r>
              <a:rPr lang="da-DK" sz="1800" dirty="0"/>
              <a:t>I skal undersøge, hvordan synligheden i trafikken kan øges for fodgængere og cyklister i de </a:t>
            </a:r>
            <a:r>
              <a:rPr lang="da-DK" sz="1800"/>
              <a:t>mørke vintermåneder, </a:t>
            </a:r>
            <a:r>
              <a:rPr lang="da-DK" sz="1800" dirty="0"/>
              <a:t>ved at eksperimentere med lys og dets egenskaber. På baggrund af jeres undersøgelser skal I udvikle en prototype, der øger synligheden for fodgængere og cyklister.</a:t>
            </a:r>
          </a:p>
          <a:p>
            <a:pPr marL="0" indent="0">
              <a:buNone/>
            </a:pPr>
            <a:endParaRPr lang="da-DK" sz="1800" dirty="0"/>
          </a:p>
          <a:p>
            <a:pPr marL="0" indent="0">
              <a:spcAft>
                <a:spcPts val="400"/>
              </a:spcAft>
              <a:buNone/>
            </a:pPr>
            <a:r>
              <a:rPr lang="da-DK" sz="1800" b="1" cap="all" dirty="0"/>
              <a:t>prototypekriterier</a:t>
            </a:r>
            <a:endParaRPr lang="da-DK" sz="1800" dirty="0"/>
          </a:p>
          <a:p>
            <a:pPr lvl="0">
              <a:spcAft>
                <a:spcPts val="300"/>
              </a:spcAft>
            </a:pPr>
            <a:r>
              <a:rPr lang="da-DK" sz="1800" dirty="0"/>
              <a:t>Prototypen skal øge synligheden målbart for fodgængere eller cyklister i mørke.</a:t>
            </a:r>
          </a:p>
          <a:p>
            <a:pPr lvl="0">
              <a:spcAft>
                <a:spcPts val="300"/>
              </a:spcAft>
            </a:pPr>
            <a:r>
              <a:rPr lang="da-DK" sz="1800" dirty="0"/>
              <a:t>Det skal kunne påvises, at prototypen øger synligheden, målt i lysintensitet (lumen eller lux), sammenlignet med en almindelig genstand uden synlighedsfremmende tiltag.</a:t>
            </a:r>
          </a:p>
          <a:p>
            <a:pPr lvl="0">
              <a:spcAft>
                <a:spcPts val="300"/>
              </a:spcAft>
            </a:pPr>
            <a:r>
              <a:rPr lang="da-DK" sz="1800" dirty="0"/>
              <a:t>Målingerne skal relateres til det faglige indhold </a:t>
            </a:r>
            <a:r>
              <a:rPr lang="da-DK" sz="1800"/>
              <a:t>i fysik </a:t>
            </a:r>
            <a:r>
              <a:rPr lang="da-DK" sz="1800" dirty="0"/>
              <a:t>B (refleksion, brydning, bølger, lysintensitet).</a:t>
            </a:r>
          </a:p>
          <a:p>
            <a:pPr lvl="0">
              <a:spcAft>
                <a:spcPts val="0"/>
              </a:spcAft>
            </a:pPr>
            <a:r>
              <a:rPr lang="da-DK" sz="1800" dirty="0"/>
              <a:t>Løsningen skal baseres på eksperimentelle undersøgelser af lys’ egenskaber</a:t>
            </a:r>
            <a:r>
              <a:rPr lang="da-DK" sz="1800"/>
              <a:t>, fx </a:t>
            </a:r>
            <a:r>
              <a:rPr lang="da-DK" sz="1800" dirty="0"/>
              <a:t>refleksion og spredning.</a:t>
            </a:r>
            <a:endParaRPr lang="da-DK" sz="1800" b="1" cap="all" dirty="0"/>
          </a:p>
          <a:p>
            <a:pPr marL="0" indent="0">
              <a:buNone/>
            </a:pPr>
            <a:endParaRPr lang="da-DK" sz="1800" dirty="0"/>
          </a:p>
          <a:p>
            <a:endParaRPr lang="da-DK"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33099668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24B7A-4E9D-1172-B4A7-FCF75F97E07D}"/>
            </a:ext>
          </a:extLst>
        </p:cNvPr>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0A9AAE5F-5902-1EBB-818C-DDFE76359D50}"/>
              </a:ext>
            </a:extLst>
          </p:cNvPr>
          <p:cNvSpPr>
            <a:spLocks noGrp="1"/>
          </p:cNvSpPr>
          <p:nvPr>
            <p:ph idx="1"/>
          </p:nvPr>
        </p:nvSpPr>
        <p:spPr>
          <a:xfrm>
            <a:off x="695324" y="576000"/>
            <a:ext cx="11295954" cy="4992703"/>
          </a:xfrm>
        </p:spPr>
        <p:txBody>
          <a:bodyPr/>
          <a:lstStyle/>
          <a:p>
            <a:pPr marL="0" indent="0">
              <a:spcBef>
                <a:spcPts val="1200"/>
              </a:spcBef>
              <a:spcAft>
                <a:spcPts val="400"/>
              </a:spcAft>
              <a:buNone/>
            </a:pPr>
            <a:r>
              <a:rPr lang="da-DK" sz="1800" b="1" cap="all" dirty="0"/>
              <a:t>KRAV til jeres arbejde</a:t>
            </a:r>
            <a:endParaRPr lang="da-DK" sz="1800" dirty="0"/>
          </a:p>
          <a:p>
            <a:pPr lvl="0">
              <a:spcAft>
                <a:spcPts val="300"/>
              </a:spcAft>
            </a:pPr>
            <a:r>
              <a:rPr lang="da-DK" sz="1800" dirty="0"/>
              <a:t>Hver gruppe undersøger selv, hvordan de kan øge synligheden for fodgængere eller cyklister.</a:t>
            </a:r>
          </a:p>
          <a:p>
            <a:pPr lvl="0">
              <a:spcAft>
                <a:spcPts val="300"/>
              </a:spcAft>
            </a:pPr>
            <a:r>
              <a:rPr lang="da-DK" sz="1800" dirty="0"/>
              <a:t>Opgaven løses i grupper.</a:t>
            </a:r>
          </a:p>
          <a:p>
            <a:pPr lvl="0">
              <a:spcAft>
                <a:spcPts val="300"/>
              </a:spcAft>
            </a:pPr>
            <a:r>
              <a:rPr lang="da-DK" sz="1800" dirty="0"/>
              <a:t>Undervejs i forløbet skal gruppen gennemføre faglige undersøgelser inden for emnet lys og bølger.</a:t>
            </a:r>
          </a:p>
          <a:p>
            <a:pPr lvl="0">
              <a:spcAft>
                <a:spcPts val="300"/>
              </a:spcAft>
            </a:pPr>
            <a:r>
              <a:rPr lang="da-DK" sz="1800" dirty="0"/>
              <a:t>Dokumentation: Målinger af prototypens effektivitet</a:t>
            </a:r>
            <a:r>
              <a:rPr lang="da-DK" sz="1800"/>
              <a:t>, fx </a:t>
            </a:r>
            <a:r>
              <a:rPr lang="da-DK" sz="1800" dirty="0"/>
              <a:t>lysintensitet eller spredningsvinkel, skal fremgå af gruppens arbejde.</a:t>
            </a:r>
          </a:p>
          <a:p>
            <a:pPr lvl="0">
              <a:spcAft>
                <a:spcPts val="300"/>
              </a:spcAft>
            </a:pPr>
            <a:r>
              <a:rPr lang="da-DK" sz="1800" dirty="0"/>
              <a:t>Gruppen skal til sidst præsentere deres prototype og dokumentation for klassen.</a:t>
            </a:r>
          </a:p>
          <a:p>
            <a:pPr lvl="0">
              <a:spcAft>
                <a:spcPts val="300"/>
              </a:spcAft>
            </a:pPr>
            <a:r>
              <a:rPr lang="da-DK" sz="1800" dirty="0"/>
              <a:t>Efter præsentationerne skal klassen i fællesskab diskutere og foreslå forbedringer til prototypernes effektivitet og faglige løsning.</a:t>
            </a:r>
          </a:p>
          <a:p>
            <a:endParaRPr lang="da-DK"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27144315"/>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824A62435C14A4286DB020D2DE62476" ma:contentTypeVersion="19" ma:contentTypeDescription="Opret et nyt dokument." ma:contentTypeScope="" ma:versionID="a211590b934f6b052659b6a2032f4bfa">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dc6d567bb6032c9b8fe77d974af65555"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ED188A-93D2-4AD5-BDBB-216F86D84617}"/>
</file>

<file path=customXml/itemProps2.xml><?xml version="1.0" encoding="utf-8"?>
<ds:datastoreItem xmlns:ds="http://schemas.openxmlformats.org/officeDocument/2006/customXml" ds:itemID="{24C3EF39-3305-44D2-9B77-D5B5CFFA3B7F}">
  <ds:schemaRefs>
    <ds:schemaRef ds:uri="c9556b18-80b3-495f-bf06-e7a3be1966d2"/>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a182a518-1075-4414-b33f-9ae5c587f5b3"/>
    <ds:schemaRef ds:uri="http://www.w3.org/XML/1998/namespace"/>
    <ds:schemaRef ds:uri="http://purl.org/dc/dcmitype/"/>
  </ds:schemaRefs>
</ds:datastoreItem>
</file>

<file path=customXml/itemProps3.xml><?xml version="1.0" encoding="utf-8"?>
<ds:datastoreItem xmlns:ds="http://schemas.openxmlformats.org/officeDocument/2006/customXml" ds:itemID="{F62CE1CC-95F7-4584-9450-33F63802AB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3814</TotalTime>
  <Words>854</Words>
  <Application>Microsoft Office PowerPoint</Application>
  <PresentationFormat>Widescreen</PresentationFormat>
  <Paragraphs>138</Paragraphs>
  <Slides>33</Slides>
  <Notes>23</Notes>
  <HiddenSlides>0</HiddenSlides>
  <MMClips>0</MMClips>
  <ScaleCrop>false</ScaleCrop>
  <HeadingPairs>
    <vt:vector size="6" baseType="variant">
      <vt:variant>
        <vt:lpstr>Benyttede skrifttyper</vt:lpstr>
      </vt:variant>
      <vt:variant>
        <vt:i4>6</vt:i4>
      </vt:variant>
      <vt:variant>
        <vt:lpstr>Tema</vt:lpstr>
      </vt:variant>
      <vt:variant>
        <vt:i4>2</vt:i4>
      </vt:variant>
      <vt:variant>
        <vt:lpstr>Slidetitler</vt:lpstr>
      </vt:variant>
      <vt:variant>
        <vt:i4>33</vt:i4>
      </vt:variant>
    </vt:vector>
  </HeadingPairs>
  <TitlesOfParts>
    <vt:vector size="41" baseType="lpstr">
      <vt:lpstr>BetonEF-Bold</vt:lpstr>
      <vt:lpstr>Work Sans</vt:lpstr>
      <vt:lpstr>Calibri</vt:lpstr>
      <vt:lpstr>Segoe UI</vt:lpstr>
      <vt:lpstr>Arial</vt:lpstr>
      <vt:lpstr>BetonEF</vt:lpstr>
      <vt:lpstr>EIS template</vt:lpstr>
      <vt:lpstr>Brugerdefineret design</vt:lpstr>
      <vt:lpstr>PowerPoint-præsentation</vt:lpstr>
      <vt:lpstr>Lektionsplan (10 lektioner)</vt:lpstr>
      <vt:lpstr>PowerPoint-præsentation</vt:lpstr>
      <vt:lpstr>Teori</vt:lpstr>
      <vt:lpstr>PowerPoint-præsentation</vt:lpstr>
      <vt:lpstr>PowerPoint-præsentation</vt:lpstr>
      <vt:lpstr>PowerPoint-præsentation</vt:lpstr>
      <vt:lpstr>PowerPoint-præsentation</vt:lpstr>
      <vt:lpstr>PowerPoint-præsentation</vt:lpstr>
      <vt:lpstr>Grupper</vt:lpstr>
      <vt:lpstr>Metodekort: Problemskitse </vt:lpstr>
      <vt:lpstr>Metodekort: Videnskortlægning </vt:lpstr>
      <vt:lpstr>Metodekort: Engineering-poster</vt:lpstr>
      <vt:lpstr>PowerPoint-præsentation</vt:lpstr>
      <vt:lpstr>Fri leg i lab</vt:lpstr>
      <vt:lpstr>PowerPoint-præsentation</vt:lpstr>
      <vt:lpstr>Opsamling på eksperimenter</vt:lpstr>
      <vt:lpstr>Metodekort: Hvilken ide vælger vi?</vt:lpstr>
      <vt:lpstr>Metodekort: Arbejdstegning</vt:lpstr>
      <vt:lpstr>Engineering-poster</vt:lpstr>
      <vt:lpstr>PowerPoint-præsentation</vt:lpstr>
      <vt:lpstr>Metodekort: Læg en plan</vt:lpstr>
      <vt:lpstr>Metodekort: Læg en plan</vt:lpstr>
      <vt:lpstr>Materialer</vt:lpstr>
      <vt:lpstr>Engineering-poster</vt:lpstr>
      <vt:lpstr>PowerPoint-præsentation</vt:lpstr>
      <vt:lpstr>Konstruktion</vt:lpstr>
      <vt:lpstr>Engineering-poster</vt:lpstr>
      <vt:lpstr>PowerPoint-præsentation</vt:lpstr>
      <vt:lpstr>Forbedre</vt:lpstr>
      <vt:lpstr>Engineering-poster</vt:lpstr>
      <vt:lpstr>PowerPoint-præsentation</vt:lpstr>
      <vt:lpstr>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160</cp:revision>
  <cp:lastPrinted>2026-01-06T08:18:40Z</cp:lastPrinted>
  <dcterms:created xsi:type="dcterms:W3CDTF">2017-11-20T16:02:28Z</dcterms:created>
  <dcterms:modified xsi:type="dcterms:W3CDTF">2026-01-06T09:36:05Z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