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202_862B0B45.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E5_365F9D64.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1E7_AC66A4C1.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1EE_56116D67.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modernComment_1F1_D9E06B45.xml" ContentType="application/vnd.ms-powerpoint.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modernComment_1F7_378E40DE.xml" ContentType="application/vnd.ms-powerpoint.comments+xml"/>
  <Override PartName="/ppt/notesSlides/notesSlide41.xml" ContentType="application/vnd.openxmlformats-officedocument.presentationml.notesSlide+xml"/>
  <Override PartName="/ppt/comments/modernComment_1F8_ACE98AE2.xml" ContentType="application/vnd.ms-powerpoint.comment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modernComment_1FA_4F69B781.xml" ContentType="application/vnd.ms-powerpoint.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omments/modernComment_200_376DE303.xml" ContentType="application/vnd.ms-powerpoint.comments+xml"/>
  <Override PartName="/ppt/notesSlides/notesSlide5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 id="2147483662" r:id="rId5"/>
  </p:sldMasterIdLst>
  <p:notesMasterIdLst>
    <p:notesMasterId r:id="rId56"/>
  </p:notesMasterIdLst>
  <p:handoutMasterIdLst>
    <p:handoutMasterId r:id="rId57"/>
  </p:handoutMasterIdLst>
  <p:sldIdLst>
    <p:sldId id="368" r:id="rId6"/>
    <p:sldId id="398" r:id="rId7"/>
    <p:sldId id="466" r:id="rId8"/>
    <p:sldId id="467" r:id="rId9"/>
    <p:sldId id="468" r:id="rId10"/>
    <p:sldId id="469" r:id="rId11"/>
    <p:sldId id="470" r:id="rId12"/>
    <p:sldId id="329" r:id="rId13"/>
    <p:sldId id="471" r:id="rId14"/>
    <p:sldId id="472" r:id="rId15"/>
    <p:sldId id="473" r:id="rId16"/>
    <p:sldId id="474" r:id="rId17"/>
    <p:sldId id="477" r:id="rId18"/>
    <p:sldId id="514" r:id="rId19"/>
    <p:sldId id="478" r:id="rId20"/>
    <p:sldId id="479" r:id="rId21"/>
    <p:sldId id="480" r:id="rId22"/>
    <p:sldId id="481" r:id="rId23"/>
    <p:sldId id="482" r:id="rId24"/>
    <p:sldId id="483" r:id="rId25"/>
    <p:sldId id="484" r:id="rId26"/>
    <p:sldId id="485" r:id="rId27"/>
    <p:sldId id="486" r:id="rId28"/>
    <p:sldId id="487" r:id="rId29"/>
    <p:sldId id="488" r:id="rId30"/>
    <p:sldId id="489" r:id="rId31"/>
    <p:sldId id="490" r:id="rId32"/>
    <p:sldId id="491" r:id="rId33"/>
    <p:sldId id="492" r:id="rId34"/>
    <p:sldId id="493" r:id="rId35"/>
    <p:sldId id="494" r:id="rId36"/>
    <p:sldId id="495" r:id="rId37"/>
    <p:sldId id="496" r:id="rId38"/>
    <p:sldId id="497" r:id="rId39"/>
    <p:sldId id="498" r:id="rId40"/>
    <p:sldId id="499" r:id="rId41"/>
    <p:sldId id="500" r:id="rId42"/>
    <p:sldId id="501" r:id="rId43"/>
    <p:sldId id="502" r:id="rId44"/>
    <p:sldId id="503" r:id="rId45"/>
    <p:sldId id="504" r:id="rId46"/>
    <p:sldId id="505" r:id="rId47"/>
    <p:sldId id="506" r:id="rId48"/>
    <p:sldId id="507" r:id="rId49"/>
    <p:sldId id="509" r:id="rId50"/>
    <p:sldId id="508" r:id="rId51"/>
    <p:sldId id="510" r:id="rId52"/>
    <p:sldId id="511" r:id="rId53"/>
    <p:sldId id="512" r:id="rId54"/>
    <p:sldId id="515" r:id="rId55"/>
  </p:sldIdLst>
  <p:sldSz cx="12192000" cy="6858000"/>
  <p:notesSz cx="7099300" cy="10234613"/>
  <p:embeddedFontLst>
    <p:embeddedFont>
      <p:font typeface="BetonEF" panose="020B0604020202020204" charset="0"/>
      <p:bold r:id="rId58"/>
    </p:embeddedFont>
    <p:embeddedFont>
      <p:font typeface="BetonEF-Bold" charset="0"/>
      <p:bold r:id="rId59"/>
    </p:embeddedFont>
    <p:embeddedFont>
      <p:font typeface="Work Sans" pitchFamily="2" charset="0"/>
      <p:regular r:id="rId60"/>
      <p:bold r:id="rId61"/>
      <p:italic r:id="rId62"/>
      <p:boldItalic r:id="rId63"/>
    </p:embeddedFont>
  </p:embeddedFontLst>
  <p:defaultTextStyle>
    <a:defPPr>
      <a:defRPr lang="da-DK"/>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ACE94E-ECF4-E241-7E36-6077B8C55A02}" name="Mie Kristensen" initials="MK" userId="c038b87fdeb07ab8" providerId="Windows Live"/>
  <p188:author id="{15E9368B-9465-A641-50A4-679762620EA6}" name="Lene Pfeiffer Petersen" initials="LP" userId="S::lepe@ida.dk::439a8ccb-d765-4615-bc48-393399cfc205" providerId="AD"/>
  <p188:author id="{EC3AD5A5-A365-C8C2-23FB-51EC20DA7C11}" name="Julie Lindholm" initials="JL" userId="S::jlin@ida.dk::583f570d-385d-4314-a92b-bccc1b7483c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4B5A"/>
    <a:srgbClr val="92C8CE"/>
    <a:srgbClr val="9DC3E6"/>
    <a:srgbClr val="587F8A"/>
    <a:srgbClr val="37AFB5"/>
    <a:srgbClr val="99CCFF"/>
    <a:srgbClr val="FFE600"/>
    <a:srgbClr val="00808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A9F1C2-B0E5-4E59-AB5A-27058283FFC5}" v="38" dt="2025-09-12T12:07:25.375"/>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81290" autoAdjust="0"/>
  </p:normalViewPr>
  <p:slideViewPr>
    <p:cSldViewPr snapToGrid="0">
      <p:cViewPr varScale="1">
        <p:scale>
          <a:sx n="91" d="100"/>
          <a:sy n="91" d="100"/>
        </p:scale>
        <p:origin x="1340" y="5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09" d="100"/>
          <a:sy n="109" d="100"/>
        </p:scale>
        <p:origin x="4352"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6.fntdata"/><Relationship Id="rId68"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font" Target="fonts/font1.fntdata"/><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font" Target="fonts/font4.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2.fntdata"/><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handoutMaster" Target="handoutMasters/handout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3.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omments/modernComment_1E5_365F9D64.xml><?xml version="1.0" encoding="utf-8"?>
<p188:cmLst xmlns:a="http://schemas.openxmlformats.org/drawingml/2006/main" xmlns:r="http://schemas.openxmlformats.org/officeDocument/2006/relationships" xmlns:p188="http://schemas.microsoft.com/office/powerpoint/2018/8/main">
  <p188:cm id="{F3814569-3367-4CA9-8AD2-7A29655F4876}" authorId="{EC3AD5A5-A365-C8C2-23FB-51EC20DA7C11}" created="2025-09-12T10:56:06.300">
    <pc:sldMkLst xmlns:pc="http://schemas.microsoft.com/office/powerpoint/2013/main/command">
      <pc:docMk/>
      <pc:sldMk cId="912235876" sldId="485"/>
    </pc:sldMkLst>
    <p188:txBody>
      <a:bodyPr/>
      <a:lstStyle/>
      <a:p>
        <a:r>
          <a:rPr lang="da-DK"/>
          <a:t>Vil du indsætte screenshot af Metodekort 5a, Grethe?</a:t>
        </a:r>
      </a:p>
    </p188:txBody>
  </p188:cm>
</p188:cmLst>
</file>

<file path=ppt/comments/modernComment_1E7_AC66A4C1.xml><?xml version="1.0" encoding="utf-8"?>
<p188:cmLst xmlns:a="http://schemas.openxmlformats.org/drawingml/2006/main" xmlns:r="http://schemas.openxmlformats.org/officeDocument/2006/relationships" xmlns:p188="http://schemas.microsoft.com/office/powerpoint/2018/8/main">
  <p188:cm id="{CF3DD4C0-BDF7-494B-82FF-0C831294146F}" authorId="{C1ACE94E-ECF4-E241-7E36-6077B8C55A02}" created="2025-09-11T08:21:08.335">
    <pc:sldMkLst xmlns:pc="http://schemas.microsoft.com/office/powerpoint/2013/main/command">
      <pc:docMk/>
      <pc:sldMk cId="2892408001" sldId="487"/>
    </pc:sldMkLst>
    <p188:replyLst>
      <p188:reply id="{6117B58C-5D4A-4512-87DF-F9B1AE515E46}" authorId="{EC3AD5A5-A365-C8C2-23FB-51EC20DA7C11}" created="2025-09-12T10:56:30.836">
        <p188:txBody>
          <a:bodyPr/>
          <a:lstStyle/>
          <a:p>
            <a:r>
              <a:rPr lang="da-DK"/>
              <a:t>5b - vil du det Grethe?</a:t>
            </a:r>
          </a:p>
        </p188:txBody>
      </p188:reply>
    </p188:replyLst>
    <p188:txBody>
      <a:bodyPr/>
      <a:lstStyle/>
      <a:p>
        <a:r>
          <a:rPr lang="da-DK"/>
          <a:t>Indsæt billede af metodekort</a:t>
        </a:r>
      </a:p>
    </p188:txBody>
  </p188:cm>
</p188:cmLst>
</file>

<file path=ppt/comments/modernComment_1EE_56116D67.xml><?xml version="1.0" encoding="utf-8"?>
<p188:cmLst xmlns:a="http://schemas.openxmlformats.org/drawingml/2006/main" xmlns:r="http://schemas.openxmlformats.org/officeDocument/2006/relationships" xmlns:p188="http://schemas.microsoft.com/office/powerpoint/2018/8/main">
  <p188:cm id="{59443DD5-EB54-4575-9E42-6AF8EE951D46}" authorId="{EC3AD5A5-A365-C8C2-23FB-51EC20DA7C11}" created="2025-09-12T07:38:37.971">
    <pc:sldMkLst xmlns:pc="http://schemas.microsoft.com/office/powerpoint/2013/main/command">
      <pc:docMk/>
      <pc:sldMk cId="1443982695" sldId="494"/>
    </pc:sldMkLst>
    <p188:txBody>
      <a:bodyPr/>
      <a:lstStyle/>
      <a:p>
        <a:r>
          <a:rPr lang="da-DK"/>
          <a:t>Grethe, kan du erstatte teksten i figuren til højre, så der over første figur står:  A. Et lineært molekyle 
Ovr figuren til højre står: B. Et forgrenet molekyle
Og over den nederste figur står: 
 C. Udsnit af et (tre-dimensionelt)    netværksmolekyle</a:t>
        </a:r>
      </a:p>
    </p188:txBody>
  </p188:cm>
</p188:cmLst>
</file>

<file path=ppt/comments/modernComment_1F1_D9E06B45.xml><?xml version="1.0" encoding="utf-8"?>
<p188:cmLst xmlns:a="http://schemas.openxmlformats.org/drawingml/2006/main" xmlns:r="http://schemas.openxmlformats.org/officeDocument/2006/relationships" xmlns:p188="http://schemas.microsoft.com/office/powerpoint/2018/8/main">
  <p188:cm id="{2AC97152-BC35-43B6-816E-6BEC7D6C6FD9}" authorId="{C1ACE94E-ECF4-E241-7E36-6077B8C55A02}" created="2025-09-11T08:21:18.745">
    <ac:deMkLst xmlns:ac="http://schemas.microsoft.com/office/drawing/2013/main/command">
      <pc:docMk xmlns:pc="http://schemas.microsoft.com/office/powerpoint/2013/main/command"/>
      <pc:sldMk xmlns:pc="http://schemas.microsoft.com/office/powerpoint/2013/main/command" cId="3655363397" sldId="497"/>
      <ac:spMk id="4" creationId="{2BAAC26B-CFF6-857B-D091-C3E0499E24ED}"/>
    </ac:deMkLst>
    <p188:replyLst>
      <p188:reply id="{5319F3EA-2735-4AE8-84FC-EDB65B1235CA}" authorId="{EC3AD5A5-A365-C8C2-23FB-51EC20DA7C11}" created="2025-09-12T11:01:30.721">
        <p188:txBody>
          <a:bodyPr/>
          <a:lstStyle/>
          <a:p>
            <a:r>
              <a:rPr lang="da-DK"/>
              <a:t>Metodekort 7</a:t>
            </a:r>
          </a:p>
        </p188:txBody>
      </p188:reply>
    </p188:replyLst>
    <p188:txBody>
      <a:bodyPr/>
      <a:lstStyle/>
      <a:p>
        <a:r>
          <a:rPr lang="da-DK"/>
          <a:t>Indsæt billede af metodekort</a:t>
        </a:r>
      </a:p>
    </p188:txBody>
  </p188:cm>
</p188:cmLst>
</file>

<file path=ppt/comments/modernComment_1F7_378E40DE.xml><?xml version="1.0" encoding="utf-8"?>
<p188:cmLst xmlns:a="http://schemas.openxmlformats.org/drawingml/2006/main" xmlns:r="http://schemas.openxmlformats.org/officeDocument/2006/relationships" xmlns:p188="http://schemas.microsoft.com/office/powerpoint/2018/8/main">
  <p188:cm id="{D86C522B-E9AA-4104-AE1A-B9A0E85356B6}" authorId="{C1ACE94E-ECF4-E241-7E36-6077B8C55A02}" created="2025-09-11T08:21:49.968">
    <ac:deMkLst xmlns:ac="http://schemas.microsoft.com/office/drawing/2013/main/command">
      <pc:docMk xmlns:pc="http://schemas.microsoft.com/office/powerpoint/2013/main/command"/>
      <pc:sldMk xmlns:pc="http://schemas.microsoft.com/office/powerpoint/2013/main/command" cId="932069598" sldId="503"/>
      <ac:spMk id="4" creationId="{F0E15807-6AD0-9173-BD8E-2CC11B592EE2}"/>
    </ac:deMkLst>
    <p188:replyLst>
      <p188:reply id="{2C5BED5C-F3B2-4E3D-8CE4-A22AFC862800}" authorId="{EC3AD5A5-A365-C8C2-23FB-51EC20DA7C11}" created="2025-09-12T11:02:26.523">
        <p188:txBody>
          <a:bodyPr/>
          <a:lstStyle/>
          <a:p>
            <a:r>
              <a:rPr lang="da-DK"/>
              <a:t>Metodekort 10</a:t>
            </a:r>
          </a:p>
        </p188:txBody>
      </p188:reply>
    </p188:replyLst>
    <p188:txBody>
      <a:bodyPr/>
      <a:lstStyle/>
      <a:p>
        <a:r>
          <a:rPr lang="da-DK"/>
          <a:t>Indsæt billede af metodekort</a:t>
        </a:r>
      </a:p>
    </p188:txBody>
  </p188:cm>
</p188:cmLst>
</file>

<file path=ppt/comments/modernComment_1F8_ACE98AE2.xml><?xml version="1.0" encoding="utf-8"?>
<p188:cmLst xmlns:a="http://schemas.openxmlformats.org/drawingml/2006/main" xmlns:r="http://schemas.openxmlformats.org/officeDocument/2006/relationships" xmlns:p188="http://schemas.microsoft.com/office/powerpoint/2018/8/main">
  <p188:cm id="{E97251E5-E8C9-4F37-A4C1-78090A97939A}" authorId="{C1ACE94E-ECF4-E241-7E36-6077B8C55A02}" created="2025-09-11T08:21:57.012">
    <ac:deMkLst xmlns:ac="http://schemas.microsoft.com/office/drawing/2013/main/command">
      <pc:docMk xmlns:pc="http://schemas.microsoft.com/office/powerpoint/2013/main/command"/>
      <pc:sldMk xmlns:pc="http://schemas.microsoft.com/office/powerpoint/2013/main/command" cId="2900986594" sldId="504"/>
      <ac:spMk id="4" creationId="{D9DC2144-CC96-9ECF-28E4-A0982315F22A}"/>
    </ac:deMkLst>
    <p188:replyLst>
      <p188:reply id="{756B7365-679E-4BA2-82EA-8419F46F3898}" authorId="{EC3AD5A5-A365-C8C2-23FB-51EC20DA7C11}" created="2025-09-12T11:02:56.604">
        <p188:txBody>
          <a:bodyPr/>
          <a:lstStyle/>
          <a:p>
            <a:r>
              <a:rPr lang="da-DK"/>
              <a:t>Kort 10</a:t>
            </a:r>
          </a:p>
        </p188:txBody>
      </p188:reply>
    </p188:replyLst>
    <p188:txBody>
      <a:bodyPr/>
      <a:lstStyle/>
      <a:p>
        <a:r>
          <a:rPr lang="da-DK"/>
          <a:t>Indsæt billede af metodekort</a:t>
        </a:r>
      </a:p>
    </p188:txBody>
  </p188:cm>
</p188:cmLst>
</file>

<file path=ppt/comments/modernComment_1FA_4F69B781.xml><?xml version="1.0" encoding="utf-8"?>
<p188:cmLst xmlns:a="http://schemas.openxmlformats.org/drawingml/2006/main" xmlns:r="http://schemas.openxmlformats.org/officeDocument/2006/relationships" xmlns:p188="http://schemas.microsoft.com/office/powerpoint/2018/8/main">
  <p188:cm id="{4D7BE868-B2F7-4006-BFEC-6226C0D89A02}" authorId="{EC3AD5A5-A365-C8C2-23FB-51EC20DA7C11}" created="2025-09-12T11:04:08.106">
    <pc:sldMkLst xmlns:pc="http://schemas.microsoft.com/office/powerpoint/2013/main/command">
      <pc:docMk/>
      <pc:sldMk cId="1332328321" sldId="506"/>
    </pc:sldMkLst>
    <p188:txBody>
      <a:bodyPr/>
      <a:lstStyle/>
      <a:p>
        <a:r>
          <a:rPr lang="da-DK"/>
          <a:t>Indsæt kort 10,11,12</a:t>
        </a:r>
      </a:p>
    </p188:txBody>
  </p188:cm>
</p188:cmLst>
</file>

<file path=ppt/comments/modernComment_200_376DE303.xml><?xml version="1.0" encoding="utf-8"?>
<p188:cmLst xmlns:a="http://schemas.openxmlformats.org/drawingml/2006/main" xmlns:r="http://schemas.openxmlformats.org/officeDocument/2006/relationships" xmlns:p188="http://schemas.microsoft.com/office/powerpoint/2018/8/main">
  <p188:cm id="{D19089A6-58E1-4BCC-8C96-2EFF2EBE9BCC}" authorId="{EC3AD5A5-A365-C8C2-23FB-51EC20DA7C11}" created="2025-09-12T11:59:04.360">
    <pc:sldMkLst xmlns:pc="http://schemas.microsoft.com/office/powerpoint/2013/main/command">
      <pc:docMk/>
      <pc:sldMk cId="929948419" sldId="512"/>
    </pc:sldMkLst>
    <p188:txBody>
      <a:bodyPr/>
      <a:lstStyle/>
      <a:p>
        <a:r>
          <a:rPr lang="da-DK"/>
          <a:t>Metodekort 11,11,12 indsættes</a:t>
        </a:r>
      </a:p>
    </p188:txBody>
  </p188:cm>
</p188:cmLst>
</file>

<file path=ppt/comments/modernComment_202_862B0B45.xml><?xml version="1.0" encoding="utf-8"?>
<p188:cmLst xmlns:a="http://schemas.openxmlformats.org/drawingml/2006/main" xmlns:r="http://schemas.openxmlformats.org/officeDocument/2006/relationships" xmlns:p188="http://schemas.microsoft.com/office/powerpoint/2018/8/main">
  <p188:cm id="{65E04F26-1CE3-4209-87E9-C972898B04EE}" authorId="{C1ACE94E-ECF4-E241-7E36-6077B8C55A02}" created="2025-09-11T08:06:58.592">
    <ac:deMkLst xmlns:ac="http://schemas.microsoft.com/office/drawing/2013/main/command">
      <pc:docMk xmlns:pc="http://schemas.microsoft.com/office/powerpoint/2013/main/command"/>
      <pc:sldMk xmlns:pc="http://schemas.microsoft.com/office/powerpoint/2013/main/command" cId="2250967877" sldId="514"/>
      <ac:spMk id="2" creationId="{984F4B7D-79E4-92D8-15C3-16E4777E4237}"/>
    </ac:deMkLst>
    <p188:replyLst>
      <p188:reply id="{B9D98A9F-E2DD-4A5A-B1C0-8A797CD723D3}" authorId="{EC3AD5A5-A365-C8C2-23FB-51EC20DA7C11}" created="2025-09-12T12:02:54.100">
        <p188:txBody>
          <a:bodyPr/>
          <a:lstStyle/>
          <a:p>
            <a:r>
              <a:rPr lang="da-DK"/>
              <a:t>Grethe kan du få plads til dette screenshot - det må gerne beskæres eller ændres i str?</a:t>
            </a:r>
          </a:p>
        </p188:txBody>
      </p188:reply>
    </p188:replyLst>
    <p188:txBody>
      <a:bodyPr/>
      <a:lstStyle/>
      <a:p>
        <a:r>
          <a:rPr lang="da-DK"/>
          <a:t>Kan vi indsætte et billede?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B2024CC2-8A94-4790-A552-E3300D6D1425}"/>
              </a:ext>
            </a:extLst>
          </p:cNvPr>
          <p:cNvSpPr>
            <a:spLocks noGrp="1"/>
          </p:cNvSpPr>
          <p:nvPr>
            <p:ph type="hdr" sz="quarter"/>
          </p:nvPr>
        </p:nvSpPr>
        <p:spPr>
          <a:xfrm>
            <a:off x="1" y="0"/>
            <a:ext cx="3076363" cy="513508"/>
          </a:xfrm>
          <a:prstGeom prst="rect">
            <a:avLst/>
          </a:prstGeom>
        </p:spPr>
        <p:txBody>
          <a:bodyPr vert="horz" lIns="94622" tIns="47311" rIns="94622" bIns="47311" rtlCol="0"/>
          <a:lstStyle>
            <a:lvl1pPr algn="l">
              <a:defRPr sz="1200"/>
            </a:lvl1pPr>
          </a:lstStyle>
          <a:p>
            <a:endParaRPr lang="da-DK"/>
          </a:p>
        </p:txBody>
      </p:sp>
      <p:sp>
        <p:nvSpPr>
          <p:cNvPr id="3" name="Pladsholder til dato 2">
            <a:extLst>
              <a:ext uri="{FF2B5EF4-FFF2-40B4-BE49-F238E27FC236}">
                <a16:creationId xmlns:a16="http://schemas.microsoft.com/office/drawing/2014/main" id="{5B156EF4-D5EE-468C-8CCD-52937D72C275}"/>
              </a:ext>
            </a:extLst>
          </p:cNvPr>
          <p:cNvSpPr>
            <a:spLocks noGrp="1"/>
          </p:cNvSpPr>
          <p:nvPr>
            <p:ph type="dt" sz="quarter" idx="1"/>
          </p:nvPr>
        </p:nvSpPr>
        <p:spPr>
          <a:xfrm>
            <a:off x="4021294" y="0"/>
            <a:ext cx="3076363" cy="513508"/>
          </a:xfrm>
          <a:prstGeom prst="rect">
            <a:avLst/>
          </a:prstGeom>
        </p:spPr>
        <p:txBody>
          <a:bodyPr vert="horz" lIns="94622" tIns="47311" rIns="94622" bIns="47311" rtlCol="0"/>
          <a:lstStyle>
            <a:lvl1pPr algn="r">
              <a:defRPr sz="1200"/>
            </a:lvl1pPr>
          </a:lstStyle>
          <a:p>
            <a:fld id="{6D02588A-AC79-4251-B685-C1A0CC72ED50}" type="datetimeFigureOut">
              <a:rPr lang="da-DK" smtClean="0"/>
              <a:t>16-09-2025</a:t>
            </a:fld>
            <a:endParaRPr lang="da-DK"/>
          </a:p>
        </p:txBody>
      </p:sp>
      <p:sp>
        <p:nvSpPr>
          <p:cNvPr id="4" name="Pladsholder til sidefod 3">
            <a:extLst>
              <a:ext uri="{FF2B5EF4-FFF2-40B4-BE49-F238E27FC236}">
                <a16:creationId xmlns:a16="http://schemas.microsoft.com/office/drawing/2014/main" id="{16AE9312-86FF-4CC6-A1EF-0B31640A04BE}"/>
              </a:ext>
            </a:extLst>
          </p:cNvPr>
          <p:cNvSpPr>
            <a:spLocks noGrp="1"/>
          </p:cNvSpPr>
          <p:nvPr>
            <p:ph type="ftr" sz="quarter" idx="2"/>
          </p:nvPr>
        </p:nvSpPr>
        <p:spPr>
          <a:xfrm>
            <a:off x="1" y="9721108"/>
            <a:ext cx="3076363" cy="513507"/>
          </a:xfrm>
          <a:prstGeom prst="rect">
            <a:avLst/>
          </a:prstGeom>
        </p:spPr>
        <p:txBody>
          <a:bodyPr vert="horz" lIns="94622" tIns="47311" rIns="94622" bIns="47311"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4E2E29FB-C70E-488A-9244-2DB244460B28}"/>
              </a:ext>
            </a:extLst>
          </p:cNvPr>
          <p:cNvSpPr>
            <a:spLocks noGrp="1"/>
          </p:cNvSpPr>
          <p:nvPr>
            <p:ph type="sldNum" sz="quarter" idx="3"/>
          </p:nvPr>
        </p:nvSpPr>
        <p:spPr>
          <a:xfrm>
            <a:off x="4021294" y="9721108"/>
            <a:ext cx="3076363" cy="513507"/>
          </a:xfrm>
          <a:prstGeom prst="rect">
            <a:avLst/>
          </a:prstGeom>
        </p:spPr>
        <p:txBody>
          <a:bodyPr vert="horz" lIns="94622" tIns="47311" rIns="94622" bIns="47311" rtlCol="0" anchor="b"/>
          <a:lstStyle>
            <a:lvl1pPr algn="r">
              <a:defRPr sz="1200"/>
            </a:lvl1pPr>
          </a:lstStyle>
          <a:p>
            <a:fld id="{70E263FF-CBEE-4909-8FCD-39A24ADE86EE}" type="slidenum">
              <a:rPr lang="da-DK" smtClean="0"/>
              <a:t>‹nr.›</a:t>
            </a:fld>
            <a:endParaRPr lang="da-DK"/>
          </a:p>
        </p:txBody>
      </p:sp>
    </p:spTree>
    <p:extLst>
      <p:ext uri="{BB962C8B-B14F-4D97-AF65-F5344CB8AC3E}">
        <p14:creationId xmlns:p14="http://schemas.microsoft.com/office/powerpoint/2010/main" val="30937628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1" y="0"/>
            <a:ext cx="3076363" cy="513508"/>
          </a:xfrm>
          <a:prstGeom prst="rect">
            <a:avLst/>
          </a:prstGeom>
        </p:spPr>
        <p:txBody>
          <a:bodyPr vert="horz" lIns="94622" tIns="47311" rIns="94622" bIns="47311" rtlCol="0"/>
          <a:lstStyle>
            <a:lvl1pPr algn="l">
              <a:defRPr sz="1200"/>
            </a:lvl1pPr>
          </a:lstStyle>
          <a:p>
            <a:endParaRPr lang="da-DK"/>
          </a:p>
        </p:txBody>
      </p:sp>
      <p:sp>
        <p:nvSpPr>
          <p:cNvPr id="3" name="Pladsholder til dato 2"/>
          <p:cNvSpPr>
            <a:spLocks noGrp="1"/>
          </p:cNvSpPr>
          <p:nvPr>
            <p:ph type="dt" idx="1"/>
          </p:nvPr>
        </p:nvSpPr>
        <p:spPr>
          <a:xfrm>
            <a:off x="4021294" y="0"/>
            <a:ext cx="3076363" cy="513508"/>
          </a:xfrm>
          <a:prstGeom prst="rect">
            <a:avLst/>
          </a:prstGeom>
        </p:spPr>
        <p:txBody>
          <a:bodyPr vert="horz" lIns="94622" tIns="47311" rIns="94622" bIns="47311" rtlCol="0"/>
          <a:lstStyle>
            <a:lvl1pPr algn="r">
              <a:defRPr sz="1200"/>
            </a:lvl1pPr>
          </a:lstStyle>
          <a:p>
            <a:fld id="{9A176239-8A12-476A-9EC6-735ABE0B8511}" type="datetimeFigureOut">
              <a:rPr lang="da-DK" smtClean="0"/>
              <a:t>16-09-2025</a:t>
            </a:fld>
            <a:endParaRPr lang="da-DK"/>
          </a:p>
        </p:txBody>
      </p:sp>
      <p:sp>
        <p:nvSpPr>
          <p:cNvPr id="4" name="Pladsholder til slidebillede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4622" tIns="47311" rIns="94622" bIns="47311" rtlCol="0" anchor="ctr"/>
          <a:lstStyle/>
          <a:p>
            <a:endParaRPr lang="da-DK"/>
          </a:p>
        </p:txBody>
      </p:sp>
      <p:sp>
        <p:nvSpPr>
          <p:cNvPr id="5" name="Pladsholder til noter 4"/>
          <p:cNvSpPr>
            <a:spLocks noGrp="1"/>
          </p:cNvSpPr>
          <p:nvPr>
            <p:ph type="body" sz="quarter" idx="3"/>
          </p:nvPr>
        </p:nvSpPr>
        <p:spPr>
          <a:xfrm>
            <a:off x="709931" y="4925408"/>
            <a:ext cx="5679440" cy="4029878"/>
          </a:xfrm>
          <a:prstGeom prst="rect">
            <a:avLst/>
          </a:prstGeom>
        </p:spPr>
        <p:txBody>
          <a:bodyPr vert="horz" lIns="94622" tIns="47311" rIns="94622" bIns="47311"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1" y="9721108"/>
            <a:ext cx="3076363" cy="513507"/>
          </a:xfrm>
          <a:prstGeom prst="rect">
            <a:avLst/>
          </a:prstGeom>
        </p:spPr>
        <p:txBody>
          <a:bodyPr vert="horz" lIns="94622" tIns="47311" rIns="94622" bIns="47311" rtlCol="0" anchor="b"/>
          <a:lstStyle>
            <a:lvl1pPr algn="l">
              <a:defRPr sz="1200"/>
            </a:lvl1pPr>
          </a:lstStyle>
          <a:p>
            <a:endParaRPr lang="da-DK"/>
          </a:p>
        </p:txBody>
      </p:sp>
      <p:sp>
        <p:nvSpPr>
          <p:cNvPr id="7" name="Pladsholder til slidenummer 6"/>
          <p:cNvSpPr>
            <a:spLocks noGrp="1"/>
          </p:cNvSpPr>
          <p:nvPr>
            <p:ph type="sldNum" sz="quarter" idx="5"/>
          </p:nvPr>
        </p:nvSpPr>
        <p:spPr>
          <a:xfrm>
            <a:off x="4021294" y="9721108"/>
            <a:ext cx="3076363" cy="513507"/>
          </a:xfrm>
          <a:prstGeom prst="rect">
            <a:avLst/>
          </a:prstGeom>
        </p:spPr>
        <p:txBody>
          <a:bodyPr vert="horz" lIns="94622" tIns="47311" rIns="94622" bIns="47311" rtlCol="0" anchor="b"/>
          <a:lstStyle>
            <a:lvl1pPr algn="r">
              <a:defRPr sz="1200"/>
            </a:lvl1pPr>
          </a:lstStyle>
          <a:p>
            <a:fld id="{BC484C3B-1DE0-4716-9C40-656C83D4A94D}" type="slidenum">
              <a:rPr lang="da-DK" smtClean="0"/>
              <a:t>‹nr.›</a:t>
            </a:fld>
            <a:endParaRPr lang="da-DK"/>
          </a:p>
        </p:txBody>
      </p:sp>
    </p:spTree>
    <p:extLst>
      <p:ext uri="{BB962C8B-B14F-4D97-AF65-F5344CB8AC3E}">
        <p14:creationId xmlns:p14="http://schemas.microsoft.com/office/powerpoint/2010/main" val="2142211096"/>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C484C3B-1DE0-4716-9C40-656C83D4A94D}" type="slidenum">
              <a:rPr lang="da-DK" smtClean="0"/>
              <a:t>1</a:t>
            </a:fld>
            <a:endParaRPr lang="da-DK"/>
          </a:p>
        </p:txBody>
      </p:sp>
    </p:spTree>
    <p:extLst>
      <p:ext uri="{BB962C8B-B14F-4D97-AF65-F5344CB8AC3E}">
        <p14:creationId xmlns:p14="http://schemas.microsoft.com/office/powerpoint/2010/main" val="2101998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A627B-441F-1A45-0DD2-7C0721E3247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002B232-6947-F14A-E1D0-7E0DCAA982F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4261DB1-BBFF-9D01-254F-99C437BAF6D2}"/>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D50E2798-D51C-208E-A6DD-1EE51368138D}"/>
              </a:ext>
            </a:extLst>
          </p:cNvPr>
          <p:cNvSpPr>
            <a:spLocks noGrp="1"/>
          </p:cNvSpPr>
          <p:nvPr>
            <p:ph type="sldNum" sz="quarter" idx="5"/>
          </p:nvPr>
        </p:nvSpPr>
        <p:spPr/>
        <p:txBody>
          <a:bodyPr/>
          <a:lstStyle/>
          <a:p>
            <a:fld id="{BC484C3B-1DE0-4716-9C40-656C83D4A94D}" type="slidenum">
              <a:rPr lang="da-DK" smtClean="0"/>
              <a:t>10</a:t>
            </a:fld>
            <a:endParaRPr lang="da-DK"/>
          </a:p>
        </p:txBody>
      </p:sp>
    </p:spTree>
    <p:extLst>
      <p:ext uri="{BB962C8B-B14F-4D97-AF65-F5344CB8AC3E}">
        <p14:creationId xmlns:p14="http://schemas.microsoft.com/office/powerpoint/2010/main" val="1101501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6D1D2-7B86-3019-04F1-3F8CC1521A6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EFE571F-7D80-B589-EF01-84147647FBD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8EA10F9-402C-99E9-1D62-2891A3928E6C}"/>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E2933727-8E9B-2D63-D810-D5C572014781}"/>
              </a:ext>
            </a:extLst>
          </p:cNvPr>
          <p:cNvSpPr>
            <a:spLocks noGrp="1"/>
          </p:cNvSpPr>
          <p:nvPr>
            <p:ph type="sldNum" sz="quarter" idx="5"/>
          </p:nvPr>
        </p:nvSpPr>
        <p:spPr/>
        <p:txBody>
          <a:bodyPr/>
          <a:lstStyle/>
          <a:p>
            <a:fld id="{BC484C3B-1DE0-4716-9C40-656C83D4A94D}" type="slidenum">
              <a:rPr lang="da-DK" smtClean="0"/>
              <a:t>11</a:t>
            </a:fld>
            <a:endParaRPr lang="da-DK"/>
          </a:p>
        </p:txBody>
      </p:sp>
    </p:spTree>
    <p:extLst>
      <p:ext uri="{BB962C8B-B14F-4D97-AF65-F5344CB8AC3E}">
        <p14:creationId xmlns:p14="http://schemas.microsoft.com/office/powerpoint/2010/main" val="3276626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F01F0-59E7-925B-BC3C-B6CD8078667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B0FAD94-CE42-11F5-463E-313164C6157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D27103B-8B5F-BE1B-810C-D82BD860025E}"/>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7047EF6F-7B52-5817-5584-E4FE5E053330}"/>
              </a:ext>
            </a:extLst>
          </p:cNvPr>
          <p:cNvSpPr>
            <a:spLocks noGrp="1"/>
          </p:cNvSpPr>
          <p:nvPr>
            <p:ph type="sldNum" sz="quarter" idx="5"/>
          </p:nvPr>
        </p:nvSpPr>
        <p:spPr/>
        <p:txBody>
          <a:bodyPr/>
          <a:lstStyle/>
          <a:p>
            <a:fld id="{BC484C3B-1DE0-4716-9C40-656C83D4A94D}" type="slidenum">
              <a:rPr lang="da-DK" smtClean="0"/>
              <a:t>12</a:t>
            </a:fld>
            <a:endParaRPr lang="da-DK"/>
          </a:p>
        </p:txBody>
      </p:sp>
    </p:spTree>
    <p:extLst>
      <p:ext uri="{BB962C8B-B14F-4D97-AF65-F5344CB8AC3E}">
        <p14:creationId xmlns:p14="http://schemas.microsoft.com/office/powerpoint/2010/main" val="92892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551D9-B478-65DF-8D2F-9806337DDE5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60583F5-CCB8-293B-51E6-86C3F47312B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0208E31-A8D7-A8C3-EF57-F1E2F6C39D42}"/>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AD06E723-EA72-6EC3-AB48-61A22EED9041}"/>
              </a:ext>
            </a:extLst>
          </p:cNvPr>
          <p:cNvSpPr>
            <a:spLocks noGrp="1"/>
          </p:cNvSpPr>
          <p:nvPr>
            <p:ph type="sldNum" sz="quarter" idx="5"/>
          </p:nvPr>
        </p:nvSpPr>
        <p:spPr/>
        <p:txBody>
          <a:bodyPr/>
          <a:lstStyle/>
          <a:p>
            <a:fld id="{BC484C3B-1DE0-4716-9C40-656C83D4A94D}" type="slidenum">
              <a:rPr lang="da-DK" smtClean="0"/>
              <a:t>13</a:t>
            </a:fld>
            <a:endParaRPr lang="da-DK"/>
          </a:p>
        </p:txBody>
      </p:sp>
    </p:spTree>
    <p:extLst>
      <p:ext uri="{BB962C8B-B14F-4D97-AF65-F5344CB8AC3E}">
        <p14:creationId xmlns:p14="http://schemas.microsoft.com/office/powerpoint/2010/main" val="2307263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AB682-DEAA-2878-454A-D6A75C12A14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DAED5A4-984A-5722-CDA2-F54B4B2195B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B290D96-ECCE-8726-E022-4112F754E121}"/>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74552E02-F459-2680-AB83-BA2374C9EAF5}"/>
              </a:ext>
            </a:extLst>
          </p:cNvPr>
          <p:cNvSpPr>
            <a:spLocks noGrp="1"/>
          </p:cNvSpPr>
          <p:nvPr>
            <p:ph type="sldNum" sz="quarter" idx="5"/>
          </p:nvPr>
        </p:nvSpPr>
        <p:spPr/>
        <p:txBody>
          <a:bodyPr/>
          <a:lstStyle/>
          <a:p>
            <a:fld id="{BC484C3B-1DE0-4716-9C40-656C83D4A94D}" type="slidenum">
              <a:rPr lang="da-DK" smtClean="0"/>
              <a:t>14</a:t>
            </a:fld>
            <a:endParaRPr lang="da-DK"/>
          </a:p>
        </p:txBody>
      </p:sp>
    </p:spTree>
    <p:extLst>
      <p:ext uri="{BB962C8B-B14F-4D97-AF65-F5344CB8AC3E}">
        <p14:creationId xmlns:p14="http://schemas.microsoft.com/office/powerpoint/2010/main" val="2399182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B629F-FABE-B08D-24D8-B85FB6DFA1A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FB2E161-9E90-C1B4-796E-DD18C1C2FFF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64F676C-BA1E-6D49-8E1D-9B85887F2526}"/>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491EE1FD-CE12-EE7F-94BA-4FBAED40A990}"/>
              </a:ext>
            </a:extLst>
          </p:cNvPr>
          <p:cNvSpPr>
            <a:spLocks noGrp="1"/>
          </p:cNvSpPr>
          <p:nvPr>
            <p:ph type="sldNum" sz="quarter" idx="5"/>
          </p:nvPr>
        </p:nvSpPr>
        <p:spPr/>
        <p:txBody>
          <a:bodyPr/>
          <a:lstStyle/>
          <a:p>
            <a:fld id="{BC484C3B-1DE0-4716-9C40-656C83D4A94D}" type="slidenum">
              <a:rPr lang="da-DK" smtClean="0"/>
              <a:t>15</a:t>
            </a:fld>
            <a:endParaRPr lang="da-DK"/>
          </a:p>
        </p:txBody>
      </p:sp>
    </p:spTree>
    <p:extLst>
      <p:ext uri="{BB962C8B-B14F-4D97-AF65-F5344CB8AC3E}">
        <p14:creationId xmlns:p14="http://schemas.microsoft.com/office/powerpoint/2010/main" val="395693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DF39C-D456-E118-8A5C-943FAA2A61D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E93B8C4-68BE-FBF4-C203-FAC72C0CBFA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3E52C78-5999-9C99-4AF4-27B9C83924F5}"/>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3C1574D1-23A4-0CE0-803E-31C5717FB05C}"/>
              </a:ext>
            </a:extLst>
          </p:cNvPr>
          <p:cNvSpPr>
            <a:spLocks noGrp="1"/>
          </p:cNvSpPr>
          <p:nvPr>
            <p:ph type="sldNum" sz="quarter" idx="5"/>
          </p:nvPr>
        </p:nvSpPr>
        <p:spPr/>
        <p:txBody>
          <a:bodyPr/>
          <a:lstStyle/>
          <a:p>
            <a:fld id="{BC484C3B-1DE0-4716-9C40-656C83D4A94D}" type="slidenum">
              <a:rPr lang="da-DK" smtClean="0"/>
              <a:t>16</a:t>
            </a:fld>
            <a:endParaRPr lang="da-DK"/>
          </a:p>
        </p:txBody>
      </p:sp>
    </p:spTree>
    <p:extLst>
      <p:ext uri="{BB962C8B-B14F-4D97-AF65-F5344CB8AC3E}">
        <p14:creationId xmlns:p14="http://schemas.microsoft.com/office/powerpoint/2010/main" val="3510107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7F563-4B0C-3CBF-9378-7DEE3946353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6B11178-1332-F98F-AC86-F500E8271A7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655EBF2-BB35-B461-0283-54DA1D46A441}"/>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A1CE73D3-53BE-F6C6-378B-14253FEF4BDC}"/>
              </a:ext>
            </a:extLst>
          </p:cNvPr>
          <p:cNvSpPr>
            <a:spLocks noGrp="1"/>
          </p:cNvSpPr>
          <p:nvPr>
            <p:ph type="sldNum" sz="quarter" idx="5"/>
          </p:nvPr>
        </p:nvSpPr>
        <p:spPr/>
        <p:txBody>
          <a:bodyPr/>
          <a:lstStyle/>
          <a:p>
            <a:fld id="{BC484C3B-1DE0-4716-9C40-656C83D4A94D}" type="slidenum">
              <a:rPr lang="da-DK" smtClean="0"/>
              <a:t>17</a:t>
            </a:fld>
            <a:endParaRPr lang="da-DK"/>
          </a:p>
        </p:txBody>
      </p:sp>
    </p:spTree>
    <p:extLst>
      <p:ext uri="{BB962C8B-B14F-4D97-AF65-F5344CB8AC3E}">
        <p14:creationId xmlns:p14="http://schemas.microsoft.com/office/powerpoint/2010/main" val="2082879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8C4AB-F75A-3D56-6E9D-A49FC1C4B56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9BAC88B-10DB-1BDB-C810-9A4B4FAD611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DE9C664-FE2C-D353-621A-D9A1FE274D7D}"/>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05871B67-D5AA-AD95-792E-A0418311919C}"/>
              </a:ext>
            </a:extLst>
          </p:cNvPr>
          <p:cNvSpPr>
            <a:spLocks noGrp="1"/>
          </p:cNvSpPr>
          <p:nvPr>
            <p:ph type="sldNum" sz="quarter" idx="5"/>
          </p:nvPr>
        </p:nvSpPr>
        <p:spPr/>
        <p:txBody>
          <a:bodyPr/>
          <a:lstStyle/>
          <a:p>
            <a:fld id="{BC484C3B-1DE0-4716-9C40-656C83D4A94D}" type="slidenum">
              <a:rPr lang="da-DK" smtClean="0"/>
              <a:t>18</a:t>
            </a:fld>
            <a:endParaRPr lang="da-DK"/>
          </a:p>
        </p:txBody>
      </p:sp>
    </p:spTree>
    <p:extLst>
      <p:ext uri="{BB962C8B-B14F-4D97-AF65-F5344CB8AC3E}">
        <p14:creationId xmlns:p14="http://schemas.microsoft.com/office/powerpoint/2010/main" val="3021225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63EDB-4477-6292-72E6-2542AB84B50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4F89222-BDFA-7089-6029-2B3B8C8A6B2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4F189B5-A3F2-DAC5-B44D-B79CBC5581A4}"/>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994112A5-0212-11A9-DFC4-FC64988447BA}"/>
              </a:ext>
            </a:extLst>
          </p:cNvPr>
          <p:cNvSpPr>
            <a:spLocks noGrp="1"/>
          </p:cNvSpPr>
          <p:nvPr>
            <p:ph type="sldNum" sz="quarter" idx="5"/>
          </p:nvPr>
        </p:nvSpPr>
        <p:spPr/>
        <p:txBody>
          <a:bodyPr/>
          <a:lstStyle/>
          <a:p>
            <a:fld id="{BC484C3B-1DE0-4716-9C40-656C83D4A94D}" type="slidenum">
              <a:rPr lang="da-DK" smtClean="0"/>
              <a:t>19</a:t>
            </a:fld>
            <a:endParaRPr lang="da-DK"/>
          </a:p>
        </p:txBody>
      </p:sp>
    </p:spTree>
    <p:extLst>
      <p:ext uri="{BB962C8B-B14F-4D97-AF65-F5344CB8AC3E}">
        <p14:creationId xmlns:p14="http://schemas.microsoft.com/office/powerpoint/2010/main" val="3200836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a-DK" dirty="0"/>
              <a:t>Forslag: Start alle timer med et slide, der viser hvor man er i lektionsplanen</a:t>
            </a:r>
          </a:p>
          <a:p>
            <a:endParaRPr lang="da-DK" dirty="0"/>
          </a:p>
        </p:txBody>
      </p:sp>
      <p:sp>
        <p:nvSpPr>
          <p:cNvPr id="4" name="Pladsholder til slidenummer 3"/>
          <p:cNvSpPr>
            <a:spLocks noGrp="1"/>
          </p:cNvSpPr>
          <p:nvPr>
            <p:ph type="sldNum" sz="quarter" idx="5"/>
          </p:nvPr>
        </p:nvSpPr>
        <p:spPr/>
        <p:txBody>
          <a:bodyPr/>
          <a:lstStyle/>
          <a:p>
            <a:fld id="{BC484C3B-1DE0-4716-9C40-656C83D4A94D}" type="slidenum">
              <a:rPr lang="da-DK" smtClean="0"/>
              <a:t>2</a:t>
            </a:fld>
            <a:endParaRPr lang="da-DK"/>
          </a:p>
        </p:txBody>
      </p:sp>
    </p:spTree>
    <p:extLst>
      <p:ext uri="{BB962C8B-B14F-4D97-AF65-F5344CB8AC3E}">
        <p14:creationId xmlns:p14="http://schemas.microsoft.com/office/powerpoint/2010/main" val="2026085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ACAE6-7724-70A7-C9D6-2D83658B2A5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8D22982-2548-8963-AD39-7691806EB489}"/>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E3F2FC2-ECC4-7E53-C112-8D7144612854}"/>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F85EE4C3-B7C1-3FA0-8BB5-C9FBE718A5FB}"/>
              </a:ext>
            </a:extLst>
          </p:cNvPr>
          <p:cNvSpPr>
            <a:spLocks noGrp="1"/>
          </p:cNvSpPr>
          <p:nvPr>
            <p:ph type="sldNum" sz="quarter" idx="5"/>
          </p:nvPr>
        </p:nvSpPr>
        <p:spPr/>
        <p:txBody>
          <a:bodyPr/>
          <a:lstStyle/>
          <a:p>
            <a:fld id="{BC484C3B-1DE0-4716-9C40-656C83D4A94D}" type="slidenum">
              <a:rPr lang="da-DK" smtClean="0"/>
              <a:t>20</a:t>
            </a:fld>
            <a:endParaRPr lang="da-DK"/>
          </a:p>
        </p:txBody>
      </p:sp>
    </p:spTree>
    <p:extLst>
      <p:ext uri="{BB962C8B-B14F-4D97-AF65-F5344CB8AC3E}">
        <p14:creationId xmlns:p14="http://schemas.microsoft.com/office/powerpoint/2010/main" val="2317044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8633C-4AA3-0D8B-E4AA-E8B07D4E968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CF8BD6F-AAAE-12EA-03AB-2EA388FF74E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BF994DA-D78B-D488-9FA3-A3B4A086229B}"/>
              </a:ext>
            </a:extLst>
          </p:cNvPr>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a-DK" dirty="0"/>
              <a:t>Forslag: Start alle timer med et slide, der viser hvor man er i lektionsplanen</a:t>
            </a:r>
          </a:p>
          <a:p>
            <a:endParaRPr lang="da-DK" dirty="0"/>
          </a:p>
        </p:txBody>
      </p:sp>
      <p:sp>
        <p:nvSpPr>
          <p:cNvPr id="4" name="Pladsholder til slidenummer 3">
            <a:extLst>
              <a:ext uri="{FF2B5EF4-FFF2-40B4-BE49-F238E27FC236}">
                <a16:creationId xmlns:a16="http://schemas.microsoft.com/office/drawing/2014/main" id="{1EBF0FB4-AB6E-8D6E-0E1B-8C524C11531A}"/>
              </a:ext>
            </a:extLst>
          </p:cNvPr>
          <p:cNvSpPr>
            <a:spLocks noGrp="1"/>
          </p:cNvSpPr>
          <p:nvPr>
            <p:ph type="sldNum" sz="quarter" idx="5"/>
          </p:nvPr>
        </p:nvSpPr>
        <p:spPr/>
        <p:txBody>
          <a:bodyPr/>
          <a:lstStyle/>
          <a:p>
            <a:fld id="{BC484C3B-1DE0-4716-9C40-656C83D4A94D}" type="slidenum">
              <a:rPr lang="da-DK" smtClean="0"/>
              <a:t>21</a:t>
            </a:fld>
            <a:endParaRPr lang="da-DK"/>
          </a:p>
        </p:txBody>
      </p:sp>
    </p:spTree>
    <p:extLst>
      <p:ext uri="{BB962C8B-B14F-4D97-AF65-F5344CB8AC3E}">
        <p14:creationId xmlns:p14="http://schemas.microsoft.com/office/powerpoint/2010/main" val="25310196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77314-DBEB-0599-644A-F61C03285BE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62DFFDC-C9AF-0B73-8B77-66A46945156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75EA82E-8F52-E995-9C32-B05F4A097D38}"/>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7B1F1FF3-DA36-D568-D504-B8D6E4493A87}"/>
              </a:ext>
            </a:extLst>
          </p:cNvPr>
          <p:cNvSpPr>
            <a:spLocks noGrp="1"/>
          </p:cNvSpPr>
          <p:nvPr>
            <p:ph type="sldNum" sz="quarter" idx="5"/>
          </p:nvPr>
        </p:nvSpPr>
        <p:spPr/>
        <p:txBody>
          <a:bodyPr/>
          <a:lstStyle/>
          <a:p>
            <a:fld id="{BC484C3B-1DE0-4716-9C40-656C83D4A94D}" type="slidenum">
              <a:rPr lang="da-DK" smtClean="0"/>
              <a:t>22</a:t>
            </a:fld>
            <a:endParaRPr lang="da-DK"/>
          </a:p>
        </p:txBody>
      </p:sp>
    </p:spTree>
    <p:extLst>
      <p:ext uri="{BB962C8B-B14F-4D97-AF65-F5344CB8AC3E}">
        <p14:creationId xmlns:p14="http://schemas.microsoft.com/office/powerpoint/2010/main" val="2529305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8E6F0-876C-6847-BD86-30F36AD03BA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4622241-2CD2-F731-CF38-B0233F9EA27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E55438B-34B6-993D-0A28-0524B4E0FA42}"/>
              </a:ext>
            </a:extLst>
          </p:cNvPr>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a-DK" dirty="0"/>
              <a:t>Forslag: Start alle timer med et slide, der viser hvor man er i lektionsplanen</a:t>
            </a:r>
          </a:p>
          <a:p>
            <a:endParaRPr lang="da-DK" dirty="0"/>
          </a:p>
        </p:txBody>
      </p:sp>
      <p:sp>
        <p:nvSpPr>
          <p:cNvPr id="4" name="Pladsholder til slidenummer 3">
            <a:extLst>
              <a:ext uri="{FF2B5EF4-FFF2-40B4-BE49-F238E27FC236}">
                <a16:creationId xmlns:a16="http://schemas.microsoft.com/office/drawing/2014/main" id="{1A613E4D-ECC9-2DCA-5078-854C91B33C45}"/>
              </a:ext>
            </a:extLst>
          </p:cNvPr>
          <p:cNvSpPr>
            <a:spLocks noGrp="1"/>
          </p:cNvSpPr>
          <p:nvPr>
            <p:ph type="sldNum" sz="quarter" idx="5"/>
          </p:nvPr>
        </p:nvSpPr>
        <p:spPr/>
        <p:txBody>
          <a:bodyPr/>
          <a:lstStyle/>
          <a:p>
            <a:fld id="{BC484C3B-1DE0-4716-9C40-656C83D4A94D}" type="slidenum">
              <a:rPr lang="da-DK" smtClean="0"/>
              <a:t>23</a:t>
            </a:fld>
            <a:endParaRPr lang="da-DK"/>
          </a:p>
        </p:txBody>
      </p:sp>
    </p:spTree>
    <p:extLst>
      <p:ext uri="{BB962C8B-B14F-4D97-AF65-F5344CB8AC3E}">
        <p14:creationId xmlns:p14="http://schemas.microsoft.com/office/powerpoint/2010/main" val="2800902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95560-80D6-3B9D-0000-1EF95EE7FED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B883805-812B-44E6-7116-1815D04F45D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ACD0019-034B-0D3E-A628-44C49BE57140}"/>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87B09951-3AC0-4D8F-FBC8-425B53C4F1DF}"/>
              </a:ext>
            </a:extLst>
          </p:cNvPr>
          <p:cNvSpPr>
            <a:spLocks noGrp="1"/>
          </p:cNvSpPr>
          <p:nvPr>
            <p:ph type="sldNum" sz="quarter" idx="5"/>
          </p:nvPr>
        </p:nvSpPr>
        <p:spPr/>
        <p:txBody>
          <a:bodyPr/>
          <a:lstStyle/>
          <a:p>
            <a:fld id="{BC484C3B-1DE0-4716-9C40-656C83D4A94D}" type="slidenum">
              <a:rPr lang="da-DK" smtClean="0"/>
              <a:t>24</a:t>
            </a:fld>
            <a:endParaRPr lang="da-DK"/>
          </a:p>
        </p:txBody>
      </p:sp>
    </p:spTree>
    <p:extLst>
      <p:ext uri="{BB962C8B-B14F-4D97-AF65-F5344CB8AC3E}">
        <p14:creationId xmlns:p14="http://schemas.microsoft.com/office/powerpoint/2010/main" val="18937163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4C827-0893-BBC2-092A-A2E158EB291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203026A-6EBD-EA78-4BDA-A411CECB86C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ABC21CE-6F79-CFA3-7358-0AB245E3458E}"/>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5809E18E-CAFA-548F-D837-1E9721992203}"/>
              </a:ext>
            </a:extLst>
          </p:cNvPr>
          <p:cNvSpPr>
            <a:spLocks noGrp="1"/>
          </p:cNvSpPr>
          <p:nvPr>
            <p:ph type="sldNum" sz="quarter" idx="5"/>
          </p:nvPr>
        </p:nvSpPr>
        <p:spPr/>
        <p:txBody>
          <a:bodyPr/>
          <a:lstStyle/>
          <a:p>
            <a:fld id="{BC484C3B-1DE0-4716-9C40-656C83D4A94D}" type="slidenum">
              <a:rPr lang="da-DK" smtClean="0"/>
              <a:t>25</a:t>
            </a:fld>
            <a:endParaRPr lang="da-DK"/>
          </a:p>
        </p:txBody>
      </p:sp>
    </p:spTree>
    <p:extLst>
      <p:ext uri="{BB962C8B-B14F-4D97-AF65-F5344CB8AC3E}">
        <p14:creationId xmlns:p14="http://schemas.microsoft.com/office/powerpoint/2010/main" val="32396746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A7835-8006-241B-1DE0-0F83A7FD1A4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D06617A-68AA-6F10-9EF4-66517A3A412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33115EA-64BD-3D5F-E9F1-9BA740BF37A0}"/>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30992A32-9468-F1E6-FD1B-97AE15A26114}"/>
              </a:ext>
            </a:extLst>
          </p:cNvPr>
          <p:cNvSpPr>
            <a:spLocks noGrp="1"/>
          </p:cNvSpPr>
          <p:nvPr>
            <p:ph type="sldNum" sz="quarter" idx="5"/>
          </p:nvPr>
        </p:nvSpPr>
        <p:spPr/>
        <p:txBody>
          <a:bodyPr/>
          <a:lstStyle/>
          <a:p>
            <a:fld id="{BC484C3B-1DE0-4716-9C40-656C83D4A94D}" type="slidenum">
              <a:rPr lang="da-DK" smtClean="0"/>
              <a:t>26</a:t>
            </a:fld>
            <a:endParaRPr lang="da-DK"/>
          </a:p>
        </p:txBody>
      </p:sp>
    </p:spTree>
    <p:extLst>
      <p:ext uri="{BB962C8B-B14F-4D97-AF65-F5344CB8AC3E}">
        <p14:creationId xmlns:p14="http://schemas.microsoft.com/office/powerpoint/2010/main" val="41459705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CC6B2-2409-5D12-181D-05E455DB47B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8ECDC55-3314-D419-0A2C-EC0FF2481DB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B22FDB92-3674-2C3A-CF06-96BB628B5164}"/>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3DD6E548-3C92-9665-FD19-43ED5CA43E4B}"/>
              </a:ext>
            </a:extLst>
          </p:cNvPr>
          <p:cNvSpPr>
            <a:spLocks noGrp="1"/>
          </p:cNvSpPr>
          <p:nvPr>
            <p:ph type="sldNum" sz="quarter" idx="5"/>
          </p:nvPr>
        </p:nvSpPr>
        <p:spPr/>
        <p:txBody>
          <a:bodyPr/>
          <a:lstStyle/>
          <a:p>
            <a:fld id="{BC484C3B-1DE0-4716-9C40-656C83D4A94D}" type="slidenum">
              <a:rPr lang="da-DK" smtClean="0"/>
              <a:t>27</a:t>
            </a:fld>
            <a:endParaRPr lang="da-DK"/>
          </a:p>
        </p:txBody>
      </p:sp>
    </p:spTree>
    <p:extLst>
      <p:ext uri="{BB962C8B-B14F-4D97-AF65-F5344CB8AC3E}">
        <p14:creationId xmlns:p14="http://schemas.microsoft.com/office/powerpoint/2010/main" val="8960085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4931A-E7EA-AD55-C9BB-525A91B7DC0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764F427-4E3B-04F6-0A88-95CE375253F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9214AB1-61E3-0158-242C-342261349697}"/>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4E73FDA4-A5D7-F55C-DE7D-C6E8790EC305}"/>
              </a:ext>
            </a:extLst>
          </p:cNvPr>
          <p:cNvSpPr>
            <a:spLocks noGrp="1"/>
          </p:cNvSpPr>
          <p:nvPr>
            <p:ph type="sldNum" sz="quarter" idx="5"/>
          </p:nvPr>
        </p:nvSpPr>
        <p:spPr/>
        <p:txBody>
          <a:bodyPr/>
          <a:lstStyle/>
          <a:p>
            <a:fld id="{BC484C3B-1DE0-4716-9C40-656C83D4A94D}" type="slidenum">
              <a:rPr lang="da-DK" smtClean="0"/>
              <a:t>28</a:t>
            </a:fld>
            <a:endParaRPr lang="da-DK"/>
          </a:p>
        </p:txBody>
      </p:sp>
    </p:spTree>
    <p:extLst>
      <p:ext uri="{BB962C8B-B14F-4D97-AF65-F5344CB8AC3E}">
        <p14:creationId xmlns:p14="http://schemas.microsoft.com/office/powerpoint/2010/main" val="26848476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413DE-0968-07CB-B0AE-23F393DE095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E1785FA-556B-D17C-8A42-29CFE896F64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53812DB-0D28-860F-F3B0-08EE8C1AE7E1}"/>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F09C7A97-5CAA-37CD-E7A0-033C7BCC5716}"/>
              </a:ext>
            </a:extLst>
          </p:cNvPr>
          <p:cNvSpPr>
            <a:spLocks noGrp="1"/>
          </p:cNvSpPr>
          <p:nvPr>
            <p:ph type="sldNum" sz="quarter" idx="5"/>
          </p:nvPr>
        </p:nvSpPr>
        <p:spPr/>
        <p:txBody>
          <a:bodyPr/>
          <a:lstStyle/>
          <a:p>
            <a:fld id="{BC484C3B-1DE0-4716-9C40-656C83D4A94D}" type="slidenum">
              <a:rPr lang="da-DK" smtClean="0"/>
              <a:t>29</a:t>
            </a:fld>
            <a:endParaRPr lang="da-DK"/>
          </a:p>
        </p:txBody>
      </p:sp>
    </p:spTree>
    <p:extLst>
      <p:ext uri="{BB962C8B-B14F-4D97-AF65-F5344CB8AC3E}">
        <p14:creationId xmlns:p14="http://schemas.microsoft.com/office/powerpoint/2010/main" val="1933990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78921-5E28-A146-0AB9-FECCC78C478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8772505-E964-BE54-47A0-1FE65F85948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59A6145-1380-189A-AD75-89560EAF436D}"/>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407752DD-990F-89A4-899D-13DD4F294F07}"/>
              </a:ext>
            </a:extLst>
          </p:cNvPr>
          <p:cNvSpPr>
            <a:spLocks noGrp="1"/>
          </p:cNvSpPr>
          <p:nvPr>
            <p:ph type="sldNum" sz="quarter" idx="5"/>
          </p:nvPr>
        </p:nvSpPr>
        <p:spPr/>
        <p:txBody>
          <a:bodyPr/>
          <a:lstStyle/>
          <a:p>
            <a:fld id="{BC484C3B-1DE0-4716-9C40-656C83D4A94D}" type="slidenum">
              <a:rPr lang="da-DK" smtClean="0"/>
              <a:t>3</a:t>
            </a:fld>
            <a:endParaRPr lang="da-DK"/>
          </a:p>
        </p:txBody>
      </p:sp>
    </p:spTree>
    <p:extLst>
      <p:ext uri="{BB962C8B-B14F-4D97-AF65-F5344CB8AC3E}">
        <p14:creationId xmlns:p14="http://schemas.microsoft.com/office/powerpoint/2010/main" val="13073700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DD8F8-4E8D-CF29-6B6C-A06C8A5BD35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155C581-6A92-D184-3897-5FC4CF9FC1F9}"/>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51F2E68-15B3-523C-44A0-E79CB6A1EF75}"/>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C01D0E34-DD33-6AC7-89D6-560F70DF9CDF}"/>
              </a:ext>
            </a:extLst>
          </p:cNvPr>
          <p:cNvSpPr>
            <a:spLocks noGrp="1"/>
          </p:cNvSpPr>
          <p:nvPr>
            <p:ph type="sldNum" sz="quarter" idx="5"/>
          </p:nvPr>
        </p:nvSpPr>
        <p:spPr/>
        <p:txBody>
          <a:bodyPr/>
          <a:lstStyle/>
          <a:p>
            <a:fld id="{BC484C3B-1DE0-4716-9C40-656C83D4A94D}" type="slidenum">
              <a:rPr lang="da-DK" smtClean="0"/>
              <a:t>30</a:t>
            </a:fld>
            <a:endParaRPr lang="da-DK"/>
          </a:p>
        </p:txBody>
      </p:sp>
    </p:spTree>
    <p:extLst>
      <p:ext uri="{BB962C8B-B14F-4D97-AF65-F5344CB8AC3E}">
        <p14:creationId xmlns:p14="http://schemas.microsoft.com/office/powerpoint/2010/main" val="40544174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60A35-C152-D25B-4391-B3C89AF618E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AFF2B25-90EF-47F1-2485-40BC188A93A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20C67C1-734A-B936-4440-C716E4C1DFB3}"/>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FDB055A9-0B59-EC90-1220-B6C6A16DCA8D}"/>
              </a:ext>
            </a:extLst>
          </p:cNvPr>
          <p:cNvSpPr>
            <a:spLocks noGrp="1"/>
          </p:cNvSpPr>
          <p:nvPr>
            <p:ph type="sldNum" sz="quarter" idx="5"/>
          </p:nvPr>
        </p:nvSpPr>
        <p:spPr/>
        <p:txBody>
          <a:bodyPr/>
          <a:lstStyle/>
          <a:p>
            <a:fld id="{BC484C3B-1DE0-4716-9C40-656C83D4A94D}" type="slidenum">
              <a:rPr lang="da-DK" smtClean="0"/>
              <a:t>31</a:t>
            </a:fld>
            <a:endParaRPr lang="da-DK"/>
          </a:p>
        </p:txBody>
      </p:sp>
    </p:spTree>
    <p:extLst>
      <p:ext uri="{BB962C8B-B14F-4D97-AF65-F5344CB8AC3E}">
        <p14:creationId xmlns:p14="http://schemas.microsoft.com/office/powerpoint/2010/main" val="10251959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7C500-7CA3-32A7-0C15-FCAFF6CCD89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D2D9837-E735-D6C7-37B8-570E9E843CD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4DE1B95-CD31-3406-D294-8238076A3218}"/>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F601DE45-2D3E-61DB-26B6-18FC68D846AF}"/>
              </a:ext>
            </a:extLst>
          </p:cNvPr>
          <p:cNvSpPr>
            <a:spLocks noGrp="1"/>
          </p:cNvSpPr>
          <p:nvPr>
            <p:ph type="sldNum" sz="quarter" idx="5"/>
          </p:nvPr>
        </p:nvSpPr>
        <p:spPr/>
        <p:txBody>
          <a:bodyPr/>
          <a:lstStyle/>
          <a:p>
            <a:fld id="{BC484C3B-1DE0-4716-9C40-656C83D4A94D}" type="slidenum">
              <a:rPr lang="da-DK" smtClean="0"/>
              <a:t>32</a:t>
            </a:fld>
            <a:endParaRPr lang="da-DK"/>
          </a:p>
        </p:txBody>
      </p:sp>
    </p:spTree>
    <p:extLst>
      <p:ext uri="{BB962C8B-B14F-4D97-AF65-F5344CB8AC3E}">
        <p14:creationId xmlns:p14="http://schemas.microsoft.com/office/powerpoint/2010/main" val="30488623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8C38E-A06F-B8D2-BDD4-786FFC104B4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4C03DE3-7497-5C4C-AE11-3CB6C3DBC40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ADF8B3A-9637-69CD-7EA3-91761B25DF29}"/>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4FB08D8C-B09B-22E6-8B97-7059DAAE669E}"/>
              </a:ext>
            </a:extLst>
          </p:cNvPr>
          <p:cNvSpPr>
            <a:spLocks noGrp="1"/>
          </p:cNvSpPr>
          <p:nvPr>
            <p:ph type="sldNum" sz="quarter" idx="5"/>
          </p:nvPr>
        </p:nvSpPr>
        <p:spPr/>
        <p:txBody>
          <a:bodyPr/>
          <a:lstStyle/>
          <a:p>
            <a:fld id="{BC484C3B-1DE0-4716-9C40-656C83D4A94D}" type="slidenum">
              <a:rPr lang="da-DK" smtClean="0"/>
              <a:t>33</a:t>
            </a:fld>
            <a:endParaRPr lang="da-DK"/>
          </a:p>
        </p:txBody>
      </p:sp>
    </p:spTree>
    <p:extLst>
      <p:ext uri="{BB962C8B-B14F-4D97-AF65-F5344CB8AC3E}">
        <p14:creationId xmlns:p14="http://schemas.microsoft.com/office/powerpoint/2010/main" val="1391069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60C39-7772-F711-7D3F-67B073FD73E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2B6B90A-8EFF-E2A6-52F0-CCA70387CBA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BCFD83BC-C337-4DF0-7DAC-6B063C71C7C9}"/>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0EA465CE-0958-74F2-5F55-FA3DB82DCC1C}"/>
              </a:ext>
            </a:extLst>
          </p:cNvPr>
          <p:cNvSpPr>
            <a:spLocks noGrp="1"/>
          </p:cNvSpPr>
          <p:nvPr>
            <p:ph type="sldNum" sz="quarter" idx="5"/>
          </p:nvPr>
        </p:nvSpPr>
        <p:spPr/>
        <p:txBody>
          <a:bodyPr/>
          <a:lstStyle/>
          <a:p>
            <a:fld id="{BC484C3B-1DE0-4716-9C40-656C83D4A94D}" type="slidenum">
              <a:rPr lang="da-DK" smtClean="0"/>
              <a:t>34</a:t>
            </a:fld>
            <a:endParaRPr lang="da-DK"/>
          </a:p>
        </p:txBody>
      </p:sp>
    </p:spTree>
    <p:extLst>
      <p:ext uri="{BB962C8B-B14F-4D97-AF65-F5344CB8AC3E}">
        <p14:creationId xmlns:p14="http://schemas.microsoft.com/office/powerpoint/2010/main" val="33324959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10866-A4AF-3F71-3D1E-531AD2A2FCD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66921AA-B598-84AA-DDF5-3D33C017847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58EC9B6-BFDA-2B75-24FF-520C86A8840A}"/>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98BBD650-EC18-B86B-17ED-28CC5F94481C}"/>
              </a:ext>
            </a:extLst>
          </p:cNvPr>
          <p:cNvSpPr>
            <a:spLocks noGrp="1"/>
          </p:cNvSpPr>
          <p:nvPr>
            <p:ph type="sldNum" sz="quarter" idx="5"/>
          </p:nvPr>
        </p:nvSpPr>
        <p:spPr/>
        <p:txBody>
          <a:bodyPr/>
          <a:lstStyle/>
          <a:p>
            <a:fld id="{BC484C3B-1DE0-4716-9C40-656C83D4A94D}" type="slidenum">
              <a:rPr lang="da-DK" smtClean="0"/>
              <a:t>35</a:t>
            </a:fld>
            <a:endParaRPr lang="da-DK"/>
          </a:p>
        </p:txBody>
      </p:sp>
    </p:spTree>
    <p:extLst>
      <p:ext uri="{BB962C8B-B14F-4D97-AF65-F5344CB8AC3E}">
        <p14:creationId xmlns:p14="http://schemas.microsoft.com/office/powerpoint/2010/main" val="8734617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7C3B9-53DD-5F33-6981-CED6E8D48DF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EEC4A22-59ED-2D1E-D10E-41CC3728FF9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4643140-3AFB-091C-3C8D-5CA8B1D7AF2E}"/>
              </a:ext>
            </a:extLst>
          </p:cNvPr>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a-DK" dirty="0"/>
              <a:t>Forslag: Start alle timer med et slide, der viser hvor man er i lektionsplanen</a:t>
            </a:r>
          </a:p>
          <a:p>
            <a:endParaRPr lang="da-DK" dirty="0"/>
          </a:p>
        </p:txBody>
      </p:sp>
      <p:sp>
        <p:nvSpPr>
          <p:cNvPr id="4" name="Pladsholder til slidenummer 3">
            <a:extLst>
              <a:ext uri="{FF2B5EF4-FFF2-40B4-BE49-F238E27FC236}">
                <a16:creationId xmlns:a16="http://schemas.microsoft.com/office/drawing/2014/main" id="{53815C1D-3A4E-C928-0D94-63B6877B7791}"/>
              </a:ext>
            </a:extLst>
          </p:cNvPr>
          <p:cNvSpPr>
            <a:spLocks noGrp="1"/>
          </p:cNvSpPr>
          <p:nvPr>
            <p:ph type="sldNum" sz="quarter" idx="5"/>
          </p:nvPr>
        </p:nvSpPr>
        <p:spPr/>
        <p:txBody>
          <a:bodyPr/>
          <a:lstStyle/>
          <a:p>
            <a:fld id="{BC484C3B-1DE0-4716-9C40-656C83D4A94D}" type="slidenum">
              <a:rPr lang="da-DK" smtClean="0"/>
              <a:t>36</a:t>
            </a:fld>
            <a:endParaRPr lang="da-DK"/>
          </a:p>
        </p:txBody>
      </p:sp>
    </p:spTree>
    <p:extLst>
      <p:ext uri="{BB962C8B-B14F-4D97-AF65-F5344CB8AC3E}">
        <p14:creationId xmlns:p14="http://schemas.microsoft.com/office/powerpoint/2010/main" val="37248781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9BE01-DF91-90FC-2CFA-3C71E13AD6B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FDFCA87-B3FD-5F5E-96B5-24EE6C6C1CA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3107C24-A2C4-6DE9-CFB0-8363A8E7DB5C}"/>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32177BD1-B3D0-F9CB-9A3A-FD94FD002A61}"/>
              </a:ext>
            </a:extLst>
          </p:cNvPr>
          <p:cNvSpPr>
            <a:spLocks noGrp="1"/>
          </p:cNvSpPr>
          <p:nvPr>
            <p:ph type="sldNum" sz="quarter" idx="5"/>
          </p:nvPr>
        </p:nvSpPr>
        <p:spPr/>
        <p:txBody>
          <a:bodyPr/>
          <a:lstStyle/>
          <a:p>
            <a:fld id="{BC484C3B-1DE0-4716-9C40-656C83D4A94D}" type="slidenum">
              <a:rPr lang="da-DK" smtClean="0"/>
              <a:t>37</a:t>
            </a:fld>
            <a:endParaRPr lang="da-DK"/>
          </a:p>
        </p:txBody>
      </p:sp>
    </p:spTree>
    <p:extLst>
      <p:ext uri="{BB962C8B-B14F-4D97-AF65-F5344CB8AC3E}">
        <p14:creationId xmlns:p14="http://schemas.microsoft.com/office/powerpoint/2010/main" val="30467465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428A2-5199-AF35-7628-5CA7FF5D00E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8EC56EF-FCF1-7F56-163E-5215BAFF215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950E384-3535-45FB-5E0B-0CA98B689F1B}"/>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9B4C3F9D-C6EB-8DA4-7A7B-5B80CA09FED9}"/>
              </a:ext>
            </a:extLst>
          </p:cNvPr>
          <p:cNvSpPr>
            <a:spLocks noGrp="1"/>
          </p:cNvSpPr>
          <p:nvPr>
            <p:ph type="sldNum" sz="quarter" idx="5"/>
          </p:nvPr>
        </p:nvSpPr>
        <p:spPr/>
        <p:txBody>
          <a:bodyPr/>
          <a:lstStyle/>
          <a:p>
            <a:fld id="{BC484C3B-1DE0-4716-9C40-656C83D4A94D}" type="slidenum">
              <a:rPr lang="da-DK" smtClean="0"/>
              <a:t>38</a:t>
            </a:fld>
            <a:endParaRPr lang="da-DK"/>
          </a:p>
        </p:txBody>
      </p:sp>
    </p:spTree>
    <p:extLst>
      <p:ext uri="{BB962C8B-B14F-4D97-AF65-F5344CB8AC3E}">
        <p14:creationId xmlns:p14="http://schemas.microsoft.com/office/powerpoint/2010/main" val="38539453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54CAE-56AF-E30E-8953-B38CCB574EB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78DE10F-8269-4CD5-419C-44E813513E5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A65A743-A336-1D25-E6D3-BE45F2EA3F9D}"/>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53FDE27C-98CF-BD2F-B861-40061BD35C0F}"/>
              </a:ext>
            </a:extLst>
          </p:cNvPr>
          <p:cNvSpPr>
            <a:spLocks noGrp="1"/>
          </p:cNvSpPr>
          <p:nvPr>
            <p:ph type="sldNum" sz="quarter" idx="5"/>
          </p:nvPr>
        </p:nvSpPr>
        <p:spPr/>
        <p:txBody>
          <a:bodyPr/>
          <a:lstStyle/>
          <a:p>
            <a:fld id="{BC484C3B-1DE0-4716-9C40-656C83D4A94D}" type="slidenum">
              <a:rPr lang="da-DK" smtClean="0"/>
              <a:t>39</a:t>
            </a:fld>
            <a:endParaRPr lang="da-DK"/>
          </a:p>
        </p:txBody>
      </p:sp>
    </p:spTree>
    <p:extLst>
      <p:ext uri="{BB962C8B-B14F-4D97-AF65-F5344CB8AC3E}">
        <p14:creationId xmlns:p14="http://schemas.microsoft.com/office/powerpoint/2010/main" val="4145396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9ABE4-7DF3-BE56-30F5-C20B895A45D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B585B1A-EFC1-D0F3-DD50-BFF1E34B9EC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48F7486-C33F-ECEC-40F8-71282FD8132C}"/>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9BCBE79B-D377-F887-4888-7B4F83B1A29E}"/>
              </a:ext>
            </a:extLst>
          </p:cNvPr>
          <p:cNvSpPr>
            <a:spLocks noGrp="1"/>
          </p:cNvSpPr>
          <p:nvPr>
            <p:ph type="sldNum" sz="quarter" idx="5"/>
          </p:nvPr>
        </p:nvSpPr>
        <p:spPr/>
        <p:txBody>
          <a:bodyPr/>
          <a:lstStyle/>
          <a:p>
            <a:fld id="{BC484C3B-1DE0-4716-9C40-656C83D4A94D}" type="slidenum">
              <a:rPr lang="da-DK" smtClean="0"/>
              <a:t>4</a:t>
            </a:fld>
            <a:endParaRPr lang="da-DK"/>
          </a:p>
        </p:txBody>
      </p:sp>
    </p:spTree>
    <p:extLst>
      <p:ext uri="{BB962C8B-B14F-4D97-AF65-F5344CB8AC3E}">
        <p14:creationId xmlns:p14="http://schemas.microsoft.com/office/powerpoint/2010/main" val="12577401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8640A-C46F-FB73-2BBF-E56EC2B237B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64336ED-EAA8-A895-B6D5-66F3035EC41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9D8B827-3955-3F24-40F3-0C1A8CDF17C5}"/>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CD62C17A-F414-413A-B28C-8E8EC5D0DFFB}"/>
              </a:ext>
            </a:extLst>
          </p:cNvPr>
          <p:cNvSpPr>
            <a:spLocks noGrp="1"/>
          </p:cNvSpPr>
          <p:nvPr>
            <p:ph type="sldNum" sz="quarter" idx="5"/>
          </p:nvPr>
        </p:nvSpPr>
        <p:spPr/>
        <p:txBody>
          <a:bodyPr/>
          <a:lstStyle/>
          <a:p>
            <a:fld id="{BC484C3B-1DE0-4716-9C40-656C83D4A94D}" type="slidenum">
              <a:rPr lang="da-DK" smtClean="0"/>
              <a:t>40</a:t>
            </a:fld>
            <a:endParaRPr lang="da-DK"/>
          </a:p>
        </p:txBody>
      </p:sp>
    </p:spTree>
    <p:extLst>
      <p:ext uri="{BB962C8B-B14F-4D97-AF65-F5344CB8AC3E}">
        <p14:creationId xmlns:p14="http://schemas.microsoft.com/office/powerpoint/2010/main" val="40483854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FEB53-7C14-2C06-50B8-B62EA2EFA62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9EFBA0B-F1F5-DE3C-332C-BDCC7F84C97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BB7CF670-6FF0-781C-5EBF-F380DF62E5AF}"/>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62CAB1B0-3376-DACA-22FE-13DE8CC91E47}"/>
              </a:ext>
            </a:extLst>
          </p:cNvPr>
          <p:cNvSpPr>
            <a:spLocks noGrp="1"/>
          </p:cNvSpPr>
          <p:nvPr>
            <p:ph type="sldNum" sz="quarter" idx="5"/>
          </p:nvPr>
        </p:nvSpPr>
        <p:spPr/>
        <p:txBody>
          <a:bodyPr/>
          <a:lstStyle/>
          <a:p>
            <a:fld id="{BC484C3B-1DE0-4716-9C40-656C83D4A94D}" type="slidenum">
              <a:rPr lang="da-DK" smtClean="0"/>
              <a:t>41</a:t>
            </a:fld>
            <a:endParaRPr lang="da-DK"/>
          </a:p>
        </p:txBody>
      </p:sp>
    </p:spTree>
    <p:extLst>
      <p:ext uri="{BB962C8B-B14F-4D97-AF65-F5344CB8AC3E}">
        <p14:creationId xmlns:p14="http://schemas.microsoft.com/office/powerpoint/2010/main" val="25654366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55C57-333A-9D3C-6630-86D05BACF8C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91AB895-B96A-2348-457F-0B1DDEF2B24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B80A129-9740-0494-4841-CB766743320E}"/>
              </a:ext>
            </a:extLst>
          </p:cNvPr>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a-DK" dirty="0"/>
              <a:t>Forslag: Start alle timer med et slide, der viser hvor man er i lektionsplanen</a:t>
            </a:r>
          </a:p>
          <a:p>
            <a:endParaRPr lang="da-DK" dirty="0"/>
          </a:p>
        </p:txBody>
      </p:sp>
      <p:sp>
        <p:nvSpPr>
          <p:cNvPr id="4" name="Pladsholder til slidenummer 3">
            <a:extLst>
              <a:ext uri="{FF2B5EF4-FFF2-40B4-BE49-F238E27FC236}">
                <a16:creationId xmlns:a16="http://schemas.microsoft.com/office/drawing/2014/main" id="{EBF4819C-A98E-B799-C1B5-22657C0692F3}"/>
              </a:ext>
            </a:extLst>
          </p:cNvPr>
          <p:cNvSpPr>
            <a:spLocks noGrp="1"/>
          </p:cNvSpPr>
          <p:nvPr>
            <p:ph type="sldNum" sz="quarter" idx="5"/>
          </p:nvPr>
        </p:nvSpPr>
        <p:spPr/>
        <p:txBody>
          <a:bodyPr/>
          <a:lstStyle/>
          <a:p>
            <a:fld id="{BC484C3B-1DE0-4716-9C40-656C83D4A94D}" type="slidenum">
              <a:rPr lang="da-DK" smtClean="0"/>
              <a:t>42</a:t>
            </a:fld>
            <a:endParaRPr lang="da-DK"/>
          </a:p>
        </p:txBody>
      </p:sp>
    </p:spTree>
    <p:extLst>
      <p:ext uri="{BB962C8B-B14F-4D97-AF65-F5344CB8AC3E}">
        <p14:creationId xmlns:p14="http://schemas.microsoft.com/office/powerpoint/2010/main" val="9264552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894EE-5D10-CF78-3CF7-0D90352A879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058165D-F616-8D3E-EE35-887E7BCCA1F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9F5FD2A-9DAD-1115-F9B7-13DA0DE35900}"/>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AC151498-A6CF-E9B5-1D06-C28E2E59F5E0}"/>
              </a:ext>
            </a:extLst>
          </p:cNvPr>
          <p:cNvSpPr>
            <a:spLocks noGrp="1"/>
          </p:cNvSpPr>
          <p:nvPr>
            <p:ph type="sldNum" sz="quarter" idx="5"/>
          </p:nvPr>
        </p:nvSpPr>
        <p:spPr/>
        <p:txBody>
          <a:bodyPr/>
          <a:lstStyle/>
          <a:p>
            <a:fld id="{BC484C3B-1DE0-4716-9C40-656C83D4A94D}" type="slidenum">
              <a:rPr lang="da-DK" smtClean="0"/>
              <a:t>43</a:t>
            </a:fld>
            <a:endParaRPr lang="da-DK"/>
          </a:p>
        </p:txBody>
      </p:sp>
    </p:spTree>
    <p:extLst>
      <p:ext uri="{BB962C8B-B14F-4D97-AF65-F5344CB8AC3E}">
        <p14:creationId xmlns:p14="http://schemas.microsoft.com/office/powerpoint/2010/main" val="26039154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628F0-14BE-8EB6-D896-79088FB469A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D0804B7-349F-996C-C979-6368F2B6B2F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DA1CD1A-44C6-4709-A998-63E29F54CA51}"/>
              </a:ext>
            </a:extLst>
          </p:cNvPr>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a-DK" dirty="0"/>
              <a:t>Forslag: Start alle timer med et slide, der viser hvor man er i lektionsplanen</a:t>
            </a:r>
          </a:p>
          <a:p>
            <a:endParaRPr lang="da-DK" dirty="0"/>
          </a:p>
        </p:txBody>
      </p:sp>
      <p:sp>
        <p:nvSpPr>
          <p:cNvPr id="4" name="Pladsholder til slidenummer 3">
            <a:extLst>
              <a:ext uri="{FF2B5EF4-FFF2-40B4-BE49-F238E27FC236}">
                <a16:creationId xmlns:a16="http://schemas.microsoft.com/office/drawing/2014/main" id="{ECD8BE3D-65DA-2592-A8D1-DAA7141183B9}"/>
              </a:ext>
            </a:extLst>
          </p:cNvPr>
          <p:cNvSpPr>
            <a:spLocks noGrp="1"/>
          </p:cNvSpPr>
          <p:nvPr>
            <p:ph type="sldNum" sz="quarter" idx="5"/>
          </p:nvPr>
        </p:nvSpPr>
        <p:spPr/>
        <p:txBody>
          <a:bodyPr/>
          <a:lstStyle/>
          <a:p>
            <a:fld id="{BC484C3B-1DE0-4716-9C40-656C83D4A94D}" type="slidenum">
              <a:rPr lang="da-DK" smtClean="0"/>
              <a:t>44</a:t>
            </a:fld>
            <a:endParaRPr lang="da-DK"/>
          </a:p>
        </p:txBody>
      </p:sp>
    </p:spTree>
    <p:extLst>
      <p:ext uri="{BB962C8B-B14F-4D97-AF65-F5344CB8AC3E}">
        <p14:creationId xmlns:p14="http://schemas.microsoft.com/office/powerpoint/2010/main" val="2159321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3E89F-5458-B86C-525F-1BF52F53E86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3D2A66A-4927-3999-25FA-07691873802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2E4375D-6E83-71EF-BE81-C98C2BA0AB8B}"/>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1350C530-E335-F77A-84E2-8853537226E5}"/>
              </a:ext>
            </a:extLst>
          </p:cNvPr>
          <p:cNvSpPr>
            <a:spLocks noGrp="1"/>
          </p:cNvSpPr>
          <p:nvPr>
            <p:ph type="sldNum" sz="quarter" idx="5"/>
          </p:nvPr>
        </p:nvSpPr>
        <p:spPr/>
        <p:txBody>
          <a:bodyPr/>
          <a:lstStyle/>
          <a:p>
            <a:fld id="{BC484C3B-1DE0-4716-9C40-656C83D4A94D}" type="slidenum">
              <a:rPr lang="da-DK" smtClean="0"/>
              <a:t>45</a:t>
            </a:fld>
            <a:endParaRPr lang="da-DK"/>
          </a:p>
        </p:txBody>
      </p:sp>
    </p:spTree>
    <p:extLst>
      <p:ext uri="{BB962C8B-B14F-4D97-AF65-F5344CB8AC3E}">
        <p14:creationId xmlns:p14="http://schemas.microsoft.com/office/powerpoint/2010/main" val="10203788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C0ED6-BF92-CD10-6291-96875080429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73728A5-92C4-D84C-E7A1-4FF6D1F933B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0A911C8-62BF-EBFC-35B7-9D99C9A0DBA8}"/>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B0737023-2B45-22B3-5FFF-83B87BB89CCE}"/>
              </a:ext>
            </a:extLst>
          </p:cNvPr>
          <p:cNvSpPr>
            <a:spLocks noGrp="1"/>
          </p:cNvSpPr>
          <p:nvPr>
            <p:ph type="sldNum" sz="quarter" idx="5"/>
          </p:nvPr>
        </p:nvSpPr>
        <p:spPr/>
        <p:txBody>
          <a:bodyPr/>
          <a:lstStyle/>
          <a:p>
            <a:fld id="{BC484C3B-1DE0-4716-9C40-656C83D4A94D}" type="slidenum">
              <a:rPr lang="da-DK" smtClean="0"/>
              <a:t>46</a:t>
            </a:fld>
            <a:endParaRPr lang="da-DK"/>
          </a:p>
        </p:txBody>
      </p:sp>
    </p:spTree>
    <p:extLst>
      <p:ext uri="{BB962C8B-B14F-4D97-AF65-F5344CB8AC3E}">
        <p14:creationId xmlns:p14="http://schemas.microsoft.com/office/powerpoint/2010/main" val="15505641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C6E15-94E4-4444-F8BA-9EECF17FEF0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A1D51E9-8E30-67F5-3AC0-8A38FB58319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895B0D4-A6E4-25D9-ADCE-8626E1DCE129}"/>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E28286B8-AB24-9E69-4CAB-D38065A0C226}"/>
              </a:ext>
            </a:extLst>
          </p:cNvPr>
          <p:cNvSpPr>
            <a:spLocks noGrp="1"/>
          </p:cNvSpPr>
          <p:nvPr>
            <p:ph type="sldNum" sz="quarter" idx="5"/>
          </p:nvPr>
        </p:nvSpPr>
        <p:spPr/>
        <p:txBody>
          <a:bodyPr/>
          <a:lstStyle/>
          <a:p>
            <a:fld id="{BC484C3B-1DE0-4716-9C40-656C83D4A94D}" type="slidenum">
              <a:rPr lang="da-DK" smtClean="0"/>
              <a:t>47</a:t>
            </a:fld>
            <a:endParaRPr lang="da-DK"/>
          </a:p>
        </p:txBody>
      </p:sp>
    </p:spTree>
    <p:extLst>
      <p:ext uri="{BB962C8B-B14F-4D97-AF65-F5344CB8AC3E}">
        <p14:creationId xmlns:p14="http://schemas.microsoft.com/office/powerpoint/2010/main" val="21633833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6987E-290C-F2BF-5F17-AD85724B35C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F5E4ADF-C3FA-AF10-F8FA-5D985F66B61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E0B835A-CD17-7F1C-0031-54AF908B85B8}"/>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99F797D1-0518-C462-C63A-957A39A036FC}"/>
              </a:ext>
            </a:extLst>
          </p:cNvPr>
          <p:cNvSpPr>
            <a:spLocks noGrp="1"/>
          </p:cNvSpPr>
          <p:nvPr>
            <p:ph type="sldNum" sz="quarter" idx="5"/>
          </p:nvPr>
        </p:nvSpPr>
        <p:spPr/>
        <p:txBody>
          <a:bodyPr/>
          <a:lstStyle/>
          <a:p>
            <a:fld id="{BC484C3B-1DE0-4716-9C40-656C83D4A94D}" type="slidenum">
              <a:rPr lang="da-DK" smtClean="0"/>
              <a:t>48</a:t>
            </a:fld>
            <a:endParaRPr lang="da-DK"/>
          </a:p>
        </p:txBody>
      </p:sp>
    </p:spTree>
    <p:extLst>
      <p:ext uri="{BB962C8B-B14F-4D97-AF65-F5344CB8AC3E}">
        <p14:creationId xmlns:p14="http://schemas.microsoft.com/office/powerpoint/2010/main" val="25213358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2EDF4-FE2E-1432-0017-AF40A1B88FF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4CAD926-5694-093B-8DC6-6BD6409759A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BDD7027-10F2-A112-51C2-9510A85ABCBE}"/>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E52E58FC-9AC4-25E8-23C3-7580E877DD3C}"/>
              </a:ext>
            </a:extLst>
          </p:cNvPr>
          <p:cNvSpPr>
            <a:spLocks noGrp="1"/>
          </p:cNvSpPr>
          <p:nvPr>
            <p:ph type="sldNum" sz="quarter" idx="5"/>
          </p:nvPr>
        </p:nvSpPr>
        <p:spPr/>
        <p:txBody>
          <a:bodyPr/>
          <a:lstStyle/>
          <a:p>
            <a:fld id="{BC484C3B-1DE0-4716-9C40-656C83D4A94D}" type="slidenum">
              <a:rPr lang="da-DK" smtClean="0"/>
              <a:t>49</a:t>
            </a:fld>
            <a:endParaRPr lang="da-DK"/>
          </a:p>
        </p:txBody>
      </p:sp>
    </p:spTree>
    <p:extLst>
      <p:ext uri="{BB962C8B-B14F-4D97-AF65-F5344CB8AC3E}">
        <p14:creationId xmlns:p14="http://schemas.microsoft.com/office/powerpoint/2010/main" val="1341953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D593C-5A9D-E0B9-DF0C-FEB84252F24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B5123C1-4C85-1D6A-D527-8C3B4028487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94F0830-2CFB-2888-D093-7E0E75D4C66D}"/>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81C4588C-8287-4767-6225-77185BA5479D}"/>
              </a:ext>
            </a:extLst>
          </p:cNvPr>
          <p:cNvSpPr>
            <a:spLocks noGrp="1"/>
          </p:cNvSpPr>
          <p:nvPr>
            <p:ph type="sldNum" sz="quarter" idx="5"/>
          </p:nvPr>
        </p:nvSpPr>
        <p:spPr/>
        <p:txBody>
          <a:bodyPr/>
          <a:lstStyle/>
          <a:p>
            <a:fld id="{BC484C3B-1DE0-4716-9C40-656C83D4A94D}" type="slidenum">
              <a:rPr lang="da-DK" smtClean="0"/>
              <a:t>5</a:t>
            </a:fld>
            <a:endParaRPr lang="da-DK"/>
          </a:p>
        </p:txBody>
      </p:sp>
    </p:spTree>
    <p:extLst>
      <p:ext uri="{BB962C8B-B14F-4D97-AF65-F5344CB8AC3E}">
        <p14:creationId xmlns:p14="http://schemas.microsoft.com/office/powerpoint/2010/main" val="37687443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99073-F697-6686-41EE-49EDE3D9B21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071DE13-2DD4-280B-0DD5-01A611B5233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B481676-086D-D6AD-7A9B-3A102882F2E8}"/>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83F5160A-1B31-0517-37BC-1CAE27741428}"/>
              </a:ext>
            </a:extLst>
          </p:cNvPr>
          <p:cNvSpPr>
            <a:spLocks noGrp="1"/>
          </p:cNvSpPr>
          <p:nvPr>
            <p:ph type="sldNum" sz="quarter" idx="5"/>
          </p:nvPr>
        </p:nvSpPr>
        <p:spPr/>
        <p:txBody>
          <a:bodyPr/>
          <a:lstStyle/>
          <a:p>
            <a:fld id="{BC484C3B-1DE0-4716-9C40-656C83D4A94D}" type="slidenum">
              <a:rPr lang="da-DK" smtClean="0"/>
              <a:t>50</a:t>
            </a:fld>
            <a:endParaRPr lang="da-DK"/>
          </a:p>
        </p:txBody>
      </p:sp>
    </p:spTree>
    <p:extLst>
      <p:ext uri="{BB962C8B-B14F-4D97-AF65-F5344CB8AC3E}">
        <p14:creationId xmlns:p14="http://schemas.microsoft.com/office/powerpoint/2010/main" val="4105584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3E4E1-2831-E4B4-A333-FFE1385368E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60E3D97-78F0-5434-5F2E-66CEC3FA928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1348B2D-3C88-48E1-FB86-6CD32C1B2C37}"/>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9512549F-8F10-7845-9C6D-1D609736E32A}"/>
              </a:ext>
            </a:extLst>
          </p:cNvPr>
          <p:cNvSpPr>
            <a:spLocks noGrp="1"/>
          </p:cNvSpPr>
          <p:nvPr>
            <p:ph type="sldNum" sz="quarter" idx="5"/>
          </p:nvPr>
        </p:nvSpPr>
        <p:spPr/>
        <p:txBody>
          <a:bodyPr/>
          <a:lstStyle/>
          <a:p>
            <a:fld id="{BC484C3B-1DE0-4716-9C40-656C83D4A94D}" type="slidenum">
              <a:rPr lang="da-DK" smtClean="0"/>
              <a:t>6</a:t>
            </a:fld>
            <a:endParaRPr lang="da-DK"/>
          </a:p>
        </p:txBody>
      </p:sp>
    </p:spTree>
    <p:extLst>
      <p:ext uri="{BB962C8B-B14F-4D97-AF65-F5344CB8AC3E}">
        <p14:creationId xmlns:p14="http://schemas.microsoft.com/office/powerpoint/2010/main" val="400665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3F1FA-15D0-45B4-01D4-27651D4AB75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D1E1BE0-3AEF-3EB0-3700-0F7367973C0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15AB136-EE63-6059-62C2-E51959BCE118}"/>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1623A539-BDD4-BDFD-679C-CE185EC9A512}"/>
              </a:ext>
            </a:extLst>
          </p:cNvPr>
          <p:cNvSpPr>
            <a:spLocks noGrp="1"/>
          </p:cNvSpPr>
          <p:nvPr>
            <p:ph type="sldNum" sz="quarter" idx="5"/>
          </p:nvPr>
        </p:nvSpPr>
        <p:spPr/>
        <p:txBody>
          <a:bodyPr/>
          <a:lstStyle/>
          <a:p>
            <a:fld id="{BC484C3B-1DE0-4716-9C40-656C83D4A94D}" type="slidenum">
              <a:rPr lang="da-DK" smtClean="0"/>
              <a:t>7</a:t>
            </a:fld>
            <a:endParaRPr lang="da-DK"/>
          </a:p>
        </p:txBody>
      </p:sp>
    </p:spTree>
    <p:extLst>
      <p:ext uri="{BB962C8B-B14F-4D97-AF65-F5344CB8AC3E}">
        <p14:creationId xmlns:p14="http://schemas.microsoft.com/office/powerpoint/2010/main" val="242438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endParaRPr lang="da-DK" dirty="0"/>
          </a:p>
        </p:txBody>
      </p:sp>
      <p:sp>
        <p:nvSpPr>
          <p:cNvPr id="4" name="Pladsholder til slidenummer 3"/>
          <p:cNvSpPr>
            <a:spLocks noGrp="1"/>
          </p:cNvSpPr>
          <p:nvPr>
            <p:ph type="sldNum" sz="quarter" idx="5"/>
          </p:nvPr>
        </p:nvSpPr>
        <p:spPr/>
        <p:txBody>
          <a:bodyPr/>
          <a:lstStyle/>
          <a:p>
            <a:fld id="{BC484C3B-1DE0-4716-9C40-656C83D4A94D}" type="slidenum">
              <a:rPr lang="da-DK" smtClean="0"/>
              <a:t>8</a:t>
            </a:fld>
            <a:endParaRPr lang="da-DK"/>
          </a:p>
        </p:txBody>
      </p:sp>
    </p:spTree>
    <p:extLst>
      <p:ext uri="{BB962C8B-B14F-4D97-AF65-F5344CB8AC3E}">
        <p14:creationId xmlns:p14="http://schemas.microsoft.com/office/powerpoint/2010/main" val="3238807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E47DF-314F-0B47-FCAC-6FE006FC1CF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7C49FD6-F6DE-7FC9-2327-78F42E51FFA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AA35D50-3130-AB4E-FDEF-03035DB272A7}"/>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E6D98A53-193A-1289-CD3F-1542AC93EBEA}"/>
              </a:ext>
            </a:extLst>
          </p:cNvPr>
          <p:cNvSpPr>
            <a:spLocks noGrp="1"/>
          </p:cNvSpPr>
          <p:nvPr>
            <p:ph type="sldNum" sz="quarter" idx="5"/>
          </p:nvPr>
        </p:nvSpPr>
        <p:spPr/>
        <p:txBody>
          <a:bodyPr/>
          <a:lstStyle/>
          <a:p>
            <a:fld id="{BC484C3B-1DE0-4716-9C40-656C83D4A94D}" type="slidenum">
              <a:rPr lang="da-DK" smtClean="0"/>
              <a:t>9</a:t>
            </a:fld>
            <a:endParaRPr lang="da-DK"/>
          </a:p>
        </p:txBody>
      </p:sp>
    </p:spTree>
    <p:extLst>
      <p:ext uri="{BB962C8B-B14F-4D97-AF65-F5344CB8AC3E}">
        <p14:creationId xmlns:p14="http://schemas.microsoft.com/office/powerpoint/2010/main" val="31102706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slide">
    <p:spTree>
      <p:nvGrpSpPr>
        <p:cNvPr id="1" name=""/>
        <p:cNvGrpSpPr/>
        <p:nvPr/>
      </p:nvGrpSpPr>
      <p:grpSpPr>
        <a:xfrm>
          <a:off x="0" y="0"/>
          <a:ext cx="0" cy="0"/>
          <a:chOff x="0" y="0"/>
          <a:chExt cx="0" cy="0"/>
        </a:xfrm>
      </p:grpSpPr>
      <p:pic>
        <p:nvPicPr>
          <p:cNvPr id="6" name="Billede 5" descr="Et billede, der indeholder person, tøj, indendørs, køkken&#10;&#10;Automatisk genereret beskrivelse">
            <a:extLst>
              <a:ext uri="{FF2B5EF4-FFF2-40B4-BE49-F238E27FC236}">
                <a16:creationId xmlns:a16="http://schemas.microsoft.com/office/drawing/2014/main" id="{3CBFF866-5FA6-53C4-0BD8-B050063109C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281" t="7115" r="2609" b="17445"/>
          <a:stretch/>
        </p:blipFill>
        <p:spPr>
          <a:xfrm>
            <a:off x="-1" y="1"/>
            <a:ext cx="12192001" cy="6522440"/>
          </a:xfrm>
          <a:prstGeom prst="rect">
            <a:avLst/>
          </a:prstGeom>
        </p:spPr>
      </p:pic>
      <p:sp>
        <p:nvSpPr>
          <p:cNvPr id="2" name="Tekstfelt 1">
            <a:extLst>
              <a:ext uri="{FF2B5EF4-FFF2-40B4-BE49-F238E27FC236}">
                <a16:creationId xmlns:a16="http://schemas.microsoft.com/office/drawing/2014/main" id="{2CDFB9E3-989E-FC17-5EF4-A53BDACB92ED}"/>
              </a:ext>
            </a:extLst>
          </p:cNvPr>
          <p:cNvSpPr txBox="1"/>
          <p:nvPr userDrawn="1"/>
        </p:nvSpPr>
        <p:spPr>
          <a:xfrm>
            <a:off x="1352375" y="2139584"/>
            <a:ext cx="9487249" cy="1384995"/>
          </a:xfrm>
          <a:prstGeom prst="rect">
            <a:avLst/>
          </a:prstGeom>
          <a:noFill/>
        </p:spPr>
        <p:txBody>
          <a:bodyPr wrap="square" rtlCol="0">
            <a:spAutoFit/>
          </a:bodyPr>
          <a:lstStyle/>
          <a:p>
            <a:pPr algn="ctr"/>
            <a:r>
              <a:rPr lang="da-DK" sz="4800" dirty="0">
                <a:solidFill>
                  <a:schemeClr val="bg1"/>
                </a:solidFill>
                <a:effectLst/>
                <a:latin typeface="BetonEF" pitchFamily="50" charset="0"/>
              </a:rPr>
              <a:t>Design din egen chokolademousse</a:t>
            </a:r>
          </a:p>
          <a:p>
            <a:pPr algn="ctr"/>
            <a:r>
              <a:rPr lang="da-DK" sz="3600" dirty="0">
                <a:solidFill>
                  <a:schemeClr val="bg1"/>
                </a:solidFill>
                <a:effectLst/>
                <a:latin typeface="BetonEF" pitchFamily="50" charset="0"/>
                <a:ea typeface="Times New Roman" panose="02020603050405020304" pitchFamily="18" charset="0"/>
              </a:rPr>
              <a:t>– et </a:t>
            </a:r>
            <a:r>
              <a:rPr lang="da-DK" sz="3600" dirty="0" err="1">
                <a:solidFill>
                  <a:schemeClr val="bg1"/>
                </a:solidFill>
                <a:effectLst/>
                <a:latin typeface="BetonEF" pitchFamily="50" charset="0"/>
                <a:ea typeface="Times New Roman" panose="02020603050405020304" pitchFamily="18" charset="0"/>
              </a:rPr>
              <a:t>engineeringforløb</a:t>
            </a:r>
            <a:r>
              <a:rPr lang="da-DK" sz="3600" dirty="0">
                <a:solidFill>
                  <a:schemeClr val="bg1"/>
                </a:solidFill>
                <a:effectLst/>
                <a:latin typeface="BetonEF" pitchFamily="50" charset="0"/>
                <a:ea typeface="Times New Roman" panose="02020603050405020304" pitchFamily="18" charset="0"/>
              </a:rPr>
              <a:t> til kemi B</a:t>
            </a:r>
            <a:endParaRPr lang="da-DK" sz="3600" dirty="0">
              <a:solidFill>
                <a:schemeClr val="bg1"/>
              </a:solidFill>
              <a:latin typeface="BetonEF" pitchFamily="50" charset="0"/>
            </a:endParaRPr>
          </a:p>
        </p:txBody>
      </p:sp>
      <p:sp>
        <p:nvSpPr>
          <p:cNvPr id="3" name="Rektangel 2">
            <a:extLst>
              <a:ext uri="{FF2B5EF4-FFF2-40B4-BE49-F238E27FC236}">
                <a16:creationId xmlns:a16="http://schemas.microsoft.com/office/drawing/2014/main" id="{CB723657-D5E2-EA62-132E-0A12B8E4B493}"/>
              </a:ext>
            </a:extLst>
          </p:cNvPr>
          <p:cNvSpPr/>
          <p:nvPr userDrawn="1"/>
        </p:nvSpPr>
        <p:spPr>
          <a:xfrm>
            <a:off x="0" y="6421772"/>
            <a:ext cx="12192000" cy="436228"/>
          </a:xfrm>
          <a:prstGeom prst="rect">
            <a:avLst/>
          </a:prstGeom>
          <a:solidFill>
            <a:srgbClr val="224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B743F85A-370B-39C9-E2D1-1E51623301C5}"/>
              </a:ext>
            </a:extLst>
          </p:cNvPr>
          <p:cNvSpPr txBox="1"/>
          <p:nvPr userDrawn="1"/>
        </p:nvSpPr>
        <p:spPr>
          <a:xfrm>
            <a:off x="232996" y="6462000"/>
            <a:ext cx="3305908" cy="338554"/>
          </a:xfrm>
          <a:prstGeom prst="rect">
            <a:avLst/>
          </a:prstGeom>
          <a:noFill/>
        </p:spPr>
        <p:txBody>
          <a:bodyPr wrap="square" rtlCol="0">
            <a:spAutoFit/>
          </a:bodyPr>
          <a:lstStyle/>
          <a:p>
            <a:r>
              <a:rPr lang="da-DK" sz="1600" dirty="0">
                <a:solidFill>
                  <a:schemeClr val="bg1"/>
                </a:solidFill>
                <a:latin typeface="BetonEF-Bold" pitchFamily="50" charset="0"/>
              </a:rPr>
              <a:t>Engineering i gymnasiet</a:t>
            </a:r>
          </a:p>
        </p:txBody>
      </p:sp>
      <p:sp>
        <p:nvSpPr>
          <p:cNvPr id="7" name="Tekstfelt 6">
            <a:extLst>
              <a:ext uri="{FF2B5EF4-FFF2-40B4-BE49-F238E27FC236}">
                <a16:creationId xmlns:a16="http://schemas.microsoft.com/office/drawing/2014/main" id="{985AF0A6-3756-C128-C241-DB12CCA91262}"/>
              </a:ext>
            </a:extLst>
          </p:cNvPr>
          <p:cNvSpPr txBox="1"/>
          <p:nvPr userDrawn="1"/>
        </p:nvSpPr>
        <p:spPr>
          <a:xfrm>
            <a:off x="10114085" y="6462000"/>
            <a:ext cx="3305908" cy="338554"/>
          </a:xfrm>
          <a:prstGeom prst="rect">
            <a:avLst/>
          </a:prstGeom>
          <a:noFill/>
        </p:spPr>
        <p:txBody>
          <a:bodyPr wrap="square" rtlCol="0">
            <a:spAutoFit/>
          </a:bodyPr>
          <a:lstStyle/>
          <a:p>
            <a:r>
              <a:rPr lang="da-DK" sz="1600" dirty="0">
                <a:solidFill>
                  <a:srgbClr val="FFE600"/>
                </a:solidFill>
                <a:latin typeface="BetonEF-Bold" pitchFamily="50" charset="0"/>
              </a:rPr>
              <a:t>Engineer</a:t>
            </a:r>
            <a:r>
              <a:rPr lang="da-DK" sz="1600" dirty="0">
                <a:solidFill>
                  <a:schemeClr val="bg1"/>
                </a:solidFill>
                <a:latin typeface="BetonEF-Bold" pitchFamily="50" charset="0"/>
              </a:rPr>
              <a:t> the future</a:t>
            </a:r>
          </a:p>
        </p:txBody>
      </p:sp>
    </p:spTree>
    <p:extLst>
      <p:ext uri="{BB962C8B-B14F-4D97-AF65-F5344CB8AC3E}">
        <p14:creationId xmlns:p14="http://schemas.microsoft.com/office/powerpoint/2010/main" val="275546559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15FC584F-D275-256D-4620-476239D24606}"/>
              </a:ext>
            </a:extLst>
          </p:cNvPr>
          <p:cNvSpPr>
            <a:spLocks noGrp="1"/>
          </p:cNvSpPr>
          <p:nvPr>
            <p:ph type="dt" sz="half" idx="10"/>
          </p:nvPr>
        </p:nvSpPr>
        <p:spPr>
          <a:xfrm>
            <a:off x="838200" y="6356350"/>
            <a:ext cx="2743200" cy="365125"/>
          </a:xfrm>
          <a:prstGeom prst="rect">
            <a:avLst/>
          </a:prstGeom>
        </p:spPr>
        <p:txBody>
          <a:bodyPr/>
          <a:lstStyle/>
          <a:p>
            <a:fld id="{A7A4D8FD-F246-4876-8828-BBBB40DF38D2}" type="datetimeFigureOut">
              <a:rPr lang="da-DK" smtClean="0"/>
              <a:t>16-09-2025</a:t>
            </a:fld>
            <a:endParaRPr lang="da-DK"/>
          </a:p>
        </p:txBody>
      </p:sp>
      <p:sp>
        <p:nvSpPr>
          <p:cNvPr id="3" name="Pladsholder til sidefod 2">
            <a:extLst>
              <a:ext uri="{FF2B5EF4-FFF2-40B4-BE49-F238E27FC236}">
                <a16:creationId xmlns:a16="http://schemas.microsoft.com/office/drawing/2014/main" id="{EA49C971-5718-ABAC-0DD2-9B3BCE2ED184}"/>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4" name="Pladsholder til slidenummer 3">
            <a:extLst>
              <a:ext uri="{FF2B5EF4-FFF2-40B4-BE49-F238E27FC236}">
                <a16:creationId xmlns:a16="http://schemas.microsoft.com/office/drawing/2014/main" id="{EEABE769-E4BC-A8E8-356F-BC91034B31D7}"/>
              </a:ext>
            </a:extLst>
          </p:cNvPr>
          <p:cNvSpPr>
            <a:spLocks noGrp="1"/>
          </p:cNvSpPr>
          <p:nvPr>
            <p:ph type="sldNum" sz="quarter" idx="12"/>
          </p:nvPr>
        </p:nvSpPr>
        <p:spPr>
          <a:xfrm>
            <a:off x="8610600" y="6356350"/>
            <a:ext cx="2743200" cy="365125"/>
          </a:xfrm>
          <a:prstGeom prst="rect">
            <a:avLst/>
          </a:prstGeom>
        </p:spPr>
        <p:txBody>
          <a:bodyPr/>
          <a:lstStyle/>
          <a:p>
            <a:fld id="{01D3B057-A9A4-472A-92E9-BD2A5C699D94}" type="slidenum">
              <a:rPr lang="da-DK" smtClean="0"/>
              <a:t>‹nr.›</a:t>
            </a:fld>
            <a:endParaRPr lang="da-DK"/>
          </a:p>
        </p:txBody>
      </p:sp>
    </p:spTree>
    <p:extLst>
      <p:ext uri="{BB962C8B-B14F-4D97-AF65-F5344CB8AC3E}">
        <p14:creationId xmlns:p14="http://schemas.microsoft.com/office/powerpoint/2010/main" val="889282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FB5A0F-B451-8480-1169-92F4D9CC514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90FC75EC-5A27-1F18-449C-E65CBD9BE7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5ABDEB18-10A6-A553-FE5E-14E8798C8A3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387B816D-6B77-5755-25B7-B0F87CFF32F7}"/>
              </a:ext>
            </a:extLst>
          </p:cNvPr>
          <p:cNvSpPr>
            <a:spLocks noGrp="1"/>
          </p:cNvSpPr>
          <p:nvPr>
            <p:ph type="dt" sz="half" idx="10"/>
          </p:nvPr>
        </p:nvSpPr>
        <p:spPr>
          <a:xfrm>
            <a:off x="838200" y="6356350"/>
            <a:ext cx="2743200" cy="365125"/>
          </a:xfrm>
          <a:prstGeom prst="rect">
            <a:avLst/>
          </a:prstGeom>
        </p:spPr>
        <p:txBody>
          <a:bodyPr/>
          <a:lstStyle/>
          <a:p>
            <a:fld id="{A7A4D8FD-F246-4876-8828-BBBB40DF38D2}" type="datetimeFigureOut">
              <a:rPr lang="da-DK" smtClean="0"/>
              <a:t>16-09-2025</a:t>
            </a:fld>
            <a:endParaRPr lang="da-DK"/>
          </a:p>
        </p:txBody>
      </p:sp>
      <p:sp>
        <p:nvSpPr>
          <p:cNvPr id="6" name="Pladsholder til sidefod 5">
            <a:extLst>
              <a:ext uri="{FF2B5EF4-FFF2-40B4-BE49-F238E27FC236}">
                <a16:creationId xmlns:a16="http://schemas.microsoft.com/office/drawing/2014/main" id="{687F0733-D9B1-42A8-1B10-A19CAEEEAA5A}"/>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7" name="Pladsholder til slidenummer 6">
            <a:extLst>
              <a:ext uri="{FF2B5EF4-FFF2-40B4-BE49-F238E27FC236}">
                <a16:creationId xmlns:a16="http://schemas.microsoft.com/office/drawing/2014/main" id="{DB77AB7D-737B-7839-94E8-49540AD28137}"/>
              </a:ext>
            </a:extLst>
          </p:cNvPr>
          <p:cNvSpPr>
            <a:spLocks noGrp="1"/>
          </p:cNvSpPr>
          <p:nvPr>
            <p:ph type="sldNum" sz="quarter" idx="12"/>
          </p:nvPr>
        </p:nvSpPr>
        <p:spPr>
          <a:xfrm>
            <a:off x="8610600" y="6356350"/>
            <a:ext cx="2743200" cy="365125"/>
          </a:xfrm>
          <a:prstGeom prst="rect">
            <a:avLst/>
          </a:prstGeom>
        </p:spPr>
        <p:txBody>
          <a:bodyPr/>
          <a:lstStyle/>
          <a:p>
            <a:fld id="{01D3B057-A9A4-472A-92E9-BD2A5C699D94}" type="slidenum">
              <a:rPr lang="da-DK" smtClean="0"/>
              <a:t>‹nr.›</a:t>
            </a:fld>
            <a:endParaRPr lang="da-DK"/>
          </a:p>
        </p:txBody>
      </p:sp>
    </p:spTree>
    <p:extLst>
      <p:ext uri="{BB962C8B-B14F-4D97-AF65-F5344CB8AC3E}">
        <p14:creationId xmlns:p14="http://schemas.microsoft.com/office/powerpoint/2010/main" val="614366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027F72-73C2-49C3-7DF6-003E218F91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58B16253-DACF-38C2-CDCE-5ACBDD4DA9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5D597942-F000-81E6-61D5-1F3581F2A3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CD544B83-C954-AABA-8D23-CF006A504926}"/>
              </a:ext>
            </a:extLst>
          </p:cNvPr>
          <p:cNvSpPr>
            <a:spLocks noGrp="1"/>
          </p:cNvSpPr>
          <p:nvPr>
            <p:ph type="dt" sz="half" idx="10"/>
          </p:nvPr>
        </p:nvSpPr>
        <p:spPr>
          <a:xfrm>
            <a:off x="838200" y="6356350"/>
            <a:ext cx="2743200" cy="365125"/>
          </a:xfrm>
          <a:prstGeom prst="rect">
            <a:avLst/>
          </a:prstGeom>
        </p:spPr>
        <p:txBody>
          <a:bodyPr/>
          <a:lstStyle/>
          <a:p>
            <a:fld id="{A7A4D8FD-F246-4876-8828-BBBB40DF38D2}" type="datetimeFigureOut">
              <a:rPr lang="da-DK" smtClean="0"/>
              <a:t>16-09-2025</a:t>
            </a:fld>
            <a:endParaRPr lang="da-DK"/>
          </a:p>
        </p:txBody>
      </p:sp>
      <p:sp>
        <p:nvSpPr>
          <p:cNvPr id="6" name="Pladsholder til sidefod 5">
            <a:extLst>
              <a:ext uri="{FF2B5EF4-FFF2-40B4-BE49-F238E27FC236}">
                <a16:creationId xmlns:a16="http://schemas.microsoft.com/office/drawing/2014/main" id="{57743EEA-2531-CF26-75F5-4159A128F790}"/>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7" name="Pladsholder til slidenummer 6">
            <a:extLst>
              <a:ext uri="{FF2B5EF4-FFF2-40B4-BE49-F238E27FC236}">
                <a16:creationId xmlns:a16="http://schemas.microsoft.com/office/drawing/2014/main" id="{66A60EE9-278E-69E1-40AE-67534863CB1F}"/>
              </a:ext>
            </a:extLst>
          </p:cNvPr>
          <p:cNvSpPr>
            <a:spLocks noGrp="1"/>
          </p:cNvSpPr>
          <p:nvPr>
            <p:ph type="sldNum" sz="quarter" idx="12"/>
          </p:nvPr>
        </p:nvSpPr>
        <p:spPr>
          <a:xfrm>
            <a:off x="8610600" y="6356350"/>
            <a:ext cx="2743200" cy="365125"/>
          </a:xfrm>
          <a:prstGeom prst="rect">
            <a:avLst/>
          </a:prstGeom>
        </p:spPr>
        <p:txBody>
          <a:bodyPr/>
          <a:lstStyle/>
          <a:p>
            <a:fld id="{01D3B057-A9A4-472A-92E9-BD2A5C699D94}" type="slidenum">
              <a:rPr lang="da-DK" smtClean="0"/>
              <a:t>‹nr.›</a:t>
            </a:fld>
            <a:endParaRPr lang="da-DK"/>
          </a:p>
        </p:txBody>
      </p:sp>
    </p:spTree>
    <p:extLst>
      <p:ext uri="{BB962C8B-B14F-4D97-AF65-F5344CB8AC3E}">
        <p14:creationId xmlns:p14="http://schemas.microsoft.com/office/powerpoint/2010/main" val="1168200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68C272-C1B9-7FC7-F682-D9D1CD5F37FF}"/>
              </a:ext>
            </a:extLst>
          </p:cNvPr>
          <p:cNvSpPr>
            <a:spLocks noGrp="1"/>
          </p:cNvSpPr>
          <p:nvPr>
            <p:ph type="title"/>
          </p:nvPr>
        </p:nvSpPr>
        <p:spPr>
          <a:xfrm>
            <a:off x="838200" y="365125"/>
            <a:ext cx="10515600" cy="1325563"/>
          </a:xfrm>
          <a:prstGeom prst="rect">
            <a:avLst/>
          </a:prstGeom>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B8E4F044-172F-76B9-72E1-3C114F55C208}"/>
              </a:ext>
            </a:extLst>
          </p:cNvPr>
          <p:cNvSpPr>
            <a:spLocks noGrp="1"/>
          </p:cNvSpPr>
          <p:nvPr>
            <p:ph type="body" orient="vert" idx="1"/>
          </p:nvPr>
        </p:nvSpPr>
        <p:spPr>
          <a:xfrm>
            <a:off x="838200" y="1825625"/>
            <a:ext cx="10515600" cy="4351338"/>
          </a:xfrm>
          <a:prstGeom prst="rect">
            <a:avLst/>
          </a:prstGeo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F1FE038-9FFA-A552-2FBF-B0A4DD590127}"/>
              </a:ext>
            </a:extLst>
          </p:cNvPr>
          <p:cNvSpPr>
            <a:spLocks noGrp="1"/>
          </p:cNvSpPr>
          <p:nvPr>
            <p:ph type="dt" sz="half" idx="10"/>
          </p:nvPr>
        </p:nvSpPr>
        <p:spPr>
          <a:xfrm>
            <a:off x="838200" y="6356350"/>
            <a:ext cx="2743200" cy="365125"/>
          </a:xfrm>
          <a:prstGeom prst="rect">
            <a:avLst/>
          </a:prstGeom>
        </p:spPr>
        <p:txBody>
          <a:bodyPr/>
          <a:lstStyle/>
          <a:p>
            <a:fld id="{A7A4D8FD-F246-4876-8828-BBBB40DF38D2}" type="datetimeFigureOut">
              <a:rPr lang="da-DK" smtClean="0"/>
              <a:t>16-09-2025</a:t>
            </a:fld>
            <a:endParaRPr lang="da-DK"/>
          </a:p>
        </p:txBody>
      </p:sp>
      <p:sp>
        <p:nvSpPr>
          <p:cNvPr id="5" name="Pladsholder til sidefod 4">
            <a:extLst>
              <a:ext uri="{FF2B5EF4-FFF2-40B4-BE49-F238E27FC236}">
                <a16:creationId xmlns:a16="http://schemas.microsoft.com/office/drawing/2014/main" id="{E4632C6B-EA3E-4A57-BD09-48978F69848A}"/>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A8238BEE-1244-BBAE-5160-884EABA724AA}"/>
              </a:ext>
            </a:extLst>
          </p:cNvPr>
          <p:cNvSpPr>
            <a:spLocks noGrp="1"/>
          </p:cNvSpPr>
          <p:nvPr>
            <p:ph type="sldNum" sz="quarter" idx="12"/>
          </p:nvPr>
        </p:nvSpPr>
        <p:spPr>
          <a:xfrm>
            <a:off x="8610600" y="6356350"/>
            <a:ext cx="2743200" cy="365125"/>
          </a:xfrm>
          <a:prstGeom prst="rect">
            <a:avLst/>
          </a:prstGeom>
        </p:spPr>
        <p:txBody>
          <a:bodyPr/>
          <a:lstStyle/>
          <a:p>
            <a:fld id="{01D3B057-A9A4-472A-92E9-BD2A5C699D94}" type="slidenum">
              <a:rPr lang="da-DK" smtClean="0"/>
              <a:t>‹nr.›</a:t>
            </a:fld>
            <a:endParaRPr lang="da-DK"/>
          </a:p>
        </p:txBody>
      </p:sp>
    </p:spTree>
    <p:extLst>
      <p:ext uri="{BB962C8B-B14F-4D97-AF65-F5344CB8AC3E}">
        <p14:creationId xmlns:p14="http://schemas.microsoft.com/office/powerpoint/2010/main" val="1771406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9F912191-B94C-D2C4-40E8-4B860C776408}"/>
              </a:ext>
            </a:extLst>
          </p:cNvPr>
          <p:cNvSpPr>
            <a:spLocks noGrp="1"/>
          </p:cNvSpPr>
          <p:nvPr>
            <p:ph type="title" orient="vert"/>
          </p:nvPr>
        </p:nvSpPr>
        <p:spPr>
          <a:xfrm>
            <a:off x="8724900" y="365125"/>
            <a:ext cx="2628900" cy="5811838"/>
          </a:xfrm>
          <a:prstGeom prst="rect">
            <a:avLst/>
          </a:prstGeo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668C3B32-E932-6B02-0BCA-886A3423F55B}"/>
              </a:ext>
            </a:extLst>
          </p:cNvPr>
          <p:cNvSpPr>
            <a:spLocks noGrp="1"/>
          </p:cNvSpPr>
          <p:nvPr>
            <p:ph type="body" orient="vert" idx="1"/>
          </p:nvPr>
        </p:nvSpPr>
        <p:spPr>
          <a:xfrm>
            <a:off x="838200" y="365125"/>
            <a:ext cx="7734300" cy="5811838"/>
          </a:xfrm>
          <a:prstGeom prst="rect">
            <a:avLst/>
          </a:prstGeo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546BDB8-E71A-3EF1-4620-63F6EB2559BF}"/>
              </a:ext>
            </a:extLst>
          </p:cNvPr>
          <p:cNvSpPr>
            <a:spLocks noGrp="1"/>
          </p:cNvSpPr>
          <p:nvPr>
            <p:ph type="dt" sz="half" idx="10"/>
          </p:nvPr>
        </p:nvSpPr>
        <p:spPr>
          <a:xfrm>
            <a:off x="838200" y="6356350"/>
            <a:ext cx="2743200" cy="365125"/>
          </a:xfrm>
          <a:prstGeom prst="rect">
            <a:avLst/>
          </a:prstGeom>
        </p:spPr>
        <p:txBody>
          <a:bodyPr/>
          <a:lstStyle/>
          <a:p>
            <a:fld id="{A7A4D8FD-F246-4876-8828-BBBB40DF38D2}" type="datetimeFigureOut">
              <a:rPr lang="da-DK" smtClean="0"/>
              <a:t>16-09-2025</a:t>
            </a:fld>
            <a:endParaRPr lang="da-DK"/>
          </a:p>
        </p:txBody>
      </p:sp>
      <p:sp>
        <p:nvSpPr>
          <p:cNvPr id="5" name="Pladsholder til sidefod 4">
            <a:extLst>
              <a:ext uri="{FF2B5EF4-FFF2-40B4-BE49-F238E27FC236}">
                <a16:creationId xmlns:a16="http://schemas.microsoft.com/office/drawing/2014/main" id="{D221B96E-D8E3-7326-7241-CEC76C4B7EB8}"/>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4A6CB550-788C-302E-1FD2-5BD75F155703}"/>
              </a:ext>
            </a:extLst>
          </p:cNvPr>
          <p:cNvSpPr>
            <a:spLocks noGrp="1"/>
          </p:cNvSpPr>
          <p:nvPr>
            <p:ph type="sldNum" sz="quarter" idx="12"/>
          </p:nvPr>
        </p:nvSpPr>
        <p:spPr>
          <a:xfrm>
            <a:off x="8610600" y="6356350"/>
            <a:ext cx="2743200" cy="365125"/>
          </a:xfrm>
          <a:prstGeom prst="rect">
            <a:avLst/>
          </a:prstGeom>
        </p:spPr>
        <p:txBody>
          <a:bodyPr/>
          <a:lstStyle/>
          <a:p>
            <a:fld id="{01D3B057-A9A4-472A-92E9-BD2A5C699D94}" type="slidenum">
              <a:rPr lang="da-DK" smtClean="0"/>
              <a:t>‹nr.›</a:t>
            </a:fld>
            <a:endParaRPr lang="da-DK"/>
          </a:p>
        </p:txBody>
      </p:sp>
    </p:spTree>
    <p:extLst>
      <p:ext uri="{BB962C8B-B14F-4D97-AF65-F5344CB8AC3E}">
        <p14:creationId xmlns:p14="http://schemas.microsoft.com/office/powerpoint/2010/main" val="3782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95325" y="294791"/>
            <a:ext cx="8265795" cy="923183"/>
          </a:xfrm>
        </p:spPr>
        <p:txBody>
          <a:bodyPr anchor="t" anchorCtr="0"/>
          <a:lstStyle>
            <a:lvl1pPr>
              <a:defRPr>
                <a:solidFill>
                  <a:srgbClr val="224B5A"/>
                </a:solidFill>
              </a:defRPr>
            </a:lvl1pPr>
          </a:lstStyle>
          <a:p>
            <a:r>
              <a:rPr lang="da-DK" dirty="0"/>
              <a:t>Klik for at redigere i master</a:t>
            </a:r>
          </a:p>
        </p:txBody>
      </p:sp>
      <p:sp>
        <p:nvSpPr>
          <p:cNvPr id="3" name="Pladsholder til indhold 2"/>
          <p:cNvSpPr>
            <a:spLocks noGrp="1"/>
          </p:cNvSpPr>
          <p:nvPr>
            <p:ph idx="1"/>
          </p:nvPr>
        </p:nvSpPr>
        <p:spPr/>
        <p:txBody>
          <a:bodyPr/>
          <a:lstStyle>
            <a:lvl1pPr>
              <a:defRPr sz="1700">
                <a:latin typeface="Work Sans" pitchFamily="2" charset="0"/>
              </a:defRPr>
            </a:lvl1pPr>
            <a:lvl2pPr>
              <a:defRPr sz="1700">
                <a:latin typeface="Work Sans" pitchFamily="2" charset="0"/>
              </a:defRPr>
            </a:lvl2pPr>
            <a:lvl3pPr>
              <a:defRPr sz="1700">
                <a:latin typeface="Work Sans" pitchFamily="2" charset="0"/>
              </a:defRPr>
            </a:lvl3pPr>
            <a:lvl4pPr>
              <a:defRPr sz="1700">
                <a:latin typeface="Work Sans" pitchFamily="2" charset="0"/>
              </a:defRPr>
            </a:lvl4pPr>
            <a:lvl5pPr>
              <a:defRPr sz="1700">
                <a:latin typeface="Work Sans" pitchFamily="2" charset="0"/>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0954751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Tree>
    <p:extLst>
      <p:ext uri="{BB962C8B-B14F-4D97-AF65-F5344CB8AC3E}">
        <p14:creationId xmlns:p14="http://schemas.microsoft.com/office/powerpoint/2010/main" val="361072257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56D9A9-2478-0346-E9DB-16BA4712F09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98F58E5F-9283-DF99-3C2B-51318695255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32C95B25-528A-AAEA-2B11-103A8D1756C4}"/>
              </a:ext>
            </a:extLst>
          </p:cNvPr>
          <p:cNvSpPr>
            <a:spLocks noGrp="1"/>
          </p:cNvSpPr>
          <p:nvPr>
            <p:ph type="dt" sz="half" idx="10"/>
          </p:nvPr>
        </p:nvSpPr>
        <p:spPr>
          <a:xfrm>
            <a:off x="838200" y="6356350"/>
            <a:ext cx="2743200" cy="365125"/>
          </a:xfrm>
          <a:prstGeom prst="rect">
            <a:avLst/>
          </a:prstGeom>
        </p:spPr>
        <p:txBody>
          <a:bodyPr/>
          <a:lstStyle/>
          <a:p>
            <a:fld id="{A7A4D8FD-F246-4876-8828-BBBB40DF38D2}" type="datetimeFigureOut">
              <a:rPr lang="da-DK" smtClean="0"/>
              <a:t>16-09-2025</a:t>
            </a:fld>
            <a:endParaRPr lang="da-DK"/>
          </a:p>
        </p:txBody>
      </p:sp>
      <p:sp>
        <p:nvSpPr>
          <p:cNvPr id="5" name="Pladsholder til sidefod 4">
            <a:extLst>
              <a:ext uri="{FF2B5EF4-FFF2-40B4-BE49-F238E27FC236}">
                <a16:creationId xmlns:a16="http://schemas.microsoft.com/office/drawing/2014/main" id="{FEF20094-D28C-7C45-0E05-25B6B9818222}"/>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D1963A2A-8242-1385-F285-EC6F04E4E638}"/>
              </a:ext>
            </a:extLst>
          </p:cNvPr>
          <p:cNvSpPr>
            <a:spLocks noGrp="1"/>
          </p:cNvSpPr>
          <p:nvPr>
            <p:ph type="sldNum" sz="quarter" idx="12"/>
          </p:nvPr>
        </p:nvSpPr>
        <p:spPr>
          <a:xfrm>
            <a:off x="8610600" y="6356350"/>
            <a:ext cx="2743200" cy="365125"/>
          </a:xfrm>
          <a:prstGeom prst="rect">
            <a:avLst/>
          </a:prstGeom>
        </p:spPr>
        <p:txBody>
          <a:bodyPr/>
          <a:lstStyle/>
          <a:p>
            <a:fld id="{01D3B057-A9A4-472A-92E9-BD2A5C699D94}" type="slidenum">
              <a:rPr lang="da-DK" smtClean="0"/>
              <a:t>‹nr.›</a:t>
            </a:fld>
            <a:endParaRPr lang="da-DK"/>
          </a:p>
        </p:txBody>
      </p:sp>
    </p:spTree>
    <p:extLst>
      <p:ext uri="{BB962C8B-B14F-4D97-AF65-F5344CB8AC3E}">
        <p14:creationId xmlns:p14="http://schemas.microsoft.com/office/powerpoint/2010/main" val="3703822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BA3B2D-3085-C3BF-299A-E565590815FD}"/>
              </a:ext>
            </a:extLst>
          </p:cNvPr>
          <p:cNvSpPr>
            <a:spLocks noGrp="1"/>
          </p:cNvSpPr>
          <p:nvPr>
            <p:ph type="title"/>
          </p:nvPr>
        </p:nvSpPr>
        <p:spPr>
          <a:xfrm>
            <a:off x="838200" y="365125"/>
            <a:ext cx="10515600" cy="1325563"/>
          </a:xfrm>
          <a:prstGeom prst="rect">
            <a:avLst/>
          </a:prstGeom>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07CAD51B-F216-8D00-954F-1190326A4BD3}"/>
              </a:ext>
            </a:extLst>
          </p:cNvPr>
          <p:cNvSpPr>
            <a:spLocks noGrp="1"/>
          </p:cNvSpPr>
          <p:nvPr>
            <p:ph idx="1"/>
          </p:nvPr>
        </p:nvSpPr>
        <p:spPr>
          <a:xfrm>
            <a:off x="838200" y="1825625"/>
            <a:ext cx="10515600" cy="435133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A64EA82-05CF-52E9-F167-4E672301AA94}"/>
              </a:ext>
            </a:extLst>
          </p:cNvPr>
          <p:cNvSpPr>
            <a:spLocks noGrp="1"/>
          </p:cNvSpPr>
          <p:nvPr>
            <p:ph type="dt" sz="half" idx="10"/>
          </p:nvPr>
        </p:nvSpPr>
        <p:spPr>
          <a:xfrm>
            <a:off x="838200" y="6356350"/>
            <a:ext cx="2743200" cy="365125"/>
          </a:xfrm>
          <a:prstGeom prst="rect">
            <a:avLst/>
          </a:prstGeom>
        </p:spPr>
        <p:txBody>
          <a:bodyPr/>
          <a:lstStyle/>
          <a:p>
            <a:fld id="{A7A4D8FD-F246-4876-8828-BBBB40DF38D2}" type="datetimeFigureOut">
              <a:rPr lang="da-DK" smtClean="0"/>
              <a:t>16-09-2025</a:t>
            </a:fld>
            <a:endParaRPr lang="da-DK"/>
          </a:p>
        </p:txBody>
      </p:sp>
      <p:sp>
        <p:nvSpPr>
          <p:cNvPr id="5" name="Pladsholder til sidefod 4">
            <a:extLst>
              <a:ext uri="{FF2B5EF4-FFF2-40B4-BE49-F238E27FC236}">
                <a16:creationId xmlns:a16="http://schemas.microsoft.com/office/drawing/2014/main" id="{6126D3E9-6083-1660-F81A-59E134FFCBC1}"/>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9D3754D7-840C-CE10-D9DE-5DF3FDFEC686}"/>
              </a:ext>
            </a:extLst>
          </p:cNvPr>
          <p:cNvSpPr>
            <a:spLocks noGrp="1"/>
          </p:cNvSpPr>
          <p:nvPr>
            <p:ph type="sldNum" sz="quarter" idx="12"/>
          </p:nvPr>
        </p:nvSpPr>
        <p:spPr>
          <a:xfrm>
            <a:off x="8610600" y="6356350"/>
            <a:ext cx="2743200" cy="365125"/>
          </a:xfrm>
          <a:prstGeom prst="rect">
            <a:avLst/>
          </a:prstGeom>
        </p:spPr>
        <p:txBody>
          <a:bodyPr/>
          <a:lstStyle/>
          <a:p>
            <a:fld id="{01D3B057-A9A4-472A-92E9-BD2A5C699D94}" type="slidenum">
              <a:rPr lang="da-DK" smtClean="0"/>
              <a:t>‹nr.›</a:t>
            </a:fld>
            <a:endParaRPr lang="da-DK"/>
          </a:p>
        </p:txBody>
      </p:sp>
    </p:spTree>
    <p:extLst>
      <p:ext uri="{BB962C8B-B14F-4D97-AF65-F5344CB8AC3E}">
        <p14:creationId xmlns:p14="http://schemas.microsoft.com/office/powerpoint/2010/main" val="2060739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77B24C-3843-31C6-A82D-0542B5B8571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C882683B-3C61-2FBD-4FEA-13CFC1540C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F5D4F9AC-E621-28A4-BE2D-4ED7C17A2CE7}"/>
              </a:ext>
            </a:extLst>
          </p:cNvPr>
          <p:cNvSpPr>
            <a:spLocks noGrp="1"/>
          </p:cNvSpPr>
          <p:nvPr>
            <p:ph type="dt" sz="half" idx="10"/>
          </p:nvPr>
        </p:nvSpPr>
        <p:spPr>
          <a:xfrm>
            <a:off x="838200" y="6356350"/>
            <a:ext cx="2743200" cy="365125"/>
          </a:xfrm>
          <a:prstGeom prst="rect">
            <a:avLst/>
          </a:prstGeom>
        </p:spPr>
        <p:txBody>
          <a:bodyPr/>
          <a:lstStyle/>
          <a:p>
            <a:fld id="{A7A4D8FD-F246-4876-8828-BBBB40DF38D2}" type="datetimeFigureOut">
              <a:rPr lang="da-DK" smtClean="0"/>
              <a:t>16-09-2025</a:t>
            </a:fld>
            <a:endParaRPr lang="da-DK"/>
          </a:p>
        </p:txBody>
      </p:sp>
      <p:sp>
        <p:nvSpPr>
          <p:cNvPr id="5" name="Pladsholder til sidefod 4">
            <a:extLst>
              <a:ext uri="{FF2B5EF4-FFF2-40B4-BE49-F238E27FC236}">
                <a16:creationId xmlns:a16="http://schemas.microsoft.com/office/drawing/2014/main" id="{40BC4482-6F31-0342-5D7B-856C31900090}"/>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7E5C3957-FFD4-46A0-1D6C-4C44A23F26C9}"/>
              </a:ext>
            </a:extLst>
          </p:cNvPr>
          <p:cNvSpPr>
            <a:spLocks noGrp="1"/>
          </p:cNvSpPr>
          <p:nvPr>
            <p:ph type="sldNum" sz="quarter" idx="12"/>
          </p:nvPr>
        </p:nvSpPr>
        <p:spPr>
          <a:xfrm>
            <a:off x="8610600" y="6356350"/>
            <a:ext cx="2743200" cy="365125"/>
          </a:xfrm>
          <a:prstGeom prst="rect">
            <a:avLst/>
          </a:prstGeom>
        </p:spPr>
        <p:txBody>
          <a:bodyPr/>
          <a:lstStyle/>
          <a:p>
            <a:fld id="{01D3B057-A9A4-472A-92E9-BD2A5C699D94}" type="slidenum">
              <a:rPr lang="da-DK" smtClean="0"/>
              <a:t>‹nr.›</a:t>
            </a:fld>
            <a:endParaRPr lang="da-DK"/>
          </a:p>
        </p:txBody>
      </p:sp>
    </p:spTree>
    <p:extLst>
      <p:ext uri="{BB962C8B-B14F-4D97-AF65-F5344CB8AC3E}">
        <p14:creationId xmlns:p14="http://schemas.microsoft.com/office/powerpoint/2010/main" val="2376975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EBD3E7-D607-2D75-A186-88BAD6B9FF0D}"/>
              </a:ext>
            </a:extLst>
          </p:cNvPr>
          <p:cNvSpPr>
            <a:spLocks noGrp="1"/>
          </p:cNvSpPr>
          <p:nvPr>
            <p:ph type="title"/>
          </p:nvPr>
        </p:nvSpPr>
        <p:spPr>
          <a:xfrm>
            <a:off x="838200" y="365125"/>
            <a:ext cx="10515600" cy="1325563"/>
          </a:xfrm>
          <a:prstGeom prst="rect">
            <a:avLst/>
          </a:prstGeom>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130924A-55A9-2AFE-5B2D-CADFBDB4E52A}"/>
              </a:ext>
            </a:extLst>
          </p:cNvPr>
          <p:cNvSpPr>
            <a:spLocks noGrp="1"/>
          </p:cNvSpPr>
          <p:nvPr>
            <p:ph sz="half" idx="1"/>
          </p:nvPr>
        </p:nvSpPr>
        <p:spPr>
          <a:xfrm>
            <a:off x="838200" y="1825625"/>
            <a:ext cx="5181600" cy="435133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31910CC9-8D3D-82F7-30F9-9E4DE53EC23A}"/>
              </a:ext>
            </a:extLst>
          </p:cNvPr>
          <p:cNvSpPr>
            <a:spLocks noGrp="1"/>
          </p:cNvSpPr>
          <p:nvPr>
            <p:ph sz="half" idx="2"/>
          </p:nvPr>
        </p:nvSpPr>
        <p:spPr>
          <a:xfrm>
            <a:off x="6172200" y="1825625"/>
            <a:ext cx="5181600" cy="435133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57709D7E-7D51-C30B-04E2-266B23E91101}"/>
              </a:ext>
            </a:extLst>
          </p:cNvPr>
          <p:cNvSpPr>
            <a:spLocks noGrp="1"/>
          </p:cNvSpPr>
          <p:nvPr>
            <p:ph type="dt" sz="half" idx="10"/>
          </p:nvPr>
        </p:nvSpPr>
        <p:spPr>
          <a:xfrm>
            <a:off x="838200" y="6356350"/>
            <a:ext cx="2743200" cy="365125"/>
          </a:xfrm>
          <a:prstGeom prst="rect">
            <a:avLst/>
          </a:prstGeom>
        </p:spPr>
        <p:txBody>
          <a:bodyPr/>
          <a:lstStyle/>
          <a:p>
            <a:fld id="{A7A4D8FD-F246-4876-8828-BBBB40DF38D2}" type="datetimeFigureOut">
              <a:rPr lang="da-DK" smtClean="0"/>
              <a:t>16-09-2025</a:t>
            </a:fld>
            <a:endParaRPr lang="da-DK"/>
          </a:p>
        </p:txBody>
      </p:sp>
      <p:sp>
        <p:nvSpPr>
          <p:cNvPr id="6" name="Pladsholder til sidefod 5">
            <a:extLst>
              <a:ext uri="{FF2B5EF4-FFF2-40B4-BE49-F238E27FC236}">
                <a16:creationId xmlns:a16="http://schemas.microsoft.com/office/drawing/2014/main" id="{999B59BD-32C1-1196-3FF2-E44FB33319A7}"/>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7" name="Pladsholder til slidenummer 6">
            <a:extLst>
              <a:ext uri="{FF2B5EF4-FFF2-40B4-BE49-F238E27FC236}">
                <a16:creationId xmlns:a16="http://schemas.microsoft.com/office/drawing/2014/main" id="{705676A2-2301-8B5A-BF84-15F765B68916}"/>
              </a:ext>
            </a:extLst>
          </p:cNvPr>
          <p:cNvSpPr>
            <a:spLocks noGrp="1"/>
          </p:cNvSpPr>
          <p:nvPr>
            <p:ph type="sldNum" sz="quarter" idx="12"/>
          </p:nvPr>
        </p:nvSpPr>
        <p:spPr>
          <a:xfrm>
            <a:off x="8610600" y="6356350"/>
            <a:ext cx="2743200" cy="365125"/>
          </a:xfrm>
          <a:prstGeom prst="rect">
            <a:avLst/>
          </a:prstGeom>
        </p:spPr>
        <p:txBody>
          <a:bodyPr/>
          <a:lstStyle/>
          <a:p>
            <a:fld id="{01D3B057-A9A4-472A-92E9-BD2A5C699D94}" type="slidenum">
              <a:rPr lang="da-DK" smtClean="0"/>
              <a:t>‹nr.›</a:t>
            </a:fld>
            <a:endParaRPr lang="da-DK"/>
          </a:p>
        </p:txBody>
      </p:sp>
    </p:spTree>
    <p:extLst>
      <p:ext uri="{BB962C8B-B14F-4D97-AF65-F5344CB8AC3E}">
        <p14:creationId xmlns:p14="http://schemas.microsoft.com/office/powerpoint/2010/main" val="4078507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CFD562-4E11-F934-00CC-2499C148AA9E}"/>
              </a:ext>
            </a:extLst>
          </p:cNvPr>
          <p:cNvSpPr>
            <a:spLocks noGrp="1"/>
          </p:cNvSpPr>
          <p:nvPr>
            <p:ph type="title"/>
          </p:nvPr>
        </p:nvSpPr>
        <p:spPr>
          <a:xfrm>
            <a:off x="839788" y="365125"/>
            <a:ext cx="10515600" cy="1325563"/>
          </a:xfrm>
          <a:prstGeom prst="rect">
            <a:avLst/>
          </a:prstGeo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1E0DE134-8EED-3C90-658E-F4A19F7D3D7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C5D4877A-09B4-E0B0-A4FE-F416A6BBD1FB}"/>
              </a:ext>
            </a:extLst>
          </p:cNvPr>
          <p:cNvSpPr>
            <a:spLocks noGrp="1"/>
          </p:cNvSpPr>
          <p:nvPr>
            <p:ph sz="half" idx="2"/>
          </p:nvPr>
        </p:nvSpPr>
        <p:spPr>
          <a:xfrm>
            <a:off x="839788" y="2505075"/>
            <a:ext cx="5157787" cy="368458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CD985DC3-07F9-7475-E081-9A67848E267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ED6EE08E-8729-2E4C-70A0-0A9F6CEFE9AA}"/>
              </a:ext>
            </a:extLst>
          </p:cNvPr>
          <p:cNvSpPr>
            <a:spLocks noGrp="1"/>
          </p:cNvSpPr>
          <p:nvPr>
            <p:ph sz="quarter" idx="4"/>
          </p:nvPr>
        </p:nvSpPr>
        <p:spPr>
          <a:xfrm>
            <a:off x="6172200" y="2505075"/>
            <a:ext cx="5183188" cy="368458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E3450F13-D61E-CB21-E193-73C9A21F6B84}"/>
              </a:ext>
            </a:extLst>
          </p:cNvPr>
          <p:cNvSpPr>
            <a:spLocks noGrp="1"/>
          </p:cNvSpPr>
          <p:nvPr>
            <p:ph type="dt" sz="half" idx="10"/>
          </p:nvPr>
        </p:nvSpPr>
        <p:spPr>
          <a:xfrm>
            <a:off x="838200" y="6356350"/>
            <a:ext cx="2743200" cy="365125"/>
          </a:xfrm>
          <a:prstGeom prst="rect">
            <a:avLst/>
          </a:prstGeom>
        </p:spPr>
        <p:txBody>
          <a:bodyPr/>
          <a:lstStyle/>
          <a:p>
            <a:fld id="{A7A4D8FD-F246-4876-8828-BBBB40DF38D2}" type="datetimeFigureOut">
              <a:rPr lang="da-DK" smtClean="0"/>
              <a:t>16-09-2025</a:t>
            </a:fld>
            <a:endParaRPr lang="da-DK"/>
          </a:p>
        </p:txBody>
      </p:sp>
      <p:sp>
        <p:nvSpPr>
          <p:cNvPr id="8" name="Pladsholder til sidefod 7">
            <a:extLst>
              <a:ext uri="{FF2B5EF4-FFF2-40B4-BE49-F238E27FC236}">
                <a16:creationId xmlns:a16="http://schemas.microsoft.com/office/drawing/2014/main" id="{48B453DB-2472-0A95-4477-7C71672870E1}"/>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9" name="Pladsholder til slidenummer 8">
            <a:extLst>
              <a:ext uri="{FF2B5EF4-FFF2-40B4-BE49-F238E27FC236}">
                <a16:creationId xmlns:a16="http://schemas.microsoft.com/office/drawing/2014/main" id="{7F7A2ECE-EFA7-EF1B-C606-52CEA63521E8}"/>
              </a:ext>
            </a:extLst>
          </p:cNvPr>
          <p:cNvSpPr>
            <a:spLocks noGrp="1"/>
          </p:cNvSpPr>
          <p:nvPr>
            <p:ph type="sldNum" sz="quarter" idx="12"/>
          </p:nvPr>
        </p:nvSpPr>
        <p:spPr>
          <a:xfrm>
            <a:off x="8610600" y="6356350"/>
            <a:ext cx="2743200" cy="365125"/>
          </a:xfrm>
          <a:prstGeom prst="rect">
            <a:avLst/>
          </a:prstGeom>
        </p:spPr>
        <p:txBody>
          <a:bodyPr/>
          <a:lstStyle/>
          <a:p>
            <a:fld id="{01D3B057-A9A4-472A-92E9-BD2A5C699D94}" type="slidenum">
              <a:rPr lang="da-DK" smtClean="0"/>
              <a:t>‹nr.›</a:t>
            </a:fld>
            <a:endParaRPr lang="da-DK"/>
          </a:p>
        </p:txBody>
      </p:sp>
    </p:spTree>
    <p:extLst>
      <p:ext uri="{BB962C8B-B14F-4D97-AF65-F5344CB8AC3E}">
        <p14:creationId xmlns:p14="http://schemas.microsoft.com/office/powerpoint/2010/main" val="1484963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C226E0-82D7-A53C-4889-8C4ED3406F03}"/>
              </a:ext>
            </a:extLst>
          </p:cNvPr>
          <p:cNvSpPr>
            <a:spLocks noGrp="1"/>
          </p:cNvSpPr>
          <p:nvPr>
            <p:ph type="title"/>
          </p:nvPr>
        </p:nvSpPr>
        <p:spPr>
          <a:xfrm>
            <a:off x="838200" y="365125"/>
            <a:ext cx="10515600" cy="1325563"/>
          </a:xfrm>
          <a:prstGeom prst="rect">
            <a:avLst/>
          </a:prstGeom>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ECEB01DC-D4D7-E86E-77C4-E230F9308A0A}"/>
              </a:ext>
            </a:extLst>
          </p:cNvPr>
          <p:cNvSpPr>
            <a:spLocks noGrp="1"/>
          </p:cNvSpPr>
          <p:nvPr>
            <p:ph type="dt" sz="half" idx="10"/>
          </p:nvPr>
        </p:nvSpPr>
        <p:spPr>
          <a:xfrm>
            <a:off x="838200" y="6356350"/>
            <a:ext cx="2743200" cy="365125"/>
          </a:xfrm>
          <a:prstGeom prst="rect">
            <a:avLst/>
          </a:prstGeom>
        </p:spPr>
        <p:txBody>
          <a:bodyPr/>
          <a:lstStyle/>
          <a:p>
            <a:fld id="{A7A4D8FD-F246-4876-8828-BBBB40DF38D2}" type="datetimeFigureOut">
              <a:rPr lang="da-DK" smtClean="0"/>
              <a:t>16-09-2025</a:t>
            </a:fld>
            <a:endParaRPr lang="da-DK"/>
          </a:p>
        </p:txBody>
      </p:sp>
      <p:sp>
        <p:nvSpPr>
          <p:cNvPr id="4" name="Pladsholder til sidefod 3">
            <a:extLst>
              <a:ext uri="{FF2B5EF4-FFF2-40B4-BE49-F238E27FC236}">
                <a16:creationId xmlns:a16="http://schemas.microsoft.com/office/drawing/2014/main" id="{806234F6-C373-5F27-9E8F-E28D26C0C281}"/>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5" name="Pladsholder til slidenummer 4">
            <a:extLst>
              <a:ext uri="{FF2B5EF4-FFF2-40B4-BE49-F238E27FC236}">
                <a16:creationId xmlns:a16="http://schemas.microsoft.com/office/drawing/2014/main" id="{937C949D-6398-DBA6-89F4-1A1517D4D58B}"/>
              </a:ext>
            </a:extLst>
          </p:cNvPr>
          <p:cNvSpPr>
            <a:spLocks noGrp="1"/>
          </p:cNvSpPr>
          <p:nvPr>
            <p:ph type="sldNum" sz="quarter" idx="12"/>
          </p:nvPr>
        </p:nvSpPr>
        <p:spPr>
          <a:xfrm>
            <a:off x="8610600" y="6356350"/>
            <a:ext cx="2743200" cy="365125"/>
          </a:xfrm>
          <a:prstGeom prst="rect">
            <a:avLst/>
          </a:prstGeom>
        </p:spPr>
        <p:txBody>
          <a:bodyPr/>
          <a:lstStyle/>
          <a:p>
            <a:fld id="{01D3B057-A9A4-472A-92E9-BD2A5C699D94}" type="slidenum">
              <a:rPr lang="da-DK" smtClean="0"/>
              <a:t>‹nr.›</a:t>
            </a:fld>
            <a:endParaRPr lang="da-DK"/>
          </a:p>
        </p:txBody>
      </p:sp>
    </p:spTree>
    <p:extLst>
      <p:ext uri="{BB962C8B-B14F-4D97-AF65-F5344CB8AC3E}">
        <p14:creationId xmlns:p14="http://schemas.microsoft.com/office/powerpoint/2010/main" val="36316267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95325" y="176035"/>
            <a:ext cx="10801350" cy="923183"/>
          </a:xfrm>
          <a:prstGeom prst="rect">
            <a:avLst/>
          </a:prstGeom>
        </p:spPr>
        <p:txBody>
          <a:bodyPr vert="horz" lIns="0" tIns="108000" rIns="91440" bIns="45720" rtlCol="0" anchor="ctr">
            <a:noAutofit/>
          </a:bodyPr>
          <a:lstStyle/>
          <a:p>
            <a:r>
              <a:rPr lang="da-DK" dirty="0"/>
              <a:t>Klik for at redigere i master</a:t>
            </a:r>
          </a:p>
        </p:txBody>
      </p:sp>
      <p:sp>
        <p:nvSpPr>
          <p:cNvPr id="3" name="Pladsholder til tekst 2"/>
          <p:cNvSpPr>
            <a:spLocks noGrp="1"/>
          </p:cNvSpPr>
          <p:nvPr>
            <p:ph type="body" idx="1"/>
          </p:nvPr>
        </p:nvSpPr>
        <p:spPr>
          <a:xfrm>
            <a:off x="695325" y="1332000"/>
            <a:ext cx="8101013" cy="4248000"/>
          </a:xfrm>
          <a:prstGeom prst="rect">
            <a:avLst/>
          </a:prstGeom>
        </p:spPr>
        <p:txBody>
          <a:bodyPr vert="horz" lIns="0" tIns="45720" rIns="91440" bIns="45720" rtlCol="0">
            <a:no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Rektangel 3">
            <a:extLst>
              <a:ext uri="{FF2B5EF4-FFF2-40B4-BE49-F238E27FC236}">
                <a16:creationId xmlns:a16="http://schemas.microsoft.com/office/drawing/2014/main" id="{2631930D-6E52-99ED-0EB5-A2032B27A027}"/>
              </a:ext>
            </a:extLst>
          </p:cNvPr>
          <p:cNvSpPr/>
          <p:nvPr userDrawn="1"/>
        </p:nvSpPr>
        <p:spPr>
          <a:xfrm>
            <a:off x="0" y="6421772"/>
            <a:ext cx="12192000" cy="436228"/>
          </a:xfrm>
          <a:prstGeom prst="rect">
            <a:avLst/>
          </a:prstGeom>
          <a:solidFill>
            <a:srgbClr val="224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4D4A2916-8282-3C33-C5D2-2263BA4E3C6B}"/>
              </a:ext>
            </a:extLst>
          </p:cNvPr>
          <p:cNvSpPr txBox="1"/>
          <p:nvPr userDrawn="1"/>
        </p:nvSpPr>
        <p:spPr>
          <a:xfrm>
            <a:off x="232996" y="6462000"/>
            <a:ext cx="3305908" cy="338554"/>
          </a:xfrm>
          <a:prstGeom prst="rect">
            <a:avLst/>
          </a:prstGeom>
          <a:noFill/>
        </p:spPr>
        <p:txBody>
          <a:bodyPr wrap="square" rtlCol="0">
            <a:spAutoFit/>
          </a:bodyPr>
          <a:lstStyle/>
          <a:p>
            <a:r>
              <a:rPr lang="da-DK" sz="1600" dirty="0">
                <a:solidFill>
                  <a:schemeClr val="bg1"/>
                </a:solidFill>
                <a:latin typeface="BetonEF-Bold" pitchFamily="50" charset="0"/>
              </a:rPr>
              <a:t>Engineering i gymnasiet</a:t>
            </a:r>
          </a:p>
        </p:txBody>
      </p:sp>
      <p:sp>
        <p:nvSpPr>
          <p:cNvPr id="6" name="Tekstfelt 5">
            <a:extLst>
              <a:ext uri="{FF2B5EF4-FFF2-40B4-BE49-F238E27FC236}">
                <a16:creationId xmlns:a16="http://schemas.microsoft.com/office/drawing/2014/main" id="{B9B4740B-8C55-DE43-AA64-60BB8E7184D9}"/>
              </a:ext>
            </a:extLst>
          </p:cNvPr>
          <p:cNvSpPr txBox="1"/>
          <p:nvPr userDrawn="1"/>
        </p:nvSpPr>
        <p:spPr>
          <a:xfrm>
            <a:off x="10114085" y="6462000"/>
            <a:ext cx="3305908" cy="338554"/>
          </a:xfrm>
          <a:prstGeom prst="rect">
            <a:avLst/>
          </a:prstGeom>
          <a:noFill/>
        </p:spPr>
        <p:txBody>
          <a:bodyPr wrap="square" rtlCol="0">
            <a:spAutoFit/>
          </a:bodyPr>
          <a:lstStyle/>
          <a:p>
            <a:r>
              <a:rPr lang="da-DK" sz="1600" dirty="0">
                <a:solidFill>
                  <a:srgbClr val="FFE600"/>
                </a:solidFill>
                <a:latin typeface="BetonEF-Bold" pitchFamily="50" charset="0"/>
              </a:rPr>
              <a:t>Engineer</a:t>
            </a:r>
            <a:r>
              <a:rPr lang="da-DK" sz="1600" dirty="0">
                <a:solidFill>
                  <a:schemeClr val="bg1"/>
                </a:solidFill>
                <a:latin typeface="BetonEF-Bold" pitchFamily="50" charset="0"/>
              </a:rPr>
              <a:t> the future</a:t>
            </a:r>
          </a:p>
        </p:txBody>
      </p:sp>
    </p:spTree>
    <p:extLst>
      <p:ext uri="{BB962C8B-B14F-4D97-AF65-F5344CB8AC3E}">
        <p14:creationId xmlns:p14="http://schemas.microsoft.com/office/powerpoint/2010/main" val="1651560119"/>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54" r:id="rId3"/>
  </p:sldLayoutIdLst>
  <p:transition>
    <p:fade/>
  </p:transition>
  <p:hf hdr="0"/>
  <p:txStyles>
    <p:titleStyle>
      <a:lvl1pPr algn="l" defTabSz="914377" rtl="0" eaLnBrk="1" latinLnBrk="0" hangingPunct="1">
        <a:lnSpc>
          <a:spcPct val="90000"/>
        </a:lnSpc>
        <a:spcBef>
          <a:spcPct val="0"/>
        </a:spcBef>
        <a:buNone/>
        <a:defRPr sz="4400" b="0" kern="1200">
          <a:solidFill>
            <a:srgbClr val="587F8A"/>
          </a:solidFill>
          <a:latin typeface="BetonEF-Bold" panose="02000503040000020003"/>
          <a:ea typeface="+mj-ea"/>
          <a:cs typeface="+mj-cs"/>
        </a:defRPr>
      </a:lvl1pPr>
    </p:titleStyle>
    <p:bodyStyle>
      <a:lvl1pPr marL="179388" indent="-179388" algn="l" defTabSz="914377"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1pPr>
      <a:lvl2pPr marL="358775" indent="-179388" algn="l" defTabSz="914377" rtl="0" eaLnBrk="1" latinLnBrk="0" hangingPunct="1">
        <a:lnSpc>
          <a:spcPct val="100000"/>
        </a:lnSpc>
        <a:spcBef>
          <a:spcPts val="0"/>
        </a:spcBef>
        <a:spcAft>
          <a:spcPts val="1200"/>
        </a:spcAft>
        <a:buFont typeface="Calibri" panose="020F0502020204030204" pitchFamily="34" charset="0"/>
        <a:buChar char="◦"/>
        <a:defRPr sz="1800" kern="1200">
          <a:solidFill>
            <a:schemeClr val="tx1"/>
          </a:solidFill>
          <a:latin typeface="+mn-lt"/>
          <a:ea typeface="+mn-ea"/>
          <a:cs typeface="+mn-cs"/>
        </a:defRPr>
      </a:lvl2pPr>
      <a:lvl3pPr marL="539750" indent="-180975" algn="l" defTabSz="914377" rtl="0" eaLnBrk="1" latinLnBrk="0" hangingPunct="1">
        <a:lnSpc>
          <a:spcPct val="100000"/>
        </a:lnSpc>
        <a:spcBef>
          <a:spcPts val="0"/>
        </a:spcBef>
        <a:spcAft>
          <a:spcPts val="1200"/>
        </a:spcAft>
        <a:buFont typeface="Calibri" panose="020F0502020204030204" pitchFamily="34" charset="0"/>
        <a:buChar char="◦"/>
        <a:defRPr sz="1800" kern="1200">
          <a:solidFill>
            <a:schemeClr val="tx1"/>
          </a:solidFill>
          <a:latin typeface="+mn-lt"/>
          <a:ea typeface="+mn-ea"/>
          <a:cs typeface="+mn-cs"/>
        </a:defRPr>
      </a:lvl3pPr>
      <a:lvl4pPr marL="719138" indent="-179388" algn="l" defTabSz="914377" rtl="0" eaLnBrk="1" latinLnBrk="0" hangingPunct="1">
        <a:lnSpc>
          <a:spcPct val="100000"/>
        </a:lnSpc>
        <a:spcBef>
          <a:spcPts val="0"/>
        </a:spcBef>
        <a:spcAft>
          <a:spcPts val="1200"/>
        </a:spcAft>
        <a:buFont typeface="Calibri" panose="020F0502020204030204" pitchFamily="34" charset="0"/>
        <a:buChar char="◦"/>
        <a:defRPr sz="1800" kern="1200">
          <a:solidFill>
            <a:schemeClr val="tx1"/>
          </a:solidFill>
          <a:latin typeface="+mn-lt"/>
          <a:ea typeface="+mn-ea"/>
          <a:cs typeface="+mn-cs"/>
        </a:defRPr>
      </a:lvl4pPr>
      <a:lvl5pPr marL="898525" indent="-179388" algn="l" defTabSz="914377" rtl="0" eaLnBrk="1" latinLnBrk="0" hangingPunct="1">
        <a:lnSpc>
          <a:spcPct val="100000"/>
        </a:lnSpc>
        <a:spcBef>
          <a:spcPts val="0"/>
        </a:spcBef>
        <a:spcAft>
          <a:spcPts val="1200"/>
        </a:spcAft>
        <a:buFont typeface="Calibri" panose="020F050202020403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4" pos="7242">
          <p15:clr>
            <a:srgbClr val="F26B43"/>
          </p15:clr>
        </p15:guide>
        <p15:guide id="6" pos="438">
          <p15:clr>
            <a:srgbClr val="F26B43"/>
          </p15:clr>
        </p15:guide>
        <p15:guide id="7" orient="horz" pos="835">
          <p15:clr>
            <a:srgbClr val="F26B43"/>
          </p15:clr>
        </p15:guide>
        <p15:guide id="8" orient="horz" pos="3521">
          <p15:clr>
            <a:srgbClr val="F26B43"/>
          </p15:clr>
        </p15:guide>
        <p15:guide id="10" pos="5541">
          <p15:clr>
            <a:srgbClr val="F26B43"/>
          </p15:clr>
        </p15:guide>
        <p15:guide id="11" orient="horz" pos="370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489876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chrome-extension://efaidnbmnnnibpcajpcglclefindmkaj/https:/ida.dk/media/9661/idas-strategi-for-cirkulaer-oekonomi-2021-14-enkelt-sidet-til-net.pdf"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plast.dk/designguid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hyperlink" Target="chrome-extension://efaidnbmnnnibpcajpcglclefindmkaj/https:/wwf.dk/wp-content/uploads/2024/08/wwf_opdag_havet-komprimeret.pdf" TargetMode="Externa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202_862B0B45.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science.ku.dk/presse/nyheder/2024/forskere-opfinder-byg-plastik-som-er-100-procent-nedbrydeligt-i-naturen/"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1E5_365F9D64.xm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1E7_AC66A4C1.xm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aktuelnaturvidenskab.dk/fileadmin/Aktuel_Naturvidenskab/nr-6/AN6-2014kemistam.pdf" TargetMode="Externa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lernzettel.org/polymerisation/"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plast.dk/wp-content/uploads/2024/08/Plast-Teknologi_3udgave_sep2020.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plast.dk/wp-content/uploads/2024/08/Plast-Teknologi_3udgave_sep2020.pdf"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engineerthefuture.dk/undervisning/engineering-i-gymnasiet/undervisningsmaterialer/engineering-forloeb/engineering-introduktion/"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arwos.dk/wp-content/uploads/2021/01/Plakat-7-affaldstyper.pdf" TargetMode="External"/><Relationship Id="rId5" Type="http://schemas.openxmlformats.org/officeDocument/2006/relationships/image" Target="../media/image28.jpeg"/><Relationship Id="rId4" Type="http://schemas.openxmlformats.org/officeDocument/2006/relationships/hyperlink" Target="https://www.biotechacademy.dk/undervisning/gymnasiale-projekter/nedbrydning-af-plastik/strukturen-af-plastik/" TargetMode="External"/></Relationships>
</file>

<file path=ppt/slides/_rels/slide31.xml.rels><?xml version="1.0" encoding="UTF-8" standalone="yes"?>
<Relationships xmlns="http://schemas.openxmlformats.org/package/2006/relationships"><Relationship Id="rId3" Type="http://schemas.microsoft.com/office/2018/10/relationships/comments" Target="../comments/modernComment_1EE_56116D67.xml"/><Relationship Id="rId7" Type="http://schemas.openxmlformats.org/officeDocument/2006/relationships/hyperlink" Target="https://www.vraagenaanbod.nl/kunststof/lldpe/"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plast.dk/wp-content/uploads/2024/08/Plast-Teknologi_3udgave_sep2020.pdf" TargetMode="External"/><Relationship Id="rId5" Type="http://schemas.openxmlformats.org/officeDocument/2006/relationships/image" Target="../media/image30.png"/><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plast.dk/wp-content/uploads/2024/08/Plast-Teknologi_3udgave_sep2020.pdf"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18/10/relationships/comments" Target="../comments/modernComment_1F1_D9E06B45.xm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18/10/relationships/comments" Target="../comments/modernComment_1F7_378E40DE.xm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3" Type="http://schemas.microsoft.com/office/2018/10/relationships/comments" Target="../comments/modernComment_1F8_ACE98AE2.xm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microsoft.com/office/2018/10/relationships/comments" Target="../comments/modernComment_1FA_4F69B781.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18/10/relationships/comments" Target="../comments/modernComment_200_376DE303.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dac.dk/wp-content/uploads/2017/10/Hvad-er-b&#230;redygtighed.pdf" TargetMode="Externa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europarl.europa.eu/topics/da/article/20181212STO21610/plastikaffald-og-genbrug-i-eu-fakta-og-tal" TargetMode="External"/><Relationship Id="rId5" Type="http://schemas.openxmlformats.org/officeDocument/2006/relationships/hyperlink" Target="https://www.danskindustri.dk/vi-radgiver-dig/forretningsudvikling/gronne-forretningspotentialer/cirkular-okonomi/circularity-gap-report-danmark-halter-efter-i-den-cirkulare-omstilling/" TargetMode="Externa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Byggeklodser, plastik/plast, legetøj, indendørs&#10;&#10;AI-genereret indhold kan være ukorrekt.">
            <a:extLst>
              <a:ext uri="{FF2B5EF4-FFF2-40B4-BE49-F238E27FC236}">
                <a16:creationId xmlns:a16="http://schemas.microsoft.com/office/drawing/2014/main" id="{3B0E7FA5-C1E8-2626-597D-B22D0F421A08}"/>
              </a:ext>
            </a:extLst>
          </p:cNvPr>
          <p:cNvPicPr>
            <a:picLocks noChangeAspect="1"/>
          </p:cNvPicPr>
          <p:nvPr/>
        </p:nvPicPr>
        <p:blipFill rotWithShape="1">
          <a:blip r:embed="rId3">
            <a:extLst>
              <a:ext uri="{28A0092B-C50C-407E-A947-70E740481C1C}">
                <a14:useLocalDpi xmlns:a14="http://schemas.microsoft.com/office/drawing/2010/main" val="0"/>
              </a:ext>
            </a:extLst>
          </a:blip>
          <a:srcRect l="-10329" t="9001" r="10574" b="7067"/>
          <a:stretch>
            <a:fillRect/>
          </a:stretch>
        </p:blipFill>
        <p:spPr bwMode="auto">
          <a:xfrm>
            <a:off x="-1412552" y="-33557"/>
            <a:ext cx="13642303" cy="6456641"/>
          </a:xfrm>
          <a:prstGeom prst="rect">
            <a:avLst/>
          </a:prstGeom>
          <a:ln>
            <a:noFill/>
          </a:ln>
          <a:extLst>
            <a:ext uri="{53640926-AAD7-44D8-BBD7-CCE9431645EC}">
              <a14:shadowObscured xmlns:a14="http://schemas.microsoft.com/office/drawing/2010/main"/>
            </a:ext>
          </a:extLst>
        </p:spPr>
      </p:pic>
      <p:sp>
        <p:nvSpPr>
          <p:cNvPr id="2" name="Titel 1">
            <a:extLst>
              <a:ext uri="{FF2B5EF4-FFF2-40B4-BE49-F238E27FC236}">
                <a16:creationId xmlns:a16="http://schemas.microsoft.com/office/drawing/2014/main" id="{649BB1E1-ED61-1CDD-B40F-DF7AE0BE7376}"/>
              </a:ext>
            </a:extLst>
          </p:cNvPr>
          <p:cNvSpPr txBox="1">
            <a:spLocks/>
          </p:cNvSpPr>
          <p:nvPr/>
        </p:nvSpPr>
        <p:spPr>
          <a:xfrm>
            <a:off x="1373342" y="2613172"/>
            <a:ext cx="9445315" cy="1805424"/>
          </a:xfrm>
          <a:prstGeom prst="rect">
            <a:avLst/>
          </a:prstGeom>
          <a:solidFill>
            <a:srgbClr val="224B5A"/>
          </a:solidFill>
        </p:spPr>
        <p:txBody>
          <a:bodyPr vert="horz" lIns="0" tIns="108000" rIns="91440" bIns="45720" rtlCol="0" anchor="t" anchorCtr="0">
            <a:noAutofit/>
          </a:bodyPr>
          <a:lstStyle>
            <a:lvl1pPr algn="l" defTabSz="914377" rtl="0" eaLnBrk="1" latinLnBrk="0" hangingPunct="1">
              <a:lnSpc>
                <a:spcPct val="90000"/>
              </a:lnSpc>
              <a:spcBef>
                <a:spcPct val="0"/>
              </a:spcBef>
              <a:buNone/>
              <a:defRPr sz="4400" b="0" kern="1200">
                <a:solidFill>
                  <a:srgbClr val="587F8A"/>
                </a:solidFill>
                <a:latin typeface="BetonEF-Bold" panose="02000503040000020003"/>
                <a:ea typeface="+mj-ea"/>
                <a:cs typeface="+mj-cs"/>
              </a:defRPr>
            </a:lvl1pPr>
          </a:lstStyle>
          <a:p>
            <a:pPr algn="ctr"/>
            <a:r>
              <a:rPr lang="da-DK" sz="5400" dirty="0">
                <a:solidFill>
                  <a:schemeClr val="bg1"/>
                </a:solidFill>
              </a:rPr>
              <a:t>Fremstil en </a:t>
            </a:r>
          </a:p>
          <a:p>
            <a:pPr algn="ctr"/>
            <a:r>
              <a:rPr lang="da-DK" sz="5400" dirty="0">
                <a:solidFill>
                  <a:schemeClr val="bg1"/>
                </a:solidFill>
              </a:rPr>
              <a:t>BÆREDYGTIG LEGOKLODS</a:t>
            </a:r>
            <a:endParaRPr lang="da-DK" sz="5400" dirty="0">
              <a:solidFill>
                <a:schemeClr val="bg1"/>
              </a:solidFill>
              <a:latin typeface="BetonEF" pitchFamily="50" charset="0"/>
            </a:endParaRPr>
          </a:p>
        </p:txBody>
      </p:sp>
      <p:sp>
        <p:nvSpPr>
          <p:cNvPr id="3" name="Pladsholder til indhold 2">
            <a:extLst>
              <a:ext uri="{FF2B5EF4-FFF2-40B4-BE49-F238E27FC236}">
                <a16:creationId xmlns:a16="http://schemas.microsoft.com/office/drawing/2014/main" id="{C67F1898-7240-B7AE-D978-EC8BACCD07C9}"/>
              </a:ext>
            </a:extLst>
          </p:cNvPr>
          <p:cNvSpPr txBox="1">
            <a:spLocks/>
          </p:cNvSpPr>
          <p:nvPr/>
        </p:nvSpPr>
        <p:spPr>
          <a:xfrm>
            <a:off x="1478604" y="3048740"/>
            <a:ext cx="9023899" cy="2009643"/>
          </a:xfrm>
          <a:prstGeom prst="rect">
            <a:avLst/>
          </a:prstGeom>
        </p:spPr>
        <p:txBody>
          <a:bodyPr/>
          <a:lstStyle>
            <a:lvl1pPr marL="179388" indent="-179388" algn="l" defTabSz="914377"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1pPr>
            <a:lvl2pPr marL="358775" indent="-179388" algn="l" defTabSz="914377" rtl="0" eaLnBrk="1" latinLnBrk="0" hangingPunct="1">
              <a:lnSpc>
                <a:spcPct val="100000"/>
              </a:lnSpc>
              <a:spcBef>
                <a:spcPts val="0"/>
              </a:spcBef>
              <a:spcAft>
                <a:spcPts val="1200"/>
              </a:spcAft>
              <a:buFont typeface="Calibri" panose="020F0502020204030204" pitchFamily="34" charset="0"/>
              <a:buChar char="◦"/>
              <a:defRPr sz="1800" kern="1200">
                <a:solidFill>
                  <a:schemeClr val="tx1"/>
                </a:solidFill>
                <a:latin typeface="+mn-lt"/>
                <a:ea typeface="+mn-ea"/>
                <a:cs typeface="+mn-cs"/>
              </a:defRPr>
            </a:lvl2pPr>
            <a:lvl3pPr marL="539750" indent="-180975" algn="l" defTabSz="914377" rtl="0" eaLnBrk="1" latinLnBrk="0" hangingPunct="1">
              <a:lnSpc>
                <a:spcPct val="100000"/>
              </a:lnSpc>
              <a:spcBef>
                <a:spcPts val="0"/>
              </a:spcBef>
              <a:spcAft>
                <a:spcPts val="1200"/>
              </a:spcAft>
              <a:buFont typeface="Calibri" panose="020F0502020204030204" pitchFamily="34" charset="0"/>
              <a:buChar char="◦"/>
              <a:defRPr sz="1800" kern="1200">
                <a:solidFill>
                  <a:schemeClr val="tx1"/>
                </a:solidFill>
                <a:latin typeface="+mn-lt"/>
                <a:ea typeface="+mn-ea"/>
                <a:cs typeface="+mn-cs"/>
              </a:defRPr>
            </a:lvl3pPr>
            <a:lvl4pPr marL="719138" indent="-179388" algn="l" defTabSz="914377" rtl="0" eaLnBrk="1" latinLnBrk="0" hangingPunct="1">
              <a:lnSpc>
                <a:spcPct val="100000"/>
              </a:lnSpc>
              <a:spcBef>
                <a:spcPts val="0"/>
              </a:spcBef>
              <a:spcAft>
                <a:spcPts val="1200"/>
              </a:spcAft>
              <a:buFont typeface="Calibri" panose="020F0502020204030204" pitchFamily="34" charset="0"/>
              <a:buChar char="◦"/>
              <a:defRPr sz="1800" kern="1200">
                <a:solidFill>
                  <a:schemeClr val="tx1"/>
                </a:solidFill>
                <a:latin typeface="+mn-lt"/>
                <a:ea typeface="+mn-ea"/>
                <a:cs typeface="+mn-cs"/>
              </a:defRPr>
            </a:lvl4pPr>
            <a:lvl5pPr marL="898525" indent="-179388" algn="l" defTabSz="914377" rtl="0" eaLnBrk="1" latinLnBrk="0" hangingPunct="1">
              <a:lnSpc>
                <a:spcPct val="100000"/>
              </a:lnSpc>
              <a:spcBef>
                <a:spcPts val="0"/>
              </a:spcBef>
              <a:spcAft>
                <a:spcPts val="1200"/>
              </a:spcAft>
              <a:buFont typeface="Calibri" panose="020F050202020403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da-DK" dirty="0"/>
          </a:p>
        </p:txBody>
      </p:sp>
      <p:sp>
        <p:nvSpPr>
          <p:cNvPr id="4" name="Tekstfelt 3">
            <a:extLst>
              <a:ext uri="{FF2B5EF4-FFF2-40B4-BE49-F238E27FC236}">
                <a16:creationId xmlns:a16="http://schemas.microsoft.com/office/drawing/2014/main" id="{1FD3820C-B4C9-DC6F-502C-95EA40D58B83}"/>
              </a:ext>
            </a:extLst>
          </p:cNvPr>
          <p:cNvSpPr txBox="1"/>
          <p:nvPr/>
        </p:nvSpPr>
        <p:spPr>
          <a:xfrm>
            <a:off x="2718398" y="4886555"/>
            <a:ext cx="6544310" cy="525886"/>
          </a:xfrm>
          <a:prstGeom prst="rect">
            <a:avLst/>
          </a:prstGeom>
          <a:solidFill>
            <a:srgbClr val="37AFB5"/>
          </a:solidFill>
        </p:spPr>
        <p:txBody>
          <a:bodyPr wrap="square" tIns="108000" bIns="108000" rtlCol="0">
            <a:spAutoFit/>
          </a:bodyPr>
          <a:lstStyle/>
          <a:p>
            <a:pPr algn="ctr"/>
            <a:r>
              <a:rPr lang="da-DK" sz="2000" b="1" dirty="0">
                <a:solidFill>
                  <a:schemeClr val="bg1"/>
                </a:solidFill>
                <a:latin typeface="Work Sans" pitchFamily="2" charset="0"/>
              </a:rPr>
              <a:t>Et engineering-forløb til kemi B</a:t>
            </a:r>
          </a:p>
        </p:txBody>
      </p:sp>
    </p:spTree>
    <p:extLst>
      <p:ext uri="{BB962C8B-B14F-4D97-AF65-F5344CB8AC3E}">
        <p14:creationId xmlns:p14="http://schemas.microsoft.com/office/powerpoint/2010/main" val="80531552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BA7C4-05C9-CE72-C175-B2240F091ED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51F506E-ACB0-CB4D-3256-B5F83877DE1B}"/>
              </a:ext>
            </a:extLst>
          </p:cNvPr>
          <p:cNvSpPr>
            <a:spLocks noGrp="1"/>
          </p:cNvSpPr>
          <p:nvPr>
            <p:ph type="title"/>
          </p:nvPr>
        </p:nvSpPr>
        <p:spPr>
          <a:xfrm>
            <a:off x="695325" y="294791"/>
            <a:ext cx="11028290" cy="983209"/>
          </a:xfrm>
        </p:spPr>
        <p:txBody>
          <a:bodyPr/>
          <a:lstStyle/>
          <a:p>
            <a:r>
              <a:rPr lang="en-US" dirty="0" err="1">
                <a:ea typeface="Calibri"/>
                <a:cs typeface="Calibri"/>
              </a:rPr>
              <a:t>Genanvendelse</a:t>
            </a:r>
            <a:r>
              <a:rPr lang="en-US" dirty="0">
                <a:ea typeface="Calibri"/>
                <a:cs typeface="Calibri"/>
              </a:rPr>
              <a:t> vs. </a:t>
            </a:r>
            <a:r>
              <a:rPr lang="en-US" dirty="0" err="1">
                <a:ea typeface="Calibri"/>
                <a:cs typeface="Calibri"/>
              </a:rPr>
              <a:t>genbrug</a:t>
            </a:r>
            <a:r>
              <a:rPr lang="en-US" dirty="0">
                <a:ea typeface="Calibri"/>
                <a:cs typeface="Calibri"/>
              </a:rPr>
              <a:t> </a:t>
            </a:r>
            <a:br>
              <a:rPr lang="en-US" dirty="0">
                <a:ea typeface="Calibri"/>
                <a:cs typeface="Calibri"/>
              </a:rPr>
            </a:br>
            <a:r>
              <a:rPr lang="en-US" dirty="0">
                <a:ea typeface="Calibri"/>
                <a:cs typeface="Calibri"/>
              </a:rPr>
              <a:t>- Up/down-cycling </a:t>
            </a:r>
            <a:endParaRPr lang="da-DK" dirty="0"/>
          </a:p>
        </p:txBody>
      </p:sp>
      <p:sp>
        <p:nvSpPr>
          <p:cNvPr id="6" name="Tekstfelt 5">
            <a:extLst>
              <a:ext uri="{FF2B5EF4-FFF2-40B4-BE49-F238E27FC236}">
                <a16:creationId xmlns:a16="http://schemas.microsoft.com/office/drawing/2014/main" id="{28A5DEC2-FEA7-7F72-4F81-DB751DFED5F8}"/>
              </a:ext>
            </a:extLst>
          </p:cNvPr>
          <p:cNvSpPr txBox="1"/>
          <p:nvPr/>
        </p:nvSpPr>
        <p:spPr>
          <a:xfrm>
            <a:off x="649185" y="1857810"/>
            <a:ext cx="4468099" cy="1200329"/>
          </a:xfrm>
          <a:prstGeom prst="rect">
            <a:avLst/>
          </a:prstGeom>
          <a:noFill/>
        </p:spPr>
        <p:txBody>
          <a:bodyPr wrap="square">
            <a:spAutoFit/>
          </a:bodyPr>
          <a:lstStyle/>
          <a:p>
            <a:r>
              <a:rPr lang="da-DK" b="1" dirty="0">
                <a:latin typeface="Work Sans" pitchFamily="2" charset="0"/>
              </a:rPr>
              <a:t>Affaldshierarkiet </a:t>
            </a:r>
            <a:r>
              <a:rPr lang="da-DK" dirty="0">
                <a:latin typeface="Work Sans" pitchFamily="2" charset="0"/>
              </a:rPr>
              <a:t>benyttes til at prioritere behandlingen af affaldet for at få det bedste miljømæssige resultat.</a:t>
            </a:r>
          </a:p>
        </p:txBody>
      </p:sp>
      <p:pic>
        <p:nvPicPr>
          <p:cNvPr id="3" name="Billede 2">
            <a:extLst>
              <a:ext uri="{FF2B5EF4-FFF2-40B4-BE49-F238E27FC236}">
                <a16:creationId xmlns:a16="http://schemas.microsoft.com/office/drawing/2014/main" id="{8C2493A1-B6CC-05B5-E46A-EE9BA098125A}"/>
              </a:ext>
            </a:extLst>
          </p:cNvPr>
          <p:cNvPicPr>
            <a:picLocks noChangeAspect="1"/>
          </p:cNvPicPr>
          <p:nvPr/>
        </p:nvPicPr>
        <p:blipFill>
          <a:blip r:embed="rId3"/>
          <a:stretch>
            <a:fillRect/>
          </a:stretch>
        </p:blipFill>
        <p:spPr>
          <a:xfrm>
            <a:off x="5782096" y="1165445"/>
            <a:ext cx="5760719" cy="5259787"/>
          </a:xfrm>
          <a:prstGeom prst="rect">
            <a:avLst/>
          </a:prstGeom>
        </p:spPr>
      </p:pic>
      <p:sp>
        <p:nvSpPr>
          <p:cNvPr id="4" name="Tekstfelt 5">
            <a:extLst>
              <a:ext uri="{FF2B5EF4-FFF2-40B4-BE49-F238E27FC236}">
                <a16:creationId xmlns:a16="http://schemas.microsoft.com/office/drawing/2014/main" id="{81AA76C9-728C-CAB6-4980-D1BF0E25DBF9}"/>
              </a:ext>
            </a:extLst>
          </p:cNvPr>
          <p:cNvSpPr txBox="1"/>
          <p:nvPr/>
        </p:nvSpPr>
        <p:spPr>
          <a:xfrm>
            <a:off x="649185" y="5702308"/>
            <a:ext cx="5760720"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a-DK" sz="1400" dirty="0">
                <a:latin typeface="Work Sans" pitchFamily="2" charset="0"/>
              </a:rPr>
              <a:t>Figur fra IDA fra rapporten </a:t>
            </a:r>
            <a:r>
              <a:rPr lang="da-DK" sz="1400" dirty="0">
                <a:latin typeface="Work Sans" pitchFamily="2" charset="0"/>
                <a:hlinkClick r:id="rId4"/>
              </a:rPr>
              <a:t>”Cirkulær genanvendelse 2021”.</a:t>
            </a:r>
            <a:endParaRPr lang="da-DK" sz="1400" dirty="0">
              <a:latin typeface="Work Sans" pitchFamily="2" charset="0"/>
            </a:endParaRPr>
          </a:p>
        </p:txBody>
      </p:sp>
    </p:spTree>
    <p:extLst>
      <p:ext uri="{BB962C8B-B14F-4D97-AF65-F5344CB8AC3E}">
        <p14:creationId xmlns:p14="http://schemas.microsoft.com/office/powerpoint/2010/main" val="253509256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3C3C8-0479-B145-BAE0-5976307618E3}"/>
            </a:ext>
          </a:extLst>
        </p:cNvPr>
        <p:cNvGrpSpPr/>
        <p:nvPr/>
      </p:nvGrpSpPr>
      <p:grpSpPr>
        <a:xfrm>
          <a:off x="0" y="0"/>
          <a:ext cx="0" cy="0"/>
          <a:chOff x="0" y="0"/>
          <a:chExt cx="0" cy="0"/>
        </a:xfrm>
      </p:grpSpPr>
      <p:sp>
        <p:nvSpPr>
          <p:cNvPr id="6" name="Tekstfelt 5">
            <a:extLst>
              <a:ext uri="{FF2B5EF4-FFF2-40B4-BE49-F238E27FC236}">
                <a16:creationId xmlns:a16="http://schemas.microsoft.com/office/drawing/2014/main" id="{1ED13B9C-0464-F6D3-2D9D-000FCE8A32D5}"/>
              </a:ext>
            </a:extLst>
          </p:cNvPr>
          <p:cNvSpPr txBox="1"/>
          <p:nvPr/>
        </p:nvSpPr>
        <p:spPr>
          <a:xfrm>
            <a:off x="649184" y="389360"/>
            <a:ext cx="8122122" cy="1754326"/>
          </a:xfrm>
          <a:prstGeom prst="rect">
            <a:avLst/>
          </a:prstGeom>
          <a:noFill/>
        </p:spPr>
        <p:txBody>
          <a:bodyPr wrap="square">
            <a:spAutoFit/>
          </a:bodyPr>
          <a:lstStyle/>
          <a:p>
            <a:r>
              <a:rPr lang="da-DK" dirty="0">
                <a:latin typeface="Work Sans" pitchFamily="2" charset="0"/>
              </a:rPr>
              <a:t>Når plasten ikke kan genanvendes til samme type produkt, forlader materialet den cirkulære cyklus. I det tilfælde kan plasten genanvendes efter </a:t>
            </a:r>
            <a:r>
              <a:rPr lang="da-DK" b="1" dirty="0">
                <a:latin typeface="Work Sans" pitchFamily="2" charset="0"/>
              </a:rPr>
              <a:t>det </a:t>
            </a:r>
            <a:r>
              <a:rPr lang="da-DK" b="1" dirty="0" err="1">
                <a:latin typeface="Work Sans" pitchFamily="2" charset="0"/>
              </a:rPr>
              <a:t>spirale</a:t>
            </a:r>
            <a:r>
              <a:rPr lang="da-DK" b="1" dirty="0">
                <a:latin typeface="Work Sans" pitchFamily="2" charset="0"/>
              </a:rPr>
              <a:t> genanvendelsesprincip</a:t>
            </a:r>
            <a:r>
              <a:rPr lang="da-DK" dirty="0">
                <a:latin typeface="Work Sans" pitchFamily="2" charset="0"/>
              </a:rPr>
              <a:t>. Under denne proces vil der ske et kvalitetstab, da man vil gå fra at have et produkt med specifikke egenskaber til et produkt med mere generelle egenskaber. F.eks. bliver en kødbakke til en malingspand.</a:t>
            </a:r>
            <a:endParaRPr lang="en-US" dirty="0">
              <a:latin typeface="Work Sans" pitchFamily="2" charset="0"/>
              <a:ea typeface="Calibri"/>
              <a:cs typeface="Calibri"/>
            </a:endParaRPr>
          </a:p>
        </p:txBody>
      </p:sp>
      <p:sp>
        <p:nvSpPr>
          <p:cNvPr id="10" name="Tekstfelt 5">
            <a:extLst>
              <a:ext uri="{FF2B5EF4-FFF2-40B4-BE49-F238E27FC236}">
                <a16:creationId xmlns:a16="http://schemas.microsoft.com/office/drawing/2014/main" id="{7BF1C744-579B-146E-0486-B2AE78202CC5}"/>
              </a:ext>
            </a:extLst>
          </p:cNvPr>
          <p:cNvSpPr txBox="1"/>
          <p:nvPr/>
        </p:nvSpPr>
        <p:spPr>
          <a:xfrm>
            <a:off x="649184" y="5687859"/>
            <a:ext cx="10139057"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a-DK" sz="1400" dirty="0">
                <a:latin typeface="Work Sans" pitchFamily="2" charset="0"/>
              </a:rPr>
              <a:t>Kilde: Plastindustrien – </a:t>
            </a:r>
            <a:r>
              <a:rPr lang="da-DK" sz="1400" dirty="0">
                <a:latin typeface="Work Sans" pitchFamily="2" charset="0"/>
                <a:hlinkClick r:id="rId3"/>
              </a:rPr>
              <a:t>Designguide for genbrug og genanvendelse af plastemballager til private forbrugere</a:t>
            </a:r>
            <a:r>
              <a:rPr lang="da-DK" sz="1400" dirty="0">
                <a:latin typeface="Work Sans" pitchFamily="2" charset="0"/>
              </a:rPr>
              <a:t> </a:t>
            </a:r>
          </a:p>
        </p:txBody>
      </p:sp>
      <p:pic>
        <p:nvPicPr>
          <p:cNvPr id="3" name="Billede 2" descr="Et billede, der indeholder tekst, skærmbillede&#10;&#10;AI-genereret indhold kan være ukorrekt.">
            <a:extLst>
              <a:ext uri="{FF2B5EF4-FFF2-40B4-BE49-F238E27FC236}">
                <a16:creationId xmlns:a16="http://schemas.microsoft.com/office/drawing/2014/main" id="{E10BBF6A-1160-4927-D89A-06735A78A7DA}"/>
              </a:ext>
            </a:extLst>
          </p:cNvPr>
          <p:cNvPicPr>
            <a:picLocks noChangeAspect="1"/>
          </p:cNvPicPr>
          <p:nvPr/>
        </p:nvPicPr>
        <p:blipFill>
          <a:blip r:embed="rId4" cstate="print">
            <a:extLst>
              <a:ext uri="{28A0092B-C50C-407E-A947-70E740481C1C}">
                <a14:useLocalDpi xmlns:a14="http://schemas.microsoft.com/office/drawing/2010/main" val="0"/>
              </a:ext>
            </a:extLst>
          </a:blip>
          <a:srcRect l="9358" t="22263" r="2947" b="22936"/>
          <a:stretch>
            <a:fillRect/>
          </a:stretch>
        </p:blipFill>
        <p:spPr>
          <a:xfrm>
            <a:off x="527671" y="2469978"/>
            <a:ext cx="8437782" cy="2965968"/>
          </a:xfrm>
          <a:prstGeom prst="rect">
            <a:avLst/>
          </a:prstGeom>
        </p:spPr>
      </p:pic>
    </p:spTree>
    <p:extLst>
      <p:ext uri="{BB962C8B-B14F-4D97-AF65-F5344CB8AC3E}">
        <p14:creationId xmlns:p14="http://schemas.microsoft.com/office/powerpoint/2010/main" val="133328509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8E3BF316-4203-A3BA-E502-DC1AA2EDBD06}"/>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B479D6D-9DA4-2CD9-B2E2-ABBA9357703C}"/>
              </a:ext>
            </a:extLst>
          </p:cNvPr>
          <p:cNvSpPr txBox="1">
            <a:spLocks/>
          </p:cNvSpPr>
          <p:nvPr/>
        </p:nvSpPr>
        <p:spPr>
          <a:xfrm>
            <a:off x="6994287" y="1623270"/>
            <a:ext cx="4502388" cy="4525963"/>
          </a:xfrm>
          <a:prstGeom prst="rect">
            <a:avLst/>
          </a:prstGeom>
        </p:spPr>
        <p:txBody>
          <a:bodyPr vert="horz" lIns="91440" tIns="45720" rIns="91440" bIns="45720" rtlCol="0">
            <a:normAutofit/>
          </a:bodyPr>
          <a:lstStyle>
            <a:defPPr>
              <a:defRPr lang="en-US"/>
            </a:defPPr>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da-DK" sz="1800" b="1" dirty="0">
                <a:latin typeface="Work Sans" pitchFamily="2" charset="0"/>
              </a:rPr>
              <a:t>Fordele:</a:t>
            </a:r>
          </a:p>
          <a:p>
            <a:pPr marL="0" indent="0">
              <a:buNone/>
            </a:pPr>
            <a:r>
              <a:rPr lang="da-DK" sz="1800" dirty="0">
                <a:latin typeface="Work Sans" pitchFamily="2" charset="0"/>
              </a:rPr>
              <a:t>Udleder mindre CO</a:t>
            </a:r>
            <a:r>
              <a:rPr lang="da-DK" sz="1800" baseline="-25000" dirty="0">
                <a:latin typeface="Work Sans" pitchFamily="2" charset="0"/>
              </a:rPr>
              <a:t>2</a:t>
            </a:r>
            <a:r>
              <a:rPr lang="da-DK" sz="1800" dirty="0">
                <a:latin typeface="Work Sans" pitchFamily="2" charset="0"/>
              </a:rPr>
              <a:t>-udledning. </a:t>
            </a:r>
          </a:p>
          <a:p>
            <a:pPr marL="0" indent="0">
              <a:buNone/>
            </a:pPr>
            <a:r>
              <a:rPr lang="da-DK" sz="1800" dirty="0">
                <a:latin typeface="Work Sans" pitchFamily="2" charset="0"/>
              </a:rPr>
              <a:t>Mindre fossilt materialeforbrug.</a:t>
            </a:r>
            <a:endParaRPr lang="da-DK" sz="1800" b="1" dirty="0">
              <a:latin typeface="Work Sans" pitchFamily="2" charset="0"/>
            </a:endParaRPr>
          </a:p>
          <a:p>
            <a:pPr marL="0" indent="0">
              <a:buFont typeface="Arial"/>
              <a:buNone/>
            </a:pPr>
            <a:endParaRPr lang="da-DK" sz="1800" b="1" dirty="0">
              <a:latin typeface="Work Sans" pitchFamily="2" charset="0"/>
            </a:endParaRPr>
          </a:p>
          <a:p>
            <a:pPr marL="0" indent="0">
              <a:buFont typeface="Arial"/>
              <a:buNone/>
            </a:pPr>
            <a:r>
              <a:rPr lang="da-DK" sz="1800" b="1" dirty="0">
                <a:latin typeface="Work Sans" pitchFamily="2" charset="0"/>
              </a:rPr>
              <a:t>Ulemper:</a:t>
            </a:r>
          </a:p>
          <a:p>
            <a:pPr marL="0" indent="0">
              <a:buFont typeface="Arial"/>
              <a:buNone/>
            </a:pPr>
            <a:r>
              <a:rPr lang="da-DK" sz="1800" dirty="0">
                <a:latin typeface="Work Sans" pitchFamily="2" charset="0"/>
              </a:rPr>
              <a:t>Ændrer ikke på affaldsmængde </a:t>
            </a:r>
          </a:p>
          <a:p>
            <a:pPr marL="0" indent="0">
              <a:spcBef>
                <a:spcPts val="0"/>
              </a:spcBef>
              <a:buFont typeface="Arial"/>
              <a:buNone/>
            </a:pPr>
            <a:r>
              <a:rPr lang="da-DK" sz="1800" dirty="0">
                <a:latin typeface="Work Sans" pitchFamily="2" charset="0"/>
              </a:rPr>
              <a:t>– ikke nødvendigvis bionedbrydeligt.</a:t>
            </a:r>
          </a:p>
          <a:p>
            <a:pPr marL="0" indent="0">
              <a:buFont typeface="Arial"/>
              <a:buNone/>
            </a:pPr>
            <a:r>
              <a:rPr lang="da-DK" sz="1800" dirty="0">
                <a:latin typeface="Work Sans" pitchFamily="2" charset="0"/>
              </a:rPr>
              <a:t>Konkurrerer om landarealer – skal planter bruges til  fødevareproduktion eller i plastik.</a:t>
            </a:r>
          </a:p>
        </p:txBody>
      </p:sp>
      <p:sp>
        <p:nvSpPr>
          <p:cNvPr id="2" name="Titel 1">
            <a:extLst>
              <a:ext uri="{FF2B5EF4-FFF2-40B4-BE49-F238E27FC236}">
                <a16:creationId xmlns:a16="http://schemas.microsoft.com/office/drawing/2014/main" id="{9A3D97FA-F1BD-8051-F6F4-65F61CC5B139}"/>
              </a:ext>
            </a:extLst>
          </p:cNvPr>
          <p:cNvSpPr>
            <a:spLocks noGrp="1"/>
          </p:cNvSpPr>
          <p:nvPr>
            <p:ph type="title"/>
          </p:nvPr>
        </p:nvSpPr>
        <p:spPr>
          <a:xfrm>
            <a:off x="695325" y="294791"/>
            <a:ext cx="11028290" cy="983209"/>
          </a:xfrm>
        </p:spPr>
        <p:txBody>
          <a:bodyPr/>
          <a:lstStyle/>
          <a:p>
            <a:r>
              <a:rPr lang="da-DK" dirty="0"/>
              <a:t>Biobaseret plast</a:t>
            </a:r>
          </a:p>
        </p:txBody>
      </p:sp>
      <p:pic>
        <p:nvPicPr>
          <p:cNvPr id="8" name="Billede 7">
            <a:extLst>
              <a:ext uri="{FF2B5EF4-FFF2-40B4-BE49-F238E27FC236}">
                <a16:creationId xmlns:a16="http://schemas.microsoft.com/office/drawing/2014/main" id="{68997669-D355-DA0F-D759-8CB0A0435CB5}"/>
              </a:ext>
            </a:extLst>
          </p:cNvPr>
          <p:cNvPicPr>
            <a:picLocks noChangeAspect="1"/>
          </p:cNvPicPr>
          <p:nvPr/>
        </p:nvPicPr>
        <p:blipFill>
          <a:blip r:embed="rId4"/>
          <a:srcRect b="4337"/>
          <a:stretch>
            <a:fillRect/>
          </a:stretch>
        </p:blipFill>
        <p:spPr>
          <a:xfrm>
            <a:off x="695324" y="1545194"/>
            <a:ext cx="6027639" cy="3529510"/>
          </a:xfrm>
          <a:prstGeom prst="rect">
            <a:avLst/>
          </a:prstGeom>
        </p:spPr>
      </p:pic>
      <p:sp>
        <p:nvSpPr>
          <p:cNvPr id="9" name="Tekstfelt 1">
            <a:extLst>
              <a:ext uri="{FF2B5EF4-FFF2-40B4-BE49-F238E27FC236}">
                <a16:creationId xmlns:a16="http://schemas.microsoft.com/office/drawing/2014/main" id="{EE013304-9670-3D4C-BE11-F0DF60711AB4}"/>
              </a:ext>
            </a:extLst>
          </p:cNvPr>
          <p:cNvSpPr txBox="1"/>
          <p:nvPr/>
        </p:nvSpPr>
        <p:spPr>
          <a:xfrm>
            <a:off x="695325" y="5708173"/>
            <a:ext cx="5734541"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a-DK" sz="1400" dirty="0">
                <a:latin typeface="Work Sans" pitchFamily="2" charset="0"/>
              </a:rPr>
              <a:t>Kilde: WWF: </a:t>
            </a:r>
            <a:r>
              <a:rPr lang="da-DK" sz="1400" dirty="0">
                <a:latin typeface="Work Sans" pitchFamily="2" charset="0"/>
                <a:hlinkClick r:id="rId5"/>
              </a:rPr>
              <a:t>Opdag havet</a:t>
            </a:r>
            <a:r>
              <a:rPr lang="da-DK" sz="1400" dirty="0">
                <a:latin typeface="Work Sans" pitchFamily="2" charset="0"/>
              </a:rPr>
              <a:t>, </a:t>
            </a:r>
          </a:p>
        </p:txBody>
      </p:sp>
      <p:sp>
        <p:nvSpPr>
          <p:cNvPr id="3" name="Tekstfelt 2">
            <a:extLst>
              <a:ext uri="{FF2B5EF4-FFF2-40B4-BE49-F238E27FC236}">
                <a16:creationId xmlns:a16="http://schemas.microsoft.com/office/drawing/2014/main" id="{A02F5798-16E0-F65A-FE4E-B78FF162360E}"/>
              </a:ext>
            </a:extLst>
          </p:cNvPr>
          <p:cNvSpPr txBox="1"/>
          <p:nvPr/>
        </p:nvSpPr>
        <p:spPr>
          <a:xfrm>
            <a:off x="695324" y="5211093"/>
            <a:ext cx="5734541" cy="261610"/>
          </a:xfrm>
          <a:prstGeom prst="rect">
            <a:avLst/>
          </a:prstGeom>
          <a:noFill/>
        </p:spPr>
        <p:txBody>
          <a:bodyPr wrap="square" rtlCol="0">
            <a:spAutoFit/>
          </a:bodyPr>
          <a:lstStyle/>
          <a:p>
            <a:r>
              <a:rPr lang="da-DK" sz="1100" i="1" dirty="0">
                <a:latin typeface="Work Sans" pitchFamily="2" charset="0"/>
              </a:rPr>
              <a:t>CO</a:t>
            </a:r>
            <a:r>
              <a:rPr lang="da-DK" sz="1100" i="1" baseline="-25000" dirty="0">
                <a:latin typeface="Work Sans" pitchFamily="2" charset="0"/>
              </a:rPr>
              <a:t>2</a:t>
            </a:r>
            <a:r>
              <a:rPr lang="da-DK" sz="1100" i="1" dirty="0">
                <a:latin typeface="Work Sans" pitchFamily="2" charset="0"/>
              </a:rPr>
              <a:t>-udledning fra fossil plast og biobaseret plast.</a:t>
            </a:r>
          </a:p>
        </p:txBody>
      </p:sp>
    </p:spTree>
    <p:extLst>
      <p:ext uri="{BB962C8B-B14F-4D97-AF65-F5344CB8AC3E}">
        <p14:creationId xmlns:p14="http://schemas.microsoft.com/office/powerpoint/2010/main" val="1801443802"/>
      </p:ext>
    </p:extLst>
  </p:cSld>
  <p:clrMapOvr>
    <a:overrideClrMapping bg1="lt1" tx1="dk1" bg2="lt2" tx2="dk2" accent1="accent1" accent2="accent2" accent3="accent3" accent4="accent4" accent5="accent5" accent6="accent6" hlink="hlink" folHlink="folHlink"/>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1A68B-2138-A5D8-AF3D-6CB71355DD6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6DA1345-D3EA-CEC1-4769-69B8C35A5540}"/>
              </a:ext>
            </a:extLst>
          </p:cNvPr>
          <p:cNvSpPr>
            <a:spLocks noGrp="1"/>
          </p:cNvSpPr>
          <p:nvPr>
            <p:ph type="title"/>
          </p:nvPr>
        </p:nvSpPr>
        <p:spPr>
          <a:xfrm>
            <a:off x="695325" y="294791"/>
            <a:ext cx="11028290" cy="983209"/>
          </a:xfrm>
        </p:spPr>
        <p:txBody>
          <a:bodyPr/>
          <a:lstStyle/>
          <a:p>
            <a:r>
              <a:rPr lang="da-DK" dirty="0">
                <a:latin typeface="BetonEF" pitchFamily="50" charset="0"/>
              </a:rPr>
              <a:t>Film fra LEGO</a:t>
            </a:r>
            <a:endParaRPr lang="da-DK" dirty="0"/>
          </a:p>
        </p:txBody>
      </p:sp>
      <p:sp>
        <p:nvSpPr>
          <p:cNvPr id="6" name="Tekstfelt 5">
            <a:extLst>
              <a:ext uri="{FF2B5EF4-FFF2-40B4-BE49-F238E27FC236}">
                <a16:creationId xmlns:a16="http://schemas.microsoft.com/office/drawing/2014/main" id="{75586C05-A341-ADDF-87BE-7500A5FA4526}"/>
              </a:ext>
            </a:extLst>
          </p:cNvPr>
          <p:cNvSpPr txBox="1"/>
          <p:nvPr/>
        </p:nvSpPr>
        <p:spPr>
          <a:xfrm>
            <a:off x="649185" y="1413194"/>
            <a:ext cx="3931482" cy="646331"/>
          </a:xfrm>
          <a:prstGeom prst="rect">
            <a:avLst/>
          </a:prstGeom>
          <a:noFill/>
        </p:spPr>
        <p:txBody>
          <a:bodyPr wrap="square">
            <a:spAutoFit/>
          </a:bodyPr>
          <a:lstStyle/>
          <a:p>
            <a:r>
              <a:rPr lang="da-DK" dirty="0">
                <a:highlight>
                  <a:srgbClr val="FFFF00"/>
                </a:highlight>
                <a:latin typeface="Work Sans" pitchFamily="2" charset="0"/>
              </a:rPr>
              <a:t>Film</a:t>
            </a:r>
            <a:r>
              <a:rPr lang="da-DK" dirty="0">
                <a:latin typeface="Work Sans" pitchFamily="2" charset="0"/>
              </a:rPr>
              <a:t> og herefter metodekort 3: Faglige vinkler i udfordringen </a:t>
            </a:r>
          </a:p>
        </p:txBody>
      </p:sp>
      <p:pic>
        <p:nvPicPr>
          <p:cNvPr id="3" name="Billede 2" descr="Et billede, der indeholder tekst, skærmbillede, Font/skrifttype&#10;&#10;AI-genereret indhold kan være ukorrekt.">
            <a:extLst>
              <a:ext uri="{FF2B5EF4-FFF2-40B4-BE49-F238E27FC236}">
                <a16:creationId xmlns:a16="http://schemas.microsoft.com/office/drawing/2014/main" id="{432335A0-A239-28D5-DDEC-28A6E0A456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1301" y="498370"/>
            <a:ext cx="3563040" cy="5040000"/>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9157296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F59CF-79A5-E8D1-77F8-BF72F7CDF43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84F4B7D-79E4-92D8-15C3-16E4777E4237}"/>
              </a:ext>
            </a:extLst>
          </p:cNvPr>
          <p:cNvSpPr>
            <a:spLocks noGrp="1"/>
          </p:cNvSpPr>
          <p:nvPr>
            <p:ph type="title"/>
          </p:nvPr>
        </p:nvSpPr>
        <p:spPr>
          <a:xfrm>
            <a:off x="695325" y="294791"/>
            <a:ext cx="11028290" cy="983209"/>
          </a:xfrm>
        </p:spPr>
        <p:txBody>
          <a:bodyPr/>
          <a:lstStyle/>
          <a:p>
            <a:r>
              <a:rPr lang="da-DK" dirty="0">
                <a:ea typeface="Calibri"/>
                <a:cs typeface="Calibri"/>
              </a:rPr>
              <a:t>Narrativ</a:t>
            </a:r>
            <a:endParaRPr lang="da-DK" dirty="0"/>
          </a:p>
        </p:txBody>
      </p:sp>
      <p:sp>
        <p:nvSpPr>
          <p:cNvPr id="6" name="Tekstfelt 5">
            <a:extLst>
              <a:ext uri="{FF2B5EF4-FFF2-40B4-BE49-F238E27FC236}">
                <a16:creationId xmlns:a16="http://schemas.microsoft.com/office/drawing/2014/main" id="{9B873E60-4C5A-EDC0-C1B5-ECB09D676B4D}"/>
              </a:ext>
            </a:extLst>
          </p:cNvPr>
          <p:cNvSpPr txBox="1"/>
          <p:nvPr/>
        </p:nvSpPr>
        <p:spPr>
          <a:xfrm>
            <a:off x="649186" y="1413194"/>
            <a:ext cx="7196172" cy="4801314"/>
          </a:xfrm>
          <a:prstGeom prst="rect">
            <a:avLst/>
          </a:prstGeom>
          <a:noFill/>
        </p:spPr>
        <p:txBody>
          <a:bodyPr wrap="square">
            <a:spAutoFit/>
          </a:bodyPr>
          <a:lstStyle/>
          <a:p>
            <a:r>
              <a:rPr lang="da-DK" dirty="0">
                <a:latin typeface="Work Sans" pitchFamily="2" charset="0"/>
              </a:rPr>
              <a:t>Én af de virksomheder, der forsøger at finde nye veje, er LEGO. Hvert eneste sekund producerer LEGO omkring 1.300 små plastklodser – og langt de fleste er fremstillet af oliebaseret plast. Det giver både klimabelastning og afhængighed af en ressource, vi ikke kan blive ved med at udvinde. Derfor har LEGO i flere år forsket i at udvikle klodser fremstillet af mere bæredygtige materialer – for eksempel bioplast lavet af sukkerrør eller genbrugsplast fra flasker.</a:t>
            </a:r>
          </a:p>
          <a:p>
            <a:endParaRPr lang="da-DK" dirty="0">
              <a:latin typeface="Work Sans" pitchFamily="2" charset="0"/>
            </a:endParaRPr>
          </a:p>
          <a:p>
            <a:r>
              <a:rPr lang="da-DK" dirty="0">
                <a:latin typeface="Work Sans" pitchFamily="2" charset="0"/>
              </a:rPr>
              <a:t>Men det er alt andet end nemt. De ikoniske klodser skal være ekstremt holdbare, kunne klikke præcist sammen og holde formen i årtier – noget, som mange bæredygtige alternativer endnu ikke helt kan leve op til. I LEGOs udviklingslaboratorier arbejder ingeniører og materialeforskere videre med nye materialer, genanvendelse og smartere produktionsformer, der skal bringe plastforbruget ind i en mere bæredygtig fremtid.</a:t>
            </a:r>
          </a:p>
        </p:txBody>
      </p:sp>
      <p:pic>
        <p:nvPicPr>
          <p:cNvPr id="7" name="Billede 6">
            <a:extLst>
              <a:ext uri="{FF2B5EF4-FFF2-40B4-BE49-F238E27FC236}">
                <a16:creationId xmlns:a16="http://schemas.microsoft.com/office/drawing/2014/main" id="{B6A554AD-7438-F48A-652C-9BF80CB2FC9F}"/>
              </a:ext>
            </a:extLst>
          </p:cNvPr>
          <p:cNvPicPr>
            <a:picLocks noChangeAspect="1"/>
          </p:cNvPicPr>
          <p:nvPr/>
        </p:nvPicPr>
        <p:blipFill>
          <a:blip r:embed="rId4"/>
          <a:srcRect l="33223" t="1238" r="13160"/>
          <a:stretch>
            <a:fillRect/>
          </a:stretch>
        </p:blipFill>
        <p:spPr>
          <a:xfrm>
            <a:off x="7890078" y="1512651"/>
            <a:ext cx="3652736" cy="4440588"/>
          </a:xfrm>
          <a:prstGeom prst="rect">
            <a:avLst/>
          </a:prstGeom>
        </p:spPr>
      </p:pic>
    </p:spTree>
    <p:extLst>
      <p:ext uri="{BB962C8B-B14F-4D97-AF65-F5344CB8AC3E}">
        <p14:creationId xmlns:p14="http://schemas.microsoft.com/office/powerpoint/2010/main" val="2250967877"/>
      </p:ext>
    </p:extLst>
  </p:cSld>
  <p:clrMapOvr>
    <a:masterClrMapping/>
  </p:clrMapOvr>
  <p:transition>
    <p:fade/>
  </p:transition>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31CB1-EAC7-765F-B523-BBA0CC2C398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372693F-EEC7-B63A-B84B-84274D0FAFE1}"/>
              </a:ext>
            </a:extLst>
          </p:cNvPr>
          <p:cNvSpPr>
            <a:spLocks noGrp="1"/>
          </p:cNvSpPr>
          <p:nvPr>
            <p:ph type="title"/>
          </p:nvPr>
        </p:nvSpPr>
        <p:spPr>
          <a:xfrm>
            <a:off x="695325" y="294791"/>
            <a:ext cx="11028290" cy="983209"/>
          </a:xfrm>
        </p:spPr>
        <p:txBody>
          <a:bodyPr/>
          <a:lstStyle/>
          <a:p>
            <a:r>
              <a:rPr lang="da-DK" dirty="0"/>
              <a:t>Udfordring</a:t>
            </a:r>
          </a:p>
        </p:txBody>
      </p:sp>
      <p:sp>
        <p:nvSpPr>
          <p:cNvPr id="6" name="Tekstfelt 5">
            <a:extLst>
              <a:ext uri="{FF2B5EF4-FFF2-40B4-BE49-F238E27FC236}">
                <a16:creationId xmlns:a16="http://schemas.microsoft.com/office/drawing/2014/main" id="{C5249B42-354B-089A-81EE-A12CECB5EC29}"/>
              </a:ext>
            </a:extLst>
          </p:cNvPr>
          <p:cNvSpPr txBox="1"/>
          <p:nvPr/>
        </p:nvSpPr>
        <p:spPr>
          <a:xfrm>
            <a:off x="649185" y="1413194"/>
            <a:ext cx="10537534" cy="923330"/>
          </a:xfrm>
          <a:prstGeom prst="rect">
            <a:avLst/>
          </a:prstGeom>
          <a:noFill/>
        </p:spPr>
        <p:txBody>
          <a:bodyPr wrap="square">
            <a:spAutoFit/>
          </a:bodyPr>
          <a:lstStyle/>
          <a:p>
            <a:r>
              <a:rPr lang="da-DK" dirty="0">
                <a:latin typeface="Work Sans" pitchFamily="2" charset="0"/>
              </a:rPr>
              <a:t>I skal nu selv arbejde som materialeforskere og prøve kræfter med at fremstille jeres egen bæredygtige legoklods lavet af bioplast eller genanvendt plast. </a:t>
            </a:r>
          </a:p>
          <a:p>
            <a:endParaRPr lang="da-DK" dirty="0"/>
          </a:p>
        </p:txBody>
      </p:sp>
      <p:pic>
        <p:nvPicPr>
          <p:cNvPr id="4" name="Billede 3">
            <a:extLst>
              <a:ext uri="{FF2B5EF4-FFF2-40B4-BE49-F238E27FC236}">
                <a16:creationId xmlns:a16="http://schemas.microsoft.com/office/drawing/2014/main" id="{01B2C558-FB29-92D7-C464-F70A8F10D8F8}"/>
              </a:ext>
            </a:extLst>
          </p:cNvPr>
          <p:cNvPicPr>
            <a:picLocks noChangeAspect="1"/>
          </p:cNvPicPr>
          <p:nvPr/>
        </p:nvPicPr>
        <p:blipFill>
          <a:blip r:embed="rId3"/>
          <a:stretch>
            <a:fillRect/>
          </a:stretch>
        </p:blipFill>
        <p:spPr>
          <a:xfrm>
            <a:off x="734082" y="2398219"/>
            <a:ext cx="6708524" cy="3613734"/>
          </a:xfrm>
          <a:prstGeom prst="rect">
            <a:avLst/>
          </a:prstGeom>
        </p:spPr>
      </p:pic>
    </p:spTree>
    <p:extLst>
      <p:ext uri="{BB962C8B-B14F-4D97-AF65-F5344CB8AC3E}">
        <p14:creationId xmlns:p14="http://schemas.microsoft.com/office/powerpoint/2010/main" val="274257076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40F6-37A0-DDFD-B040-AE8B18FF509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6DBA144-416C-9D20-17D4-67527CF33294}"/>
              </a:ext>
            </a:extLst>
          </p:cNvPr>
          <p:cNvSpPr>
            <a:spLocks noGrp="1"/>
          </p:cNvSpPr>
          <p:nvPr>
            <p:ph type="title"/>
          </p:nvPr>
        </p:nvSpPr>
        <p:spPr>
          <a:xfrm>
            <a:off x="695325" y="294791"/>
            <a:ext cx="11028290" cy="983209"/>
          </a:xfrm>
        </p:spPr>
        <p:txBody>
          <a:bodyPr/>
          <a:lstStyle/>
          <a:p>
            <a:r>
              <a:rPr lang="da-DK" dirty="0"/>
              <a:t>Opsamling på kriterier</a:t>
            </a:r>
          </a:p>
        </p:txBody>
      </p:sp>
      <p:sp>
        <p:nvSpPr>
          <p:cNvPr id="6" name="Tekstfelt 5">
            <a:extLst>
              <a:ext uri="{FF2B5EF4-FFF2-40B4-BE49-F238E27FC236}">
                <a16:creationId xmlns:a16="http://schemas.microsoft.com/office/drawing/2014/main" id="{0B373ABB-6370-879A-3667-844CCA7368BE}"/>
              </a:ext>
            </a:extLst>
          </p:cNvPr>
          <p:cNvSpPr txBox="1"/>
          <p:nvPr/>
        </p:nvSpPr>
        <p:spPr>
          <a:xfrm>
            <a:off x="649185" y="1024031"/>
            <a:ext cx="7182049" cy="5062924"/>
          </a:xfrm>
          <a:prstGeom prst="rect">
            <a:avLst/>
          </a:prstGeom>
          <a:noFill/>
        </p:spPr>
        <p:txBody>
          <a:bodyPr wrap="square">
            <a:spAutoFit/>
          </a:bodyPr>
          <a:lstStyle/>
          <a:p>
            <a:pPr>
              <a:spcAft>
                <a:spcPts val="600"/>
              </a:spcAft>
            </a:pPr>
            <a:r>
              <a:rPr lang="da-DK" dirty="0">
                <a:latin typeface="Work Sans" pitchFamily="2" charset="0"/>
              </a:rPr>
              <a:t>Jeres klods skal testes og forbedres, så den endelige prototype lever op til så mange af nedenstående kriterier som muligt.</a:t>
            </a:r>
          </a:p>
          <a:p>
            <a:pPr lvl="0">
              <a:spcAft>
                <a:spcPts val="600"/>
              </a:spcAft>
            </a:pPr>
            <a:r>
              <a:rPr lang="da-DK" b="1" dirty="0">
                <a:latin typeface="Work Sans" pitchFamily="2" charset="0"/>
              </a:rPr>
              <a:t>Holdbarhed </a:t>
            </a:r>
            <a:r>
              <a:rPr lang="da-DK" dirty="0">
                <a:latin typeface="Work Sans" pitchFamily="2" charset="0"/>
              </a:rPr>
              <a:t>(Klodsen er formstabil: Holder sin form efter støbning).</a:t>
            </a:r>
          </a:p>
          <a:p>
            <a:pPr lvl="0">
              <a:spcAft>
                <a:spcPts val="600"/>
              </a:spcAft>
            </a:pPr>
            <a:r>
              <a:rPr lang="da-DK" b="1" dirty="0">
                <a:latin typeface="Work Sans" pitchFamily="2" charset="0"/>
              </a:rPr>
              <a:t>Dimensionsfasthed </a:t>
            </a:r>
            <a:r>
              <a:rPr lang="da-DK" dirty="0">
                <a:latin typeface="Work Sans" pitchFamily="2" charset="0"/>
              </a:rPr>
              <a:t>(Plasten er stabil: ikke for sprød og ikke for blød).</a:t>
            </a:r>
          </a:p>
          <a:p>
            <a:pPr>
              <a:spcAft>
                <a:spcPts val="600"/>
              </a:spcAft>
            </a:pPr>
            <a:r>
              <a:rPr lang="da-DK" b="1" dirty="0">
                <a:latin typeface="Work Sans" pitchFamily="2" charset="0"/>
              </a:rPr>
              <a:t>Fuldendthed (</a:t>
            </a:r>
            <a:r>
              <a:rPr lang="da-DK" dirty="0">
                <a:latin typeface="Work Sans" pitchFamily="2" charset="0"/>
              </a:rPr>
              <a:t>Klodsen er fuldendt: Formen er fyldt helt ud).</a:t>
            </a:r>
          </a:p>
          <a:p>
            <a:pPr>
              <a:spcAft>
                <a:spcPts val="600"/>
              </a:spcAft>
            </a:pPr>
            <a:r>
              <a:rPr lang="da-DK" b="1" dirty="0">
                <a:latin typeface="Work Sans" pitchFamily="2" charset="0"/>
              </a:rPr>
              <a:t>Farve (</a:t>
            </a:r>
            <a:r>
              <a:rPr lang="da-DK" dirty="0">
                <a:latin typeface="Work Sans" pitchFamily="2" charset="0"/>
              </a:rPr>
              <a:t>Plasten kan laves i flere forskellige farver).</a:t>
            </a:r>
          </a:p>
          <a:p>
            <a:pPr lvl="0">
              <a:spcAft>
                <a:spcPts val="600"/>
              </a:spcAft>
            </a:pPr>
            <a:r>
              <a:rPr lang="da-DK" b="1" dirty="0">
                <a:latin typeface="Work Sans" pitchFamily="2" charset="0"/>
              </a:rPr>
              <a:t>Clutch power </a:t>
            </a:r>
            <a:r>
              <a:rPr lang="da-DK" dirty="0">
                <a:latin typeface="Work Sans" pitchFamily="2" charset="0"/>
              </a:rPr>
              <a:t>(Klodsen kan bygges sammen med en eller flere klodser (og forblive samlet).</a:t>
            </a:r>
          </a:p>
          <a:p>
            <a:pPr lvl="0">
              <a:spcAft>
                <a:spcPts val="600"/>
              </a:spcAft>
            </a:pPr>
            <a:r>
              <a:rPr lang="da-DK" b="1" dirty="0">
                <a:latin typeface="Work Sans" pitchFamily="2" charset="0"/>
              </a:rPr>
              <a:t>Jeres fremstillingsproces </a:t>
            </a:r>
            <a:r>
              <a:rPr lang="da-DK" dirty="0">
                <a:latin typeface="Work Sans" pitchFamily="2" charset="0"/>
              </a:rPr>
              <a:t>(Desuden skal I reflektere over jeres proces: Kan I genskabe jeres plast ved nye forsøg, har I forbedret min. ét kriterium og har I udført en systematisk undersøgelse af mindst ét kriterium).</a:t>
            </a:r>
          </a:p>
          <a:p>
            <a:endParaRPr lang="da-DK" dirty="0"/>
          </a:p>
        </p:txBody>
      </p:sp>
      <p:pic>
        <p:nvPicPr>
          <p:cNvPr id="4" name="Billede 3">
            <a:extLst>
              <a:ext uri="{FF2B5EF4-FFF2-40B4-BE49-F238E27FC236}">
                <a16:creationId xmlns:a16="http://schemas.microsoft.com/office/drawing/2014/main" id="{078BF3FE-8A17-BA1B-9A16-299D2FBAE725}"/>
              </a:ext>
            </a:extLst>
          </p:cNvPr>
          <p:cNvPicPr>
            <a:picLocks noChangeAspect="1"/>
          </p:cNvPicPr>
          <p:nvPr/>
        </p:nvPicPr>
        <p:blipFill>
          <a:blip r:embed="rId3"/>
          <a:srcRect r="6956"/>
          <a:stretch>
            <a:fillRect/>
          </a:stretch>
        </p:blipFill>
        <p:spPr>
          <a:xfrm>
            <a:off x="8012035" y="1024031"/>
            <a:ext cx="3651430" cy="4559646"/>
          </a:xfrm>
          <a:prstGeom prst="rect">
            <a:avLst/>
          </a:prstGeom>
        </p:spPr>
      </p:pic>
    </p:spTree>
    <p:extLst>
      <p:ext uri="{BB962C8B-B14F-4D97-AF65-F5344CB8AC3E}">
        <p14:creationId xmlns:p14="http://schemas.microsoft.com/office/powerpoint/2010/main" val="119535026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88030-E841-8B7B-A65A-7BFE001446A1}"/>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F87A8FF-D82B-4DE4-D2AA-F7DB7D9DB391}"/>
              </a:ext>
            </a:extLst>
          </p:cNvPr>
          <p:cNvSpPr txBox="1">
            <a:spLocks/>
          </p:cNvSpPr>
          <p:nvPr/>
        </p:nvSpPr>
        <p:spPr>
          <a:xfrm>
            <a:off x="5740133" y="1455491"/>
            <a:ext cx="3806539" cy="2164360"/>
          </a:xfrm>
          <a:prstGeom prst="rect">
            <a:avLst/>
          </a:prstGeom>
        </p:spPr>
        <p:txBody>
          <a:bodyPr vert="horz" lIns="91440" tIns="45720" rIns="91440" bIns="45720" rtlCol="0">
            <a:normAutofit/>
          </a:bodyPr>
          <a:lstStyle>
            <a:defPPr>
              <a:defRPr lang="en-US"/>
            </a:defPPr>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da-DK" sz="1800" b="1" dirty="0">
                <a:latin typeface="Work Sans" pitchFamily="2" charset="0"/>
              </a:rPr>
              <a:t>Fordele:</a:t>
            </a:r>
          </a:p>
          <a:p>
            <a:pPr marL="0" indent="0">
              <a:buNone/>
            </a:pPr>
            <a:r>
              <a:rPr lang="da-DK" sz="1800" dirty="0">
                <a:latin typeface="Work Sans" pitchFamily="2" charset="0"/>
              </a:rPr>
              <a:t>Mindre affald</a:t>
            </a:r>
          </a:p>
          <a:p>
            <a:pPr marL="0" indent="0">
              <a:buNone/>
            </a:pPr>
            <a:endParaRPr lang="da-DK" sz="1800" b="1" dirty="0">
              <a:latin typeface="Work Sans" pitchFamily="2" charset="0"/>
            </a:endParaRPr>
          </a:p>
          <a:p>
            <a:pPr marL="0" indent="0">
              <a:buFont typeface="Arial"/>
              <a:buNone/>
            </a:pPr>
            <a:r>
              <a:rPr lang="da-DK" sz="1800" b="1" dirty="0">
                <a:latin typeface="Work Sans" pitchFamily="2" charset="0"/>
              </a:rPr>
              <a:t>Ulemper:</a:t>
            </a:r>
          </a:p>
          <a:p>
            <a:pPr marL="0" indent="0">
              <a:buNone/>
            </a:pPr>
            <a:r>
              <a:rPr lang="da-DK" sz="1800" dirty="0">
                <a:latin typeface="Work Sans" pitchFamily="2" charset="0"/>
              </a:rPr>
              <a:t>Ikke genbrug –fremstille nyt</a:t>
            </a:r>
          </a:p>
          <a:p>
            <a:pPr marL="0" indent="0">
              <a:buNone/>
            </a:pPr>
            <a:r>
              <a:rPr lang="da-DK" sz="1800" dirty="0">
                <a:latin typeface="Work Sans" pitchFamily="2" charset="0"/>
              </a:rPr>
              <a:t>Brug af fødevarer?</a:t>
            </a:r>
          </a:p>
        </p:txBody>
      </p:sp>
      <p:sp>
        <p:nvSpPr>
          <p:cNvPr id="2" name="Titel 1">
            <a:extLst>
              <a:ext uri="{FF2B5EF4-FFF2-40B4-BE49-F238E27FC236}">
                <a16:creationId xmlns:a16="http://schemas.microsoft.com/office/drawing/2014/main" id="{C154A445-4C9B-F07A-E484-05489B92B856}"/>
              </a:ext>
            </a:extLst>
          </p:cNvPr>
          <p:cNvSpPr>
            <a:spLocks noGrp="1"/>
          </p:cNvSpPr>
          <p:nvPr>
            <p:ph type="title"/>
          </p:nvPr>
        </p:nvSpPr>
        <p:spPr>
          <a:xfrm>
            <a:off x="695325" y="294791"/>
            <a:ext cx="11028290" cy="983209"/>
          </a:xfrm>
        </p:spPr>
        <p:txBody>
          <a:bodyPr/>
          <a:lstStyle/>
          <a:p>
            <a:r>
              <a:rPr lang="da-DK" dirty="0"/>
              <a:t>Bionedbrydeligt plast</a:t>
            </a:r>
          </a:p>
        </p:txBody>
      </p:sp>
      <p:pic>
        <p:nvPicPr>
          <p:cNvPr id="3" name="Pladsholder til indhold 4">
            <a:extLst>
              <a:ext uri="{FF2B5EF4-FFF2-40B4-BE49-F238E27FC236}">
                <a16:creationId xmlns:a16="http://schemas.microsoft.com/office/drawing/2014/main" id="{364F72F9-35C5-664B-1E78-A6C88596894F}"/>
              </a:ext>
            </a:extLst>
          </p:cNvPr>
          <p:cNvPicPr>
            <a:picLocks noGrp="1" noChangeAspect="1"/>
          </p:cNvPicPr>
          <p:nvPr/>
        </p:nvPicPr>
        <p:blipFill>
          <a:blip r:embed="rId3"/>
          <a:stretch>
            <a:fillRect/>
          </a:stretch>
        </p:blipFill>
        <p:spPr>
          <a:xfrm>
            <a:off x="695325" y="1154110"/>
            <a:ext cx="4360439" cy="4549780"/>
          </a:xfrm>
          <a:prstGeom prst="rect">
            <a:avLst/>
          </a:prstGeom>
        </p:spPr>
      </p:pic>
      <p:sp>
        <p:nvSpPr>
          <p:cNvPr id="4" name="Tekstfelt 1">
            <a:extLst>
              <a:ext uri="{FF2B5EF4-FFF2-40B4-BE49-F238E27FC236}">
                <a16:creationId xmlns:a16="http://schemas.microsoft.com/office/drawing/2014/main" id="{20DBDD89-8BD6-61F6-1913-439741AC2BBF}"/>
              </a:ext>
            </a:extLst>
          </p:cNvPr>
          <p:cNvSpPr txBox="1"/>
          <p:nvPr/>
        </p:nvSpPr>
        <p:spPr>
          <a:xfrm>
            <a:off x="695325" y="5842832"/>
            <a:ext cx="11672273"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a-DK" sz="1400" dirty="0">
                <a:latin typeface="Work Sans" pitchFamily="2" charset="0"/>
              </a:rPr>
              <a:t>Kilde: Københavns Universitet, 18.6.24: </a:t>
            </a:r>
            <a:r>
              <a:rPr lang="da-DK" sz="1400" dirty="0">
                <a:latin typeface="Work Sans" pitchFamily="2" charset="0"/>
                <a:hlinkClick r:id="rId4"/>
              </a:rPr>
              <a:t>Forskere opfinder ”byg-plastik” som er 100 procent nedbrydeligt i naturen.</a:t>
            </a:r>
            <a:endParaRPr lang="da-DK" sz="1400" dirty="0">
              <a:latin typeface="Work Sans" pitchFamily="2" charset="0"/>
            </a:endParaRPr>
          </a:p>
        </p:txBody>
      </p:sp>
    </p:spTree>
    <p:extLst>
      <p:ext uri="{BB962C8B-B14F-4D97-AF65-F5344CB8AC3E}">
        <p14:creationId xmlns:p14="http://schemas.microsoft.com/office/powerpoint/2010/main" val="52917712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4372C-A23F-1AE2-6D77-8D9A8EC1286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D2B480B-84E7-0B0C-C573-6F31D766D0E5}"/>
              </a:ext>
            </a:extLst>
          </p:cNvPr>
          <p:cNvSpPr>
            <a:spLocks noGrp="1"/>
          </p:cNvSpPr>
          <p:nvPr>
            <p:ph type="title"/>
          </p:nvPr>
        </p:nvSpPr>
        <p:spPr>
          <a:xfrm>
            <a:off x="695325" y="294791"/>
            <a:ext cx="11028290" cy="983209"/>
          </a:xfrm>
        </p:spPr>
        <p:txBody>
          <a:bodyPr/>
          <a:lstStyle/>
          <a:p>
            <a:r>
              <a:rPr lang="da-DK" dirty="0"/>
              <a:t>Overordnet plan</a:t>
            </a:r>
          </a:p>
        </p:txBody>
      </p:sp>
      <p:sp>
        <p:nvSpPr>
          <p:cNvPr id="6" name="Tekstfelt 5">
            <a:extLst>
              <a:ext uri="{FF2B5EF4-FFF2-40B4-BE49-F238E27FC236}">
                <a16:creationId xmlns:a16="http://schemas.microsoft.com/office/drawing/2014/main" id="{0061E8AE-83B2-8E72-00D8-9FAF0D70CFA4}"/>
              </a:ext>
            </a:extLst>
          </p:cNvPr>
          <p:cNvSpPr txBox="1"/>
          <p:nvPr/>
        </p:nvSpPr>
        <p:spPr>
          <a:xfrm>
            <a:off x="649185" y="1413194"/>
            <a:ext cx="10537534" cy="4262705"/>
          </a:xfrm>
          <a:prstGeom prst="rect">
            <a:avLst/>
          </a:prstGeom>
          <a:noFill/>
        </p:spPr>
        <p:txBody>
          <a:bodyPr wrap="square">
            <a:spAutoFit/>
          </a:bodyPr>
          <a:lstStyle/>
          <a:p>
            <a:pPr marL="252000" indent="-252000">
              <a:spcAft>
                <a:spcPts val="600"/>
              </a:spcAft>
              <a:buFont typeface="+mj-lt"/>
              <a:buAutoNum type="arabicPeriod"/>
            </a:pPr>
            <a:r>
              <a:rPr lang="da-DK" dirty="0">
                <a:latin typeface="Work Sans" pitchFamily="2" charset="0"/>
              </a:rPr>
              <a:t>Undersøge plasttyper (eksperimentelt arbejde og oplæg i matrixgrupper).</a:t>
            </a:r>
          </a:p>
          <a:p>
            <a:pPr marL="252000" indent="-252000">
              <a:spcAft>
                <a:spcPts val="600"/>
              </a:spcAft>
              <a:buFont typeface="+mj-lt"/>
              <a:buAutoNum type="arabicPeriod"/>
            </a:pPr>
            <a:r>
              <a:rPr lang="da-DK" dirty="0">
                <a:latin typeface="Work Sans" pitchFamily="2" charset="0"/>
              </a:rPr>
              <a:t>Finde ud af, hvilken type plast I vil lave –biobaseret/genbrug.</a:t>
            </a:r>
          </a:p>
          <a:p>
            <a:pPr marL="252000" indent="-252000">
              <a:spcAft>
                <a:spcPts val="600"/>
              </a:spcAft>
              <a:buAutoNum type="arabicPeriod"/>
            </a:pPr>
            <a:r>
              <a:rPr lang="da-DK" dirty="0">
                <a:latin typeface="Work Sans" pitchFamily="2" charset="0"/>
              </a:rPr>
              <a:t>Fremstille jeres </a:t>
            </a:r>
            <a:r>
              <a:rPr lang="da-DK" dirty="0" err="1">
                <a:latin typeface="Work Sans" pitchFamily="2" charset="0"/>
              </a:rPr>
              <a:t>LEGO-klods</a:t>
            </a:r>
            <a:r>
              <a:rPr lang="da-DK" dirty="0">
                <a:latin typeface="Work Sans" pitchFamily="2" charset="0"/>
              </a:rPr>
              <a:t>.</a:t>
            </a:r>
            <a:endParaRPr lang="da-DK" dirty="0">
              <a:latin typeface="Work Sans" pitchFamily="2" charset="0"/>
              <a:ea typeface="Calibri"/>
              <a:cs typeface="Calibri"/>
            </a:endParaRPr>
          </a:p>
          <a:p>
            <a:pPr marL="252000" indent="-252000">
              <a:spcAft>
                <a:spcPts val="600"/>
              </a:spcAft>
              <a:buAutoNum type="arabicPeriod"/>
            </a:pPr>
            <a:r>
              <a:rPr lang="da-DK" dirty="0">
                <a:latin typeface="Work Sans" pitchFamily="2" charset="0"/>
              </a:rPr>
              <a:t>Forbedre jeres </a:t>
            </a:r>
            <a:r>
              <a:rPr lang="da-DK" dirty="0" err="1">
                <a:latin typeface="Work Sans" pitchFamily="2" charset="0"/>
              </a:rPr>
              <a:t>LEGO-klods</a:t>
            </a:r>
            <a:r>
              <a:rPr lang="da-DK" dirty="0">
                <a:latin typeface="Work Sans" pitchFamily="2" charset="0"/>
              </a:rPr>
              <a:t>.</a:t>
            </a:r>
            <a:endParaRPr lang="da-DK" dirty="0">
              <a:latin typeface="Work Sans" pitchFamily="2" charset="0"/>
              <a:ea typeface="Calibri"/>
              <a:cs typeface="Calibri"/>
            </a:endParaRPr>
          </a:p>
          <a:p>
            <a:pPr marL="252000" indent="-252000">
              <a:spcAft>
                <a:spcPts val="600"/>
              </a:spcAft>
              <a:buFont typeface="+mj-lt"/>
              <a:buAutoNum type="arabicPeriod"/>
            </a:pPr>
            <a:r>
              <a:rPr lang="da-DK" dirty="0">
                <a:latin typeface="Work Sans" pitchFamily="2" charset="0"/>
              </a:rPr>
              <a:t>Præsentere prototype og proces.</a:t>
            </a:r>
          </a:p>
          <a:p>
            <a:pPr lvl="1">
              <a:spcAft>
                <a:spcPts val="600"/>
              </a:spcAft>
            </a:pPr>
            <a:r>
              <a:rPr lang="en-US" dirty="0">
                <a:latin typeface="Work Sans" pitchFamily="2" charset="0"/>
                <a:ea typeface="Calibri"/>
                <a:cs typeface="Calibri"/>
              </a:rPr>
              <a:t>- Poster </a:t>
            </a:r>
            <a:r>
              <a:rPr lang="en-US" dirty="0" err="1">
                <a:latin typeface="Work Sans" pitchFamily="2" charset="0"/>
                <a:ea typeface="Calibri"/>
                <a:cs typeface="Calibri"/>
              </a:rPr>
              <a:t>og</a:t>
            </a:r>
            <a:r>
              <a:rPr lang="en-US" dirty="0">
                <a:latin typeface="Work Sans" pitchFamily="2" charset="0"/>
                <a:ea typeface="Calibri"/>
                <a:cs typeface="Calibri"/>
              </a:rPr>
              <a:t> </a:t>
            </a:r>
            <a:r>
              <a:rPr lang="en-US" dirty="0" err="1">
                <a:latin typeface="Work Sans" pitchFamily="2" charset="0"/>
                <a:ea typeface="Calibri"/>
                <a:cs typeface="Calibri"/>
              </a:rPr>
              <a:t>mundtlig</a:t>
            </a:r>
            <a:r>
              <a:rPr lang="en-US" dirty="0">
                <a:latin typeface="Work Sans" pitchFamily="2" charset="0"/>
                <a:ea typeface="Calibri"/>
                <a:cs typeface="Calibri"/>
              </a:rPr>
              <a:t> </a:t>
            </a:r>
            <a:r>
              <a:rPr lang="en-US" dirty="0" err="1">
                <a:latin typeface="Work Sans" pitchFamily="2" charset="0"/>
                <a:ea typeface="Calibri"/>
                <a:cs typeface="Calibri"/>
              </a:rPr>
              <a:t>fremlæggelse</a:t>
            </a:r>
            <a:r>
              <a:rPr lang="en-US" dirty="0">
                <a:latin typeface="Work Sans" pitchFamily="2" charset="0"/>
                <a:ea typeface="Calibri"/>
                <a:cs typeface="Calibri"/>
              </a:rPr>
              <a:t>.</a:t>
            </a:r>
          </a:p>
          <a:p>
            <a:pPr marL="1200127" lvl="2" indent="-252000">
              <a:spcAft>
                <a:spcPts val="600"/>
              </a:spcAft>
              <a:buFont typeface="Arial" panose="020B0604020202020204" pitchFamily="34" charset="0"/>
              <a:buChar char="•"/>
            </a:pPr>
            <a:r>
              <a:rPr lang="en-US" dirty="0" err="1">
                <a:latin typeface="Work Sans" pitchFamily="2" charset="0"/>
                <a:ea typeface="Calibri"/>
                <a:cs typeface="Calibri"/>
              </a:rPr>
              <a:t>Redegøre</a:t>
            </a:r>
            <a:r>
              <a:rPr lang="en-US" dirty="0">
                <a:latin typeface="Work Sans" pitchFamily="2" charset="0"/>
                <a:ea typeface="Calibri"/>
                <a:cs typeface="Calibri"/>
              </a:rPr>
              <a:t> for </a:t>
            </a:r>
            <a:r>
              <a:rPr lang="en-US" dirty="0" err="1">
                <a:latin typeface="Work Sans" pitchFamily="2" charset="0"/>
                <a:ea typeface="Calibri"/>
                <a:cs typeface="Calibri"/>
              </a:rPr>
              <a:t>kemi</a:t>
            </a:r>
            <a:r>
              <a:rPr lang="en-US" dirty="0">
                <a:latin typeface="Work Sans" pitchFamily="2" charset="0"/>
                <a:ea typeface="Calibri"/>
                <a:cs typeface="Calibri"/>
              </a:rPr>
              <a:t>, </a:t>
            </a:r>
            <a:r>
              <a:rPr lang="en-US" dirty="0" err="1">
                <a:latin typeface="Work Sans" pitchFamily="2" charset="0"/>
                <a:ea typeface="Calibri"/>
                <a:cs typeface="Calibri"/>
              </a:rPr>
              <a:t>valg</a:t>
            </a:r>
            <a:r>
              <a:rPr lang="en-US" dirty="0">
                <a:latin typeface="Work Sans" pitchFamily="2" charset="0"/>
                <a:ea typeface="Calibri"/>
                <a:cs typeface="Calibri"/>
              </a:rPr>
              <a:t> </a:t>
            </a:r>
            <a:r>
              <a:rPr lang="en-US" dirty="0" err="1">
                <a:latin typeface="Work Sans" pitchFamily="2" charset="0"/>
                <a:ea typeface="Calibri"/>
                <a:cs typeface="Calibri"/>
              </a:rPr>
              <a:t>og</a:t>
            </a:r>
            <a:r>
              <a:rPr lang="en-US" dirty="0">
                <a:latin typeface="Work Sans" pitchFamily="2" charset="0"/>
                <a:ea typeface="Calibri"/>
                <a:cs typeface="Calibri"/>
              </a:rPr>
              <a:t> </a:t>
            </a:r>
            <a:r>
              <a:rPr lang="en-US" dirty="0" err="1">
                <a:latin typeface="Work Sans" pitchFamily="2" charset="0"/>
                <a:ea typeface="Calibri"/>
                <a:cs typeface="Calibri"/>
              </a:rPr>
              <a:t>resultater</a:t>
            </a:r>
            <a:r>
              <a:rPr lang="en-US" dirty="0">
                <a:latin typeface="Work Sans" pitchFamily="2" charset="0"/>
                <a:ea typeface="Calibri"/>
                <a:cs typeface="Calibri"/>
              </a:rPr>
              <a:t>.</a:t>
            </a:r>
          </a:p>
          <a:p>
            <a:pPr marL="1200127" lvl="2" indent="-252000">
              <a:spcAft>
                <a:spcPts val="600"/>
              </a:spcAft>
              <a:buFont typeface="Arial" panose="020B0604020202020204" pitchFamily="34" charset="0"/>
              <a:buChar char="•"/>
            </a:pPr>
            <a:r>
              <a:rPr lang="da-DK" dirty="0">
                <a:latin typeface="Work Sans" pitchFamily="2" charset="0"/>
                <a:ea typeface="Calibri"/>
                <a:cs typeface="Calibri"/>
              </a:rPr>
              <a:t>Diskutere bæredygtighed og forbrugerrolle.</a:t>
            </a:r>
          </a:p>
          <a:p>
            <a:pPr lvl="1">
              <a:spcAft>
                <a:spcPts val="600"/>
              </a:spcAft>
            </a:pPr>
            <a:r>
              <a:rPr lang="da-DK" dirty="0">
                <a:latin typeface="Work Sans" pitchFamily="2" charset="0"/>
                <a:ea typeface="Calibri"/>
                <a:cs typeface="Calibri"/>
              </a:rPr>
              <a:t>- Uddybes senere.</a:t>
            </a:r>
            <a:endParaRPr lang="en-US" dirty="0">
              <a:latin typeface="Work Sans" pitchFamily="2" charset="0"/>
              <a:ea typeface="Calibri"/>
              <a:cs typeface="Calibri"/>
            </a:endParaRPr>
          </a:p>
          <a:p>
            <a:pPr marL="514350" indent="-514350">
              <a:spcAft>
                <a:spcPts val="600"/>
              </a:spcAft>
              <a:buAutoNum type="arabicPeriod"/>
            </a:pPr>
            <a:endParaRPr lang="da-DK" dirty="0">
              <a:latin typeface="Work Sans" pitchFamily="2" charset="0"/>
              <a:ea typeface="Calibri"/>
              <a:cs typeface="Calibri"/>
            </a:endParaRPr>
          </a:p>
          <a:p>
            <a:pPr>
              <a:spcAft>
                <a:spcPts val="600"/>
              </a:spcAft>
            </a:pPr>
            <a:r>
              <a:rPr lang="da-DK" dirty="0">
                <a:latin typeface="Work Sans" pitchFamily="2" charset="0"/>
              </a:rPr>
              <a:t>Samlet 10 lektioner.</a:t>
            </a:r>
            <a:endParaRPr lang="da-DK" dirty="0">
              <a:latin typeface="Work Sans" pitchFamily="2" charset="0"/>
              <a:ea typeface="Calibri"/>
              <a:cs typeface="Calibri"/>
            </a:endParaRPr>
          </a:p>
          <a:p>
            <a:endParaRPr lang="da-DK" dirty="0"/>
          </a:p>
        </p:txBody>
      </p:sp>
    </p:spTree>
    <p:extLst>
      <p:ext uri="{BB962C8B-B14F-4D97-AF65-F5344CB8AC3E}">
        <p14:creationId xmlns:p14="http://schemas.microsoft.com/office/powerpoint/2010/main" val="232136980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81A23-180A-64B6-471B-E380ED8E50A1}"/>
            </a:ext>
          </a:extLst>
        </p:cNvPr>
        <p:cNvGrpSpPr/>
        <p:nvPr/>
      </p:nvGrpSpPr>
      <p:grpSpPr>
        <a:xfrm>
          <a:off x="0" y="0"/>
          <a:ext cx="0" cy="0"/>
          <a:chOff x="0" y="0"/>
          <a:chExt cx="0" cy="0"/>
        </a:xfrm>
      </p:grpSpPr>
      <p:pic>
        <p:nvPicPr>
          <p:cNvPr id="7" name="Billede 6" descr="Et billede, der indeholder tekst, skærmbillede, diagram, Font/skrifttype&#10;&#10;AI-genereret indhold kan være ukorrekt.">
            <a:extLst>
              <a:ext uri="{FF2B5EF4-FFF2-40B4-BE49-F238E27FC236}">
                <a16:creationId xmlns:a16="http://schemas.microsoft.com/office/drawing/2014/main" id="{9E160D43-2DDD-3A77-F7FB-1D95D762D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6151" y="1159653"/>
            <a:ext cx="3586277" cy="5072869"/>
          </a:xfrm>
          <a:prstGeom prst="rect">
            <a:avLst/>
          </a:prstGeom>
          <a:ln w="3175">
            <a:solidFill>
              <a:schemeClr val="accent1"/>
            </a:solidFill>
          </a:ln>
          <a:effectLst>
            <a:outerShdw blurRad="50800" dist="38100" dir="2700000" algn="tl" rotWithShape="0">
              <a:prstClr val="black">
                <a:alpha val="40000"/>
              </a:prstClr>
            </a:outerShdw>
          </a:effectLst>
        </p:spPr>
      </p:pic>
      <p:sp>
        <p:nvSpPr>
          <p:cNvPr id="2" name="Titel 1">
            <a:extLst>
              <a:ext uri="{FF2B5EF4-FFF2-40B4-BE49-F238E27FC236}">
                <a16:creationId xmlns:a16="http://schemas.microsoft.com/office/drawing/2014/main" id="{7CB5BF0F-8F60-71C8-7C4D-1A55A24D41E7}"/>
              </a:ext>
            </a:extLst>
          </p:cNvPr>
          <p:cNvSpPr>
            <a:spLocks noGrp="1"/>
          </p:cNvSpPr>
          <p:nvPr>
            <p:ph type="title"/>
          </p:nvPr>
        </p:nvSpPr>
        <p:spPr>
          <a:xfrm>
            <a:off x="695325" y="294791"/>
            <a:ext cx="11028290" cy="983209"/>
          </a:xfrm>
        </p:spPr>
        <p:txBody>
          <a:bodyPr/>
          <a:lstStyle/>
          <a:p>
            <a:r>
              <a:rPr lang="da-DK" dirty="0"/>
              <a:t>Undersøgelse af medbragt plast</a:t>
            </a:r>
          </a:p>
        </p:txBody>
      </p:sp>
      <p:sp>
        <p:nvSpPr>
          <p:cNvPr id="6" name="Tekstfelt 5">
            <a:extLst>
              <a:ext uri="{FF2B5EF4-FFF2-40B4-BE49-F238E27FC236}">
                <a16:creationId xmlns:a16="http://schemas.microsoft.com/office/drawing/2014/main" id="{0EDC5818-2010-AABD-AA4E-2C6D3C9411D5}"/>
              </a:ext>
            </a:extLst>
          </p:cNvPr>
          <p:cNvSpPr txBox="1"/>
          <p:nvPr/>
        </p:nvSpPr>
        <p:spPr>
          <a:xfrm>
            <a:off x="649185" y="1413194"/>
            <a:ext cx="3465615" cy="923330"/>
          </a:xfrm>
          <a:prstGeom prst="rect">
            <a:avLst/>
          </a:prstGeom>
          <a:noFill/>
        </p:spPr>
        <p:txBody>
          <a:bodyPr wrap="square">
            <a:spAutoFit/>
          </a:bodyPr>
          <a:lstStyle/>
          <a:p>
            <a:r>
              <a:rPr lang="da-DK" dirty="0">
                <a:latin typeface="Work Sans" pitchFamily="2" charset="0"/>
              </a:rPr>
              <a:t>Metodekort 4: </a:t>
            </a:r>
          </a:p>
          <a:p>
            <a:r>
              <a:rPr lang="da-DK" dirty="0">
                <a:latin typeface="Work Sans" pitchFamily="2" charset="0"/>
              </a:rPr>
              <a:t>Undersøgelse af plasttyper</a:t>
            </a:r>
          </a:p>
          <a:p>
            <a:endParaRPr lang="da-DK" dirty="0"/>
          </a:p>
        </p:txBody>
      </p:sp>
      <p:pic>
        <p:nvPicPr>
          <p:cNvPr id="4" name="Billede 3" descr="Et billede, der indeholder tekst, skærmbillede, Font/skrifttype, brev&#10;&#10;AI-genereret indhold kan være ukorrekt.">
            <a:extLst>
              <a:ext uri="{FF2B5EF4-FFF2-40B4-BE49-F238E27FC236}">
                <a16:creationId xmlns:a16="http://schemas.microsoft.com/office/drawing/2014/main" id="{04B6BBD7-24A3-72CA-907B-DAA7F88FA4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5558" y="1176088"/>
            <a:ext cx="3563040" cy="5040000"/>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7235970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14AD4-2541-F444-333F-879E5619522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95B9F14-EDDD-B3FC-5C3E-A172B114201B}"/>
              </a:ext>
            </a:extLst>
          </p:cNvPr>
          <p:cNvSpPr txBox="1">
            <a:spLocks/>
          </p:cNvSpPr>
          <p:nvPr/>
        </p:nvSpPr>
        <p:spPr>
          <a:xfrm>
            <a:off x="1381696" y="720000"/>
            <a:ext cx="9217713" cy="972000"/>
          </a:xfrm>
          <a:prstGeom prst="rect">
            <a:avLst/>
          </a:prstGeom>
          <a:solidFill>
            <a:srgbClr val="224B5A"/>
          </a:solidFill>
        </p:spPr>
        <p:txBody>
          <a:bodyPr vert="horz" lIns="0" tIns="108000" rIns="91440" bIns="45720" rtlCol="0" anchor="t" anchorCtr="0">
            <a:noAutofit/>
          </a:bodyPr>
          <a:lstStyle>
            <a:lvl1pPr algn="l" defTabSz="914377" rtl="0" eaLnBrk="1" latinLnBrk="0" hangingPunct="1">
              <a:lnSpc>
                <a:spcPct val="90000"/>
              </a:lnSpc>
              <a:spcBef>
                <a:spcPct val="0"/>
              </a:spcBef>
              <a:buNone/>
              <a:defRPr sz="4400" b="0" kern="1200">
                <a:solidFill>
                  <a:srgbClr val="587F8A"/>
                </a:solidFill>
                <a:latin typeface="BetonEF-Bold" panose="02000503040000020003"/>
                <a:ea typeface="+mj-ea"/>
                <a:cs typeface="+mj-cs"/>
              </a:defRPr>
            </a:lvl1pPr>
          </a:lstStyle>
          <a:p>
            <a:pPr algn="ctr"/>
            <a:r>
              <a:rPr lang="da-DK" sz="6000" dirty="0">
                <a:solidFill>
                  <a:schemeClr val="bg1"/>
                </a:solidFill>
                <a:latin typeface="BetonEF" pitchFamily="50" charset="0"/>
              </a:rPr>
              <a:t>Lektion 1</a:t>
            </a:r>
          </a:p>
        </p:txBody>
      </p:sp>
      <p:sp>
        <p:nvSpPr>
          <p:cNvPr id="3" name="Pladsholder til indhold 2">
            <a:extLst>
              <a:ext uri="{FF2B5EF4-FFF2-40B4-BE49-F238E27FC236}">
                <a16:creationId xmlns:a16="http://schemas.microsoft.com/office/drawing/2014/main" id="{3DD54B90-B9B0-C01D-D23B-3FE23F33508C}"/>
              </a:ext>
            </a:extLst>
          </p:cNvPr>
          <p:cNvSpPr txBox="1">
            <a:spLocks/>
          </p:cNvSpPr>
          <p:nvPr/>
        </p:nvSpPr>
        <p:spPr>
          <a:xfrm>
            <a:off x="1478604" y="3048740"/>
            <a:ext cx="9023899" cy="2009643"/>
          </a:xfrm>
          <a:prstGeom prst="rect">
            <a:avLst/>
          </a:prstGeom>
        </p:spPr>
        <p:txBody>
          <a:bodyPr/>
          <a:lstStyle>
            <a:lvl1pPr marL="179388" indent="-179388" algn="l" defTabSz="914377"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1pPr>
            <a:lvl2pPr marL="358775" indent="-179388" algn="l" defTabSz="914377" rtl="0" eaLnBrk="1" latinLnBrk="0" hangingPunct="1">
              <a:lnSpc>
                <a:spcPct val="100000"/>
              </a:lnSpc>
              <a:spcBef>
                <a:spcPts val="0"/>
              </a:spcBef>
              <a:spcAft>
                <a:spcPts val="1200"/>
              </a:spcAft>
              <a:buFont typeface="Calibri" panose="020F0502020204030204" pitchFamily="34" charset="0"/>
              <a:buChar char="◦"/>
              <a:defRPr sz="1800" kern="1200">
                <a:solidFill>
                  <a:schemeClr val="tx1"/>
                </a:solidFill>
                <a:latin typeface="+mn-lt"/>
                <a:ea typeface="+mn-ea"/>
                <a:cs typeface="+mn-cs"/>
              </a:defRPr>
            </a:lvl2pPr>
            <a:lvl3pPr marL="539750" indent="-180975" algn="l" defTabSz="914377" rtl="0" eaLnBrk="1" latinLnBrk="0" hangingPunct="1">
              <a:lnSpc>
                <a:spcPct val="100000"/>
              </a:lnSpc>
              <a:spcBef>
                <a:spcPts val="0"/>
              </a:spcBef>
              <a:spcAft>
                <a:spcPts val="1200"/>
              </a:spcAft>
              <a:buFont typeface="Calibri" panose="020F0502020204030204" pitchFamily="34" charset="0"/>
              <a:buChar char="◦"/>
              <a:defRPr sz="1800" kern="1200">
                <a:solidFill>
                  <a:schemeClr val="tx1"/>
                </a:solidFill>
                <a:latin typeface="+mn-lt"/>
                <a:ea typeface="+mn-ea"/>
                <a:cs typeface="+mn-cs"/>
              </a:defRPr>
            </a:lvl3pPr>
            <a:lvl4pPr marL="719138" indent="-179388" algn="l" defTabSz="914377" rtl="0" eaLnBrk="1" latinLnBrk="0" hangingPunct="1">
              <a:lnSpc>
                <a:spcPct val="100000"/>
              </a:lnSpc>
              <a:spcBef>
                <a:spcPts val="0"/>
              </a:spcBef>
              <a:spcAft>
                <a:spcPts val="1200"/>
              </a:spcAft>
              <a:buFont typeface="Calibri" panose="020F0502020204030204" pitchFamily="34" charset="0"/>
              <a:buChar char="◦"/>
              <a:defRPr sz="1800" kern="1200">
                <a:solidFill>
                  <a:schemeClr val="tx1"/>
                </a:solidFill>
                <a:latin typeface="+mn-lt"/>
                <a:ea typeface="+mn-ea"/>
                <a:cs typeface="+mn-cs"/>
              </a:defRPr>
            </a:lvl4pPr>
            <a:lvl5pPr marL="898525" indent="-179388" algn="l" defTabSz="914377" rtl="0" eaLnBrk="1" latinLnBrk="0" hangingPunct="1">
              <a:lnSpc>
                <a:spcPct val="100000"/>
              </a:lnSpc>
              <a:spcBef>
                <a:spcPts val="0"/>
              </a:spcBef>
              <a:spcAft>
                <a:spcPts val="1200"/>
              </a:spcAft>
              <a:buFont typeface="Calibri" panose="020F050202020403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da-DK" dirty="0"/>
          </a:p>
        </p:txBody>
      </p:sp>
      <p:sp>
        <p:nvSpPr>
          <p:cNvPr id="5" name="Titel 4">
            <a:extLst>
              <a:ext uri="{FF2B5EF4-FFF2-40B4-BE49-F238E27FC236}">
                <a16:creationId xmlns:a16="http://schemas.microsoft.com/office/drawing/2014/main" id="{772665A8-08C9-28E3-FD1F-CB220EC81267}"/>
              </a:ext>
            </a:extLst>
          </p:cNvPr>
          <p:cNvSpPr>
            <a:spLocks noGrp="1"/>
          </p:cNvSpPr>
          <p:nvPr>
            <p:ph type="title"/>
          </p:nvPr>
        </p:nvSpPr>
        <p:spPr/>
        <p:txBody>
          <a:bodyPr/>
          <a:lstStyle/>
          <a:p>
            <a:endParaRPr lang="da-DK"/>
          </a:p>
        </p:txBody>
      </p:sp>
      <p:sp>
        <p:nvSpPr>
          <p:cNvPr id="4" name="Tekstfelt 3">
            <a:extLst>
              <a:ext uri="{FF2B5EF4-FFF2-40B4-BE49-F238E27FC236}">
                <a16:creationId xmlns:a16="http://schemas.microsoft.com/office/drawing/2014/main" id="{F663D2AF-8187-483E-604F-5BE30CE992C2}"/>
              </a:ext>
            </a:extLst>
          </p:cNvPr>
          <p:cNvSpPr txBox="1"/>
          <p:nvPr/>
        </p:nvSpPr>
        <p:spPr>
          <a:xfrm>
            <a:off x="4139119" y="2073600"/>
            <a:ext cx="4493965" cy="3123932"/>
          </a:xfrm>
          <a:prstGeom prst="rect">
            <a:avLst/>
          </a:prstGeom>
          <a:noFill/>
        </p:spPr>
        <p:txBody>
          <a:bodyPr wrap="square" rtlCol="0">
            <a:spAutoFit/>
          </a:bodyPr>
          <a:lstStyle/>
          <a:p>
            <a:pPr marL="216000" indent="-216000">
              <a:spcAft>
                <a:spcPts val="600"/>
              </a:spcAft>
              <a:buFont typeface="Arial" panose="020B0604020202020204" pitchFamily="34" charset="0"/>
              <a:buChar char="•"/>
            </a:pPr>
            <a:r>
              <a:rPr lang="da-DK" sz="2000" dirty="0">
                <a:latin typeface="Work Sans" pitchFamily="2" charset="0"/>
              </a:rPr>
              <a:t>Introduktion til </a:t>
            </a:r>
            <a:r>
              <a:rPr lang="da-DK" sz="2000" dirty="0" err="1">
                <a:latin typeface="Work Sans" pitchFamily="2" charset="0"/>
              </a:rPr>
              <a:t>engineering</a:t>
            </a:r>
            <a:endParaRPr lang="da-DK" sz="2000" dirty="0">
              <a:latin typeface="Work Sans" pitchFamily="2" charset="0"/>
            </a:endParaRPr>
          </a:p>
          <a:p>
            <a:pPr marL="216000" indent="-216000">
              <a:spcAft>
                <a:spcPts val="600"/>
              </a:spcAft>
              <a:buFont typeface="Arial" panose="020B0604020202020204" pitchFamily="34" charset="0"/>
              <a:buChar char="•"/>
            </a:pPr>
            <a:r>
              <a:rPr lang="da-DK" sz="2000" dirty="0">
                <a:latin typeface="Work Sans" pitchFamily="2" charset="0"/>
              </a:rPr>
              <a:t>Gruppedannelse</a:t>
            </a:r>
          </a:p>
          <a:p>
            <a:pPr marL="216000" indent="-216000">
              <a:spcAft>
                <a:spcPts val="600"/>
              </a:spcAft>
              <a:buFont typeface="Arial" panose="020B0604020202020204" pitchFamily="34" charset="0"/>
              <a:buChar char="•"/>
            </a:pPr>
            <a:r>
              <a:rPr lang="da-DK" sz="2000" dirty="0">
                <a:latin typeface="Work Sans" pitchFamily="2" charset="0"/>
              </a:rPr>
              <a:t>Hvad ved du om plast?</a:t>
            </a:r>
          </a:p>
          <a:p>
            <a:pPr marL="216000" indent="-216000">
              <a:spcAft>
                <a:spcPts val="600"/>
              </a:spcAft>
              <a:buFont typeface="Arial" panose="020B0604020202020204" pitchFamily="34" charset="0"/>
              <a:buChar char="•"/>
            </a:pPr>
            <a:r>
              <a:rPr lang="da-DK" sz="2000" dirty="0">
                <a:latin typeface="Work Sans" pitchFamily="2" charset="0"/>
              </a:rPr>
              <a:t>Introduktion til udfordring</a:t>
            </a:r>
          </a:p>
          <a:p>
            <a:pPr marL="216000" indent="-216000">
              <a:spcAft>
                <a:spcPts val="600"/>
              </a:spcAft>
              <a:buFont typeface="Arial" panose="020B0604020202020204" pitchFamily="34" charset="0"/>
              <a:buChar char="•"/>
            </a:pPr>
            <a:r>
              <a:rPr lang="da-DK" sz="2000" dirty="0">
                <a:latin typeface="Work Sans" pitchFamily="2" charset="0"/>
              </a:rPr>
              <a:t>Undersøgelse af plast</a:t>
            </a:r>
          </a:p>
          <a:p>
            <a:pPr>
              <a:spcAft>
                <a:spcPts val="600"/>
              </a:spcAft>
            </a:pPr>
            <a:endParaRPr lang="da-DK" b="1" i="1" u="sng" dirty="0"/>
          </a:p>
          <a:p>
            <a:pPr>
              <a:spcAft>
                <a:spcPts val="600"/>
              </a:spcAft>
            </a:pPr>
            <a:endParaRPr lang="da-DK" sz="2000" dirty="0">
              <a:latin typeface="Work Sans" pitchFamily="2" charset="0"/>
            </a:endParaRPr>
          </a:p>
          <a:p>
            <a:endParaRPr lang="da-DK" sz="2400" dirty="0">
              <a:latin typeface="Work Sans" pitchFamily="2" charset="0"/>
            </a:endParaRPr>
          </a:p>
        </p:txBody>
      </p:sp>
    </p:spTree>
    <p:extLst>
      <p:ext uri="{BB962C8B-B14F-4D97-AF65-F5344CB8AC3E}">
        <p14:creationId xmlns:p14="http://schemas.microsoft.com/office/powerpoint/2010/main" val="317464147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C57F2-62AF-DB47-19F5-5552C6A1C93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7DF6546-9F42-C09F-A9A2-357D7D07B73C}"/>
              </a:ext>
            </a:extLst>
          </p:cNvPr>
          <p:cNvSpPr>
            <a:spLocks noGrp="1"/>
          </p:cNvSpPr>
          <p:nvPr>
            <p:ph type="title"/>
          </p:nvPr>
        </p:nvSpPr>
        <p:spPr>
          <a:xfrm>
            <a:off x="695325" y="294791"/>
            <a:ext cx="11028290" cy="983209"/>
          </a:xfrm>
        </p:spPr>
        <p:txBody>
          <a:bodyPr/>
          <a:lstStyle/>
          <a:p>
            <a:r>
              <a:rPr lang="da-DK" dirty="0"/>
              <a:t>Logbog</a:t>
            </a:r>
          </a:p>
        </p:txBody>
      </p:sp>
      <p:sp>
        <p:nvSpPr>
          <p:cNvPr id="6" name="Tekstfelt 5">
            <a:extLst>
              <a:ext uri="{FF2B5EF4-FFF2-40B4-BE49-F238E27FC236}">
                <a16:creationId xmlns:a16="http://schemas.microsoft.com/office/drawing/2014/main" id="{EF5B1D59-D92F-ACC0-6170-68DA2062DB31}"/>
              </a:ext>
            </a:extLst>
          </p:cNvPr>
          <p:cNvSpPr txBox="1"/>
          <p:nvPr/>
        </p:nvSpPr>
        <p:spPr>
          <a:xfrm>
            <a:off x="695325" y="1443339"/>
            <a:ext cx="3455830" cy="1908215"/>
          </a:xfrm>
          <a:prstGeom prst="rect">
            <a:avLst/>
          </a:prstGeom>
          <a:noFill/>
        </p:spPr>
        <p:txBody>
          <a:bodyPr wrap="square">
            <a:spAutoFit/>
          </a:bodyPr>
          <a:lstStyle/>
          <a:p>
            <a:pPr marL="252000" indent="-252000">
              <a:spcAft>
                <a:spcPts val="600"/>
              </a:spcAft>
              <a:buFont typeface="Arial" panose="020B0604020202020204" pitchFamily="34" charset="0"/>
              <a:buChar char="•"/>
            </a:pPr>
            <a:r>
              <a:rPr lang="da-DK" dirty="0">
                <a:latin typeface="Work Sans" pitchFamily="2" charset="0"/>
              </a:rPr>
              <a:t>Metodekort 1 og 3 udfyldes eller er lektie til næste gang.</a:t>
            </a:r>
          </a:p>
          <a:p>
            <a:pPr marL="252000" indent="-252000">
              <a:spcAft>
                <a:spcPts val="600"/>
              </a:spcAft>
              <a:buFont typeface="Arial" panose="020B0604020202020204" pitchFamily="34" charset="0"/>
              <a:buChar char="•"/>
            </a:pPr>
            <a:r>
              <a:rPr lang="da-DK" dirty="0">
                <a:latin typeface="Work Sans" pitchFamily="2" charset="0"/>
              </a:rPr>
              <a:t>Gemmes og bruges som logbog.</a:t>
            </a:r>
            <a:endParaRPr lang="da-DK" dirty="0">
              <a:latin typeface="Work Sans" pitchFamily="2" charset="0"/>
              <a:ea typeface="Calibri"/>
              <a:cs typeface="Calibri"/>
            </a:endParaRPr>
          </a:p>
          <a:p>
            <a:endParaRPr lang="da-DK" dirty="0">
              <a:latin typeface="Work Sans" pitchFamily="2" charset="0"/>
            </a:endParaRPr>
          </a:p>
        </p:txBody>
      </p:sp>
      <p:pic>
        <p:nvPicPr>
          <p:cNvPr id="3" name="Billede 2" descr="Et billede, der indeholder tekst, skærmbillede, Font/skrifttype&#10;&#10;AI-genereret indhold kan være ukorrekt.">
            <a:extLst>
              <a:ext uri="{FF2B5EF4-FFF2-40B4-BE49-F238E27FC236}">
                <a16:creationId xmlns:a16="http://schemas.microsoft.com/office/drawing/2014/main" id="{04276ADE-FC4C-7698-C98F-E42EAA5E46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7785" y="583430"/>
            <a:ext cx="3563040" cy="5040000"/>
          </a:xfrm>
          <a:prstGeom prst="rect">
            <a:avLst/>
          </a:prstGeom>
          <a:ln w="3175">
            <a:solidFill>
              <a:schemeClr val="tx1"/>
            </a:solidFill>
          </a:ln>
          <a:effectLst>
            <a:outerShdw blurRad="50800" dist="38100" dir="2700000" algn="tl" rotWithShape="0">
              <a:prstClr val="black">
                <a:alpha val="40000"/>
              </a:prstClr>
            </a:outerShdw>
          </a:effectLst>
        </p:spPr>
      </p:pic>
      <p:pic>
        <p:nvPicPr>
          <p:cNvPr id="4" name="Billede 3" descr="Et billede, der indeholder tekst, elektronik, skærmbillede, nummer/tal&#10;&#10;AI-genereret indhold kan være ukorrekt.">
            <a:extLst>
              <a:ext uri="{FF2B5EF4-FFF2-40B4-BE49-F238E27FC236}">
                <a16:creationId xmlns:a16="http://schemas.microsoft.com/office/drawing/2014/main" id="{08A613BD-02FF-E7A5-74DD-3FF25F2AC1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7950" y="583430"/>
            <a:ext cx="3563040" cy="5040000"/>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4722229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F9A76-F553-F389-F2EF-3FDA880E247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77D9B19-D5AA-8D73-1A95-92B42BFD4349}"/>
              </a:ext>
            </a:extLst>
          </p:cNvPr>
          <p:cNvSpPr txBox="1">
            <a:spLocks/>
          </p:cNvSpPr>
          <p:nvPr/>
        </p:nvSpPr>
        <p:spPr>
          <a:xfrm>
            <a:off x="1381696" y="720000"/>
            <a:ext cx="9217713" cy="972000"/>
          </a:xfrm>
          <a:prstGeom prst="rect">
            <a:avLst/>
          </a:prstGeom>
          <a:solidFill>
            <a:srgbClr val="224B5A"/>
          </a:solidFill>
        </p:spPr>
        <p:txBody>
          <a:bodyPr vert="horz" lIns="0" tIns="108000" rIns="91440" bIns="45720" rtlCol="0" anchor="t" anchorCtr="0">
            <a:noAutofit/>
          </a:bodyPr>
          <a:lstStyle>
            <a:lvl1pPr algn="l" defTabSz="914377" rtl="0" eaLnBrk="1" latinLnBrk="0" hangingPunct="1">
              <a:lnSpc>
                <a:spcPct val="90000"/>
              </a:lnSpc>
              <a:spcBef>
                <a:spcPct val="0"/>
              </a:spcBef>
              <a:buNone/>
              <a:defRPr sz="4400" b="0" kern="1200">
                <a:solidFill>
                  <a:srgbClr val="587F8A"/>
                </a:solidFill>
                <a:latin typeface="BetonEF-Bold" panose="02000503040000020003"/>
                <a:ea typeface="+mj-ea"/>
                <a:cs typeface="+mj-cs"/>
              </a:defRPr>
            </a:lvl1pPr>
          </a:lstStyle>
          <a:p>
            <a:pPr algn="ctr"/>
            <a:r>
              <a:rPr lang="da-DK" sz="6000" dirty="0">
                <a:solidFill>
                  <a:schemeClr val="bg1"/>
                </a:solidFill>
                <a:latin typeface="BetonEF" pitchFamily="50" charset="0"/>
              </a:rPr>
              <a:t>Lektion 2</a:t>
            </a:r>
          </a:p>
        </p:txBody>
      </p:sp>
      <p:sp>
        <p:nvSpPr>
          <p:cNvPr id="3" name="Pladsholder til indhold 2">
            <a:extLst>
              <a:ext uri="{FF2B5EF4-FFF2-40B4-BE49-F238E27FC236}">
                <a16:creationId xmlns:a16="http://schemas.microsoft.com/office/drawing/2014/main" id="{198F2508-BAC5-3454-6E10-59E002AA735B}"/>
              </a:ext>
            </a:extLst>
          </p:cNvPr>
          <p:cNvSpPr txBox="1">
            <a:spLocks/>
          </p:cNvSpPr>
          <p:nvPr/>
        </p:nvSpPr>
        <p:spPr>
          <a:xfrm>
            <a:off x="1478604" y="3048740"/>
            <a:ext cx="9023899" cy="2009643"/>
          </a:xfrm>
          <a:prstGeom prst="rect">
            <a:avLst/>
          </a:prstGeom>
        </p:spPr>
        <p:txBody>
          <a:bodyPr/>
          <a:lstStyle>
            <a:lvl1pPr marL="179388" indent="-179388" algn="l" defTabSz="914377"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1pPr>
            <a:lvl2pPr marL="358775" indent="-179388" algn="l" defTabSz="914377" rtl="0" eaLnBrk="1" latinLnBrk="0" hangingPunct="1">
              <a:lnSpc>
                <a:spcPct val="100000"/>
              </a:lnSpc>
              <a:spcBef>
                <a:spcPts val="0"/>
              </a:spcBef>
              <a:spcAft>
                <a:spcPts val="1200"/>
              </a:spcAft>
              <a:buFont typeface="Calibri" panose="020F0502020204030204" pitchFamily="34" charset="0"/>
              <a:buChar char="◦"/>
              <a:defRPr sz="1800" kern="1200">
                <a:solidFill>
                  <a:schemeClr val="tx1"/>
                </a:solidFill>
                <a:latin typeface="+mn-lt"/>
                <a:ea typeface="+mn-ea"/>
                <a:cs typeface="+mn-cs"/>
              </a:defRPr>
            </a:lvl2pPr>
            <a:lvl3pPr marL="539750" indent="-180975" algn="l" defTabSz="914377" rtl="0" eaLnBrk="1" latinLnBrk="0" hangingPunct="1">
              <a:lnSpc>
                <a:spcPct val="100000"/>
              </a:lnSpc>
              <a:spcBef>
                <a:spcPts val="0"/>
              </a:spcBef>
              <a:spcAft>
                <a:spcPts val="1200"/>
              </a:spcAft>
              <a:buFont typeface="Calibri" panose="020F0502020204030204" pitchFamily="34" charset="0"/>
              <a:buChar char="◦"/>
              <a:defRPr sz="1800" kern="1200">
                <a:solidFill>
                  <a:schemeClr val="tx1"/>
                </a:solidFill>
                <a:latin typeface="+mn-lt"/>
                <a:ea typeface="+mn-ea"/>
                <a:cs typeface="+mn-cs"/>
              </a:defRPr>
            </a:lvl3pPr>
            <a:lvl4pPr marL="719138" indent="-179388" algn="l" defTabSz="914377" rtl="0" eaLnBrk="1" latinLnBrk="0" hangingPunct="1">
              <a:lnSpc>
                <a:spcPct val="100000"/>
              </a:lnSpc>
              <a:spcBef>
                <a:spcPts val="0"/>
              </a:spcBef>
              <a:spcAft>
                <a:spcPts val="1200"/>
              </a:spcAft>
              <a:buFont typeface="Calibri" panose="020F0502020204030204" pitchFamily="34" charset="0"/>
              <a:buChar char="◦"/>
              <a:defRPr sz="1800" kern="1200">
                <a:solidFill>
                  <a:schemeClr val="tx1"/>
                </a:solidFill>
                <a:latin typeface="+mn-lt"/>
                <a:ea typeface="+mn-ea"/>
                <a:cs typeface="+mn-cs"/>
              </a:defRPr>
            </a:lvl4pPr>
            <a:lvl5pPr marL="898525" indent="-179388" algn="l" defTabSz="914377" rtl="0" eaLnBrk="1" latinLnBrk="0" hangingPunct="1">
              <a:lnSpc>
                <a:spcPct val="100000"/>
              </a:lnSpc>
              <a:spcBef>
                <a:spcPts val="0"/>
              </a:spcBef>
              <a:spcAft>
                <a:spcPts val="1200"/>
              </a:spcAft>
              <a:buFont typeface="Calibri" panose="020F050202020403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da-DK" dirty="0"/>
          </a:p>
        </p:txBody>
      </p:sp>
      <p:sp>
        <p:nvSpPr>
          <p:cNvPr id="5" name="Titel 4">
            <a:extLst>
              <a:ext uri="{FF2B5EF4-FFF2-40B4-BE49-F238E27FC236}">
                <a16:creationId xmlns:a16="http://schemas.microsoft.com/office/drawing/2014/main" id="{C1936365-B2AD-3FD2-5700-A97F79B8D768}"/>
              </a:ext>
            </a:extLst>
          </p:cNvPr>
          <p:cNvSpPr>
            <a:spLocks noGrp="1"/>
          </p:cNvSpPr>
          <p:nvPr>
            <p:ph type="title"/>
          </p:nvPr>
        </p:nvSpPr>
        <p:spPr/>
        <p:txBody>
          <a:bodyPr/>
          <a:lstStyle/>
          <a:p>
            <a:endParaRPr lang="da-DK"/>
          </a:p>
        </p:txBody>
      </p:sp>
      <p:sp>
        <p:nvSpPr>
          <p:cNvPr id="4" name="Tekstfelt 3">
            <a:extLst>
              <a:ext uri="{FF2B5EF4-FFF2-40B4-BE49-F238E27FC236}">
                <a16:creationId xmlns:a16="http://schemas.microsoft.com/office/drawing/2014/main" id="{2747237C-A1C9-2458-7438-3ED262EC832E}"/>
              </a:ext>
            </a:extLst>
          </p:cNvPr>
          <p:cNvSpPr txBox="1"/>
          <p:nvPr/>
        </p:nvSpPr>
        <p:spPr>
          <a:xfrm>
            <a:off x="3200400" y="2072950"/>
            <a:ext cx="6943060" cy="2292935"/>
          </a:xfrm>
          <a:prstGeom prst="rect">
            <a:avLst/>
          </a:prstGeom>
          <a:noFill/>
        </p:spPr>
        <p:txBody>
          <a:bodyPr wrap="square" rtlCol="0">
            <a:spAutoFit/>
          </a:bodyPr>
          <a:lstStyle/>
          <a:p>
            <a:pPr indent="-216000">
              <a:spcAft>
                <a:spcPts val="600"/>
              </a:spcAft>
              <a:buFont typeface="Arial" panose="020B0604020202020204" pitchFamily="34" charset="0"/>
              <a:buChar char="•"/>
            </a:pPr>
            <a:r>
              <a:rPr lang="da-DK" sz="2000" dirty="0">
                <a:latin typeface="Work Sans" pitchFamily="2" charset="0"/>
              </a:rPr>
              <a:t>Forberede oplæg om plast</a:t>
            </a:r>
          </a:p>
          <a:p>
            <a:pPr indent="-216000">
              <a:spcAft>
                <a:spcPts val="600"/>
              </a:spcAft>
              <a:buFont typeface="Arial" panose="020B0604020202020204" pitchFamily="34" charset="0"/>
              <a:buChar char="•"/>
            </a:pPr>
            <a:r>
              <a:rPr lang="da-DK" sz="2000" dirty="0">
                <a:latin typeface="Work Sans" pitchFamily="2" charset="0"/>
              </a:rPr>
              <a:t>Strukturformel </a:t>
            </a:r>
          </a:p>
          <a:p>
            <a:pPr indent="-216000">
              <a:spcAft>
                <a:spcPts val="600"/>
              </a:spcAft>
              <a:buFont typeface="Arial" panose="020B0604020202020204" pitchFamily="34" charset="0"/>
              <a:buChar char="•"/>
            </a:pPr>
            <a:r>
              <a:rPr lang="da-DK" sz="2000" dirty="0">
                <a:latin typeface="Work Sans" pitchFamily="2" charset="0"/>
              </a:rPr>
              <a:t>Monomer-polymer </a:t>
            </a:r>
          </a:p>
          <a:p>
            <a:pPr indent="-216000">
              <a:spcAft>
                <a:spcPts val="600"/>
              </a:spcAft>
              <a:buFont typeface="Arial" panose="020B0604020202020204" pitchFamily="34" charset="0"/>
              <a:buChar char="•"/>
            </a:pPr>
            <a:r>
              <a:rPr lang="da-DK" sz="2000" dirty="0">
                <a:latin typeface="Work Sans" pitchFamily="2" charset="0"/>
              </a:rPr>
              <a:t>Egenskaber herunder anvendelse og nedbrydning</a:t>
            </a:r>
          </a:p>
          <a:p>
            <a:pPr marL="457200" lvl="1" fontAlgn="base">
              <a:spcAft>
                <a:spcPts val="600"/>
              </a:spcAft>
            </a:pPr>
            <a:endParaRPr lang="da-DK" sz="2000" dirty="0">
              <a:latin typeface="Work Sans" pitchFamily="2" charset="0"/>
            </a:endParaRPr>
          </a:p>
          <a:p>
            <a:endParaRPr lang="da-DK" b="1" dirty="0">
              <a:latin typeface="Work Sans" pitchFamily="2" charset="0"/>
            </a:endParaRPr>
          </a:p>
        </p:txBody>
      </p:sp>
    </p:spTree>
    <p:extLst>
      <p:ext uri="{BB962C8B-B14F-4D97-AF65-F5344CB8AC3E}">
        <p14:creationId xmlns:p14="http://schemas.microsoft.com/office/powerpoint/2010/main" val="73547100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CD810-62B3-DF71-392C-1441ABDBF5C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5057105-53D6-26FB-0A54-0F570528C8F5}"/>
              </a:ext>
            </a:extLst>
          </p:cNvPr>
          <p:cNvSpPr>
            <a:spLocks noGrp="1"/>
          </p:cNvSpPr>
          <p:nvPr>
            <p:ph type="title"/>
          </p:nvPr>
        </p:nvSpPr>
        <p:spPr>
          <a:xfrm>
            <a:off x="695325" y="294791"/>
            <a:ext cx="11028290" cy="983209"/>
          </a:xfrm>
        </p:spPr>
        <p:txBody>
          <a:bodyPr/>
          <a:lstStyle/>
          <a:p>
            <a:r>
              <a:rPr lang="da-DK" dirty="0"/>
              <a:t>Logbog</a:t>
            </a:r>
          </a:p>
        </p:txBody>
      </p:sp>
      <p:sp>
        <p:nvSpPr>
          <p:cNvPr id="6" name="Tekstfelt 5">
            <a:extLst>
              <a:ext uri="{FF2B5EF4-FFF2-40B4-BE49-F238E27FC236}">
                <a16:creationId xmlns:a16="http://schemas.microsoft.com/office/drawing/2014/main" id="{118A69E0-CD2A-12CD-2DCF-65A284BE02D9}"/>
              </a:ext>
            </a:extLst>
          </p:cNvPr>
          <p:cNvSpPr txBox="1"/>
          <p:nvPr/>
        </p:nvSpPr>
        <p:spPr>
          <a:xfrm>
            <a:off x="649185" y="1423827"/>
            <a:ext cx="5493832" cy="646331"/>
          </a:xfrm>
          <a:prstGeom prst="rect">
            <a:avLst/>
          </a:prstGeom>
          <a:noFill/>
        </p:spPr>
        <p:txBody>
          <a:bodyPr wrap="square">
            <a:spAutoFit/>
          </a:bodyPr>
          <a:lstStyle/>
          <a:p>
            <a:pPr marL="216000" indent="-216000">
              <a:buFont typeface="Arial" panose="020B0604020202020204" pitchFamily="34" charset="0"/>
              <a:buChar char="•"/>
            </a:pPr>
            <a:r>
              <a:rPr lang="da-DK" dirty="0">
                <a:latin typeface="Work Sans" pitchFamily="2" charset="0"/>
              </a:rPr>
              <a:t>De færdige oplæg om plasttyper og eventuelle noter gemmes som logbog.</a:t>
            </a:r>
          </a:p>
        </p:txBody>
      </p:sp>
      <p:pic>
        <p:nvPicPr>
          <p:cNvPr id="4" name="Billede 3" descr="Et billede, der indeholder tekst, elektronik, skærmbillede, Font/skrifttype&#10;&#10;AI-genereret indhold kan være ukorrekt.">
            <a:extLst>
              <a:ext uri="{FF2B5EF4-FFF2-40B4-BE49-F238E27FC236}">
                <a16:creationId xmlns:a16="http://schemas.microsoft.com/office/drawing/2014/main" id="{FC3B001C-3431-113A-2D0E-6571A6425D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6215" y="632296"/>
            <a:ext cx="3563040" cy="5040000"/>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12235876"/>
      </p:ext>
    </p:extLst>
  </p:cSld>
  <p:clrMapOvr>
    <a:masterClrMapping/>
  </p:clrMapOvr>
  <p:transition>
    <p:fade/>
  </p:transition>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95986-AF5B-1EBD-0805-F3F4488A8ED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7FD5138-DA07-A976-81AC-D1D69CEBB1B7}"/>
              </a:ext>
            </a:extLst>
          </p:cNvPr>
          <p:cNvSpPr txBox="1">
            <a:spLocks/>
          </p:cNvSpPr>
          <p:nvPr/>
        </p:nvSpPr>
        <p:spPr>
          <a:xfrm>
            <a:off x="1381696" y="720000"/>
            <a:ext cx="9217713" cy="972000"/>
          </a:xfrm>
          <a:prstGeom prst="rect">
            <a:avLst/>
          </a:prstGeom>
          <a:solidFill>
            <a:srgbClr val="224B5A"/>
          </a:solidFill>
        </p:spPr>
        <p:txBody>
          <a:bodyPr vert="horz" lIns="0" tIns="108000" rIns="91440" bIns="45720" rtlCol="0" anchor="t" anchorCtr="0">
            <a:noAutofit/>
          </a:bodyPr>
          <a:lstStyle>
            <a:lvl1pPr algn="l" defTabSz="914377" rtl="0" eaLnBrk="1" latinLnBrk="0" hangingPunct="1">
              <a:lnSpc>
                <a:spcPct val="90000"/>
              </a:lnSpc>
              <a:spcBef>
                <a:spcPct val="0"/>
              </a:spcBef>
              <a:buNone/>
              <a:defRPr sz="4400" b="0" kern="1200">
                <a:solidFill>
                  <a:srgbClr val="587F8A"/>
                </a:solidFill>
                <a:latin typeface="BetonEF-Bold" panose="02000503040000020003"/>
                <a:ea typeface="+mj-ea"/>
                <a:cs typeface="+mj-cs"/>
              </a:defRPr>
            </a:lvl1pPr>
          </a:lstStyle>
          <a:p>
            <a:pPr algn="ctr"/>
            <a:r>
              <a:rPr lang="da-DK" sz="6000" dirty="0">
                <a:solidFill>
                  <a:schemeClr val="bg1"/>
                </a:solidFill>
                <a:latin typeface="BetonEF" pitchFamily="50" charset="0"/>
              </a:rPr>
              <a:t>Lektion 3</a:t>
            </a:r>
          </a:p>
        </p:txBody>
      </p:sp>
      <p:sp>
        <p:nvSpPr>
          <p:cNvPr id="3" name="Pladsholder til indhold 2">
            <a:extLst>
              <a:ext uri="{FF2B5EF4-FFF2-40B4-BE49-F238E27FC236}">
                <a16:creationId xmlns:a16="http://schemas.microsoft.com/office/drawing/2014/main" id="{ED249BD3-7D93-19E9-2D1A-F4AC21A0FEA5}"/>
              </a:ext>
            </a:extLst>
          </p:cNvPr>
          <p:cNvSpPr txBox="1">
            <a:spLocks/>
          </p:cNvSpPr>
          <p:nvPr/>
        </p:nvSpPr>
        <p:spPr>
          <a:xfrm>
            <a:off x="1478604" y="3048740"/>
            <a:ext cx="9023899" cy="2009643"/>
          </a:xfrm>
          <a:prstGeom prst="rect">
            <a:avLst/>
          </a:prstGeom>
        </p:spPr>
        <p:txBody>
          <a:bodyPr/>
          <a:lstStyle>
            <a:lvl1pPr marL="179388" indent="-179388" algn="l" defTabSz="914377"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1pPr>
            <a:lvl2pPr marL="358775" indent="-179388" algn="l" defTabSz="914377" rtl="0" eaLnBrk="1" latinLnBrk="0" hangingPunct="1">
              <a:lnSpc>
                <a:spcPct val="100000"/>
              </a:lnSpc>
              <a:spcBef>
                <a:spcPts val="0"/>
              </a:spcBef>
              <a:spcAft>
                <a:spcPts val="1200"/>
              </a:spcAft>
              <a:buFont typeface="Calibri" panose="020F0502020204030204" pitchFamily="34" charset="0"/>
              <a:buChar char="◦"/>
              <a:defRPr sz="1800" kern="1200">
                <a:solidFill>
                  <a:schemeClr val="tx1"/>
                </a:solidFill>
                <a:latin typeface="+mn-lt"/>
                <a:ea typeface="+mn-ea"/>
                <a:cs typeface="+mn-cs"/>
              </a:defRPr>
            </a:lvl2pPr>
            <a:lvl3pPr marL="539750" indent="-180975" algn="l" defTabSz="914377" rtl="0" eaLnBrk="1" latinLnBrk="0" hangingPunct="1">
              <a:lnSpc>
                <a:spcPct val="100000"/>
              </a:lnSpc>
              <a:spcBef>
                <a:spcPts val="0"/>
              </a:spcBef>
              <a:spcAft>
                <a:spcPts val="1200"/>
              </a:spcAft>
              <a:buFont typeface="Calibri" panose="020F0502020204030204" pitchFamily="34" charset="0"/>
              <a:buChar char="◦"/>
              <a:defRPr sz="1800" kern="1200">
                <a:solidFill>
                  <a:schemeClr val="tx1"/>
                </a:solidFill>
                <a:latin typeface="+mn-lt"/>
                <a:ea typeface="+mn-ea"/>
                <a:cs typeface="+mn-cs"/>
              </a:defRPr>
            </a:lvl3pPr>
            <a:lvl4pPr marL="719138" indent="-179388" algn="l" defTabSz="914377" rtl="0" eaLnBrk="1" latinLnBrk="0" hangingPunct="1">
              <a:lnSpc>
                <a:spcPct val="100000"/>
              </a:lnSpc>
              <a:spcBef>
                <a:spcPts val="0"/>
              </a:spcBef>
              <a:spcAft>
                <a:spcPts val="1200"/>
              </a:spcAft>
              <a:buFont typeface="Calibri" panose="020F0502020204030204" pitchFamily="34" charset="0"/>
              <a:buChar char="◦"/>
              <a:defRPr sz="1800" kern="1200">
                <a:solidFill>
                  <a:schemeClr val="tx1"/>
                </a:solidFill>
                <a:latin typeface="+mn-lt"/>
                <a:ea typeface="+mn-ea"/>
                <a:cs typeface="+mn-cs"/>
              </a:defRPr>
            </a:lvl4pPr>
            <a:lvl5pPr marL="898525" indent="-179388" algn="l" defTabSz="914377" rtl="0" eaLnBrk="1" latinLnBrk="0" hangingPunct="1">
              <a:lnSpc>
                <a:spcPct val="100000"/>
              </a:lnSpc>
              <a:spcBef>
                <a:spcPts val="0"/>
              </a:spcBef>
              <a:spcAft>
                <a:spcPts val="1200"/>
              </a:spcAft>
              <a:buFont typeface="Calibri" panose="020F050202020403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da-DK" dirty="0"/>
          </a:p>
        </p:txBody>
      </p:sp>
      <p:sp>
        <p:nvSpPr>
          <p:cNvPr id="5" name="Titel 4">
            <a:extLst>
              <a:ext uri="{FF2B5EF4-FFF2-40B4-BE49-F238E27FC236}">
                <a16:creationId xmlns:a16="http://schemas.microsoft.com/office/drawing/2014/main" id="{38FF72BA-72CC-4460-E79C-809E7065F83F}"/>
              </a:ext>
            </a:extLst>
          </p:cNvPr>
          <p:cNvSpPr>
            <a:spLocks noGrp="1"/>
          </p:cNvSpPr>
          <p:nvPr>
            <p:ph type="title"/>
          </p:nvPr>
        </p:nvSpPr>
        <p:spPr/>
        <p:txBody>
          <a:bodyPr/>
          <a:lstStyle/>
          <a:p>
            <a:endParaRPr lang="da-DK"/>
          </a:p>
        </p:txBody>
      </p:sp>
      <p:sp>
        <p:nvSpPr>
          <p:cNvPr id="4" name="Tekstfelt 3">
            <a:extLst>
              <a:ext uri="{FF2B5EF4-FFF2-40B4-BE49-F238E27FC236}">
                <a16:creationId xmlns:a16="http://schemas.microsoft.com/office/drawing/2014/main" id="{F215298E-2C28-DB30-297F-C7C56B4DFB83}"/>
              </a:ext>
            </a:extLst>
          </p:cNvPr>
          <p:cNvSpPr txBox="1"/>
          <p:nvPr/>
        </p:nvSpPr>
        <p:spPr>
          <a:xfrm>
            <a:off x="3104917" y="2073600"/>
            <a:ext cx="6138177" cy="1615827"/>
          </a:xfrm>
          <a:prstGeom prst="rect">
            <a:avLst/>
          </a:prstGeom>
          <a:noFill/>
        </p:spPr>
        <p:txBody>
          <a:bodyPr wrap="square" rtlCol="0">
            <a:spAutoFit/>
          </a:bodyPr>
          <a:lstStyle/>
          <a:p>
            <a:pPr marL="342900" indent="-216000">
              <a:spcAft>
                <a:spcPts val="600"/>
              </a:spcAft>
              <a:buFont typeface="Arial" panose="020B0604020202020204" pitchFamily="34" charset="0"/>
              <a:buChar char="•"/>
            </a:pPr>
            <a:r>
              <a:rPr lang="da-DK" sz="2000" dirty="0">
                <a:latin typeface="Work Sans" pitchFamily="2" charset="0"/>
              </a:rPr>
              <a:t>Fremlæggelse og lytte i matrixgrupper</a:t>
            </a:r>
            <a:endParaRPr lang="da-DK" sz="2000" dirty="0">
              <a:latin typeface="Work Sans" pitchFamily="2" charset="0"/>
              <a:ea typeface="Calibri"/>
              <a:cs typeface="Calibri"/>
            </a:endParaRPr>
          </a:p>
          <a:p>
            <a:pPr marL="342900" indent="-216000">
              <a:spcAft>
                <a:spcPts val="600"/>
              </a:spcAft>
              <a:buFont typeface="Arial" panose="020B0604020202020204" pitchFamily="34" charset="0"/>
              <a:buChar char="•"/>
            </a:pPr>
            <a:r>
              <a:rPr lang="da-DK" sz="2000" dirty="0">
                <a:latin typeface="Work Sans" pitchFamily="2" charset="0"/>
              </a:rPr>
              <a:t>Opsamling på hvad plast er</a:t>
            </a:r>
            <a:endParaRPr lang="da-DK" sz="2000" dirty="0">
              <a:latin typeface="Work Sans" pitchFamily="2" charset="0"/>
              <a:ea typeface="Calibri"/>
              <a:cs typeface="Calibri"/>
            </a:endParaRPr>
          </a:p>
          <a:p>
            <a:pPr marL="342900" indent="-216000">
              <a:spcAft>
                <a:spcPts val="600"/>
              </a:spcAft>
              <a:buFont typeface="Arial" panose="020B0604020202020204" pitchFamily="34" charset="0"/>
              <a:buChar char="•"/>
            </a:pPr>
            <a:r>
              <a:rPr lang="da-DK" sz="2000" dirty="0">
                <a:latin typeface="Work Sans" pitchFamily="2" charset="0"/>
              </a:rPr>
              <a:t>Undersøge, hvilken type plast I vil lave</a:t>
            </a:r>
            <a:endParaRPr lang="da-DK" sz="2000" dirty="0">
              <a:latin typeface="Work Sans" pitchFamily="2" charset="0"/>
              <a:ea typeface="Calibri"/>
              <a:cs typeface="Calibri"/>
            </a:endParaRPr>
          </a:p>
          <a:p>
            <a:endParaRPr lang="da-DK" sz="2400" b="1" dirty="0">
              <a:latin typeface="Work Sans" pitchFamily="2" charset="0"/>
            </a:endParaRPr>
          </a:p>
        </p:txBody>
      </p:sp>
    </p:spTree>
    <p:extLst>
      <p:ext uri="{BB962C8B-B14F-4D97-AF65-F5344CB8AC3E}">
        <p14:creationId xmlns:p14="http://schemas.microsoft.com/office/powerpoint/2010/main" val="86027827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7C25E-C838-5E24-0AD3-4017EADF908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8E3B38E-8FF4-DB19-67FB-4613A4603F35}"/>
              </a:ext>
            </a:extLst>
          </p:cNvPr>
          <p:cNvSpPr>
            <a:spLocks noGrp="1"/>
          </p:cNvSpPr>
          <p:nvPr>
            <p:ph type="title"/>
          </p:nvPr>
        </p:nvSpPr>
        <p:spPr>
          <a:xfrm>
            <a:off x="695325" y="294791"/>
            <a:ext cx="11028290" cy="983209"/>
          </a:xfrm>
        </p:spPr>
        <p:txBody>
          <a:bodyPr/>
          <a:lstStyle/>
          <a:p>
            <a:r>
              <a:rPr lang="da-DK" dirty="0"/>
              <a:t>Fremlæggelse</a:t>
            </a:r>
          </a:p>
        </p:txBody>
      </p:sp>
      <p:sp>
        <p:nvSpPr>
          <p:cNvPr id="6" name="Tekstfelt 5">
            <a:extLst>
              <a:ext uri="{FF2B5EF4-FFF2-40B4-BE49-F238E27FC236}">
                <a16:creationId xmlns:a16="http://schemas.microsoft.com/office/drawing/2014/main" id="{02846C69-A905-00B2-7FF7-615BDBE62136}"/>
              </a:ext>
            </a:extLst>
          </p:cNvPr>
          <p:cNvSpPr txBox="1"/>
          <p:nvPr/>
        </p:nvSpPr>
        <p:spPr>
          <a:xfrm>
            <a:off x="649185" y="1413194"/>
            <a:ext cx="5741887" cy="1200329"/>
          </a:xfrm>
          <a:prstGeom prst="rect">
            <a:avLst/>
          </a:prstGeom>
          <a:noFill/>
        </p:spPr>
        <p:txBody>
          <a:bodyPr wrap="square">
            <a:spAutoFit/>
          </a:bodyPr>
          <a:lstStyle/>
          <a:p>
            <a:r>
              <a:rPr lang="da-DK" dirty="0">
                <a:latin typeface="Work Sans" pitchFamily="2" charset="0"/>
              </a:rPr>
              <a:t>Det er vigtigt, at I lytter og tager information med hjem til gruppen.</a:t>
            </a:r>
          </a:p>
          <a:p>
            <a:endParaRPr lang="da-DK" dirty="0">
              <a:latin typeface="Work Sans" pitchFamily="2" charset="0"/>
            </a:endParaRPr>
          </a:p>
          <a:p>
            <a:r>
              <a:rPr lang="da-DK" i="1" dirty="0">
                <a:latin typeface="Work Sans" pitchFamily="2" charset="0"/>
              </a:rPr>
              <a:t>Metodekort 5b: Lytte til oplæg om plasttyper.</a:t>
            </a:r>
            <a:r>
              <a:rPr lang="da-DK" dirty="0">
                <a:latin typeface="Work Sans" pitchFamily="2" charset="0"/>
              </a:rPr>
              <a:t> </a:t>
            </a:r>
          </a:p>
        </p:txBody>
      </p:sp>
      <p:pic>
        <p:nvPicPr>
          <p:cNvPr id="4" name="Billede 3" descr="Et billede, der indeholder tekst, skærmbillede, Font/skrifttype, Parallel&#10;&#10;AI-genereret indhold kan være ukorrekt.">
            <a:extLst>
              <a:ext uri="{FF2B5EF4-FFF2-40B4-BE49-F238E27FC236}">
                <a16:creationId xmlns:a16="http://schemas.microsoft.com/office/drawing/2014/main" id="{0ABF7E82-5962-0D1D-4EC4-97657086D6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8747" y="603115"/>
            <a:ext cx="3563056" cy="5040000"/>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92408001"/>
      </p:ext>
    </p:extLst>
  </p:cSld>
  <p:clrMapOvr>
    <a:masterClrMapping/>
  </p:clrMapOvr>
  <p:transition>
    <p:fade/>
  </p:transition>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B094B70-F108-F6B9-2562-E4FFF3449AE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2C4953A-0DA6-E56E-55F1-BA7EE1EE1447}"/>
              </a:ext>
            </a:extLst>
          </p:cNvPr>
          <p:cNvSpPr>
            <a:spLocks noGrp="1"/>
          </p:cNvSpPr>
          <p:nvPr>
            <p:ph type="title"/>
          </p:nvPr>
        </p:nvSpPr>
        <p:spPr>
          <a:xfrm>
            <a:off x="695325" y="294791"/>
            <a:ext cx="11028290" cy="983209"/>
          </a:xfrm>
        </p:spPr>
        <p:txBody>
          <a:bodyPr/>
          <a:lstStyle/>
          <a:p>
            <a:r>
              <a:rPr lang="da-DK" dirty="0"/>
              <a:t>Læreropsamling/oplæg om plast</a:t>
            </a:r>
          </a:p>
        </p:txBody>
      </p:sp>
      <p:sp>
        <p:nvSpPr>
          <p:cNvPr id="6" name="Tekstfelt 5">
            <a:extLst>
              <a:ext uri="{FF2B5EF4-FFF2-40B4-BE49-F238E27FC236}">
                <a16:creationId xmlns:a16="http://schemas.microsoft.com/office/drawing/2014/main" id="{182AFB5C-4313-2BFB-8003-8EF6629ABC48}"/>
              </a:ext>
            </a:extLst>
          </p:cNvPr>
          <p:cNvSpPr txBox="1"/>
          <p:nvPr/>
        </p:nvSpPr>
        <p:spPr>
          <a:xfrm>
            <a:off x="649185" y="1413194"/>
            <a:ext cx="10537534" cy="369332"/>
          </a:xfrm>
          <a:prstGeom prst="rect">
            <a:avLst/>
          </a:prstGeom>
          <a:noFill/>
        </p:spPr>
        <p:txBody>
          <a:bodyPr wrap="square">
            <a:spAutoFit/>
          </a:bodyPr>
          <a:lstStyle/>
          <a:p>
            <a:r>
              <a:rPr lang="da-DK" dirty="0">
                <a:latin typeface="Work Sans" pitchFamily="2" charset="0"/>
                <a:ea typeface="Calibri"/>
                <a:cs typeface="Calibri"/>
              </a:rPr>
              <a:t>De følgende slides kan erstattes af egne slides om plast.</a:t>
            </a:r>
          </a:p>
        </p:txBody>
      </p:sp>
    </p:spTree>
    <p:extLst>
      <p:ext uri="{BB962C8B-B14F-4D97-AF65-F5344CB8AC3E}">
        <p14:creationId xmlns:p14="http://schemas.microsoft.com/office/powerpoint/2010/main" val="259653477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D6D52-2973-9FF1-B00A-D35BFA91F8F5}"/>
            </a:ext>
          </a:extLst>
        </p:cNvPr>
        <p:cNvGrpSpPr/>
        <p:nvPr/>
      </p:nvGrpSpPr>
      <p:grpSpPr>
        <a:xfrm>
          <a:off x="0" y="0"/>
          <a:ext cx="0" cy="0"/>
          <a:chOff x="0" y="0"/>
          <a:chExt cx="0" cy="0"/>
        </a:xfrm>
      </p:grpSpPr>
      <p:pic>
        <p:nvPicPr>
          <p:cNvPr id="6" name="Billede 5" descr="Et billede, der indeholder tekst, diagram, illustration/afbildning&#10;&#10;AI-genereret indhold kan være ukorrekt.">
            <a:extLst>
              <a:ext uri="{FF2B5EF4-FFF2-40B4-BE49-F238E27FC236}">
                <a16:creationId xmlns:a16="http://schemas.microsoft.com/office/drawing/2014/main" id="{6D9D038C-D75C-1BB6-D94A-9E217C241D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3631" y="499146"/>
            <a:ext cx="5254789" cy="3896686"/>
          </a:xfrm>
          <a:prstGeom prst="rect">
            <a:avLst/>
          </a:prstGeom>
        </p:spPr>
      </p:pic>
      <p:sp>
        <p:nvSpPr>
          <p:cNvPr id="2" name="Titel 1">
            <a:extLst>
              <a:ext uri="{FF2B5EF4-FFF2-40B4-BE49-F238E27FC236}">
                <a16:creationId xmlns:a16="http://schemas.microsoft.com/office/drawing/2014/main" id="{52FAC5D8-2808-5357-DCE2-92FE6889ADB8}"/>
              </a:ext>
            </a:extLst>
          </p:cNvPr>
          <p:cNvSpPr>
            <a:spLocks noGrp="1"/>
          </p:cNvSpPr>
          <p:nvPr>
            <p:ph type="title"/>
          </p:nvPr>
        </p:nvSpPr>
        <p:spPr>
          <a:xfrm>
            <a:off x="695325" y="294791"/>
            <a:ext cx="11028290" cy="983209"/>
          </a:xfrm>
        </p:spPr>
        <p:txBody>
          <a:bodyPr/>
          <a:lstStyle/>
          <a:p>
            <a:r>
              <a:rPr lang="da-DK" dirty="0">
                <a:ea typeface="Calibri"/>
                <a:cs typeface="Calibri"/>
              </a:rPr>
              <a:t>Traditionel plast </a:t>
            </a:r>
            <a:endParaRPr lang="da-DK" dirty="0"/>
          </a:p>
        </p:txBody>
      </p:sp>
      <p:sp>
        <p:nvSpPr>
          <p:cNvPr id="7" name="Tekstfelt 6">
            <a:extLst>
              <a:ext uri="{FF2B5EF4-FFF2-40B4-BE49-F238E27FC236}">
                <a16:creationId xmlns:a16="http://schemas.microsoft.com/office/drawing/2014/main" id="{D5A84F74-C2C8-0550-9BC9-F651506C096E}"/>
              </a:ext>
            </a:extLst>
          </p:cNvPr>
          <p:cNvSpPr txBox="1"/>
          <p:nvPr/>
        </p:nvSpPr>
        <p:spPr>
          <a:xfrm flipV="1">
            <a:off x="13179332" y="10672495"/>
            <a:ext cx="2264800" cy="45719"/>
          </a:xfrm>
          <a:prstGeom prst="rect">
            <a:avLst/>
          </a:prstGeom>
          <a:noFill/>
        </p:spPr>
        <p:txBody>
          <a:bodyPr wrap="square" rtlCol="0">
            <a:spAutoFit/>
          </a:bodyPr>
          <a:lstStyle/>
          <a:p>
            <a:endParaRPr lang="da-DK" dirty="0"/>
          </a:p>
        </p:txBody>
      </p:sp>
      <p:sp>
        <p:nvSpPr>
          <p:cNvPr id="12" name="Rectangle 5">
            <a:extLst>
              <a:ext uri="{FF2B5EF4-FFF2-40B4-BE49-F238E27FC236}">
                <a16:creationId xmlns:a16="http://schemas.microsoft.com/office/drawing/2014/main" id="{C9B5A32A-68EA-00C6-44B4-141343D96B9D}"/>
              </a:ext>
            </a:extLst>
          </p:cNvPr>
          <p:cNvSpPr>
            <a:spLocks noChangeArrowheads="1"/>
          </p:cNvSpPr>
          <p:nvPr/>
        </p:nvSpPr>
        <p:spPr bwMode="auto">
          <a:xfrm>
            <a:off x="7352950" y="3367415"/>
            <a:ext cx="2906785"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100" b="0" i="1" u="none" strike="noStrike" cap="none" normalizeH="0" baseline="0" dirty="0">
                <a:ln>
                  <a:noFill/>
                </a:ln>
                <a:solidFill>
                  <a:srgbClr val="000000"/>
                </a:solidFill>
                <a:effectLst/>
                <a:latin typeface="Work Sans" pitchFamily="2" charset="0"/>
                <a:cs typeface="Tahoma" panose="020B0604030504040204" pitchFamily="34" charset="0"/>
              </a:rPr>
              <a:t>Figur viser hvilke grundkemikalier der kan fremstilles ved destillation ved forskellige temperaturer.</a:t>
            </a:r>
            <a:endParaRPr kumimoji="0" lang="da-DK" altLang="da-DK" sz="1800" b="0" i="1" u="none" strike="noStrike" cap="none" normalizeH="0" baseline="0" dirty="0">
              <a:ln>
                <a:noFill/>
              </a:ln>
              <a:solidFill>
                <a:schemeClr val="tx1"/>
              </a:solidFill>
              <a:effectLst/>
              <a:latin typeface="Work Sans" pitchFamily="2" charset="0"/>
            </a:endParaRPr>
          </a:p>
        </p:txBody>
      </p:sp>
      <p:pic>
        <p:nvPicPr>
          <p:cNvPr id="14" name="Billede 13" descr="Et billede, der indeholder Laboratorieudstyr, tekst, design&#10;&#10;AI-genereret indhold kan være ukorrekt.">
            <a:extLst>
              <a:ext uri="{FF2B5EF4-FFF2-40B4-BE49-F238E27FC236}">
                <a16:creationId xmlns:a16="http://schemas.microsoft.com/office/drawing/2014/main" id="{E189C865-C974-D2D2-1C2C-DB5FAD79A5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567" y="2018536"/>
            <a:ext cx="6417723" cy="3614829"/>
          </a:xfrm>
          <a:prstGeom prst="rect">
            <a:avLst/>
          </a:prstGeom>
        </p:spPr>
      </p:pic>
      <p:sp>
        <p:nvSpPr>
          <p:cNvPr id="16" name="Tekstfelt 15">
            <a:extLst>
              <a:ext uri="{FF2B5EF4-FFF2-40B4-BE49-F238E27FC236}">
                <a16:creationId xmlns:a16="http://schemas.microsoft.com/office/drawing/2014/main" id="{A137BA42-BFC8-E293-158A-D96E3446D7C2}"/>
              </a:ext>
            </a:extLst>
          </p:cNvPr>
          <p:cNvSpPr txBox="1"/>
          <p:nvPr/>
        </p:nvSpPr>
        <p:spPr>
          <a:xfrm>
            <a:off x="435617" y="5702781"/>
            <a:ext cx="4121092" cy="815608"/>
          </a:xfrm>
          <a:prstGeom prst="rect">
            <a:avLst/>
          </a:prstGeom>
          <a:noFill/>
        </p:spPr>
        <p:txBody>
          <a:bodyPr wrap="square">
            <a:spAutoFit/>
          </a:bodyPr>
          <a:lstStyle/>
          <a:p>
            <a:pPr algn="l">
              <a:buNone/>
            </a:pPr>
            <a:r>
              <a:rPr lang="da-DK" sz="1100" b="0" i="1" dirty="0">
                <a:solidFill>
                  <a:srgbClr val="000000"/>
                </a:solidFill>
                <a:effectLst/>
                <a:latin typeface="Work Sans" pitchFamily="2" charset="0"/>
              </a:rPr>
              <a:t>Figur viser kompleksiteten af forskellige kemikalier.</a:t>
            </a:r>
            <a:endParaRPr lang="da-DK" sz="1100" b="0" i="1" dirty="0">
              <a:solidFill>
                <a:srgbClr val="242424"/>
              </a:solidFill>
              <a:effectLst/>
              <a:latin typeface="Work Sans" pitchFamily="2" charset="0"/>
            </a:endParaRPr>
          </a:p>
          <a:p>
            <a:pPr>
              <a:buNone/>
            </a:pPr>
            <a:br>
              <a:rPr lang="da-DK" dirty="0"/>
            </a:br>
            <a:endParaRPr lang="da-DK" dirty="0"/>
          </a:p>
        </p:txBody>
      </p:sp>
      <p:sp>
        <p:nvSpPr>
          <p:cNvPr id="3" name="Tekstfelt 2">
            <a:extLst>
              <a:ext uri="{FF2B5EF4-FFF2-40B4-BE49-F238E27FC236}">
                <a16:creationId xmlns:a16="http://schemas.microsoft.com/office/drawing/2014/main" id="{4E497171-52A8-7FF2-CFB1-2991BC5719A5}"/>
              </a:ext>
            </a:extLst>
          </p:cNvPr>
          <p:cNvSpPr txBox="1"/>
          <p:nvPr/>
        </p:nvSpPr>
        <p:spPr>
          <a:xfrm>
            <a:off x="8314660" y="5956696"/>
            <a:ext cx="3700131" cy="307777"/>
          </a:xfrm>
          <a:prstGeom prst="rect">
            <a:avLst/>
          </a:prstGeom>
          <a:noFill/>
        </p:spPr>
        <p:txBody>
          <a:bodyPr wrap="square" rtlCol="0">
            <a:spAutoFit/>
          </a:bodyPr>
          <a:lstStyle/>
          <a:p>
            <a:r>
              <a:rPr lang="da-DK" sz="1400" dirty="0">
                <a:latin typeface="Work Sans" pitchFamily="2" charset="0"/>
              </a:rPr>
              <a:t>Figurer efter </a:t>
            </a:r>
            <a:r>
              <a:rPr lang="da-DK" sz="1400" dirty="0">
                <a:latin typeface="Work Sans" pitchFamily="2" charset="0"/>
                <a:hlinkClick r:id="rId5"/>
              </a:rPr>
              <a:t>Kemikaliernes stamtræ</a:t>
            </a:r>
            <a:endParaRPr lang="da-DK" sz="1400" dirty="0">
              <a:latin typeface="Work Sans" pitchFamily="2" charset="0"/>
            </a:endParaRPr>
          </a:p>
        </p:txBody>
      </p:sp>
    </p:spTree>
    <p:extLst>
      <p:ext uri="{BB962C8B-B14F-4D97-AF65-F5344CB8AC3E}">
        <p14:creationId xmlns:p14="http://schemas.microsoft.com/office/powerpoint/2010/main" val="294249921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3C6F4-2F58-12C8-0AFA-A4DDA8DFDA2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5B34814-0F01-8F93-20DA-161B2C6C09E8}"/>
              </a:ext>
            </a:extLst>
          </p:cNvPr>
          <p:cNvSpPr>
            <a:spLocks noGrp="1"/>
          </p:cNvSpPr>
          <p:nvPr>
            <p:ph type="title"/>
          </p:nvPr>
        </p:nvSpPr>
        <p:spPr>
          <a:xfrm>
            <a:off x="695325" y="294791"/>
            <a:ext cx="11028290" cy="983209"/>
          </a:xfrm>
        </p:spPr>
        <p:txBody>
          <a:bodyPr/>
          <a:lstStyle/>
          <a:p>
            <a:r>
              <a:rPr lang="en-US" dirty="0">
                <a:ea typeface="Calibri"/>
                <a:cs typeface="Calibri"/>
              </a:rPr>
              <a:t>Fra monomer </a:t>
            </a:r>
            <a:r>
              <a:rPr lang="en-US" dirty="0" err="1">
                <a:ea typeface="Calibri"/>
                <a:cs typeface="Calibri"/>
              </a:rPr>
              <a:t>til</a:t>
            </a:r>
            <a:r>
              <a:rPr lang="en-US" dirty="0">
                <a:ea typeface="Calibri"/>
                <a:cs typeface="Calibri"/>
              </a:rPr>
              <a:t> polymer </a:t>
            </a:r>
            <a:endParaRPr lang="da-DK" dirty="0"/>
          </a:p>
        </p:txBody>
      </p:sp>
      <p:pic>
        <p:nvPicPr>
          <p:cNvPr id="5" name="Billede 4" descr="Et billede, der indeholder diagram, skitse, Teknisk tegning&#10;&#10;AI-genereret indhold kan være ukorrekt.">
            <a:extLst>
              <a:ext uri="{FF2B5EF4-FFF2-40B4-BE49-F238E27FC236}">
                <a16:creationId xmlns:a16="http://schemas.microsoft.com/office/drawing/2014/main" id="{D2462148-F76A-FA22-34B9-F2358ACAFD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444975"/>
            <a:ext cx="5134765" cy="3747849"/>
          </a:xfrm>
          <a:prstGeom prst="rect">
            <a:avLst/>
          </a:prstGeom>
        </p:spPr>
      </p:pic>
      <p:sp>
        <p:nvSpPr>
          <p:cNvPr id="3" name="Tekstfelt 2">
            <a:extLst>
              <a:ext uri="{FF2B5EF4-FFF2-40B4-BE49-F238E27FC236}">
                <a16:creationId xmlns:a16="http://schemas.microsoft.com/office/drawing/2014/main" id="{2869C213-3F84-DBF2-2720-8176CB5B121B}"/>
              </a:ext>
            </a:extLst>
          </p:cNvPr>
          <p:cNvSpPr txBox="1"/>
          <p:nvPr/>
        </p:nvSpPr>
        <p:spPr>
          <a:xfrm>
            <a:off x="762000" y="5624623"/>
            <a:ext cx="4550735" cy="307777"/>
          </a:xfrm>
          <a:prstGeom prst="rect">
            <a:avLst/>
          </a:prstGeom>
          <a:noFill/>
        </p:spPr>
        <p:txBody>
          <a:bodyPr wrap="square" rtlCol="0">
            <a:spAutoFit/>
          </a:bodyPr>
          <a:lstStyle/>
          <a:p>
            <a:r>
              <a:rPr lang="da-DK" sz="1400" dirty="0">
                <a:latin typeface="Work Sans" pitchFamily="2" charset="0"/>
              </a:rPr>
              <a:t>Figur efter </a:t>
            </a:r>
            <a:r>
              <a:rPr lang="da-DK" sz="1400" dirty="0" err="1">
                <a:latin typeface="Work Sans" pitchFamily="2" charset="0"/>
              </a:rPr>
              <a:t>Lernzettel</a:t>
            </a:r>
            <a:r>
              <a:rPr lang="da-DK" sz="1400" dirty="0">
                <a:latin typeface="Work Sans" pitchFamily="2" charset="0"/>
              </a:rPr>
              <a:t> </a:t>
            </a:r>
            <a:r>
              <a:rPr lang="da-DK" sz="1400" dirty="0">
                <a:latin typeface="Work Sans" pitchFamily="2" charset="0"/>
                <a:hlinkClick r:id="rId4"/>
              </a:rPr>
              <a:t>Polymerisation</a:t>
            </a:r>
            <a:endParaRPr lang="da-DK" sz="1400" dirty="0">
              <a:latin typeface="Work Sans" pitchFamily="2" charset="0"/>
            </a:endParaRPr>
          </a:p>
        </p:txBody>
      </p:sp>
    </p:spTree>
    <p:extLst>
      <p:ext uri="{BB962C8B-B14F-4D97-AF65-F5344CB8AC3E}">
        <p14:creationId xmlns:p14="http://schemas.microsoft.com/office/powerpoint/2010/main" val="100474286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4DEFC-5D8B-1FE9-7EAA-6779FB3D5D96}"/>
            </a:ext>
          </a:extLst>
        </p:cNvPr>
        <p:cNvGrpSpPr/>
        <p:nvPr/>
      </p:nvGrpSpPr>
      <p:grpSpPr>
        <a:xfrm>
          <a:off x="0" y="0"/>
          <a:ext cx="0" cy="0"/>
          <a:chOff x="0" y="0"/>
          <a:chExt cx="0" cy="0"/>
        </a:xfrm>
      </p:grpSpPr>
      <p:pic>
        <p:nvPicPr>
          <p:cNvPr id="7" name="Billede 6" descr="Et billede, der indeholder tekst, Font/skrifttype, design&#10;&#10;AI-genereret indhold kan være ukorrekt.">
            <a:extLst>
              <a:ext uri="{FF2B5EF4-FFF2-40B4-BE49-F238E27FC236}">
                <a16:creationId xmlns:a16="http://schemas.microsoft.com/office/drawing/2014/main" id="{1F993B8B-EB1A-B94C-E4DF-5C603807A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93" y="2177879"/>
            <a:ext cx="9039225" cy="2038350"/>
          </a:xfrm>
          <a:prstGeom prst="rect">
            <a:avLst/>
          </a:prstGeom>
        </p:spPr>
      </p:pic>
      <p:sp>
        <p:nvSpPr>
          <p:cNvPr id="2" name="Titel 1">
            <a:extLst>
              <a:ext uri="{FF2B5EF4-FFF2-40B4-BE49-F238E27FC236}">
                <a16:creationId xmlns:a16="http://schemas.microsoft.com/office/drawing/2014/main" id="{C9427707-991B-90D5-B9F1-327CD1222CB8}"/>
              </a:ext>
            </a:extLst>
          </p:cNvPr>
          <p:cNvSpPr>
            <a:spLocks noGrp="1"/>
          </p:cNvSpPr>
          <p:nvPr>
            <p:ph type="title"/>
          </p:nvPr>
        </p:nvSpPr>
        <p:spPr>
          <a:xfrm>
            <a:off x="695325" y="294791"/>
            <a:ext cx="11028290" cy="983209"/>
          </a:xfrm>
        </p:spPr>
        <p:txBody>
          <a:bodyPr/>
          <a:lstStyle/>
          <a:p>
            <a:r>
              <a:rPr lang="en-US" dirty="0" err="1">
                <a:ea typeface="Calibri"/>
                <a:cs typeface="Calibri"/>
              </a:rPr>
              <a:t>Additionspolymerisation</a:t>
            </a:r>
            <a:endParaRPr lang="da-DK" dirty="0"/>
          </a:p>
        </p:txBody>
      </p:sp>
      <p:sp>
        <p:nvSpPr>
          <p:cNvPr id="4" name="Tekstfelt 3">
            <a:extLst>
              <a:ext uri="{FF2B5EF4-FFF2-40B4-BE49-F238E27FC236}">
                <a16:creationId xmlns:a16="http://schemas.microsoft.com/office/drawing/2014/main" id="{CBFD296A-B33E-B4E1-130B-0B3448ECF6BF}"/>
              </a:ext>
            </a:extLst>
          </p:cNvPr>
          <p:cNvSpPr txBox="1"/>
          <p:nvPr/>
        </p:nvSpPr>
        <p:spPr>
          <a:xfrm>
            <a:off x="628126" y="1476354"/>
            <a:ext cx="6709094" cy="369332"/>
          </a:xfrm>
          <a:prstGeom prst="rect">
            <a:avLst/>
          </a:prstGeom>
          <a:noFill/>
        </p:spPr>
        <p:txBody>
          <a:bodyPr wrap="square">
            <a:spAutoFit/>
          </a:bodyPr>
          <a:lstStyle/>
          <a:p>
            <a:r>
              <a:rPr lang="en-US" dirty="0" err="1">
                <a:latin typeface="Work Sans" pitchFamily="2" charset="0"/>
                <a:ea typeface="Calibri"/>
                <a:cs typeface="Calibri"/>
              </a:rPr>
              <a:t>Repeter</a:t>
            </a:r>
            <a:r>
              <a:rPr lang="en-US" dirty="0">
                <a:latin typeface="Work Sans" pitchFamily="2" charset="0"/>
                <a:ea typeface="Calibri"/>
                <a:cs typeface="Calibri"/>
              </a:rPr>
              <a:t>: </a:t>
            </a:r>
            <a:r>
              <a:rPr lang="en-US" dirty="0" err="1">
                <a:latin typeface="Work Sans" pitchFamily="2" charset="0"/>
                <a:ea typeface="Calibri"/>
                <a:cs typeface="Calibri"/>
              </a:rPr>
              <a:t>Hvad</a:t>
            </a:r>
            <a:r>
              <a:rPr lang="en-US" dirty="0">
                <a:latin typeface="Work Sans" pitchFamily="2" charset="0"/>
                <a:ea typeface="Calibri"/>
                <a:cs typeface="Calibri"/>
              </a:rPr>
              <a:t> er addition?</a:t>
            </a:r>
          </a:p>
        </p:txBody>
      </p:sp>
      <p:sp>
        <p:nvSpPr>
          <p:cNvPr id="5" name="Tekstfelt 4">
            <a:extLst>
              <a:ext uri="{FF2B5EF4-FFF2-40B4-BE49-F238E27FC236}">
                <a16:creationId xmlns:a16="http://schemas.microsoft.com/office/drawing/2014/main" id="{F387233D-34A6-3FC0-33A8-999D7198ED96}"/>
              </a:ext>
            </a:extLst>
          </p:cNvPr>
          <p:cNvSpPr txBox="1"/>
          <p:nvPr/>
        </p:nvSpPr>
        <p:spPr>
          <a:xfrm>
            <a:off x="628125" y="5331014"/>
            <a:ext cx="8448762" cy="307777"/>
          </a:xfrm>
          <a:prstGeom prst="rect">
            <a:avLst/>
          </a:prstGeom>
          <a:noFill/>
        </p:spPr>
        <p:txBody>
          <a:bodyPr wrap="square">
            <a:spAutoFit/>
          </a:bodyPr>
          <a:lstStyle/>
          <a:p>
            <a:r>
              <a:rPr lang="da-DK" sz="1400" dirty="0">
                <a:latin typeface="Work Sans" pitchFamily="2" charset="0"/>
              </a:rPr>
              <a:t>Kilde: Plastindustrien: </a:t>
            </a:r>
            <a:r>
              <a:rPr lang="da-DK" sz="1400" dirty="0" err="1">
                <a:latin typeface="Work Sans" pitchFamily="2" charset="0"/>
                <a:hlinkClick r:id="rId4"/>
              </a:rPr>
              <a:t>PlastTeknologi</a:t>
            </a:r>
            <a:r>
              <a:rPr lang="da-DK" sz="1400" dirty="0">
                <a:latin typeface="Work Sans" pitchFamily="2" charset="0"/>
              </a:rPr>
              <a:t> (3. udgave, 1. oplag September 2020 Industriens Hus)</a:t>
            </a:r>
          </a:p>
        </p:txBody>
      </p:sp>
    </p:spTree>
    <p:extLst>
      <p:ext uri="{BB962C8B-B14F-4D97-AF65-F5344CB8AC3E}">
        <p14:creationId xmlns:p14="http://schemas.microsoft.com/office/powerpoint/2010/main" val="323949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33BAB-234B-867F-EC95-3BCA75ABDB9E}"/>
            </a:ext>
          </a:extLst>
        </p:cNvPr>
        <p:cNvGrpSpPr/>
        <p:nvPr/>
      </p:nvGrpSpPr>
      <p:grpSpPr>
        <a:xfrm>
          <a:off x="0" y="0"/>
          <a:ext cx="0" cy="0"/>
          <a:chOff x="0" y="0"/>
          <a:chExt cx="0" cy="0"/>
        </a:xfrm>
      </p:grpSpPr>
      <p:pic>
        <p:nvPicPr>
          <p:cNvPr id="7" name="Billede 6" descr="Et billede, der indeholder tekst, skærmbillede, diagram, kort&#10;&#10;AI-genereret indhold kan være ukorrekt.">
            <a:extLst>
              <a:ext uri="{FF2B5EF4-FFF2-40B4-BE49-F238E27FC236}">
                <a16:creationId xmlns:a16="http://schemas.microsoft.com/office/drawing/2014/main" id="{563D3B40-AA09-A0DC-7807-BCDC5AEAA7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48" y="1907462"/>
            <a:ext cx="7097932" cy="3376229"/>
          </a:xfrm>
          <a:prstGeom prst="rect">
            <a:avLst/>
          </a:prstGeom>
        </p:spPr>
      </p:pic>
      <p:sp>
        <p:nvSpPr>
          <p:cNvPr id="2" name="Titel 1">
            <a:extLst>
              <a:ext uri="{FF2B5EF4-FFF2-40B4-BE49-F238E27FC236}">
                <a16:creationId xmlns:a16="http://schemas.microsoft.com/office/drawing/2014/main" id="{B3ED7B6B-807D-058C-55B1-7725382821E1}"/>
              </a:ext>
            </a:extLst>
          </p:cNvPr>
          <p:cNvSpPr>
            <a:spLocks noGrp="1"/>
          </p:cNvSpPr>
          <p:nvPr>
            <p:ph type="title"/>
          </p:nvPr>
        </p:nvSpPr>
        <p:spPr>
          <a:xfrm>
            <a:off x="695325" y="294791"/>
            <a:ext cx="11028290" cy="983209"/>
          </a:xfrm>
        </p:spPr>
        <p:txBody>
          <a:bodyPr/>
          <a:lstStyle/>
          <a:p>
            <a:r>
              <a:rPr lang="en-US" dirty="0" err="1">
                <a:ea typeface="Calibri"/>
                <a:cs typeface="Calibri"/>
              </a:rPr>
              <a:t>Kondensationspolymerisation</a:t>
            </a:r>
            <a:endParaRPr lang="da-DK" dirty="0"/>
          </a:p>
        </p:txBody>
      </p:sp>
      <p:sp>
        <p:nvSpPr>
          <p:cNvPr id="4" name="Tekstfelt 3">
            <a:extLst>
              <a:ext uri="{FF2B5EF4-FFF2-40B4-BE49-F238E27FC236}">
                <a16:creationId xmlns:a16="http://schemas.microsoft.com/office/drawing/2014/main" id="{7EC13B85-2836-2142-653A-3F14A70D3E31}"/>
              </a:ext>
            </a:extLst>
          </p:cNvPr>
          <p:cNvSpPr txBox="1"/>
          <p:nvPr/>
        </p:nvSpPr>
        <p:spPr>
          <a:xfrm>
            <a:off x="628126" y="1476354"/>
            <a:ext cx="6709094" cy="369332"/>
          </a:xfrm>
          <a:prstGeom prst="rect">
            <a:avLst/>
          </a:prstGeom>
          <a:noFill/>
        </p:spPr>
        <p:txBody>
          <a:bodyPr wrap="square">
            <a:spAutoFit/>
          </a:bodyPr>
          <a:lstStyle/>
          <a:p>
            <a:r>
              <a:rPr lang="en-US" dirty="0" err="1">
                <a:latin typeface="Work Sans" pitchFamily="2" charset="0"/>
                <a:ea typeface="Calibri"/>
                <a:cs typeface="Calibri"/>
              </a:rPr>
              <a:t>Repeter</a:t>
            </a:r>
            <a:r>
              <a:rPr lang="en-US" dirty="0">
                <a:latin typeface="Work Sans" pitchFamily="2" charset="0"/>
                <a:ea typeface="Calibri"/>
                <a:cs typeface="Calibri"/>
              </a:rPr>
              <a:t> </a:t>
            </a:r>
            <a:r>
              <a:rPr lang="en-US" dirty="0" err="1">
                <a:latin typeface="Work Sans" pitchFamily="2" charset="0"/>
                <a:ea typeface="Calibri"/>
                <a:cs typeface="Calibri"/>
              </a:rPr>
              <a:t>kondensationsreaktion</a:t>
            </a:r>
            <a:r>
              <a:rPr lang="en-US" dirty="0">
                <a:latin typeface="Work Sans" pitchFamily="2" charset="0"/>
                <a:ea typeface="Calibri"/>
                <a:cs typeface="Calibri"/>
              </a:rPr>
              <a:t> </a:t>
            </a:r>
          </a:p>
        </p:txBody>
      </p:sp>
      <p:sp>
        <p:nvSpPr>
          <p:cNvPr id="6" name="Tekstfelt 5">
            <a:extLst>
              <a:ext uri="{FF2B5EF4-FFF2-40B4-BE49-F238E27FC236}">
                <a16:creationId xmlns:a16="http://schemas.microsoft.com/office/drawing/2014/main" id="{B1D19565-53B1-03A5-DD44-8E681F18F649}"/>
              </a:ext>
            </a:extLst>
          </p:cNvPr>
          <p:cNvSpPr txBox="1"/>
          <p:nvPr/>
        </p:nvSpPr>
        <p:spPr>
          <a:xfrm>
            <a:off x="628126" y="5528453"/>
            <a:ext cx="8680982" cy="523220"/>
          </a:xfrm>
          <a:prstGeom prst="rect">
            <a:avLst/>
          </a:prstGeom>
          <a:noFill/>
        </p:spPr>
        <p:txBody>
          <a:bodyPr wrap="square">
            <a:spAutoFit/>
          </a:bodyPr>
          <a:lstStyle/>
          <a:p>
            <a:r>
              <a:rPr lang="da-DK" sz="1400" dirty="0">
                <a:latin typeface="Work Sans" pitchFamily="2" charset="0"/>
              </a:rPr>
              <a:t>Kilde: Plastindustrien: </a:t>
            </a:r>
            <a:r>
              <a:rPr lang="da-DK" sz="1400" dirty="0" err="1">
                <a:latin typeface="Work Sans" pitchFamily="2" charset="0"/>
              </a:rPr>
              <a:t>PlastTeknologi</a:t>
            </a:r>
            <a:r>
              <a:rPr lang="da-DK" sz="1400" dirty="0">
                <a:latin typeface="Work Sans" pitchFamily="2" charset="0"/>
              </a:rPr>
              <a:t> (3. udgave, 1. oplag September 2020 Industriens Hus): </a:t>
            </a:r>
            <a:r>
              <a:rPr lang="da-DK" sz="1400" dirty="0">
                <a:latin typeface="Work Sans" pitchFamily="2" charset="0"/>
                <a:hlinkClick r:id="rId4"/>
              </a:rPr>
              <a:t>https://plast.dk/wp-content/uploads/2024/08/Plast-Teknologi_3udgave_sep2020.pdf</a:t>
            </a:r>
            <a:endParaRPr lang="da-DK" sz="1400" dirty="0">
              <a:latin typeface="Work Sans" pitchFamily="2" charset="0"/>
            </a:endParaRPr>
          </a:p>
        </p:txBody>
      </p:sp>
    </p:spTree>
    <p:extLst>
      <p:ext uri="{BB962C8B-B14F-4D97-AF65-F5344CB8AC3E}">
        <p14:creationId xmlns:p14="http://schemas.microsoft.com/office/powerpoint/2010/main" val="301825068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D6CB6-C6BD-2536-E7B0-46DAC5F65CF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3B04DDD-DADA-1914-27C1-5806D7F5FEFD}"/>
              </a:ext>
            </a:extLst>
          </p:cNvPr>
          <p:cNvSpPr>
            <a:spLocks noGrp="1"/>
          </p:cNvSpPr>
          <p:nvPr>
            <p:ph type="title"/>
          </p:nvPr>
        </p:nvSpPr>
        <p:spPr>
          <a:xfrm>
            <a:off x="695325" y="294791"/>
            <a:ext cx="11028290" cy="983209"/>
          </a:xfrm>
        </p:spPr>
        <p:txBody>
          <a:bodyPr/>
          <a:lstStyle/>
          <a:p>
            <a:r>
              <a:rPr lang="da-DK" dirty="0"/>
              <a:t>Introduktion til </a:t>
            </a:r>
            <a:r>
              <a:rPr lang="da-DK" dirty="0" err="1"/>
              <a:t>engineering</a:t>
            </a:r>
            <a:r>
              <a:rPr lang="da-DK" dirty="0"/>
              <a:t> designprocessen</a:t>
            </a:r>
          </a:p>
        </p:txBody>
      </p:sp>
      <p:sp>
        <p:nvSpPr>
          <p:cNvPr id="3" name="Pladsholder til indhold 2">
            <a:extLst>
              <a:ext uri="{FF2B5EF4-FFF2-40B4-BE49-F238E27FC236}">
                <a16:creationId xmlns:a16="http://schemas.microsoft.com/office/drawing/2014/main" id="{F414622B-18E4-021D-123E-DA6CCE3642B8}"/>
              </a:ext>
            </a:extLst>
          </p:cNvPr>
          <p:cNvSpPr>
            <a:spLocks noGrp="1"/>
          </p:cNvSpPr>
          <p:nvPr>
            <p:ph idx="1"/>
          </p:nvPr>
        </p:nvSpPr>
        <p:spPr>
          <a:xfrm>
            <a:off x="695325" y="1332000"/>
            <a:ext cx="10675952" cy="4248000"/>
          </a:xfrm>
        </p:spPr>
        <p:txBody>
          <a:bodyPr/>
          <a:lstStyle/>
          <a:p>
            <a:pPr marL="0" indent="0">
              <a:buNone/>
            </a:pPr>
            <a:r>
              <a:rPr lang="da-DK" sz="1800" i="1" dirty="0">
                <a:solidFill>
                  <a:srgbClr val="224B5A"/>
                </a:solidFill>
              </a:rPr>
              <a:t>Note til læreren: </a:t>
            </a:r>
          </a:p>
          <a:p>
            <a:pPr marL="0" indent="0">
              <a:buNone/>
            </a:pPr>
            <a:r>
              <a:rPr lang="da-DK" sz="1800" i="1" dirty="0">
                <a:solidFill>
                  <a:srgbClr val="224B5A"/>
                </a:solidFill>
              </a:rPr>
              <a:t>Brug PowerPoint-præsentationen ”Introduktion til </a:t>
            </a:r>
            <a:r>
              <a:rPr lang="da-DK" sz="1800" i="1" dirty="0" err="1">
                <a:solidFill>
                  <a:srgbClr val="224B5A"/>
                </a:solidFill>
              </a:rPr>
              <a:t>engineering</a:t>
            </a:r>
            <a:r>
              <a:rPr lang="da-DK" sz="1800" i="1" dirty="0">
                <a:solidFill>
                  <a:srgbClr val="224B5A"/>
                </a:solidFill>
              </a:rPr>
              <a:t> designprocessen” eller indsæt slides i denne PPT. Præsentationen downloades her:</a:t>
            </a:r>
          </a:p>
          <a:p>
            <a:pPr marL="0" indent="0">
              <a:buNone/>
            </a:pPr>
            <a:r>
              <a:rPr lang="da-DK" sz="1800" i="1" dirty="0">
                <a:solidFill>
                  <a:srgbClr val="224B5A"/>
                </a:solidFill>
                <a:hlinkClick r:id="rId3"/>
              </a:rPr>
              <a:t>https://engineerthefuture.dk/undervisning/engineering-i-gymnasiet/undervisningsmaterialer/engineering-forloeb/engineering-introduktion/</a:t>
            </a:r>
            <a:endParaRPr lang="da-DK" sz="1800" i="1" dirty="0">
              <a:solidFill>
                <a:srgbClr val="224B5A"/>
              </a:solidFill>
            </a:endParaRPr>
          </a:p>
          <a:p>
            <a:endParaRPr lang="da-DK" dirty="0"/>
          </a:p>
        </p:txBody>
      </p:sp>
    </p:spTree>
    <p:extLst>
      <p:ext uri="{BB962C8B-B14F-4D97-AF65-F5344CB8AC3E}">
        <p14:creationId xmlns:p14="http://schemas.microsoft.com/office/powerpoint/2010/main" val="405927849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172CB-E5A0-23A4-D082-4F8085C969B9}"/>
            </a:ext>
          </a:extLst>
        </p:cNvPr>
        <p:cNvGrpSpPr/>
        <p:nvPr/>
      </p:nvGrpSpPr>
      <p:grpSpPr>
        <a:xfrm>
          <a:off x="0" y="0"/>
          <a:ext cx="0" cy="0"/>
          <a:chOff x="0" y="0"/>
          <a:chExt cx="0" cy="0"/>
        </a:xfrm>
      </p:grpSpPr>
      <p:sp>
        <p:nvSpPr>
          <p:cNvPr id="7" name="Rektangel 6">
            <a:extLst>
              <a:ext uri="{FF2B5EF4-FFF2-40B4-BE49-F238E27FC236}">
                <a16:creationId xmlns:a16="http://schemas.microsoft.com/office/drawing/2014/main" id="{571D9DFD-B1F4-86F1-C633-0DF4B124F139}"/>
              </a:ext>
            </a:extLst>
          </p:cNvPr>
          <p:cNvSpPr/>
          <p:nvPr/>
        </p:nvSpPr>
        <p:spPr>
          <a:xfrm>
            <a:off x="5157042" y="1639097"/>
            <a:ext cx="6201453" cy="3431274"/>
          </a:xfrm>
          <a:prstGeom prst="rect">
            <a:avLst/>
          </a:prstGeom>
          <a:noFill/>
          <a:ln w="9525">
            <a:solidFill>
              <a:srgbClr val="224B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0DBB24F8-F234-0415-1DEA-4124DDCC9E85}"/>
              </a:ext>
            </a:extLst>
          </p:cNvPr>
          <p:cNvSpPr>
            <a:spLocks noGrp="1"/>
          </p:cNvSpPr>
          <p:nvPr>
            <p:ph type="title"/>
          </p:nvPr>
        </p:nvSpPr>
        <p:spPr>
          <a:xfrm>
            <a:off x="695325" y="294791"/>
            <a:ext cx="11028290" cy="983209"/>
          </a:xfrm>
        </p:spPr>
        <p:txBody>
          <a:bodyPr/>
          <a:lstStyle/>
          <a:p>
            <a:r>
              <a:rPr lang="en-US" dirty="0" err="1">
                <a:ea typeface="Calibri"/>
                <a:cs typeface="Calibri"/>
              </a:rPr>
              <a:t>Forskellige</a:t>
            </a:r>
            <a:r>
              <a:rPr lang="en-US" dirty="0">
                <a:ea typeface="Calibri"/>
                <a:cs typeface="Calibri"/>
              </a:rPr>
              <a:t> </a:t>
            </a:r>
            <a:r>
              <a:rPr lang="en-US" dirty="0" err="1">
                <a:ea typeface="Calibri"/>
                <a:cs typeface="Calibri"/>
              </a:rPr>
              <a:t>monomere</a:t>
            </a:r>
            <a:r>
              <a:rPr lang="en-US" dirty="0">
                <a:ea typeface="Calibri"/>
                <a:cs typeface="Calibri"/>
              </a:rPr>
              <a:t> </a:t>
            </a:r>
            <a:r>
              <a:rPr lang="en-US" dirty="0" err="1">
                <a:ea typeface="Calibri"/>
                <a:cs typeface="Calibri"/>
              </a:rPr>
              <a:t>forskellige</a:t>
            </a:r>
            <a:r>
              <a:rPr lang="en-US" dirty="0">
                <a:ea typeface="Calibri"/>
                <a:cs typeface="Calibri"/>
              </a:rPr>
              <a:t> </a:t>
            </a:r>
            <a:r>
              <a:rPr lang="en-US" dirty="0" err="1">
                <a:ea typeface="Calibri"/>
                <a:cs typeface="Calibri"/>
              </a:rPr>
              <a:t>egenskaber</a:t>
            </a:r>
            <a:r>
              <a:rPr lang="en-US" dirty="0">
                <a:ea typeface="Calibri"/>
                <a:cs typeface="Calibri"/>
              </a:rPr>
              <a:t> </a:t>
            </a:r>
            <a:endParaRPr lang="da-DK" dirty="0"/>
          </a:p>
        </p:txBody>
      </p:sp>
      <p:pic>
        <p:nvPicPr>
          <p:cNvPr id="5" name="Content Placeholder 3">
            <a:extLst>
              <a:ext uri="{FF2B5EF4-FFF2-40B4-BE49-F238E27FC236}">
                <a16:creationId xmlns:a16="http://schemas.microsoft.com/office/drawing/2014/main" id="{51C265F5-73C3-42C7-9B06-33F49293D24A}"/>
              </a:ext>
            </a:extLst>
          </p:cNvPr>
          <p:cNvPicPr>
            <a:picLocks noGrp="1" noChangeAspect="1"/>
          </p:cNvPicPr>
          <p:nvPr/>
        </p:nvPicPr>
        <p:blipFill>
          <a:blip r:embed="rId3"/>
          <a:srcRect l="6637"/>
          <a:stretch>
            <a:fillRect/>
          </a:stretch>
        </p:blipFill>
        <p:spPr>
          <a:xfrm>
            <a:off x="567073" y="1417739"/>
            <a:ext cx="4382033" cy="2730617"/>
          </a:xfrm>
          <a:prstGeom prst="rect">
            <a:avLst/>
          </a:prstGeom>
        </p:spPr>
      </p:pic>
      <p:sp>
        <p:nvSpPr>
          <p:cNvPr id="8" name="Tekstfelt 7">
            <a:extLst>
              <a:ext uri="{FF2B5EF4-FFF2-40B4-BE49-F238E27FC236}">
                <a16:creationId xmlns:a16="http://schemas.microsoft.com/office/drawing/2014/main" id="{F38763B1-5D8C-38C0-6C4C-494D1D9F932B}"/>
              </a:ext>
            </a:extLst>
          </p:cNvPr>
          <p:cNvSpPr txBox="1"/>
          <p:nvPr/>
        </p:nvSpPr>
        <p:spPr>
          <a:xfrm>
            <a:off x="567072" y="4395831"/>
            <a:ext cx="4382033" cy="738664"/>
          </a:xfrm>
          <a:prstGeom prst="rect">
            <a:avLst/>
          </a:prstGeom>
          <a:noFill/>
        </p:spPr>
        <p:txBody>
          <a:bodyPr wrap="square">
            <a:spAutoFit/>
          </a:bodyPr>
          <a:lstStyle/>
          <a:p>
            <a:r>
              <a:rPr lang="da-DK" sz="1400" dirty="0">
                <a:latin typeface="Work Sans" pitchFamily="2" charset="0"/>
              </a:rPr>
              <a:t>Figuren fra </a:t>
            </a:r>
            <a:r>
              <a:rPr lang="da-DK" sz="1400" dirty="0" err="1">
                <a:latin typeface="Work Sans" pitchFamily="2" charset="0"/>
              </a:rPr>
              <a:t>Biotech</a:t>
            </a:r>
            <a:r>
              <a:rPr lang="da-DK" sz="1400" dirty="0">
                <a:latin typeface="Work Sans" pitchFamily="2" charset="0"/>
              </a:rPr>
              <a:t> Academy. Den viste figur er </a:t>
            </a:r>
            <a:r>
              <a:rPr lang="da-DK" sz="1400" i="1" dirty="0">
                <a:latin typeface="Work Sans" pitchFamily="2" charset="0"/>
              </a:rPr>
              <a:t>Figur 10</a:t>
            </a:r>
            <a:r>
              <a:rPr lang="da-DK" sz="1400" dirty="0">
                <a:latin typeface="Work Sans" pitchFamily="2" charset="0"/>
              </a:rPr>
              <a:t> fra afsnittet</a:t>
            </a:r>
            <a:r>
              <a:rPr lang="da-DK" sz="1400" i="1" dirty="0">
                <a:latin typeface="Work Sans" pitchFamily="2" charset="0"/>
              </a:rPr>
              <a:t> </a:t>
            </a:r>
            <a:r>
              <a:rPr lang="da-DK" sz="1400" i="1" dirty="0">
                <a:latin typeface="Work Sans" pitchFamily="2" charset="0"/>
                <a:hlinkClick r:id="rId4"/>
              </a:rPr>
              <a:t>Strukturen af plastik</a:t>
            </a:r>
            <a:endParaRPr lang="da-DK" sz="1400" i="1" dirty="0">
              <a:latin typeface="Work Sans" pitchFamily="2" charset="0"/>
            </a:endParaRPr>
          </a:p>
          <a:p>
            <a:r>
              <a:rPr lang="da-DK" sz="1400" dirty="0">
                <a:latin typeface="Work Sans" pitchFamily="2" charset="0"/>
              </a:rPr>
              <a:t>fra forløbet </a:t>
            </a:r>
            <a:r>
              <a:rPr lang="da-DK" sz="1400" i="1" dirty="0">
                <a:latin typeface="Work Sans" pitchFamily="2" charset="0"/>
              </a:rPr>
              <a:t>Nedbrydning af plastik.</a:t>
            </a:r>
            <a:endParaRPr lang="da-DK" sz="1400" dirty="0">
              <a:latin typeface="Work Sans" pitchFamily="2" charset="0"/>
            </a:endParaRPr>
          </a:p>
        </p:txBody>
      </p:sp>
      <p:pic>
        <p:nvPicPr>
          <p:cNvPr id="12" name="Billede 11">
            <a:extLst>
              <a:ext uri="{FF2B5EF4-FFF2-40B4-BE49-F238E27FC236}">
                <a16:creationId xmlns:a16="http://schemas.microsoft.com/office/drawing/2014/main" id="{429A621C-63C1-7898-D0C5-B31057A52A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9607" y="1804672"/>
            <a:ext cx="5934209" cy="3100123"/>
          </a:xfrm>
          <a:prstGeom prst="rect">
            <a:avLst/>
          </a:prstGeom>
        </p:spPr>
      </p:pic>
      <p:sp>
        <p:nvSpPr>
          <p:cNvPr id="3" name="Tekstfelt 2">
            <a:extLst>
              <a:ext uri="{FF2B5EF4-FFF2-40B4-BE49-F238E27FC236}">
                <a16:creationId xmlns:a16="http://schemas.microsoft.com/office/drawing/2014/main" id="{887A4D3A-4598-4499-C598-F692F665D7BB}"/>
              </a:ext>
            </a:extLst>
          </p:cNvPr>
          <p:cNvSpPr txBox="1"/>
          <p:nvPr/>
        </p:nvSpPr>
        <p:spPr>
          <a:xfrm>
            <a:off x="5157042" y="5218903"/>
            <a:ext cx="5262495" cy="307777"/>
          </a:xfrm>
          <a:prstGeom prst="rect">
            <a:avLst/>
          </a:prstGeom>
          <a:noFill/>
        </p:spPr>
        <p:txBody>
          <a:bodyPr wrap="square" rtlCol="0">
            <a:spAutoFit/>
          </a:bodyPr>
          <a:lstStyle/>
          <a:p>
            <a:r>
              <a:rPr lang="da-DK" sz="1400" dirty="0">
                <a:latin typeface="Work Sans" pitchFamily="2" charset="0"/>
              </a:rPr>
              <a:t>Figur efter </a:t>
            </a:r>
            <a:r>
              <a:rPr lang="da-DK" sz="1400" dirty="0" err="1">
                <a:latin typeface="Work Sans" pitchFamily="2" charset="0"/>
                <a:hlinkClick r:id="rId6"/>
              </a:rPr>
              <a:t>Arwos</a:t>
            </a:r>
            <a:endParaRPr lang="da-DK" sz="1400" dirty="0">
              <a:latin typeface="Work Sans" pitchFamily="2" charset="0"/>
            </a:endParaRPr>
          </a:p>
        </p:txBody>
      </p:sp>
    </p:spTree>
    <p:extLst>
      <p:ext uri="{BB962C8B-B14F-4D97-AF65-F5344CB8AC3E}">
        <p14:creationId xmlns:p14="http://schemas.microsoft.com/office/powerpoint/2010/main" val="353616937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86EE4-0AD2-658A-053B-A5FDA4D7E47E}"/>
            </a:ext>
          </a:extLst>
        </p:cNvPr>
        <p:cNvGrpSpPr/>
        <p:nvPr/>
      </p:nvGrpSpPr>
      <p:grpSpPr>
        <a:xfrm>
          <a:off x="0" y="0"/>
          <a:ext cx="0" cy="0"/>
          <a:chOff x="0" y="0"/>
          <a:chExt cx="0" cy="0"/>
        </a:xfrm>
      </p:grpSpPr>
      <p:pic>
        <p:nvPicPr>
          <p:cNvPr id="9" name="Billede 8" descr="Et billede, der indeholder tekst, diagram, Font/skrifttype, linje/række&#10;&#10;AI-genereret indhold kan være ukorrekt.">
            <a:extLst>
              <a:ext uri="{FF2B5EF4-FFF2-40B4-BE49-F238E27FC236}">
                <a16:creationId xmlns:a16="http://schemas.microsoft.com/office/drawing/2014/main" id="{8807438D-4990-3E32-58FE-61E24AEC4A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1756" y="1655172"/>
            <a:ext cx="5351863" cy="3284012"/>
          </a:xfrm>
          <a:prstGeom prst="rect">
            <a:avLst/>
          </a:prstGeom>
        </p:spPr>
      </p:pic>
      <p:sp>
        <p:nvSpPr>
          <p:cNvPr id="2" name="Titel 1">
            <a:extLst>
              <a:ext uri="{FF2B5EF4-FFF2-40B4-BE49-F238E27FC236}">
                <a16:creationId xmlns:a16="http://schemas.microsoft.com/office/drawing/2014/main" id="{0E50BA56-542C-F737-0CBD-A22E849F3931}"/>
              </a:ext>
            </a:extLst>
          </p:cNvPr>
          <p:cNvSpPr>
            <a:spLocks noGrp="1"/>
          </p:cNvSpPr>
          <p:nvPr>
            <p:ph type="title"/>
          </p:nvPr>
        </p:nvSpPr>
        <p:spPr>
          <a:xfrm>
            <a:off x="695325" y="294791"/>
            <a:ext cx="11028290" cy="983209"/>
          </a:xfrm>
        </p:spPr>
        <p:txBody>
          <a:bodyPr/>
          <a:lstStyle/>
          <a:p>
            <a:r>
              <a:rPr lang="en-US" dirty="0" err="1">
                <a:ea typeface="Calibri"/>
                <a:cs typeface="Calibri"/>
              </a:rPr>
              <a:t>Struktur</a:t>
            </a:r>
            <a:r>
              <a:rPr lang="en-US" dirty="0">
                <a:ea typeface="Calibri"/>
                <a:cs typeface="Calibri"/>
              </a:rPr>
              <a:t> </a:t>
            </a:r>
            <a:r>
              <a:rPr lang="en-US" dirty="0" err="1">
                <a:ea typeface="Calibri"/>
                <a:cs typeface="Calibri"/>
              </a:rPr>
              <a:t>har</a:t>
            </a:r>
            <a:r>
              <a:rPr lang="en-US" dirty="0">
                <a:ea typeface="Calibri"/>
                <a:cs typeface="Calibri"/>
              </a:rPr>
              <a:t> </a:t>
            </a:r>
            <a:r>
              <a:rPr lang="en-US" dirty="0" err="1">
                <a:ea typeface="Calibri"/>
                <a:cs typeface="Calibri"/>
              </a:rPr>
              <a:t>betydning</a:t>
            </a:r>
            <a:endParaRPr lang="da-DK" dirty="0"/>
          </a:p>
        </p:txBody>
      </p:sp>
      <p:sp>
        <p:nvSpPr>
          <p:cNvPr id="4" name="Tekstfelt 3">
            <a:extLst>
              <a:ext uri="{FF2B5EF4-FFF2-40B4-BE49-F238E27FC236}">
                <a16:creationId xmlns:a16="http://schemas.microsoft.com/office/drawing/2014/main" id="{14F965F0-D6A9-CD74-C424-E57023A8EE73}"/>
              </a:ext>
            </a:extLst>
          </p:cNvPr>
          <p:cNvSpPr txBox="1"/>
          <p:nvPr/>
        </p:nvSpPr>
        <p:spPr>
          <a:xfrm>
            <a:off x="653292" y="1320915"/>
            <a:ext cx="3822627" cy="2539157"/>
          </a:xfrm>
          <a:prstGeom prst="rect">
            <a:avLst/>
          </a:prstGeom>
          <a:noFill/>
        </p:spPr>
        <p:txBody>
          <a:bodyPr wrap="square">
            <a:spAutoFit/>
          </a:bodyPr>
          <a:lstStyle/>
          <a:p>
            <a:pPr>
              <a:spcAft>
                <a:spcPts val="600"/>
              </a:spcAft>
            </a:pPr>
            <a:r>
              <a:rPr lang="en-US" dirty="0" err="1">
                <a:latin typeface="Work Sans" pitchFamily="2" charset="0"/>
                <a:ea typeface="Calibri"/>
                <a:cs typeface="Calibri"/>
              </a:rPr>
              <a:t>Krystalinske</a:t>
            </a:r>
            <a:r>
              <a:rPr lang="en-US" dirty="0">
                <a:latin typeface="Work Sans" pitchFamily="2" charset="0"/>
                <a:ea typeface="Calibri"/>
                <a:cs typeface="Calibri"/>
              </a:rPr>
              <a:t> </a:t>
            </a:r>
            <a:r>
              <a:rPr lang="en-US" dirty="0" err="1">
                <a:latin typeface="Work Sans" pitchFamily="2" charset="0"/>
                <a:ea typeface="Calibri"/>
                <a:cs typeface="Calibri"/>
              </a:rPr>
              <a:t>og</a:t>
            </a:r>
            <a:r>
              <a:rPr lang="en-US" dirty="0">
                <a:latin typeface="Work Sans" pitchFamily="2" charset="0"/>
                <a:ea typeface="Calibri"/>
                <a:cs typeface="Calibri"/>
              </a:rPr>
              <a:t> </a:t>
            </a:r>
            <a:r>
              <a:rPr lang="en-US" dirty="0" err="1">
                <a:latin typeface="Work Sans" pitchFamily="2" charset="0"/>
                <a:ea typeface="Calibri"/>
                <a:cs typeface="Calibri"/>
              </a:rPr>
              <a:t>amorfe</a:t>
            </a:r>
            <a:r>
              <a:rPr lang="en-US" dirty="0">
                <a:latin typeface="Work Sans" pitchFamily="2" charset="0"/>
                <a:ea typeface="Calibri"/>
                <a:cs typeface="Calibri"/>
              </a:rPr>
              <a:t> </a:t>
            </a:r>
            <a:r>
              <a:rPr lang="en-US" dirty="0" err="1">
                <a:latin typeface="Work Sans" pitchFamily="2" charset="0"/>
                <a:ea typeface="Calibri"/>
                <a:cs typeface="Calibri"/>
              </a:rPr>
              <a:t>strukturer</a:t>
            </a:r>
            <a:r>
              <a:rPr lang="en-US" dirty="0">
                <a:latin typeface="Work Sans" pitchFamily="2" charset="0"/>
                <a:ea typeface="Calibri"/>
                <a:cs typeface="Calibri"/>
              </a:rPr>
              <a:t>.</a:t>
            </a:r>
          </a:p>
          <a:p>
            <a:pPr marL="216000" lvl="1" indent="-216000">
              <a:spcAft>
                <a:spcPts val="600"/>
              </a:spcAft>
              <a:buFont typeface="Arial" panose="020B0604020202020204" pitchFamily="34" charset="0"/>
              <a:buChar char="•"/>
            </a:pPr>
            <a:r>
              <a:rPr lang="en-US" dirty="0">
                <a:latin typeface="Work Sans" pitchFamily="2" charset="0"/>
                <a:ea typeface="Calibri"/>
                <a:cs typeface="Calibri"/>
              </a:rPr>
              <a:t>Korte </a:t>
            </a:r>
            <a:r>
              <a:rPr lang="en-US" dirty="0" err="1">
                <a:latin typeface="Work Sans" pitchFamily="2" charset="0"/>
                <a:ea typeface="Calibri"/>
                <a:cs typeface="Calibri"/>
              </a:rPr>
              <a:t>kæder</a:t>
            </a:r>
            <a:r>
              <a:rPr lang="en-US" dirty="0">
                <a:latin typeface="Work Sans" pitchFamily="2" charset="0"/>
                <a:ea typeface="Calibri"/>
                <a:cs typeface="Calibri"/>
              </a:rPr>
              <a:t> </a:t>
            </a:r>
            <a:r>
              <a:rPr lang="en-US" dirty="0" err="1">
                <a:latin typeface="Work Sans" pitchFamily="2" charset="0"/>
                <a:ea typeface="Calibri"/>
                <a:cs typeface="Calibri"/>
              </a:rPr>
              <a:t>danner</a:t>
            </a:r>
            <a:r>
              <a:rPr lang="en-US" dirty="0">
                <a:latin typeface="Work Sans" pitchFamily="2" charset="0"/>
                <a:ea typeface="Calibri"/>
                <a:cs typeface="Calibri"/>
              </a:rPr>
              <a:t> </a:t>
            </a:r>
            <a:r>
              <a:rPr lang="en-US" dirty="0" err="1">
                <a:latin typeface="Work Sans" pitchFamily="2" charset="0"/>
                <a:ea typeface="Calibri"/>
                <a:cs typeface="Calibri"/>
              </a:rPr>
              <a:t>lettere</a:t>
            </a:r>
            <a:r>
              <a:rPr lang="en-US" dirty="0">
                <a:latin typeface="Work Sans" pitchFamily="2" charset="0"/>
                <a:ea typeface="Calibri"/>
                <a:cs typeface="Calibri"/>
              </a:rPr>
              <a:t> </a:t>
            </a:r>
            <a:r>
              <a:rPr lang="en-US" dirty="0" err="1">
                <a:latin typeface="Work Sans" pitchFamily="2" charset="0"/>
                <a:ea typeface="Calibri"/>
                <a:cs typeface="Calibri"/>
              </a:rPr>
              <a:t>krystallinske</a:t>
            </a:r>
            <a:r>
              <a:rPr lang="en-US" dirty="0">
                <a:latin typeface="Work Sans" pitchFamily="2" charset="0"/>
                <a:ea typeface="Calibri"/>
                <a:cs typeface="Calibri"/>
              </a:rPr>
              <a:t> </a:t>
            </a:r>
            <a:r>
              <a:rPr lang="en-US" dirty="0" err="1">
                <a:latin typeface="Work Sans" pitchFamily="2" charset="0"/>
                <a:ea typeface="Calibri"/>
                <a:cs typeface="Calibri"/>
              </a:rPr>
              <a:t>strukturer</a:t>
            </a:r>
            <a:r>
              <a:rPr lang="en-US" dirty="0">
                <a:latin typeface="Work Sans" pitchFamily="2" charset="0"/>
                <a:ea typeface="Calibri"/>
                <a:cs typeface="Calibri"/>
              </a:rPr>
              <a:t>.</a:t>
            </a:r>
          </a:p>
          <a:p>
            <a:pPr marL="216000" lvl="1" indent="-216000">
              <a:spcAft>
                <a:spcPts val="600"/>
              </a:spcAft>
              <a:buFont typeface="Arial" panose="020B0604020202020204" pitchFamily="34" charset="0"/>
              <a:buChar char="•"/>
            </a:pPr>
            <a:r>
              <a:rPr lang="en-US" dirty="0" err="1">
                <a:latin typeface="Work Sans" pitchFamily="2" charset="0"/>
                <a:ea typeface="Calibri"/>
                <a:cs typeface="Calibri"/>
              </a:rPr>
              <a:t>Uforgrenede</a:t>
            </a:r>
            <a:r>
              <a:rPr lang="en-US" dirty="0">
                <a:latin typeface="Work Sans" pitchFamily="2" charset="0"/>
                <a:ea typeface="Calibri"/>
                <a:cs typeface="Calibri"/>
              </a:rPr>
              <a:t> </a:t>
            </a:r>
            <a:r>
              <a:rPr lang="en-US" dirty="0" err="1">
                <a:latin typeface="Work Sans" pitchFamily="2" charset="0"/>
                <a:ea typeface="Calibri"/>
                <a:cs typeface="Calibri"/>
              </a:rPr>
              <a:t>danner</a:t>
            </a:r>
            <a:r>
              <a:rPr lang="en-US" dirty="0">
                <a:latin typeface="Work Sans" pitchFamily="2" charset="0"/>
                <a:ea typeface="Calibri"/>
                <a:cs typeface="Calibri"/>
              </a:rPr>
              <a:t> </a:t>
            </a:r>
            <a:r>
              <a:rPr lang="en-US" dirty="0" err="1">
                <a:latin typeface="Work Sans" pitchFamily="2" charset="0"/>
                <a:ea typeface="Calibri"/>
                <a:cs typeface="Calibri"/>
              </a:rPr>
              <a:t>lettere</a:t>
            </a:r>
            <a:r>
              <a:rPr lang="en-US" dirty="0">
                <a:latin typeface="Work Sans" pitchFamily="2" charset="0"/>
                <a:ea typeface="Calibri"/>
                <a:cs typeface="Calibri"/>
              </a:rPr>
              <a:t> </a:t>
            </a:r>
            <a:r>
              <a:rPr lang="en-US" dirty="0" err="1">
                <a:latin typeface="Work Sans" pitchFamily="2" charset="0"/>
                <a:ea typeface="Calibri"/>
                <a:cs typeface="Calibri"/>
              </a:rPr>
              <a:t>krystallinske</a:t>
            </a:r>
            <a:r>
              <a:rPr lang="en-US" dirty="0">
                <a:latin typeface="Work Sans" pitchFamily="2" charset="0"/>
                <a:ea typeface="Calibri"/>
                <a:cs typeface="Calibri"/>
              </a:rPr>
              <a:t> </a:t>
            </a:r>
            <a:r>
              <a:rPr lang="en-US" dirty="0" err="1">
                <a:latin typeface="Work Sans" pitchFamily="2" charset="0"/>
                <a:ea typeface="Calibri"/>
                <a:cs typeface="Calibri"/>
              </a:rPr>
              <a:t>strukturer</a:t>
            </a:r>
            <a:r>
              <a:rPr lang="en-US" dirty="0">
                <a:latin typeface="Work Sans" pitchFamily="2" charset="0"/>
                <a:ea typeface="Calibri"/>
                <a:cs typeface="Calibri"/>
              </a:rPr>
              <a:t>.</a:t>
            </a:r>
          </a:p>
          <a:p>
            <a:pPr marL="216000" lvl="1" indent="-216000">
              <a:spcAft>
                <a:spcPts val="600"/>
              </a:spcAft>
              <a:buFont typeface="Arial" panose="020B0604020202020204" pitchFamily="34" charset="0"/>
              <a:buChar char="•"/>
            </a:pPr>
            <a:r>
              <a:rPr lang="en-US" dirty="0" err="1">
                <a:latin typeface="Work Sans" pitchFamily="2" charset="0"/>
                <a:ea typeface="Calibri"/>
                <a:cs typeface="Calibri"/>
              </a:rPr>
              <a:t>Krystallinske</a:t>
            </a:r>
            <a:r>
              <a:rPr lang="en-US" dirty="0">
                <a:latin typeface="Work Sans" pitchFamily="2" charset="0"/>
                <a:ea typeface="Calibri"/>
                <a:cs typeface="Calibri"/>
              </a:rPr>
              <a:t> </a:t>
            </a:r>
            <a:r>
              <a:rPr lang="en-US" dirty="0" err="1">
                <a:latin typeface="Work Sans" pitchFamily="2" charset="0"/>
                <a:ea typeface="Calibri"/>
                <a:cs typeface="Calibri"/>
              </a:rPr>
              <a:t>strukturer</a:t>
            </a:r>
            <a:r>
              <a:rPr lang="en-US" dirty="0">
                <a:latin typeface="Work Sans" pitchFamily="2" charset="0"/>
                <a:ea typeface="Calibri"/>
                <a:cs typeface="Calibri"/>
              </a:rPr>
              <a:t> er </a:t>
            </a:r>
            <a:r>
              <a:rPr lang="en-US" dirty="0" err="1">
                <a:latin typeface="Work Sans" pitchFamily="2" charset="0"/>
                <a:ea typeface="Calibri"/>
                <a:cs typeface="Calibri"/>
              </a:rPr>
              <a:t>hårde</a:t>
            </a:r>
            <a:r>
              <a:rPr lang="en-US" dirty="0">
                <a:latin typeface="Work Sans" pitchFamily="2" charset="0"/>
                <a:ea typeface="Calibri"/>
                <a:cs typeface="Calibri"/>
              </a:rPr>
              <a:t> og </a:t>
            </a:r>
            <a:r>
              <a:rPr lang="en-US" dirty="0" err="1">
                <a:latin typeface="Work Sans" pitchFamily="2" charset="0"/>
                <a:ea typeface="Calibri"/>
                <a:cs typeface="Calibri"/>
              </a:rPr>
              <a:t>uelastiske</a:t>
            </a:r>
            <a:r>
              <a:rPr lang="en-US" dirty="0">
                <a:latin typeface="Work Sans" pitchFamily="2" charset="0"/>
                <a:ea typeface="Calibri"/>
                <a:cs typeface="Calibri"/>
              </a:rPr>
              <a:t>.</a:t>
            </a:r>
          </a:p>
        </p:txBody>
      </p:sp>
      <p:pic>
        <p:nvPicPr>
          <p:cNvPr id="7" name="Picture 3">
            <a:extLst>
              <a:ext uri="{FF2B5EF4-FFF2-40B4-BE49-F238E27FC236}">
                <a16:creationId xmlns:a16="http://schemas.microsoft.com/office/drawing/2014/main" id="{97599795-B4D7-5C85-33B6-406591D4977E}"/>
              </a:ext>
            </a:extLst>
          </p:cNvPr>
          <p:cNvPicPr>
            <a:picLocks noChangeAspect="1"/>
          </p:cNvPicPr>
          <p:nvPr/>
        </p:nvPicPr>
        <p:blipFill>
          <a:blip r:embed="rId5"/>
          <a:stretch>
            <a:fillRect/>
          </a:stretch>
        </p:blipFill>
        <p:spPr>
          <a:xfrm>
            <a:off x="4526077" y="1410269"/>
            <a:ext cx="1733550" cy="3105150"/>
          </a:xfrm>
          <a:prstGeom prst="rect">
            <a:avLst/>
          </a:prstGeom>
        </p:spPr>
      </p:pic>
      <p:sp>
        <p:nvSpPr>
          <p:cNvPr id="5" name="Tekstfelt 4">
            <a:extLst>
              <a:ext uri="{FF2B5EF4-FFF2-40B4-BE49-F238E27FC236}">
                <a16:creationId xmlns:a16="http://schemas.microsoft.com/office/drawing/2014/main" id="{467D453B-20F9-8463-7118-F3251852CDA2}"/>
              </a:ext>
            </a:extLst>
          </p:cNvPr>
          <p:cNvSpPr txBox="1"/>
          <p:nvPr/>
        </p:nvSpPr>
        <p:spPr>
          <a:xfrm>
            <a:off x="4475919" y="4730039"/>
            <a:ext cx="2148583" cy="1169551"/>
          </a:xfrm>
          <a:prstGeom prst="rect">
            <a:avLst/>
          </a:prstGeom>
          <a:noFill/>
        </p:spPr>
        <p:txBody>
          <a:bodyPr wrap="square">
            <a:spAutoFit/>
          </a:bodyPr>
          <a:lstStyle/>
          <a:p>
            <a:r>
              <a:rPr lang="da-DK" sz="1400" dirty="0">
                <a:latin typeface="Work Sans" pitchFamily="2" charset="0"/>
              </a:rPr>
              <a:t>Kilde: Plastindustrien: </a:t>
            </a:r>
            <a:r>
              <a:rPr lang="da-DK" sz="1400" dirty="0" err="1">
                <a:latin typeface="Work Sans" pitchFamily="2" charset="0"/>
                <a:hlinkClick r:id="rId6"/>
              </a:rPr>
              <a:t>PlastTeknologi</a:t>
            </a:r>
            <a:r>
              <a:rPr lang="da-DK" sz="1400" dirty="0">
                <a:latin typeface="Work Sans" pitchFamily="2" charset="0"/>
              </a:rPr>
              <a:t> </a:t>
            </a:r>
          </a:p>
          <a:p>
            <a:r>
              <a:rPr lang="da-DK" sz="1400" dirty="0">
                <a:latin typeface="Work Sans" pitchFamily="2" charset="0"/>
              </a:rPr>
              <a:t>(3. udgave, 1. oplag September 2020 Industriens Hus.</a:t>
            </a:r>
          </a:p>
        </p:txBody>
      </p:sp>
      <p:sp>
        <p:nvSpPr>
          <p:cNvPr id="3" name="Tekstfelt 2">
            <a:extLst>
              <a:ext uri="{FF2B5EF4-FFF2-40B4-BE49-F238E27FC236}">
                <a16:creationId xmlns:a16="http://schemas.microsoft.com/office/drawing/2014/main" id="{0C0EDF64-5375-9A80-8C63-7FF90717F68A}"/>
              </a:ext>
            </a:extLst>
          </p:cNvPr>
          <p:cNvSpPr txBox="1"/>
          <p:nvPr/>
        </p:nvSpPr>
        <p:spPr>
          <a:xfrm>
            <a:off x="7786991" y="5092995"/>
            <a:ext cx="4283524" cy="738664"/>
          </a:xfrm>
          <a:prstGeom prst="rect">
            <a:avLst/>
          </a:prstGeom>
          <a:noFill/>
        </p:spPr>
        <p:txBody>
          <a:bodyPr wrap="square" rtlCol="0">
            <a:spAutoFit/>
          </a:bodyPr>
          <a:lstStyle/>
          <a:p>
            <a:r>
              <a:rPr lang="da-DK" sz="1400" dirty="0">
                <a:latin typeface="Work Sans" pitchFamily="2" charset="0"/>
              </a:rPr>
              <a:t>Skematisk fremstilling af forskellige molekylformer hos polymerer. </a:t>
            </a:r>
          </a:p>
          <a:p>
            <a:r>
              <a:rPr lang="da-DK" sz="1400" dirty="0">
                <a:latin typeface="Work Sans" pitchFamily="2" charset="0"/>
              </a:rPr>
              <a:t>Figur efter </a:t>
            </a:r>
            <a:r>
              <a:rPr lang="da-DK" sz="1400" dirty="0" err="1">
                <a:latin typeface="Work Sans" pitchFamily="2" charset="0"/>
              </a:rPr>
              <a:t>Vraag</a:t>
            </a:r>
            <a:r>
              <a:rPr lang="da-DK" sz="1400" dirty="0">
                <a:latin typeface="Work Sans" pitchFamily="2" charset="0"/>
              </a:rPr>
              <a:t> &amp; </a:t>
            </a:r>
            <a:r>
              <a:rPr lang="da-DK" sz="1400" dirty="0" err="1">
                <a:latin typeface="Work Sans" pitchFamily="2" charset="0"/>
              </a:rPr>
              <a:t>Aanbod</a:t>
            </a:r>
            <a:r>
              <a:rPr lang="da-DK" sz="1400" dirty="0">
                <a:latin typeface="Work Sans" pitchFamily="2" charset="0"/>
              </a:rPr>
              <a:t>: </a:t>
            </a:r>
            <a:r>
              <a:rPr lang="da-DK" sz="1400" dirty="0">
                <a:latin typeface="Work Sans" pitchFamily="2" charset="0"/>
                <a:hlinkClick r:id="rId7"/>
              </a:rPr>
              <a:t>Hvad er LLDPE?</a:t>
            </a:r>
            <a:endParaRPr lang="da-DK" sz="1400" dirty="0">
              <a:latin typeface="Work Sans" pitchFamily="2" charset="0"/>
            </a:endParaRPr>
          </a:p>
        </p:txBody>
      </p:sp>
    </p:spTree>
    <p:extLst>
      <p:ext uri="{BB962C8B-B14F-4D97-AF65-F5344CB8AC3E}">
        <p14:creationId xmlns:p14="http://schemas.microsoft.com/office/powerpoint/2010/main" val="1443982695"/>
      </p:ext>
    </p:extLst>
  </p:cSld>
  <p:clrMapOvr>
    <a:masterClrMapping/>
  </p:clrMapOvr>
  <p:transition>
    <p:fade/>
  </p:transition>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E1757-66D6-867A-6C37-F33510544B79}"/>
            </a:ext>
          </a:extLst>
        </p:cNvPr>
        <p:cNvGrpSpPr/>
        <p:nvPr/>
      </p:nvGrpSpPr>
      <p:grpSpPr>
        <a:xfrm>
          <a:off x="0" y="0"/>
          <a:ext cx="0" cy="0"/>
          <a:chOff x="0" y="0"/>
          <a:chExt cx="0" cy="0"/>
        </a:xfrm>
      </p:grpSpPr>
      <p:pic>
        <p:nvPicPr>
          <p:cNvPr id="7" name="Billede 6" descr="Et billede, der indeholder tekst, skærmbillede, linje/række, Font/skrifttype&#10;&#10;AI-genereret indhold kan være ukorrekt.">
            <a:extLst>
              <a:ext uri="{FF2B5EF4-FFF2-40B4-BE49-F238E27FC236}">
                <a16:creationId xmlns:a16="http://schemas.microsoft.com/office/drawing/2014/main" id="{E94D92F7-6BB6-AF17-7952-B7B3CB3EFF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2575" y="1420304"/>
            <a:ext cx="4900436" cy="3689618"/>
          </a:xfrm>
          <a:prstGeom prst="rect">
            <a:avLst/>
          </a:prstGeom>
        </p:spPr>
      </p:pic>
      <p:sp>
        <p:nvSpPr>
          <p:cNvPr id="2" name="Titel 1">
            <a:extLst>
              <a:ext uri="{FF2B5EF4-FFF2-40B4-BE49-F238E27FC236}">
                <a16:creationId xmlns:a16="http://schemas.microsoft.com/office/drawing/2014/main" id="{0397BD7A-A10D-0C57-D56A-A592783A52F7}"/>
              </a:ext>
            </a:extLst>
          </p:cNvPr>
          <p:cNvSpPr>
            <a:spLocks noGrp="1"/>
          </p:cNvSpPr>
          <p:nvPr>
            <p:ph type="title"/>
          </p:nvPr>
        </p:nvSpPr>
        <p:spPr>
          <a:xfrm>
            <a:off x="695325" y="294791"/>
            <a:ext cx="11028290" cy="983209"/>
          </a:xfrm>
        </p:spPr>
        <p:txBody>
          <a:bodyPr/>
          <a:lstStyle/>
          <a:p>
            <a:r>
              <a:rPr lang="en-US" dirty="0" err="1">
                <a:ea typeface="Calibri"/>
                <a:cs typeface="Calibri"/>
              </a:rPr>
              <a:t>Kædelængde</a:t>
            </a:r>
            <a:r>
              <a:rPr lang="en-US" dirty="0">
                <a:ea typeface="Calibri"/>
                <a:cs typeface="Calibri"/>
              </a:rPr>
              <a:t>/</a:t>
            </a:r>
            <a:r>
              <a:rPr lang="en-US" dirty="0" err="1">
                <a:ea typeface="Calibri"/>
                <a:cs typeface="Calibri"/>
              </a:rPr>
              <a:t>molekylmasse</a:t>
            </a:r>
            <a:endParaRPr lang="da-DK" dirty="0"/>
          </a:p>
        </p:txBody>
      </p:sp>
      <p:sp>
        <p:nvSpPr>
          <p:cNvPr id="4" name="Tekstfelt 3">
            <a:extLst>
              <a:ext uri="{FF2B5EF4-FFF2-40B4-BE49-F238E27FC236}">
                <a16:creationId xmlns:a16="http://schemas.microsoft.com/office/drawing/2014/main" id="{6835051F-D141-9327-0485-2AF21653C653}"/>
              </a:ext>
            </a:extLst>
          </p:cNvPr>
          <p:cNvSpPr txBox="1"/>
          <p:nvPr/>
        </p:nvSpPr>
        <p:spPr>
          <a:xfrm>
            <a:off x="628126" y="1476354"/>
            <a:ext cx="6709094" cy="723275"/>
          </a:xfrm>
          <a:prstGeom prst="rect">
            <a:avLst/>
          </a:prstGeom>
          <a:noFill/>
        </p:spPr>
        <p:txBody>
          <a:bodyPr wrap="square">
            <a:spAutoFit/>
          </a:bodyPr>
          <a:lstStyle/>
          <a:p>
            <a:pPr marL="216000" indent="-216000">
              <a:spcAft>
                <a:spcPts val="600"/>
              </a:spcAft>
              <a:buFont typeface="Arial" panose="020B0604020202020204" pitchFamily="34" charset="0"/>
              <a:buChar char="•"/>
            </a:pPr>
            <a:r>
              <a:rPr lang="en-US" dirty="0">
                <a:latin typeface="Work Sans" pitchFamily="2" charset="0"/>
                <a:ea typeface="Calibri"/>
                <a:cs typeface="Calibri"/>
              </a:rPr>
              <a:t>Ikke alle er </a:t>
            </a:r>
            <a:r>
              <a:rPr lang="en-US" dirty="0" err="1">
                <a:latin typeface="Work Sans" pitchFamily="2" charset="0"/>
                <a:ea typeface="Calibri"/>
                <a:cs typeface="Calibri"/>
              </a:rPr>
              <a:t>lige</a:t>
            </a:r>
            <a:r>
              <a:rPr lang="en-US" dirty="0">
                <a:latin typeface="Work Sans" pitchFamily="2" charset="0"/>
                <a:ea typeface="Calibri"/>
                <a:cs typeface="Calibri"/>
              </a:rPr>
              <a:t> </a:t>
            </a:r>
            <a:r>
              <a:rPr lang="en-US" dirty="0" err="1">
                <a:latin typeface="Work Sans" pitchFamily="2" charset="0"/>
                <a:ea typeface="Calibri"/>
                <a:cs typeface="Calibri"/>
              </a:rPr>
              <a:t>lange</a:t>
            </a:r>
            <a:endParaRPr lang="en-US" dirty="0">
              <a:latin typeface="Work Sans" pitchFamily="2" charset="0"/>
              <a:ea typeface="Calibri"/>
              <a:cs typeface="Calibri"/>
            </a:endParaRPr>
          </a:p>
          <a:p>
            <a:pPr marL="216000" indent="-216000">
              <a:buFont typeface="Arial" panose="020B0604020202020204" pitchFamily="34" charset="0"/>
              <a:buChar char="•"/>
            </a:pPr>
            <a:r>
              <a:rPr lang="en-US" dirty="0" err="1">
                <a:latin typeface="Work Sans" pitchFamily="2" charset="0"/>
                <a:ea typeface="Calibri"/>
                <a:cs typeface="Calibri"/>
              </a:rPr>
              <a:t>Nedbrydes</a:t>
            </a:r>
            <a:r>
              <a:rPr lang="en-US" dirty="0">
                <a:latin typeface="Work Sans" pitchFamily="2" charset="0"/>
                <a:ea typeface="Calibri"/>
                <a:cs typeface="Calibri"/>
              </a:rPr>
              <a:t> </a:t>
            </a:r>
            <a:r>
              <a:rPr lang="en-US" dirty="0" err="1">
                <a:latin typeface="Work Sans" pitchFamily="2" charset="0"/>
                <a:ea typeface="Calibri"/>
                <a:cs typeface="Calibri"/>
              </a:rPr>
              <a:t>ved</a:t>
            </a:r>
            <a:r>
              <a:rPr lang="en-US" dirty="0">
                <a:latin typeface="Work Sans" pitchFamily="2" charset="0"/>
                <a:ea typeface="Calibri"/>
                <a:cs typeface="Calibri"/>
              </a:rPr>
              <a:t> </a:t>
            </a:r>
            <a:r>
              <a:rPr lang="en-US" dirty="0" err="1">
                <a:latin typeface="Work Sans" pitchFamily="2" charset="0"/>
                <a:ea typeface="Calibri"/>
                <a:cs typeface="Calibri"/>
              </a:rPr>
              <a:t>genanvendelse</a:t>
            </a:r>
            <a:endParaRPr lang="en-US" dirty="0">
              <a:latin typeface="Work Sans" pitchFamily="2" charset="0"/>
              <a:ea typeface="Calibri"/>
              <a:cs typeface="Calibri"/>
            </a:endParaRPr>
          </a:p>
        </p:txBody>
      </p:sp>
      <p:sp>
        <p:nvSpPr>
          <p:cNvPr id="6" name="Tekstfelt 5">
            <a:extLst>
              <a:ext uri="{FF2B5EF4-FFF2-40B4-BE49-F238E27FC236}">
                <a16:creationId xmlns:a16="http://schemas.microsoft.com/office/drawing/2014/main" id="{73B3D549-1756-349B-F737-B96CCBF7ACA2}"/>
              </a:ext>
            </a:extLst>
          </p:cNvPr>
          <p:cNvSpPr txBox="1"/>
          <p:nvPr/>
        </p:nvSpPr>
        <p:spPr>
          <a:xfrm>
            <a:off x="4600312" y="5252227"/>
            <a:ext cx="6709094" cy="523220"/>
          </a:xfrm>
          <a:prstGeom prst="rect">
            <a:avLst/>
          </a:prstGeom>
          <a:noFill/>
        </p:spPr>
        <p:txBody>
          <a:bodyPr wrap="square">
            <a:spAutoFit/>
          </a:bodyPr>
          <a:lstStyle/>
          <a:p>
            <a:r>
              <a:rPr lang="da-DK" sz="1400" dirty="0">
                <a:latin typeface="Work Sans" pitchFamily="2" charset="0"/>
              </a:rPr>
              <a:t>Kilde: Plastindustrien: </a:t>
            </a:r>
            <a:r>
              <a:rPr lang="da-DK" sz="1400" dirty="0" err="1">
                <a:latin typeface="Work Sans" pitchFamily="2" charset="0"/>
                <a:hlinkClick r:id="rId4"/>
              </a:rPr>
              <a:t>PlastTeknologi</a:t>
            </a:r>
            <a:r>
              <a:rPr lang="da-DK" sz="1400" dirty="0">
                <a:latin typeface="Work Sans" pitchFamily="2" charset="0"/>
                <a:hlinkClick r:id="rId4"/>
              </a:rPr>
              <a:t> </a:t>
            </a:r>
            <a:endParaRPr lang="da-DK" sz="1400" dirty="0">
              <a:latin typeface="Work Sans" pitchFamily="2" charset="0"/>
            </a:endParaRPr>
          </a:p>
          <a:p>
            <a:r>
              <a:rPr lang="da-DK" sz="1400" dirty="0">
                <a:latin typeface="Work Sans" pitchFamily="2" charset="0"/>
              </a:rPr>
              <a:t>(3. udgave, 1. oplag September 2020 Industriens Hus).</a:t>
            </a:r>
          </a:p>
        </p:txBody>
      </p:sp>
    </p:spTree>
    <p:extLst>
      <p:ext uri="{BB962C8B-B14F-4D97-AF65-F5344CB8AC3E}">
        <p14:creationId xmlns:p14="http://schemas.microsoft.com/office/powerpoint/2010/main" val="150117873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99899-6FD1-41F8-076C-29F32738767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990853D-A064-894C-893C-7642E807C50E}"/>
              </a:ext>
            </a:extLst>
          </p:cNvPr>
          <p:cNvSpPr>
            <a:spLocks noGrp="1"/>
          </p:cNvSpPr>
          <p:nvPr>
            <p:ph type="title"/>
          </p:nvPr>
        </p:nvSpPr>
        <p:spPr>
          <a:xfrm>
            <a:off x="695325" y="294791"/>
            <a:ext cx="11028290" cy="983209"/>
          </a:xfrm>
        </p:spPr>
        <p:txBody>
          <a:bodyPr/>
          <a:lstStyle/>
          <a:p>
            <a:r>
              <a:rPr lang="da-DK" dirty="0"/>
              <a:t>Genopfriskning af case</a:t>
            </a:r>
          </a:p>
        </p:txBody>
      </p:sp>
      <p:sp>
        <p:nvSpPr>
          <p:cNvPr id="4" name="Tekstfelt 3">
            <a:extLst>
              <a:ext uri="{FF2B5EF4-FFF2-40B4-BE49-F238E27FC236}">
                <a16:creationId xmlns:a16="http://schemas.microsoft.com/office/drawing/2014/main" id="{2B0A2271-1F1C-4E8F-1657-E90ACA782864}"/>
              </a:ext>
            </a:extLst>
          </p:cNvPr>
          <p:cNvSpPr txBox="1"/>
          <p:nvPr/>
        </p:nvSpPr>
        <p:spPr>
          <a:xfrm>
            <a:off x="628126" y="1476354"/>
            <a:ext cx="6709094" cy="723275"/>
          </a:xfrm>
          <a:prstGeom prst="rect">
            <a:avLst/>
          </a:prstGeom>
          <a:noFill/>
        </p:spPr>
        <p:txBody>
          <a:bodyPr wrap="square">
            <a:spAutoFit/>
          </a:bodyPr>
          <a:lstStyle/>
          <a:p>
            <a:pPr marL="216000" indent="-216000">
              <a:spcAft>
                <a:spcPts val="600"/>
              </a:spcAft>
              <a:buFont typeface="Arial" panose="020B0604020202020204" pitchFamily="34" charset="0"/>
              <a:buChar char="•"/>
            </a:pPr>
            <a:r>
              <a:rPr lang="da-DK" dirty="0">
                <a:highlight>
                  <a:srgbClr val="FFFF00"/>
                </a:highlight>
                <a:latin typeface="Work Sans" pitchFamily="2" charset="0"/>
              </a:rPr>
              <a:t>Film fra LEGO</a:t>
            </a:r>
            <a:r>
              <a:rPr lang="da-DK" dirty="0">
                <a:latin typeface="Work Sans" pitchFamily="2" charset="0"/>
              </a:rPr>
              <a:t>.</a:t>
            </a:r>
          </a:p>
          <a:p>
            <a:pPr marL="216000" indent="-216000">
              <a:buFont typeface="Arial" panose="020B0604020202020204" pitchFamily="34" charset="0"/>
              <a:buChar char="•"/>
            </a:pPr>
            <a:r>
              <a:rPr lang="da-DK" i="1" dirty="0">
                <a:latin typeface="Work Sans" pitchFamily="2" charset="0"/>
              </a:rPr>
              <a:t>Metodekort 6: Problemskitse.</a:t>
            </a:r>
            <a:r>
              <a:rPr lang="da-DK" dirty="0">
                <a:latin typeface="Work Sans" pitchFamily="2" charset="0"/>
              </a:rPr>
              <a:t> </a:t>
            </a:r>
          </a:p>
        </p:txBody>
      </p:sp>
      <p:pic>
        <p:nvPicPr>
          <p:cNvPr id="5" name="Billede 4" descr="Et billede, der indeholder tekst, skærmbillede, software, Webside&#10;&#10;AI-genereret indhold kan være ukorrekt.">
            <a:extLst>
              <a:ext uri="{FF2B5EF4-FFF2-40B4-BE49-F238E27FC236}">
                <a16:creationId xmlns:a16="http://schemas.microsoft.com/office/drawing/2014/main" id="{2F28C948-46F7-FCBE-5431-292ED15DED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3391" y="658072"/>
            <a:ext cx="3563040" cy="5040000"/>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8743937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E68BA-980A-E840-1F31-070CF188058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31E589B-E5BB-8D62-CE1F-C63C97F74F0A}"/>
              </a:ext>
            </a:extLst>
          </p:cNvPr>
          <p:cNvSpPr>
            <a:spLocks noGrp="1"/>
          </p:cNvSpPr>
          <p:nvPr>
            <p:ph type="title"/>
          </p:nvPr>
        </p:nvSpPr>
        <p:spPr>
          <a:xfrm>
            <a:off x="695325" y="294791"/>
            <a:ext cx="11028290" cy="983209"/>
          </a:xfrm>
        </p:spPr>
        <p:txBody>
          <a:bodyPr/>
          <a:lstStyle/>
          <a:p>
            <a:r>
              <a:rPr lang="da-DK" dirty="0"/>
              <a:t>Hvilken type plast vil I lave</a:t>
            </a:r>
          </a:p>
        </p:txBody>
      </p:sp>
      <p:sp>
        <p:nvSpPr>
          <p:cNvPr id="4" name="Tekstfelt 3">
            <a:extLst>
              <a:ext uri="{FF2B5EF4-FFF2-40B4-BE49-F238E27FC236}">
                <a16:creationId xmlns:a16="http://schemas.microsoft.com/office/drawing/2014/main" id="{2BAAC26B-CFF6-857B-D091-C3E0499E24ED}"/>
              </a:ext>
            </a:extLst>
          </p:cNvPr>
          <p:cNvSpPr txBox="1"/>
          <p:nvPr/>
        </p:nvSpPr>
        <p:spPr>
          <a:xfrm>
            <a:off x="628126" y="1476354"/>
            <a:ext cx="6760031" cy="2970044"/>
          </a:xfrm>
          <a:prstGeom prst="rect">
            <a:avLst/>
          </a:prstGeom>
          <a:noFill/>
        </p:spPr>
        <p:txBody>
          <a:bodyPr wrap="square">
            <a:spAutoFit/>
          </a:bodyPr>
          <a:lstStyle/>
          <a:p>
            <a:pPr marL="288000" indent="-288000">
              <a:spcAft>
                <a:spcPts val="600"/>
              </a:spcAft>
              <a:buFont typeface="+mj-lt"/>
              <a:buAutoNum type="arabicPeriod"/>
            </a:pPr>
            <a:r>
              <a:rPr lang="da-DK" dirty="0">
                <a:latin typeface="Work Sans" pitchFamily="2" charset="0"/>
              </a:rPr>
              <a:t>Idegenerering: </a:t>
            </a:r>
            <a:r>
              <a:rPr lang="da-DK" i="1" dirty="0">
                <a:latin typeface="Work Sans" pitchFamily="2" charset="0"/>
              </a:rPr>
              <a:t>Metodekort 7: Almindelig brainstorm. </a:t>
            </a:r>
            <a:r>
              <a:rPr lang="da-DK" dirty="0">
                <a:latin typeface="Work Sans" pitchFamily="2" charset="0"/>
              </a:rPr>
              <a:t> </a:t>
            </a:r>
          </a:p>
          <a:p>
            <a:pPr marL="288000" indent="-288000" fontAlgn="base">
              <a:spcAft>
                <a:spcPts val="600"/>
              </a:spcAft>
              <a:buFont typeface="+mj-lt"/>
              <a:buAutoNum type="arabicPeriod"/>
            </a:pPr>
            <a:r>
              <a:rPr lang="da-DK" dirty="0">
                <a:latin typeface="Work Sans" pitchFamily="2" charset="0"/>
              </a:rPr>
              <a:t>Undersøg: Nettet og diverse artikler om genanvendelse af plast og fremstilling af bioplast (se eventuelt ressourceliste). </a:t>
            </a:r>
          </a:p>
          <a:p>
            <a:pPr marL="288000" indent="-288000" fontAlgn="base">
              <a:spcAft>
                <a:spcPts val="600"/>
              </a:spcAft>
              <a:buFont typeface="+mj-lt"/>
              <a:buAutoNum type="arabicPeriod"/>
            </a:pPr>
            <a:r>
              <a:rPr lang="da-DK" dirty="0">
                <a:latin typeface="Work Sans" pitchFamily="2" charset="0"/>
              </a:rPr>
              <a:t>Arbejde videre med én ide: </a:t>
            </a:r>
            <a:r>
              <a:rPr lang="da-DK" i="1" dirty="0">
                <a:latin typeface="Work Sans" pitchFamily="2" charset="0"/>
              </a:rPr>
              <a:t>Metodekort 8: Bordet rundt.</a:t>
            </a:r>
            <a:r>
              <a:rPr lang="da-DK" dirty="0">
                <a:latin typeface="Work Sans" pitchFamily="2" charset="0"/>
              </a:rPr>
              <a:t> </a:t>
            </a:r>
          </a:p>
          <a:p>
            <a:pPr marL="288000" indent="-288000" fontAlgn="base">
              <a:spcAft>
                <a:spcPts val="600"/>
              </a:spcAft>
              <a:buFont typeface="+mj-lt"/>
              <a:buAutoNum type="arabicPeriod"/>
            </a:pPr>
            <a:r>
              <a:rPr lang="da-DK" dirty="0">
                <a:latin typeface="Work Sans" pitchFamily="2" charset="0"/>
              </a:rPr>
              <a:t>Udvælge ide: </a:t>
            </a:r>
            <a:r>
              <a:rPr lang="da-DK" i="1" dirty="0">
                <a:latin typeface="Work Sans" pitchFamily="2" charset="0"/>
              </a:rPr>
              <a:t>Metodekort 9: Hvilken ide vælger vi?</a:t>
            </a:r>
            <a:r>
              <a:rPr lang="da-DK" dirty="0">
                <a:latin typeface="Work Sans" pitchFamily="2" charset="0"/>
              </a:rPr>
              <a:t> </a:t>
            </a:r>
          </a:p>
          <a:p>
            <a:pPr fontAlgn="base">
              <a:spcAft>
                <a:spcPts val="600"/>
              </a:spcAft>
            </a:pPr>
            <a:endParaRPr lang="da-DK" dirty="0">
              <a:latin typeface="Work Sans" pitchFamily="2" charset="0"/>
            </a:endParaRPr>
          </a:p>
          <a:p>
            <a:pPr fontAlgn="base">
              <a:spcAft>
                <a:spcPts val="600"/>
              </a:spcAft>
            </a:pPr>
            <a:r>
              <a:rPr lang="da-DK" dirty="0">
                <a:latin typeface="Work Sans" pitchFamily="2" charset="0"/>
              </a:rPr>
              <a:t>Alt fra denne lektion gemmes, men er ikke en del af logbogen.</a:t>
            </a:r>
          </a:p>
        </p:txBody>
      </p:sp>
      <p:pic>
        <p:nvPicPr>
          <p:cNvPr id="5" name="Billede 4" descr="Et billede, der indeholder tekst, skærmbillede, Font/skrifttype, design&#10;&#10;AI-genereret indhold kan være ukorrekt.">
            <a:extLst>
              <a:ext uri="{FF2B5EF4-FFF2-40B4-BE49-F238E27FC236}">
                <a16:creationId xmlns:a16="http://schemas.microsoft.com/office/drawing/2014/main" id="{E183CB45-4ED5-9D3B-C549-8BFE3C2C9A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5598" y="491247"/>
            <a:ext cx="3586277" cy="5072869"/>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55363397"/>
      </p:ext>
    </p:extLst>
  </p:cSld>
  <p:clrMapOvr>
    <a:masterClrMapping/>
  </p:clrMapOvr>
  <p:transition>
    <p:fade/>
  </p:transition>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61D9C-C9AA-A98C-4563-6D0C5CE40B2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0BF12CF-228B-2D10-ABF2-4191C41BFF13}"/>
              </a:ext>
            </a:extLst>
          </p:cNvPr>
          <p:cNvSpPr>
            <a:spLocks noGrp="1"/>
          </p:cNvSpPr>
          <p:nvPr>
            <p:ph type="title"/>
          </p:nvPr>
        </p:nvSpPr>
        <p:spPr>
          <a:xfrm>
            <a:off x="695325" y="294791"/>
            <a:ext cx="11028290" cy="983209"/>
          </a:xfrm>
        </p:spPr>
        <p:txBody>
          <a:bodyPr/>
          <a:lstStyle/>
          <a:p>
            <a:r>
              <a:rPr lang="da-DK" dirty="0"/>
              <a:t>Logbog</a:t>
            </a:r>
          </a:p>
        </p:txBody>
      </p:sp>
      <p:sp>
        <p:nvSpPr>
          <p:cNvPr id="4" name="Tekstfelt 3">
            <a:extLst>
              <a:ext uri="{FF2B5EF4-FFF2-40B4-BE49-F238E27FC236}">
                <a16:creationId xmlns:a16="http://schemas.microsoft.com/office/drawing/2014/main" id="{C04F13CC-5CF4-B453-D121-B6DF72C851B3}"/>
              </a:ext>
            </a:extLst>
          </p:cNvPr>
          <p:cNvSpPr txBox="1"/>
          <p:nvPr/>
        </p:nvSpPr>
        <p:spPr>
          <a:xfrm>
            <a:off x="628126" y="1476354"/>
            <a:ext cx="6709094" cy="369332"/>
          </a:xfrm>
          <a:prstGeom prst="rect">
            <a:avLst/>
          </a:prstGeom>
          <a:noFill/>
        </p:spPr>
        <p:txBody>
          <a:bodyPr wrap="square">
            <a:spAutoFit/>
          </a:bodyPr>
          <a:lstStyle/>
          <a:p>
            <a:r>
              <a:rPr lang="da-DK" dirty="0">
                <a:latin typeface="Work Sans" pitchFamily="2" charset="0"/>
              </a:rPr>
              <a:t>Metodekort 6: Problemskitse udfyldt.</a:t>
            </a:r>
          </a:p>
        </p:txBody>
      </p:sp>
      <p:pic>
        <p:nvPicPr>
          <p:cNvPr id="5" name="Billede 4" descr="Et billede, der indeholder tekst, skærmbillede, software, Webside&#10;&#10;AI-genereret indhold kan være ukorrekt.">
            <a:extLst>
              <a:ext uri="{FF2B5EF4-FFF2-40B4-BE49-F238E27FC236}">
                <a16:creationId xmlns:a16="http://schemas.microsoft.com/office/drawing/2014/main" id="{DD2CB6A9-C387-E018-D096-58BD8D8BC2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4311" y="896400"/>
            <a:ext cx="3563040" cy="5040000"/>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967062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CDF97-86A4-5ECF-B563-7F4A89F5687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01CC7EB-75DC-C110-2121-0F166B31AB2D}"/>
              </a:ext>
            </a:extLst>
          </p:cNvPr>
          <p:cNvSpPr txBox="1">
            <a:spLocks/>
          </p:cNvSpPr>
          <p:nvPr/>
        </p:nvSpPr>
        <p:spPr>
          <a:xfrm>
            <a:off x="1381696" y="720000"/>
            <a:ext cx="9217713" cy="972000"/>
          </a:xfrm>
          <a:prstGeom prst="rect">
            <a:avLst/>
          </a:prstGeom>
          <a:solidFill>
            <a:srgbClr val="224B5A"/>
          </a:solidFill>
        </p:spPr>
        <p:txBody>
          <a:bodyPr vert="horz" lIns="0" tIns="108000" rIns="91440" bIns="45720" rtlCol="0" anchor="t" anchorCtr="0">
            <a:noAutofit/>
          </a:bodyPr>
          <a:lstStyle>
            <a:lvl1pPr algn="l" defTabSz="914377" rtl="0" eaLnBrk="1" latinLnBrk="0" hangingPunct="1">
              <a:lnSpc>
                <a:spcPct val="90000"/>
              </a:lnSpc>
              <a:spcBef>
                <a:spcPct val="0"/>
              </a:spcBef>
              <a:buNone/>
              <a:defRPr sz="4400" b="0" kern="1200">
                <a:solidFill>
                  <a:srgbClr val="587F8A"/>
                </a:solidFill>
                <a:latin typeface="BetonEF-Bold" panose="02000503040000020003"/>
                <a:ea typeface="+mj-ea"/>
                <a:cs typeface="+mj-cs"/>
              </a:defRPr>
            </a:lvl1pPr>
          </a:lstStyle>
          <a:p>
            <a:pPr algn="ctr"/>
            <a:r>
              <a:rPr lang="da-DK" sz="6000" dirty="0">
                <a:solidFill>
                  <a:schemeClr val="bg1"/>
                </a:solidFill>
                <a:latin typeface="BetonEF" pitchFamily="50" charset="0"/>
              </a:rPr>
              <a:t>Lektion 4</a:t>
            </a:r>
          </a:p>
        </p:txBody>
      </p:sp>
      <p:sp>
        <p:nvSpPr>
          <p:cNvPr id="5" name="Titel 4">
            <a:extLst>
              <a:ext uri="{FF2B5EF4-FFF2-40B4-BE49-F238E27FC236}">
                <a16:creationId xmlns:a16="http://schemas.microsoft.com/office/drawing/2014/main" id="{35DE81B9-1C23-2D00-FCB1-A63206CBB4EB}"/>
              </a:ext>
            </a:extLst>
          </p:cNvPr>
          <p:cNvSpPr>
            <a:spLocks noGrp="1"/>
          </p:cNvSpPr>
          <p:nvPr>
            <p:ph type="title"/>
          </p:nvPr>
        </p:nvSpPr>
        <p:spPr/>
        <p:txBody>
          <a:bodyPr/>
          <a:lstStyle/>
          <a:p>
            <a:endParaRPr lang="da-DK"/>
          </a:p>
        </p:txBody>
      </p:sp>
      <p:sp>
        <p:nvSpPr>
          <p:cNvPr id="4" name="Tekstfelt 3">
            <a:extLst>
              <a:ext uri="{FF2B5EF4-FFF2-40B4-BE49-F238E27FC236}">
                <a16:creationId xmlns:a16="http://schemas.microsoft.com/office/drawing/2014/main" id="{18686D6C-D8EB-E50A-1FBF-DD4FEF789B48}"/>
              </a:ext>
            </a:extLst>
          </p:cNvPr>
          <p:cNvSpPr txBox="1"/>
          <p:nvPr/>
        </p:nvSpPr>
        <p:spPr>
          <a:xfrm>
            <a:off x="3168620" y="2073600"/>
            <a:ext cx="5854759" cy="2246769"/>
          </a:xfrm>
          <a:prstGeom prst="rect">
            <a:avLst/>
          </a:prstGeom>
          <a:noFill/>
        </p:spPr>
        <p:txBody>
          <a:bodyPr wrap="square" rtlCol="0">
            <a:spAutoFit/>
          </a:bodyPr>
          <a:lstStyle/>
          <a:p>
            <a:pPr marL="342900" indent="-216000">
              <a:spcAft>
                <a:spcPts val="600"/>
              </a:spcAft>
              <a:buFont typeface="Arial" panose="020B0604020202020204" pitchFamily="34" charset="0"/>
              <a:buChar char="•"/>
            </a:pPr>
            <a:r>
              <a:rPr lang="da-DK" sz="2000" dirty="0">
                <a:latin typeface="Work Sans" pitchFamily="2" charset="0"/>
              </a:rPr>
              <a:t>Finde ud af, hvilken type plast I vil lave (afslut arbejdet fra lektion 3)</a:t>
            </a:r>
          </a:p>
          <a:p>
            <a:pPr marL="342900" indent="-216000">
              <a:spcAft>
                <a:spcPts val="600"/>
              </a:spcAft>
              <a:buFont typeface="Arial" panose="020B0604020202020204" pitchFamily="34" charset="0"/>
              <a:buChar char="•"/>
            </a:pPr>
            <a:r>
              <a:rPr lang="da-DK" sz="2000" dirty="0">
                <a:latin typeface="Work Sans" pitchFamily="2" charset="0"/>
              </a:rPr>
              <a:t>Krav til færdig klods</a:t>
            </a:r>
          </a:p>
          <a:p>
            <a:pPr marL="342900" indent="-216000">
              <a:spcAft>
                <a:spcPts val="600"/>
              </a:spcAft>
              <a:buFont typeface="Arial" panose="020B0604020202020204" pitchFamily="34" charset="0"/>
              <a:buChar char="•"/>
            </a:pPr>
            <a:r>
              <a:rPr lang="da-DK" sz="2000" dirty="0">
                <a:latin typeface="Work Sans" pitchFamily="2" charset="0"/>
              </a:rPr>
              <a:t>Krav til præsentation</a:t>
            </a:r>
          </a:p>
          <a:p>
            <a:pPr marL="342900" indent="-216000">
              <a:spcAft>
                <a:spcPts val="600"/>
              </a:spcAft>
              <a:buFont typeface="Arial" panose="020B0604020202020204" pitchFamily="34" charset="0"/>
              <a:buChar char="•"/>
            </a:pPr>
            <a:r>
              <a:rPr lang="da-DK" sz="2000" dirty="0">
                <a:latin typeface="Work Sans" pitchFamily="2" charset="0"/>
              </a:rPr>
              <a:t>Gøre klar til første prototype</a:t>
            </a:r>
          </a:p>
          <a:p>
            <a:pPr>
              <a:spcAft>
                <a:spcPts val="600"/>
              </a:spcAft>
            </a:pPr>
            <a:endParaRPr lang="da-DK" sz="2000" b="1" dirty="0">
              <a:latin typeface="Work Sans" pitchFamily="2" charset="0"/>
            </a:endParaRPr>
          </a:p>
        </p:txBody>
      </p:sp>
    </p:spTree>
    <p:extLst>
      <p:ext uri="{BB962C8B-B14F-4D97-AF65-F5344CB8AC3E}">
        <p14:creationId xmlns:p14="http://schemas.microsoft.com/office/powerpoint/2010/main" val="25881427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F202E-63B9-27D9-659A-9069BB58EF7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254FFFD-4D8B-C2F0-58C4-A07B499D891F}"/>
              </a:ext>
            </a:extLst>
          </p:cNvPr>
          <p:cNvSpPr>
            <a:spLocks noGrp="1"/>
          </p:cNvSpPr>
          <p:nvPr>
            <p:ph type="title"/>
          </p:nvPr>
        </p:nvSpPr>
        <p:spPr>
          <a:xfrm>
            <a:off x="695325" y="294791"/>
            <a:ext cx="11028290" cy="983209"/>
          </a:xfrm>
        </p:spPr>
        <p:txBody>
          <a:bodyPr/>
          <a:lstStyle/>
          <a:p>
            <a:r>
              <a:rPr lang="da-DK" dirty="0"/>
              <a:t>Udvælge ide</a:t>
            </a:r>
          </a:p>
        </p:txBody>
      </p:sp>
      <p:sp>
        <p:nvSpPr>
          <p:cNvPr id="4" name="Tekstfelt 3">
            <a:extLst>
              <a:ext uri="{FF2B5EF4-FFF2-40B4-BE49-F238E27FC236}">
                <a16:creationId xmlns:a16="http://schemas.microsoft.com/office/drawing/2014/main" id="{145B584F-5DE5-3676-31C4-FC3FED0220A6}"/>
              </a:ext>
            </a:extLst>
          </p:cNvPr>
          <p:cNvSpPr txBox="1"/>
          <p:nvPr/>
        </p:nvSpPr>
        <p:spPr>
          <a:xfrm>
            <a:off x="628126" y="1476354"/>
            <a:ext cx="6709094" cy="369332"/>
          </a:xfrm>
          <a:prstGeom prst="rect">
            <a:avLst/>
          </a:prstGeom>
          <a:noFill/>
        </p:spPr>
        <p:txBody>
          <a:bodyPr wrap="square">
            <a:spAutoFit/>
          </a:bodyPr>
          <a:lstStyle/>
          <a:p>
            <a:pPr fontAlgn="base"/>
            <a:r>
              <a:rPr lang="da-DK" dirty="0">
                <a:latin typeface="Work Sans" pitchFamily="2" charset="0"/>
              </a:rPr>
              <a:t>Metodekort 9: Hvilken ide vælger vi? </a:t>
            </a:r>
          </a:p>
        </p:txBody>
      </p:sp>
      <p:pic>
        <p:nvPicPr>
          <p:cNvPr id="5" name="Billede 4" descr="Et billede, der indeholder tekst, skærmbillede, Font/skrifttype, design&#10;&#10;AI-genereret indhold kan være ukorrekt.">
            <a:extLst>
              <a:ext uri="{FF2B5EF4-FFF2-40B4-BE49-F238E27FC236}">
                <a16:creationId xmlns:a16="http://schemas.microsoft.com/office/drawing/2014/main" id="{39E4DA37-8B26-77F6-B980-32CB008749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9186" y="526749"/>
            <a:ext cx="3563040" cy="5040000"/>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5746917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943D0-700A-7909-A823-19864CB0CEB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6BE184B-A69F-7505-A6B9-85AD9C04FEC8}"/>
              </a:ext>
            </a:extLst>
          </p:cNvPr>
          <p:cNvSpPr>
            <a:spLocks noGrp="1"/>
          </p:cNvSpPr>
          <p:nvPr>
            <p:ph type="title"/>
          </p:nvPr>
        </p:nvSpPr>
        <p:spPr>
          <a:xfrm>
            <a:off x="695325" y="294791"/>
            <a:ext cx="11028290" cy="983209"/>
          </a:xfrm>
        </p:spPr>
        <p:txBody>
          <a:bodyPr/>
          <a:lstStyle/>
          <a:p>
            <a:r>
              <a:rPr lang="da-DK" dirty="0"/>
              <a:t>Krav til klods</a:t>
            </a:r>
          </a:p>
        </p:txBody>
      </p:sp>
      <p:sp>
        <p:nvSpPr>
          <p:cNvPr id="4" name="Tekstfelt 3">
            <a:extLst>
              <a:ext uri="{FF2B5EF4-FFF2-40B4-BE49-F238E27FC236}">
                <a16:creationId xmlns:a16="http://schemas.microsoft.com/office/drawing/2014/main" id="{1A2590A3-190F-4AC0-2A9D-B8D3DCC446CE}"/>
              </a:ext>
            </a:extLst>
          </p:cNvPr>
          <p:cNvSpPr txBox="1"/>
          <p:nvPr/>
        </p:nvSpPr>
        <p:spPr>
          <a:xfrm>
            <a:off x="628126" y="1476354"/>
            <a:ext cx="6709094" cy="723275"/>
          </a:xfrm>
          <a:prstGeom prst="rect">
            <a:avLst/>
          </a:prstGeom>
          <a:noFill/>
        </p:spPr>
        <p:txBody>
          <a:bodyPr wrap="square">
            <a:spAutoFit/>
          </a:bodyPr>
          <a:lstStyle/>
          <a:p>
            <a:pPr marL="252000" indent="-252000">
              <a:spcAft>
                <a:spcPts val="600"/>
              </a:spcAft>
              <a:buFont typeface="Arial" panose="020B0604020202020204" pitchFamily="34" charset="0"/>
              <a:buChar char="•"/>
            </a:pPr>
            <a:r>
              <a:rPr lang="da-DK" dirty="0">
                <a:latin typeface="Work Sans" pitchFamily="2" charset="0"/>
              </a:rPr>
              <a:t>Metodekort 11: Test af prototype – Tjekliste.</a:t>
            </a:r>
          </a:p>
          <a:p>
            <a:pPr marL="252000" indent="-252000">
              <a:spcAft>
                <a:spcPts val="600"/>
              </a:spcAft>
              <a:buFont typeface="Arial" panose="020B0604020202020204" pitchFamily="34" charset="0"/>
              <a:buChar char="•"/>
            </a:pPr>
            <a:r>
              <a:rPr lang="da-DK" dirty="0">
                <a:latin typeface="Work Sans" pitchFamily="2" charset="0"/>
                <a:ea typeface="Calibri"/>
                <a:cs typeface="Calibri"/>
              </a:rPr>
              <a:t>Præsenteres og forklares af læreren.</a:t>
            </a:r>
          </a:p>
        </p:txBody>
      </p:sp>
      <p:pic>
        <p:nvPicPr>
          <p:cNvPr id="5" name="Billede 4" descr="Et billede, der indeholder tekst, skærmbillede, nummer/tal, Parallel&#10;&#10;AI-genereret indhold kan være ukorrekt.">
            <a:extLst>
              <a:ext uri="{FF2B5EF4-FFF2-40B4-BE49-F238E27FC236}">
                <a16:creationId xmlns:a16="http://schemas.microsoft.com/office/drawing/2014/main" id="{98F94378-B9C4-A29B-347D-79696DFDFC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2029" y="896639"/>
            <a:ext cx="3563040" cy="5040000"/>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2056324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701AA-1D4A-38BE-2DF4-760DB675D60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CCD4F53-9F65-726D-F757-38C4E947C982}"/>
              </a:ext>
            </a:extLst>
          </p:cNvPr>
          <p:cNvSpPr>
            <a:spLocks noGrp="1"/>
          </p:cNvSpPr>
          <p:nvPr>
            <p:ph type="title"/>
          </p:nvPr>
        </p:nvSpPr>
        <p:spPr>
          <a:xfrm>
            <a:off x="695325" y="294791"/>
            <a:ext cx="11028290" cy="983209"/>
          </a:xfrm>
        </p:spPr>
        <p:txBody>
          <a:bodyPr/>
          <a:lstStyle/>
          <a:p>
            <a:r>
              <a:rPr lang="da-DK" dirty="0"/>
              <a:t>Krav til præsentation</a:t>
            </a:r>
          </a:p>
        </p:txBody>
      </p:sp>
      <p:sp>
        <p:nvSpPr>
          <p:cNvPr id="4" name="Tekstfelt 3">
            <a:extLst>
              <a:ext uri="{FF2B5EF4-FFF2-40B4-BE49-F238E27FC236}">
                <a16:creationId xmlns:a16="http://schemas.microsoft.com/office/drawing/2014/main" id="{0C535BBF-43AA-0143-BE28-79141992A6A3}"/>
              </a:ext>
            </a:extLst>
          </p:cNvPr>
          <p:cNvSpPr txBox="1"/>
          <p:nvPr/>
        </p:nvSpPr>
        <p:spPr>
          <a:xfrm>
            <a:off x="628126" y="1476354"/>
            <a:ext cx="6709094" cy="723275"/>
          </a:xfrm>
          <a:prstGeom prst="rect">
            <a:avLst/>
          </a:prstGeom>
          <a:noFill/>
        </p:spPr>
        <p:txBody>
          <a:bodyPr wrap="square">
            <a:spAutoFit/>
          </a:bodyPr>
          <a:lstStyle/>
          <a:p>
            <a:pPr marL="252000" indent="-252000">
              <a:spcAft>
                <a:spcPts val="600"/>
              </a:spcAft>
              <a:buFont typeface="Arial" panose="020B0604020202020204" pitchFamily="34" charset="0"/>
              <a:buChar char="•"/>
            </a:pPr>
            <a:r>
              <a:rPr lang="da-DK" dirty="0">
                <a:latin typeface="Work Sans" pitchFamily="2" charset="0"/>
              </a:rPr>
              <a:t>Metodekort 13: Præsentation.</a:t>
            </a:r>
          </a:p>
          <a:p>
            <a:pPr marL="252000" indent="-252000">
              <a:spcAft>
                <a:spcPts val="600"/>
              </a:spcAft>
              <a:buFont typeface="Arial" panose="020B0604020202020204" pitchFamily="34" charset="0"/>
              <a:buChar char="•"/>
            </a:pPr>
            <a:r>
              <a:rPr lang="da-DK" dirty="0">
                <a:latin typeface="Work Sans" pitchFamily="2" charset="0"/>
                <a:ea typeface="Calibri"/>
                <a:cs typeface="Calibri"/>
              </a:rPr>
              <a:t>Præsenteres og forklares af læreren.</a:t>
            </a:r>
          </a:p>
        </p:txBody>
      </p:sp>
      <p:pic>
        <p:nvPicPr>
          <p:cNvPr id="5" name="Billede 4" descr="Et billede, der indeholder tekst, skærmbillede, Font/skrifttype, dokument&#10;&#10;AI-genereret indhold kan være ukorrekt.">
            <a:extLst>
              <a:ext uri="{FF2B5EF4-FFF2-40B4-BE49-F238E27FC236}">
                <a16:creationId xmlns:a16="http://schemas.microsoft.com/office/drawing/2014/main" id="{B94FFE5D-B32B-E19A-4648-64341F4F5B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1834" y="482974"/>
            <a:ext cx="3563040" cy="5040000"/>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7392424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24F94-7E83-BD90-BF39-2D85B521A50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6BAE16A-86CF-B9CC-8A1A-86361B87D7D9}"/>
              </a:ext>
            </a:extLst>
          </p:cNvPr>
          <p:cNvSpPr>
            <a:spLocks noGrp="1"/>
          </p:cNvSpPr>
          <p:nvPr>
            <p:ph type="title"/>
          </p:nvPr>
        </p:nvSpPr>
        <p:spPr>
          <a:xfrm>
            <a:off x="695325" y="294791"/>
            <a:ext cx="11028290" cy="983209"/>
          </a:xfrm>
        </p:spPr>
        <p:txBody>
          <a:bodyPr/>
          <a:lstStyle/>
          <a:p>
            <a:r>
              <a:rPr lang="da-DK" dirty="0"/>
              <a:t>Introduktion til forløbet</a:t>
            </a:r>
          </a:p>
        </p:txBody>
      </p:sp>
      <p:sp>
        <p:nvSpPr>
          <p:cNvPr id="3" name="Pladsholder til indhold 2">
            <a:extLst>
              <a:ext uri="{FF2B5EF4-FFF2-40B4-BE49-F238E27FC236}">
                <a16:creationId xmlns:a16="http://schemas.microsoft.com/office/drawing/2014/main" id="{5892A5A7-96A1-75AF-1A93-E6B386DF99F6}"/>
              </a:ext>
            </a:extLst>
          </p:cNvPr>
          <p:cNvSpPr>
            <a:spLocks noGrp="1"/>
          </p:cNvSpPr>
          <p:nvPr>
            <p:ph idx="1"/>
          </p:nvPr>
        </p:nvSpPr>
        <p:spPr>
          <a:xfrm>
            <a:off x="695325" y="1332000"/>
            <a:ext cx="10675952" cy="4248000"/>
          </a:xfrm>
        </p:spPr>
        <p:txBody>
          <a:bodyPr/>
          <a:lstStyle/>
          <a:p>
            <a:r>
              <a:rPr lang="da-DK" sz="1800" dirty="0"/>
              <a:t>Samarbejde med LEGO</a:t>
            </a:r>
          </a:p>
          <a:p>
            <a:r>
              <a:rPr lang="da-DK" sz="1800" dirty="0"/>
              <a:t>Fokus: Bæredygtig plastproduktion</a:t>
            </a:r>
          </a:p>
          <a:p>
            <a:endParaRPr lang="da-DK" dirty="0"/>
          </a:p>
        </p:txBody>
      </p:sp>
    </p:spTree>
    <p:extLst>
      <p:ext uri="{BB962C8B-B14F-4D97-AF65-F5344CB8AC3E}">
        <p14:creationId xmlns:p14="http://schemas.microsoft.com/office/powerpoint/2010/main" val="14743854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B052B-589C-11D4-B18A-569F67910A79}"/>
            </a:ext>
          </a:extLst>
        </p:cNvPr>
        <p:cNvGrpSpPr/>
        <p:nvPr/>
      </p:nvGrpSpPr>
      <p:grpSpPr>
        <a:xfrm>
          <a:off x="0" y="0"/>
          <a:ext cx="0" cy="0"/>
          <a:chOff x="0" y="0"/>
          <a:chExt cx="0" cy="0"/>
        </a:xfrm>
      </p:grpSpPr>
      <p:pic>
        <p:nvPicPr>
          <p:cNvPr id="7" name="Billede 6" descr="Et billede, der indeholder tekst, skærmbillede, Font/skrifttype, nummer/tal&#10;&#10;AI-genereret indhold kan være ukorrekt.">
            <a:extLst>
              <a:ext uri="{FF2B5EF4-FFF2-40B4-BE49-F238E27FC236}">
                <a16:creationId xmlns:a16="http://schemas.microsoft.com/office/drawing/2014/main" id="{94C5A72A-E8E6-C8D2-ECF9-89F321A2A4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7597" y="1065283"/>
            <a:ext cx="3586277" cy="5072869"/>
          </a:xfrm>
          <a:prstGeom prst="rect">
            <a:avLst/>
          </a:prstGeom>
          <a:ln w="3175">
            <a:solidFill>
              <a:schemeClr val="tx1"/>
            </a:solidFill>
          </a:ln>
          <a:effectLst>
            <a:outerShdw blurRad="50800" dist="38100" dir="2700000" algn="tl" rotWithShape="0">
              <a:prstClr val="black">
                <a:alpha val="40000"/>
              </a:prstClr>
            </a:outerShdw>
          </a:effectLst>
        </p:spPr>
      </p:pic>
      <p:sp>
        <p:nvSpPr>
          <p:cNvPr id="2" name="Titel 1">
            <a:extLst>
              <a:ext uri="{FF2B5EF4-FFF2-40B4-BE49-F238E27FC236}">
                <a16:creationId xmlns:a16="http://schemas.microsoft.com/office/drawing/2014/main" id="{89D8DD7F-411B-33C5-732C-D8C5A168EB54}"/>
              </a:ext>
            </a:extLst>
          </p:cNvPr>
          <p:cNvSpPr>
            <a:spLocks noGrp="1"/>
          </p:cNvSpPr>
          <p:nvPr>
            <p:ph type="title"/>
          </p:nvPr>
        </p:nvSpPr>
        <p:spPr>
          <a:xfrm>
            <a:off x="695325" y="294791"/>
            <a:ext cx="11028290" cy="983209"/>
          </a:xfrm>
        </p:spPr>
        <p:txBody>
          <a:bodyPr/>
          <a:lstStyle/>
          <a:p>
            <a:r>
              <a:rPr lang="da-DK" dirty="0"/>
              <a:t>Gøre klar til 1. prototype</a:t>
            </a:r>
          </a:p>
        </p:txBody>
      </p:sp>
      <p:sp>
        <p:nvSpPr>
          <p:cNvPr id="4" name="Tekstfelt 3">
            <a:extLst>
              <a:ext uri="{FF2B5EF4-FFF2-40B4-BE49-F238E27FC236}">
                <a16:creationId xmlns:a16="http://schemas.microsoft.com/office/drawing/2014/main" id="{F0E15807-6AD0-9173-BD8E-2CC11B592EE2}"/>
              </a:ext>
            </a:extLst>
          </p:cNvPr>
          <p:cNvSpPr txBox="1"/>
          <p:nvPr/>
        </p:nvSpPr>
        <p:spPr>
          <a:xfrm>
            <a:off x="628126" y="1476354"/>
            <a:ext cx="5981820" cy="2462213"/>
          </a:xfrm>
          <a:prstGeom prst="rect">
            <a:avLst/>
          </a:prstGeom>
          <a:noFill/>
        </p:spPr>
        <p:txBody>
          <a:bodyPr wrap="square">
            <a:spAutoFit/>
          </a:bodyPr>
          <a:lstStyle/>
          <a:p>
            <a:pPr marL="216000" indent="-216000">
              <a:spcAft>
                <a:spcPts val="600"/>
              </a:spcAft>
              <a:buFont typeface="Arial" panose="020B0604020202020204" pitchFamily="34" charset="0"/>
              <a:buChar char="•"/>
            </a:pPr>
            <a:r>
              <a:rPr lang="da-DK" dirty="0">
                <a:latin typeface="Work Sans" pitchFamily="2" charset="0"/>
              </a:rPr>
              <a:t>I skal selv lave en opskrift/fremgangsmåde til jeres klods </a:t>
            </a:r>
            <a:r>
              <a:rPr lang="da-DK" i="1" dirty="0">
                <a:latin typeface="Work Sans" pitchFamily="2" charset="0"/>
              </a:rPr>
              <a:t>Metodekort 10: Fremstilling af opskrift.</a:t>
            </a:r>
          </a:p>
          <a:p>
            <a:pPr marL="216000" indent="-216000">
              <a:spcAft>
                <a:spcPts val="600"/>
              </a:spcAft>
              <a:buFont typeface="Arial" panose="020B0604020202020204" pitchFamily="34" charset="0"/>
              <a:buChar char="•"/>
            </a:pPr>
            <a:r>
              <a:rPr lang="da-DK" dirty="0">
                <a:latin typeface="Work Sans" pitchFamily="2" charset="0"/>
              </a:rPr>
              <a:t>Når I laver første prototype, skal I tilpasse opskriften, så en anden gruppe vil kunne reproducere jeres prototype ud fra opskriften. </a:t>
            </a:r>
          </a:p>
          <a:p>
            <a:endParaRPr lang="da-DK" dirty="0">
              <a:latin typeface="Work Sans" pitchFamily="2" charset="0"/>
            </a:endParaRPr>
          </a:p>
          <a:p>
            <a:r>
              <a:rPr lang="da-DK" dirty="0">
                <a:latin typeface="Work Sans" pitchFamily="2" charset="0"/>
              </a:rPr>
              <a:t>Sikkerhed skal godkendes af læreren.</a:t>
            </a:r>
          </a:p>
        </p:txBody>
      </p:sp>
      <p:pic>
        <p:nvPicPr>
          <p:cNvPr id="5" name="Billede 4" descr="Et billede, der indeholder tekst, skærmbillede, Font/skrifttype&#10;&#10;AI-genereret indhold kan være ukorrekt.">
            <a:extLst>
              <a:ext uri="{FF2B5EF4-FFF2-40B4-BE49-F238E27FC236}">
                <a16:creationId xmlns:a16="http://schemas.microsoft.com/office/drawing/2014/main" id="{810588AC-7384-E5EC-8702-3308B9A4C8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2288" y="569069"/>
            <a:ext cx="3586277" cy="5072869"/>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32069598"/>
      </p:ext>
    </p:extLst>
  </p:cSld>
  <p:clrMapOvr>
    <a:masterClrMapping/>
  </p:clrMapOvr>
  <p:transition>
    <p:fade/>
  </p:transition>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347DF-C6C9-7AEC-9AB7-D1BCB51273B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7BDA0BA-7509-1F66-48AF-F021789E5155}"/>
              </a:ext>
            </a:extLst>
          </p:cNvPr>
          <p:cNvSpPr>
            <a:spLocks noGrp="1"/>
          </p:cNvSpPr>
          <p:nvPr>
            <p:ph type="title"/>
          </p:nvPr>
        </p:nvSpPr>
        <p:spPr>
          <a:xfrm>
            <a:off x="695325" y="294791"/>
            <a:ext cx="11028290" cy="983209"/>
          </a:xfrm>
        </p:spPr>
        <p:txBody>
          <a:bodyPr/>
          <a:lstStyle/>
          <a:p>
            <a:r>
              <a:rPr lang="da-DK" dirty="0"/>
              <a:t>Logbog</a:t>
            </a:r>
          </a:p>
        </p:txBody>
      </p:sp>
      <p:sp>
        <p:nvSpPr>
          <p:cNvPr id="4" name="Tekstfelt 3">
            <a:extLst>
              <a:ext uri="{FF2B5EF4-FFF2-40B4-BE49-F238E27FC236}">
                <a16:creationId xmlns:a16="http://schemas.microsoft.com/office/drawing/2014/main" id="{D9DC2144-CC96-9ECF-28E4-A0982315F22A}"/>
              </a:ext>
            </a:extLst>
          </p:cNvPr>
          <p:cNvSpPr txBox="1"/>
          <p:nvPr/>
        </p:nvSpPr>
        <p:spPr>
          <a:xfrm>
            <a:off x="628126" y="1476354"/>
            <a:ext cx="5884542" cy="1831271"/>
          </a:xfrm>
          <a:prstGeom prst="rect">
            <a:avLst/>
          </a:prstGeom>
          <a:noFill/>
        </p:spPr>
        <p:txBody>
          <a:bodyPr wrap="square">
            <a:spAutoFit/>
          </a:bodyPr>
          <a:lstStyle/>
          <a:p>
            <a:pPr marL="216000" indent="-216000">
              <a:spcAft>
                <a:spcPts val="600"/>
              </a:spcAft>
              <a:buFont typeface="Arial" panose="020B0604020202020204" pitchFamily="34" charset="0"/>
              <a:buChar char="•"/>
            </a:pPr>
            <a:r>
              <a:rPr lang="da-DK" dirty="0">
                <a:latin typeface="Work Sans" pitchFamily="2" charset="0"/>
              </a:rPr>
              <a:t>I skal i fællesskab beskrive den ide, I valgte at gå videre med samt hvorfor I valgte netop denne – intet metodekort.</a:t>
            </a:r>
          </a:p>
          <a:p>
            <a:pPr marL="216000" indent="-216000">
              <a:buFont typeface="Arial" panose="020B0604020202020204" pitchFamily="34" charset="0"/>
              <a:buChar char="•"/>
            </a:pPr>
            <a:r>
              <a:rPr lang="da-DK" dirty="0">
                <a:latin typeface="Work Sans" pitchFamily="2" charset="0"/>
              </a:rPr>
              <a:t>Opskriften skal være færdig og I skal have styr på at få fat i materialer: </a:t>
            </a:r>
            <a:r>
              <a:rPr lang="da-DK" i="1" dirty="0">
                <a:latin typeface="Work Sans" pitchFamily="2" charset="0"/>
              </a:rPr>
              <a:t>Metodekort 10: fremstilling af opskrift.  </a:t>
            </a:r>
          </a:p>
        </p:txBody>
      </p:sp>
      <p:pic>
        <p:nvPicPr>
          <p:cNvPr id="3" name="Billede 2" descr="Et billede, der indeholder tekst, skærmbillede, Font/skrifttype, nummer/tal&#10;&#10;AI-genereret indhold kan være ukorrekt.">
            <a:extLst>
              <a:ext uri="{FF2B5EF4-FFF2-40B4-BE49-F238E27FC236}">
                <a16:creationId xmlns:a16="http://schemas.microsoft.com/office/drawing/2014/main" id="{B5171639-6765-0E47-FCE8-2BFC07DD6F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7597" y="1065283"/>
            <a:ext cx="3586277" cy="5072869"/>
          </a:xfrm>
          <a:prstGeom prst="rect">
            <a:avLst/>
          </a:prstGeom>
          <a:ln w="3175">
            <a:solidFill>
              <a:schemeClr val="tx1"/>
            </a:solidFill>
          </a:ln>
          <a:effectLst>
            <a:outerShdw blurRad="50800" dist="38100" dir="2700000" algn="tl" rotWithShape="0">
              <a:prstClr val="black">
                <a:alpha val="40000"/>
              </a:prstClr>
            </a:outerShdw>
          </a:effectLst>
        </p:spPr>
      </p:pic>
      <p:pic>
        <p:nvPicPr>
          <p:cNvPr id="5" name="Billede 4" descr="Et billede, der indeholder tekst, skærmbillede, Font/skrifttype&#10;&#10;AI-genereret indhold kan være ukorrekt.">
            <a:extLst>
              <a:ext uri="{FF2B5EF4-FFF2-40B4-BE49-F238E27FC236}">
                <a16:creationId xmlns:a16="http://schemas.microsoft.com/office/drawing/2014/main" id="{E04D48CF-34F5-742F-5E0F-559FA3E1D1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2288" y="569069"/>
            <a:ext cx="3586277" cy="5072869"/>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00986594"/>
      </p:ext>
    </p:extLst>
  </p:cSld>
  <p:clrMapOvr>
    <a:masterClrMapping/>
  </p:clrMapOvr>
  <p:transition>
    <p:fade/>
  </p:transition>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DADB9-793D-B2CD-0995-9192C4142E3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486E7CD-48E0-6C2A-ABFB-B4892CF76FEC}"/>
              </a:ext>
            </a:extLst>
          </p:cNvPr>
          <p:cNvSpPr txBox="1">
            <a:spLocks/>
          </p:cNvSpPr>
          <p:nvPr/>
        </p:nvSpPr>
        <p:spPr>
          <a:xfrm>
            <a:off x="1381696" y="720000"/>
            <a:ext cx="9217713" cy="972000"/>
          </a:xfrm>
          <a:prstGeom prst="rect">
            <a:avLst/>
          </a:prstGeom>
          <a:solidFill>
            <a:srgbClr val="224B5A"/>
          </a:solidFill>
        </p:spPr>
        <p:txBody>
          <a:bodyPr vert="horz" lIns="0" tIns="108000" rIns="91440" bIns="45720" rtlCol="0" anchor="t" anchorCtr="0">
            <a:noAutofit/>
          </a:bodyPr>
          <a:lstStyle>
            <a:lvl1pPr algn="l" defTabSz="914377" rtl="0" eaLnBrk="1" latinLnBrk="0" hangingPunct="1">
              <a:lnSpc>
                <a:spcPct val="90000"/>
              </a:lnSpc>
              <a:spcBef>
                <a:spcPct val="0"/>
              </a:spcBef>
              <a:buNone/>
              <a:defRPr sz="4400" b="0" kern="1200">
                <a:solidFill>
                  <a:srgbClr val="587F8A"/>
                </a:solidFill>
                <a:latin typeface="BetonEF-Bold" panose="02000503040000020003"/>
                <a:ea typeface="+mj-ea"/>
                <a:cs typeface="+mj-cs"/>
              </a:defRPr>
            </a:lvl1pPr>
          </a:lstStyle>
          <a:p>
            <a:pPr algn="ctr"/>
            <a:r>
              <a:rPr lang="da-DK" sz="6000" dirty="0">
                <a:solidFill>
                  <a:schemeClr val="bg1"/>
                </a:solidFill>
                <a:latin typeface="BetonEF" pitchFamily="50" charset="0"/>
              </a:rPr>
              <a:t>Lektion 5</a:t>
            </a:r>
          </a:p>
        </p:txBody>
      </p:sp>
      <p:sp>
        <p:nvSpPr>
          <p:cNvPr id="3" name="Pladsholder til indhold 2">
            <a:extLst>
              <a:ext uri="{FF2B5EF4-FFF2-40B4-BE49-F238E27FC236}">
                <a16:creationId xmlns:a16="http://schemas.microsoft.com/office/drawing/2014/main" id="{7DCF9379-E065-81C3-9086-7F204FA3CEBF}"/>
              </a:ext>
            </a:extLst>
          </p:cNvPr>
          <p:cNvSpPr txBox="1">
            <a:spLocks/>
          </p:cNvSpPr>
          <p:nvPr/>
        </p:nvSpPr>
        <p:spPr>
          <a:xfrm>
            <a:off x="1478604" y="3048740"/>
            <a:ext cx="9023899" cy="2009643"/>
          </a:xfrm>
          <a:prstGeom prst="rect">
            <a:avLst/>
          </a:prstGeom>
        </p:spPr>
        <p:txBody>
          <a:bodyPr/>
          <a:lstStyle>
            <a:lvl1pPr marL="179388" indent="-179388" algn="l" defTabSz="914377"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1pPr>
            <a:lvl2pPr marL="358775" indent="-179388" algn="l" defTabSz="914377" rtl="0" eaLnBrk="1" latinLnBrk="0" hangingPunct="1">
              <a:lnSpc>
                <a:spcPct val="100000"/>
              </a:lnSpc>
              <a:spcBef>
                <a:spcPts val="0"/>
              </a:spcBef>
              <a:spcAft>
                <a:spcPts val="1200"/>
              </a:spcAft>
              <a:buFont typeface="Calibri" panose="020F0502020204030204" pitchFamily="34" charset="0"/>
              <a:buChar char="◦"/>
              <a:defRPr sz="1800" kern="1200">
                <a:solidFill>
                  <a:schemeClr val="tx1"/>
                </a:solidFill>
                <a:latin typeface="+mn-lt"/>
                <a:ea typeface="+mn-ea"/>
                <a:cs typeface="+mn-cs"/>
              </a:defRPr>
            </a:lvl2pPr>
            <a:lvl3pPr marL="539750" indent="-180975" algn="l" defTabSz="914377" rtl="0" eaLnBrk="1" latinLnBrk="0" hangingPunct="1">
              <a:lnSpc>
                <a:spcPct val="100000"/>
              </a:lnSpc>
              <a:spcBef>
                <a:spcPts val="0"/>
              </a:spcBef>
              <a:spcAft>
                <a:spcPts val="1200"/>
              </a:spcAft>
              <a:buFont typeface="Calibri" panose="020F0502020204030204" pitchFamily="34" charset="0"/>
              <a:buChar char="◦"/>
              <a:defRPr sz="1800" kern="1200">
                <a:solidFill>
                  <a:schemeClr val="tx1"/>
                </a:solidFill>
                <a:latin typeface="+mn-lt"/>
                <a:ea typeface="+mn-ea"/>
                <a:cs typeface="+mn-cs"/>
              </a:defRPr>
            </a:lvl3pPr>
            <a:lvl4pPr marL="719138" indent="-179388" algn="l" defTabSz="914377" rtl="0" eaLnBrk="1" latinLnBrk="0" hangingPunct="1">
              <a:lnSpc>
                <a:spcPct val="100000"/>
              </a:lnSpc>
              <a:spcBef>
                <a:spcPts val="0"/>
              </a:spcBef>
              <a:spcAft>
                <a:spcPts val="1200"/>
              </a:spcAft>
              <a:buFont typeface="Calibri" panose="020F0502020204030204" pitchFamily="34" charset="0"/>
              <a:buChar char="◦"/>
              <a:defRPr sz="1800" kern="1200">
                <a:solidFill>
                  <a:schemeClr val="tx1"/>
                </a:solidFill>
                <a:latin typeface="+mn-lt"/>
                <a:ea typeface="+mn-ea"/>
                <a:cs typeface="+mn-cs"/>
              </a:defRPr>
            </a:lvl4pPr>
            <a:lvl5pPr marL="898525" indent="-179388" algn="l" defTabSz="914377" rtl="0" eaLnBrk="1" latinLnBrk="0" hangingPunct="1">
              <a:lnSpc>
                <a:spcPct val="100000"/>
              </a:lnSpc>
              <a:spcBef>
                <a:spcPts val="0"/>
              </a:spcBef>
              <a:spcAft>
                <a:spcPts val="1200"/>
              </a:spcAft>
              <a:buFont typeface="Calibri" panose="020F050202020403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da-DK" dirty="0"/>
          </a:p>
        </p:txBody>
      </p:sp>
      <p:sp>
        <p:nvSpPr>
          <p:cNvPr id="5" name="Titel 4">
            <a:extLst>
              <a:ext uri="{FF2B5EF4-FFF2-40B4-BE49-F238E27FC236}">
                <a16:creationId xmlns:a16="http://schemas.microsoft.com/office/drawing/2014/main" id="{D1627389-270F-8C82-44B5-005340DB335A}"/>
              </a:ext>
            </a:extLst>
          </p:cNvPr>
          <p:cNvSpPr>
            <a:spLocks noGrp="1"/>
          </p:cNvSpPr>
          <p:nvPr>
            <p:ph type="title"/>
          </p:nvPr>
        </p:nvSpPr>
        <p:spPr/>
        <p:txBody>
          <a:bodyPr/>
          <a:lstStyle/>
          <a:p>
            <a:endParaRPr lang="da-DK"/>
          </a:p>
        </p:txBody>
      </p:sp>
      <p:sp>
        <p:nvSpPr>
          <p:cNvPr id="4" name="Tekstfelt 3">
            <a:extLst>
              <a:ext uri="{FF2B5EF4-FFF2-40B4-BE49-F238E27FC236}">
                <a16:creationId xmlns:a16="http://schemas.microsoft.com/office/drawing/2014/main" id="{3D80FD06-F74A-EB2D-D3B1-262CD6092AEB}"/>
              </a:ext>
            </a:extLst>
          </p:cNvPr>
          <p:cNvSpPr txBox="1"/>
          <p:nvPr/>
        </p:nvSpPr>
        <p:spPr>
          <a:xfrm>
            <a:off x="1341213" y="2037974"/>
            <a:ext cx="9509574" cy="2385268"/>
          </a:xfrm>
          <a:prstGeom prst="rect">
            <a:avLst/>
          </a:prstGeom>
          <a:noFill/>
        </p:spPr>
        <p:txBody>
          <a:bodyPr wrap="square" rtlCol="0">
            <a:spAutoFit/>
          </a:bodyPr>
          <a:lstStyle/>
          <a:p>
            <a:pPr marL="342900" indent="-216000">
              <a:spcAft>
                <a:spcPts val="600"/>
              </a:spcAft>
              <a:buFont typeface="Arial" panose="020B0604020202020204" pitchFamily="34" charset="0"/>
              <a:buChar char="•"/>
            </a:pPr>
            <a:r>
              <a:rPr lang="da-DK" sz="2000" dirty="0">
                <a:latin typeface="Work Sans" pitchFamily="2" charset="0"/>
              </a:rPr>
              <a:t>Fremstilling af plast og test af prototype</a:t>
            </a:r>
          </a:p>
          <a:p>
            <a:pPr marL="342900" indent="-216000">
              <a:spcAft>
                <a:spcPts val="600"/>
              </a:spcAft>
              <a:buFont typeface="Arial" panose="020B0604020202020204" pitchFamily="34" charset="0"/>
              <a:buChar char="•"/>
            </a:pPr>
            <a:r>
              <a:rPr lang="da-DK" sz="2000" dirty="0">
                <a:latin typeface="Work Sans" pitchFamily="2" charset="0"/>
              </a:rPr>
              <a:t>Det er vigtigt at arbejde systematisk og overveje, hvad I gør og hvorfor</a:t>
            </a:r>
          </a:p>
          <a:p>
            <a:pPr marL="342900" indent="-216000">
              <a:spcAft>
                <a:spcPts val="600"/>
              </a:spcAft>
              <a:buFont typeface="Arial" panose="020B0604020202020204" pitchFamily="34" charset="0"/>
              <a:buChar char="•"/>
            </a:pPr>
            <a:r>
              <a:rPr lang="da-DK" sz="2000" dirty="0">
                <a:latin typeface="Work Sans" pitchFamily="2" charset="0"/>
              </a:rPr>
              <a:t>I skal bruge tre metodekort til at holde styr på jeres arbejde</a:t>
            </a:r>
          </a:p>
          <a:p>
            <a:pPr marL="342900" indent="-216000">
              <a:spcAft>
                <a:spcPts val="600"/>
              </a:spcAft>
              <a:buFont typeface="Arial" panose="020B0604020202020204" pitchFamily="34" charset="0"/>
              <a:buChar char="•"/>
            </a:pPr>
            <a:r>
              <a:rPr lang="da-DK" sz="2000" dirty="0">
                <a:latin typeface="Work Sans" pitchFamily="2" charset="0"/>
              </a:rPr>
              <a:t>Hvis I har ”ventetid”, går I </a:t>
            </a:r>
            <a:r>
              <a:rPr lang="da-DK" sz="2000" dirty="0" err="1">
                <a:latin typeface="Work Sans" pitchFamily="2" charset="0"/>
              </a:rPr>
              <a:t>igang</a:t>
            </a:r>
            <a:r>
              <a:rPr lang="da-DK" sz="2000" dirty="0">
                <a:latin typeface="Work Sans" pitchFamily="2" charset="0"/>
              </a:rPr>
              <a:t> med jeres præsentation</a:t>
            </a:r>
          </a:p>
          <a:p>
            <a:pPr marL="342900" indent="-216000">
              <a:spcAft>
                <a:spcPts val="600"/>
              </a:spcAft>
              <a:buFont typeface="Arial" panose="020B0604020202020204" pitchFamily="34" charset="0"/>
              <a:buChar char="•"/>
            </a:pPr>
            <a:r>
              <a:rPr lang="da-DK" sz="2000" dirty="0">
                <a:latin typeface="Work Sans" pitchFamily="2" charset="0"/>
              </a:rPr>
              <a:t>Husk at arbejde som en gruppe – kig eventuelt på jeres gruppekontrakt</a:t>
            </a:r>
          </a:p>
          <a:p>
            <a:pPr marL="342900" indent="-342900" algn="ctr">
              <a:buFont typeface="Arial" panose="020B0604020202020204" pitchFamily="34" charset="0"/>
              <a:buChar char="•"/>
            </a:pPr>
            <a:endParaRPr lang="da-DK" sz="2400" b="1" dirty="0">
              <a:latin typeface="Work Sans" pitchFamily="2" charset="0"/>
            </a:endParaRPr>
          </a:p>
        </p:txBody>
      </p:sp>
    </p:spTree>
    <p:extLst>
      <p:ext uri="{BB962C8B-B14F-4D97-AF65-F5344CB8AC3E}">
        <p14:creationId xmlns:p14="http://schemas.microsoft.com/office/powerpoint/2010/main" val="340289112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4438B-5F57-810A-9FD5-4B65A5B1D3E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BA67609-3B2B-9D87-0908-4EF82B02B438}"/>
              </a:ext>
            </a:extLst>
          </p:cNvPr>
          <p:cNvSpPr>
            <a:spLocks noGrp="1"/>
          </p:cNvSpPr>
          <p:nvPr>
            <p:ph type="title"/>
          </p:nvPr>
        </p:nvSpPr>
        <p:spPr>
          <a:xfrm>
            <a:off x="695325" y="294791"/>
            <a:ext cx="11028290" cy="983209"/>
          </a:xfrm>
        </p:spPr>
        <p:txBody>
          <a:bodyPr/>
          <a:lstStyle/>
          <a:p>
            <a:r>
              <a:rPr lang="da-DK" dirty="0"/>
              <a:t>Logbog</a:t>
            </a:r>
          </a:p>
        </p:txBody>
      </p:sp>
      <p:sp>
        <p:nvSpPr>
          <p:cNvPr id="4" name="Tekstfelt 3">
            <a:extLst>
              <a:ext uri="{FF2B5EF4-FFF2-40B4-BE49-F238E27FC236}">
                <a16:creationId xmlns:a16="http://schemas.microsoft.com/office/drawing/2014/main" id="{1AEE078E-BD92-E0B9-E8A9-A71FD49E56A4}"/>
              </a:ext>
            </a:extLst>
          </p:cNvPr>
          <p:cNvSpPr txBox="1"/>
          <p:nvPr/>
        </p:nvSpPr>
        <p:spPr>
          <a:xfrm>
            <a:off x="628126" y="1476354"/>
            <a:ext cx="4819363" cy="2339102"/>
          </a:xfrm>
          <a:prstGeom prst="rect">
            <a:avLst/>
          </a:prstGeom>
          <a:noFill/>
        </p:spPr>
        <p:txBody>
          <a:bodyPr wrap="square">
            <a:spAutoFit/>
          </a:bodyPr>
          <a:lstStyle/>
          <a:p>
            <a:pPr marL="216000" indent="-216000">
              <a:spcAft>
                <a:spcPts val="600"/>
              </a:spcAft>
              <a:buFont typeface="Arial" panose="020B0604020202020204" pitchFamily="34" charset="0"/>
              <a:buChar char="•"/>
            </a:pPr>
            <a:r>
              <a:rPr lang="da-DK" dirty="0">
                <a:latin typeface="Work Sans" pitchFamily="2" charset="0"/>
              </a:rPr>
              <a:t>Metodekort 10: Fremstilling af opskrift.</a:t>
            </a:r>
          </a:p>
          <a:p>
            <a:pPr marL="216000" indent="-216000">
              <a:spcAft>
                <a:spcPts val="600"/>
              </a:spcAft>
              <a:buFont typeface="Arial" panose="020B0604020202020204" pitchFamily="34" charset="0"/>
              <a:buChar char="•"/>
            </a:pPr>
            <a:r>
              <a:rPr lang="da-DK" dirty="0">
                <a:latin typeface="Work Sans" pitchFamily="2" charset="0"/>
              </a:rPr>
              <a:t>Metodekort 11: Test af prototype - Tjekliste</a:t>
            </a:r>
          </a:p>
          <a:p>
            <a:pPr marL="216000" indent="-216000">
              <a:spcAft>
                <a:spcPts val="600"/>
              </a:spcAft>
              <a:buFont typeface="Arial" panose="020B0604020202020204" pitchFamily="34" charset="0"/>
              <a:buChar char="•"/>
            </a:pPr>
            <a:r>
              <a:rPr lang="da-DK" dirty="0">
                <a:latin typeface="Work Sans" pitchFamily="2" charset="0"/>
              </a:rPr>
              <a:t>Metodekort 12: Forbedring af prototype </a:t>
            </a:r>
          </a:p>
          <a:p>
            <a:pPr marL="252000" indent="-252000">
              <a:spcAft>
                <a:spcPts val="600"/>
              </a:spcAft>
              <a:buFont typeface="Arial" panose="020B0604020202020204" pitchFamily="34" charset="0"/>
              <a:buChar char="•"/>
            </a:pPr>
            <a:endParaRPr lang="da-DK" dirty="0">
              <a:latin typeface="Work Sans" pitchFamily="2" charset="0"/>
            </a:endParaRPr>
          </a:p>
          <a:p>
            <a:pPr>
              <a:spcAft>
                <a:spcPts val="600"/>
              </a:spcAft>
            </a:pPr>
            <a:r>
              <a:rPr lang="da-DK" dirty="0">
                <a:latin typeface="Work Sans" pitchFamily="2" charset="0"/>
              </a:rPr>
              <a:t>ALLE 3 opdateres løbende og er en del af logbogen.</a:t>
            </a:r>
          </a:p>
        </p:txBody>
      </p:sp>
      <p:pic>
        <p:nvPicPr>
          <p:cNvPr id="3" name="Billede 2" descr="Et billede, der indeholder tekst, skærmbillede, Font/skrifttype&#10;&#10;AI-genereret indhold kan være ukorrekt.">
            <a:extLst>
              <a:ext uri="{FF2B5EF4-FFF2-40B4-BE49-F238E27FC236}">
                <a16:creationId xmlns:a16="http://schemas.microsoft.com/office/drawing/2014/main" id="{6EF047F6-8CAD-D755-A28E-D1BE9B787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4487" y="535043"/>
            <a:ext cx="2849544" cy="4030742"/>
          </a:xfrm>
          <a:prstGeom prst="rect">
            <a:avLst/>
          </a:prstGeom>
          <a:ln w="3175">
            <a:solidFill>
              <a:schemeClr val="tx1"/>
            </a:solidFill>
          </a:ln>
          <a:effectLst>
            <a:outerShdw blurRad="50800" dist="38100" dir="2700000" algn="tl" rotWithShape="0">
              <a:prstClr val="black">
                <a:alpha val="40000"/>
              </a:prstClr>
            </a:outerShdw>
          </a:effectLst>
        </p:spPr>
      </p:pic>
      <p:pic>
        <p:nvPicPr>
          <p:cNvPr id="6" name="Billede 5" descr="Et billede, der indeholder tekst, skærmbillede, Font/skrifttype, design&#10;&#10;AI-genereret indhold kan være ukorrekt.">
            <a:extLst>
              <a:ext uri="{FF2B5EF4-FFF2-40B4-BE49-F238E27FC236}">
                <a16:creationId xmlns:a16="http://schemas.microsoft.com/office/drawing/2014/main" id="{5D156273-C6E4-002D-47CC-67F65D249B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0900" y="1357030"/>
            <a:ext cx="2849544" cy="4030742"/>
          </a:xfrm>
          <a:prstGeom prst="rect">
            <a:avLst/>
          </a:prstGeom>
          <a:ln w="3175">
            <a:solidFill>
              <a:schemeClr val="tx1"/>
            </a:solidFill>
          </a:ln>
          <a:effectLst>
            <a:outerShdw blurRad="50800" dist="38100" dir="2700000" algn="tl" rotWithShape="0">
              <a:prstClr val="black">
                <a:alpha val="40000"/>
              </a:prstClr>
            </a:outerShdw>
          </a:effectLst>
        </p:spPr>
      </p:pic>
      <p:pic>
        <p:nvPicPr>
          <p:cNvPr id="8" name="Billede 7" descr="Et billede, der indeholder tekst, skærmbillede, Font/skrifttype, nummer/tal&#10;&#10;AI-genereret indhold kan være ukorrekt.">
            <a:extLst>
              <a:ext uri="{FF2B5EF4-FFF2-40B4-BE49-F238E27FC236}">
                <a16:creationId xmlns:a16="http://schemas.microsoft.com/office/drawing/2014/main" id="{FDA5B47C-5A29-6972-A273-7AD9417AF3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273" y="2221583"/>
            <a:ext cx="2831080" cy="4004626"/>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32328321"/>
      </p:ext>
    </p:extLst>
  </p:cSld>
  <p:clrMapOvr>
    <a:masterClrMapping/>
  </p:clrMapOvr>
  <p:transition>
    <p:fade/>
  </p:transition>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2F110-88B2-36B4-4EFE-CBA2F06DB9F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B180659-8758-67F2-4E67-716BC57A176B}"/>
              </a:ext>
            </a:extLst>
          </p:cNvPr>
          <p:cNvSpPr txBox="1">
            <a:spLocks/>
          </p:cNvSpPr>
          <p:nvPr/>
        </p:nvSpPr>
        <p:spPr>
          <a:xfrm>
            <a:off x="1381696" y="720000"/>
            <a:ext cx="9217713" cy="972000"/>
          </a:xfrm>
          <a:prstGeom prst="rect">
            <a:avLst/>
          </a:prstGeom>
          <a:solidFill>
            <a:srgbClr val="224B5A"/>
          </a:solidFill>
        </p:spPr>
        <p:txBody>
          <a:bodyPr vert="horz" lIns="0" tIns="108000" rIns="91440" bIns="45720" rtlCol="0" anchor="t" anchorCtr="0">
            <a:noAutofit/>
          </a:bodyPr>
          <a:lstStyle>
            <a:lvl1pPr algn="l" defTabSz="914377" rtl="0" eaLnBrk="1" latinLnBrk="0" hangingPunct="1">
              <a:lnSpc>
                <a:spcPct val="90000"/>
              </a:lnSpc>
              <a:spcBef>
                <a:spcPct val="0"/>
              </a:spcBef>
              <a:buNone/>
              <a:defRPr sz="4400" b="0" kern="1200">
                <a:solidFill>
                  <a:srgbClr val="587F8A"/>
                </a:solidFill>
                <a:latin typeface="BetonEF-Bold" panose="02000503040000020003"/>
                <a:ea typeface="+mj-ea"/>
                <a:cs typeface="+mj-cs"/>
              </a:defRPr>
            </a:lvl1pPr>
          </a:lstStyle>
          <a:p>
            <a:pPr algn="ctr"/>
            <a:r>
              <a:rPr lang="da-DK" sz="6000" dirty="0">
                <a:solidFill>
                  <a:schemeClr val="bg1"/>
                </a:solidFill>
                <a:latin typeface="BetonEF" pitchFamily="50" charset="0"/>
              </a:rPr>
              <a:t>Lektion 6</a:t>
            </a:r>
          </a:p>
        </p:txBody>
      </p:sp>
      <p:sp>
        <p:nvSpPr>
          <p:cNvPr id="3" name="Pladsholder til indhold 2">
            <a:extLst>
              <a:ext uri="{FF2B5EF4-FFF2-40B4-BE49-F238E27FC236}">
                <a16:creationId xmlns:a16="http://schemas.microsoft.com/office/drawing/2014/main" id="{CC6556A5-74D9-C1CD-92D5-908E0413598C}"/>
              </a:ext>
            </a:extLst>
          </p:cNvPr>
          <p:cNvSpPr txBox="1">
            <a:spLocks/>
          </p:cNvSpPr>
          <p:nvPr/>
        </p:nvSpPr>
        <p:spPr>
          <a:xfrm>
            <a:off x="1478604" y="3048740"/>
            <a:ext cx="9023899" cy="2009643"/>
          </a:xfrm>
          <a:prstGeom prst="rect">
            <a:avLst/>
          </a:prstGeom>
        </p:spPr>
        <p:txBody>
          <a:bodyPr/>
          <a:lstStyle>
            <a:lvl1pPr marL="179388" indent="-179388" algn="l" defTabSz="914377"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1pPr>
            <a:lvl2pPr marL="358775" indent="-179388" algn="l" defTabSz="914377" rtl="0" eaLnBrk="1" latinLnBrk="0" hangingPunct="1">
              <a:lnSpc>
                <a:spcPct val="100000"/>
              </a:lnSpc>
              <a:spcBef>
                <a:spcPts val="0"/>
              </a:spcBef>
              <a:spcAft>
                <a:spcPts val="1200"/>
              </a:spcAft>
              <a:buFont typeface="Calibri" panose="020F0502020204030204" pitchFamily="34" charset="0"/>
              <a:buChar char="◦"/>
              <a:defRPr sz="1800" kern="1200">
                <a:solidFill>
                  <a:schemeClr val="tx1"/>
                </a:solidFill>
                <a:latin typeface="+mn-lt"/>
                <a:ea typeface="+mn-ea"/>
                <a:cs typeface="+mn-cs"/>
              </a:defRPr>
            </a:lvl2pPr>
            <a:lvl3pPr marL="539750" indent="-180975" algn="l" defTabSz="914377" rtl="0" eaLnBrk="1" latinLnBrk="0" hangingPunct="1">
              <a:lnSpc>
                <a:spcPct val="100000"/>
              </a:lnSpc>
              <a:spcBef>
                <a:spcPts val="0"/>
              </a:spcBef>
              <a:spcAft>
                <a:spcPts val="1200"/>
              </a:spcAft>
              <a:buFont typeface="Calibri" panose="020F0502020204030204" pitchFamily="34" charset="0"/>
              <a:buChar char="◦"/>
              <a:defRPr sz="1800" kern="1200">
                <a:solidFill>
                  <a:schemeClr val="tx1"/>
                </a:solidFill>
                <a:latin typeface="+mn-lt"/>
                <a:ea typeface="+mn-ea"/>
                <a:cs typeface="+mn-cs"/>
              </a:defRPr>
            </a:lvl3pPr>
            <a:lvl4pPr marL="719138" indent="-179388" algn="l" defTabSz="914377" rtl="0" eaLnBrk="1" latinLnBrk="0" hangingPunct="1">
              <a:lnSpc>
                <a:spcPct val="100000"/>
              </a:lnSpc>
              <a:spcBef>
                <a:spcPts val="0"/>
              </a:spcBef>
              <a:spcAft>
                <a:spcPts val="1200"/>
              </a:spcAft>
              <a:buFont typeface="Calibri" panose="020F0502020204030204" pitchFamily="34" charset="0"/>
              <a:buChar char="◦"/>
              <a:defRPr sz="1800" kern="1200">
                <a:solidFill>
                  <a:schemeClr val="tx1"/>
                </a:solidFill>
                <a:latin typeface="+mn-lt"/>
                <a:ea typeface="+mn-ea"/>
                <a:cs typeface="+mn-cs"/>
              </a:defRPr>
            </a:lvl4pPr>
            <a:lvl5pPr marL="898525" indent="-179388" algn="l" defTabSz="914377" rtl="0" eaLnBrk="1" latinLnBrk="0" hangingPunct="1">
              <a:lnSpc>
                <a:spcPct val="100000"/>
              </a:lnSpc>
              <a:spcBef>
                <a:spcPts val="0"/>
              </a:spcBef>
              <a:spcAft>
                <a:spcPts val="1200"/>
              </a:spcAft>
              <a:buFont typeface="Calibri" panose="020F050202020403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da-DK" dirty="0"/>
          </a:p>
        </p:txBody>
      </p:sp>
      <p:sp>
        <p:nvSpPr>
          <p:cNvPr id="5" name="Titel 4">
            <a:extLst>
              <a:ext uri="{FF2B5EF4-FFF2-40B4-BE49-F238E27FC236}">
                <a16:creationId xmlns:a16="http://schemas.microsoft.com/office/drawing/2014/main" id="{36D13912-A3AD-9203-57DA-3095645BAF99}"/>
              </a:ext>
            </a:extLst>
          </p:cNvPr>
          <p:cNvSpPr>
            <a:spLocks noGrp="1"/>
          </p:cNvSpPr>
          <p:nvPr>
            <p:ph type="title"/>
          </p:nvPr>
        </p:nvSpPr>
        <p:spPr/>
        <p:txBody>
          <a:bodyPr/>
          <a:lstStyle/>
          <a:p>
            <a:endParaRPr lang="da-DK"/>
          </a:p>
        </p:txBody>
      </p:sp>
      <p:sp>
        <p:nvSpPr>
          <p:cNvPr id="4" name="Tekstfelt 3">
            <a:extLst>
              <a:ext uri="{FF2B5EF4-FFF2-40B4-BE49-F238E27FC236}">
                <a16:creationId xmlns:a16="http://schemas.microsoft.com/office/drawing/2014/main" id="{488DCE67-04BF-412E-3CF1-1FF497A0DA2F}"/>
              </a:ext>
            </a:extLst>
          </p:cNvPr>
          <p:cNvSpPr txBox="1"/>
          <p:nvPr/>
        </p:nvSpPr>
        <p:spPr>
          <a:xfrm>
            <a:off x="2626468" y="2002348"/>
            <a:ext cx="7656341" cy="2000548"/>
          </a:xfrm>
          <a:prstGeom prst="rect">
            <a:avLst/>
          </a:prstGeom>
          <a:noFill/>
        </p:spPr>
        <p:txBody>
          <a:bodyPr wrap="square" rtlCol="0">
            <a:spAutoFit/>
          </a:bodyPr>
          <a:lstStyle/>
          <a:p>
            <a:pPr marL="342900" indent="-216000">
              <a:spcAft>
                <a:spcPts val="600"/>
              </a:spcAft>
              <a:buFont typeface="Arial" panose="020B0604020202020204" pitchFamily="34" charset="0"/>
              <a:buChar char="•"/>
            </a:pPr>
            <a:r>
              <a:rPr lang="da-DK" sz="2000" dirty="0">
                <a:latin typeface="Work Sans" pitchFamily="2" charset="0"/>
              </a:rPr>
              <a:t>Hvad er en systematisk undersøgelse?</a:t>
            </a:r>
          </a:p>
          <a:p>
            <a:pPr marL="342900" indent="-216000">
              <a:spcAft>
                <a:spcPts val="600"/>
              </a:spcAft>
              <a:buFont typeface="Arial" panose="020B0604020202020204" pitchFamily="34" charset="0"/>
              <a:buChar char="•"/>
            </a:pPr>
            <a:r>
              <a:rPr lang="da-DK" sz="2000" dirty="0">
                <a:latin typeface="Work Sans" pitchFamily="2" charset="0"/>
              </a:rPr>
              <a:t>Test af prototype og vælg kriterie, der forbedres </a:t>
            </a:r>
          </a:p>
          <a:p>
            <a:pPr marL="342900" indent="-216000">
              <a:spcAft>
                <a:spcPts val="600"/>
              </a:spcAft>
              <a:buFont typeface="Arial" panose="020B0604020202020204" pitchFamily="34" charset="0"/>
              <a:buChar char="•"/>
            </a:pPr>
            <a:r>
              <a:rPr lang="da-DK" sz="2000" dirty="0">
                <a:latin typeface="Work Sans" pitchFamily="2" charset="0"/>
              </a:rPr>
              <a:t>Sparring på tværs af grupper</a:t>
            </a:r>
          </a:p>
          <a:p>
            <a:pPr marL="342900" indent="-216000">
              <a:spcAft>
                <a:spcPts val="600"/>
              </a:spcAft>
              <a:buFont typeface="Arial" panose="020B0604020202020204" pitchFamily="34" charset="0"/>
              <a:buChar char="•"/>
            </a:pPr>
            <a:r>
              <a:rPr lang="da-DK" sz="2000" dirty="0">
                <a:latin typeface="Work Sans" pitchFamily="2" charset="0"/>
              </a:rPr>
              <a:t>Videre med arbejdet med de næste prototype</a:t>
            </a:r>
          </a:p>
          <a:p>
            <a:pPr marL="342900" indent="-342900" algn="ctr">
              <a:spcAft>
                <a:spcPts val="600"/>
              </a:spcAft>
              <a:buFont typeface="Arial" panose="020B0604020202020204" pitchFamily="34" charset="0"/>
              <a:buChar char="•"/>
            </a:pPr>
            <a:endParaRPr lang="da-DK" sz="2400" b="1" dirty="0">
              <a:latin typeface="Work Sans" pitchFamily="2" charset="0"/>
            </a:endParaRPr>
          </a:p>
        </p:txBody>
      </p:sp>
    </p:spTree>
    <p:extLst>
      <p:ext uri="{BB962C8B-B14F-4D97-AF65-F5344CB8AC3E}">
        <p14:creationId xmlns:p14="http://schemas.microsoft.com/office/powerpoint/2010/main" val="90251785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C22D8-458D-AAAF-1B1A-4C99A4AB906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C1458D1-77B1-B945-78A7-2581B061B6F4}"/>
              </a:ext>
            </a:extLst>
          </p:cNvPr>
          <p:cNvSpPr>
            <a:spLocks noGrp="1"/>
          </p:cNvSpPr>
          <p:nvPr>
            <p:ph type="title"/>
          </p:nvPr>
        </p:nvSpPr>
        <p:spPr>
          <a:xfrm>
            <a:off x="695325" y="294791"/>
            <a:ext cx="11028290" cy="983209"/>
          </a:xfrm>
        </p:spPr>
        <p:txBody>
          <a:bodyPr/>
          <a:lstStyle/>
          <a:p>
            <a:r>
              <a:rPr lang="da-DK" dirty="0"/>
              <a:t>Systematisk undersøgelse</a:t>
            </a:r>
          </a:p>
        </p:txBody>
      </p:sp>
      <p:sp>
        <p:nvSpPr>
          <p:cNvPr id="4" name="Tekstfelt 3">
            <a:extLst>
              <a:ext uri="{FF2B5EF4-FFF2-40B4-BE49-F238E27FC236}">
                <a16:creationId xmlns:a16="http://schemas.microsoft.com/office/drawing/2014/main" id="{66F5996E-69DE-6FC7-348F-6AD5A3E57D1E}"/>
              </a:ext>
            </a:extLst>
          </p:cNvPr>
          <p:cNvSpPr txBox="1"/>
          <p:nvPr/>
        </p:nvSpPr>
        <p:spPr>
          <a:xfrm>
            <a:off x="628126" y="1476354"/>
            <a:ext cx="6175346" cy="4078039"/>
          </a:xfrm>
          <a:prstGeom prst="rect">
            <a:avLst/>
          </a:prstGeom>
          <a:noFill/>
        </p:spPr>
        <p:txBody>
          <a:bodyPr wrap="square">
            <a:spAutoFit/>
          </a:bodyPr>
          <a:lstStyle/>
          <a:p>
            <a:pPr marL="342900" lvl="0" indent="-342900" defTabSz="914400" eaLnBrk="0" fontAlgn="base" hangingPunct="0">
              <a:spcBef>
                <a:spcPct val="0"/>
              </a:spcBef>
              <a:spcAft>
                <a:spcPts val="600"/>
              </a:spcAft>
              <a:buFont typeface="+mj-lt"/>
              <a:buAutoNum type="arabicPeriod"/>
            </a:pPr>
            <a:r>
              <a:rPr lang="da-DK" altLang="da-DK" b="1" dirty="0">
                <a:latin typeface="Work Sans" pitchFamily="2" charset="0"/>
                <a:ea typeface="Aptos" panose="020B0004020202020204" pitchFamily="34" charset="0"/>
                <a:cs typeface="Arial" panose="020B0604020202020204" pitchFamily="34" charset="0"/>
              </a:rPr>
              <a:t>Identificér </a:t>
            </a:r>
            <a:r>
              <a:rPr lang="da-DK" altLang="da-DK" dirty="0">
                <a:latin typeface="Work Sans" pitchFamily="2" charset="0"/>
                <a:ea typeface="Aptos" panose="020B0004020202020204" pitchFamily="34" charset="0"/>
                <a:cs typeface="Arial" panose="020B0604020202020204" pitchFamily="34" charset="0"/>
              </a:rPr>
              <a:t>variable.</a:t>
            </a:r>
            <a:endParaRPr lang="da-DK" altLang="da-DK" sz="800" dirty="0">
              <a:latin typeface="Work Sans" pitchFamily="2" charset="0"/>
            </a:endParaRPr>
          </a:p>
          <a:p>
            <a:pPr marL="342900" lvl="0" indent="-342900" defTabSz="914400" eaLnBrk="0" fontAlgn="base" hangingPunct="0">
              <a:spcBef>
                <a:spcPct val="0"/>
              </a:spcBef>
              <a:spcAft>
                <a:spcPts val="600"/>
              </a:spcAft>
              <a:buFont typeface="+mj-lt"/>
              <a:buAutoNum type="arabicPeriod"/>
            </a:pPr>
            <a:r>
              <a:rPr lang="da-DK" b="1" kern="100" dirty="0">
                <a:latin typeface="Work Sans" pitchFamily="2" charset="0"/>
                <a:ea typeface="Aptos" panose="020B0004020202020204" pitchFamily="34" charset="0"/>
                <a:cs typeface="Arial" panose="020B0604020202020204" pitchFamily="34" charset="0"/>
              </a:rPr>
              <a:t>Vælg</a:t>
            </a:r>
            <a:r>
              <a:rPr lang="da-DK" kern="100" dirty="0">
                <a:latin typeface="Work Sans" pitchFamily="2" charset="0"/>
                <a:ea typeface="Aptos" panose="020B0004020202020204" pitchFamily="34" charset="0"/>
                <a:cs typeface="Arial" panose="020B0604020202020204" pitchFamily="34" charset="0"/>
              </a:rPr>
              <a:t> én variabel og ét kriterie at forbedre. </a:t>
            </a:r>
            <a:r>
              <a:rPr lang="da-DK" altLang="da-DK" dirty="0">
                <a:latin typeface="Work Sans" pitchFamily="2" charset="0"/>
                <a:ea typeface="Aptos" panose="020B0004020202020204" pitchFamily="34" charset="0"/>
                <a:cs typeface="Arial" panose="020B0604020202020204" pitchFamily="34" charset="0"/>
              </a:rPr>
              <a:t>I skal kun ændre </a:t>
            </a:r>
            <a:r>
              <a:rPr lang="da-DK" altLang="da-DK" b="1" dirty="0">
                <a:latin typeface="Work Sans" pitchFamily="2" charset="0"/>
                <a:ea typeface="Aptos" panose="020B0004020202020204" pitchFamily="34" charset="0"/>
                <a:cs typeface="Arial" panose="020B0604020202020204" pitchFamily="34" charset="0"/>
              </a:rPr>
              <a:t>én variabel ad gangen</a:t>
            </a:r>
            <a:r>
              <a:rPr lang="da-DK" altLang="da-DK" dirty="0">
                <a:latin typeface="Work Sans" pitchFamily="2" charset="0"/>
                <a:ea typeface="Aptos" panose="020B0004020202020204" pitchFamily="34" charset="0"/>
                <a:cs typeface="Arial" panose="020B0604020202020204" pitchFamily="34" charset="0"/>
              </a:rPr>
              <a:t> for at kunne vurdere, hvad der påvirker plastens egenskaber:</a:t>
            </a:r>
          </a:p>
          <a:p>
            <a:pPr marL="342900" lvl="0" indent="-342900" defTabSz="914400" eaLnBrk="0" fontAlgn="base" hangingPunct="0">
              <a:spcBef>
                <a:spcPct val="0"/>
              </a:spcBef>
              <a:spcAft>
                <a:spcPts val="600"/>
              </a:spcAft>
              <a:buFont typeface="+mj-lt"/>
              <a:buAutoNum type="arabicPeriod"/>
            </a:pPr>
            <a:r>
              <a:rPr lang="da-DK" b="1" kern="100" dirty="0">
                <a:latin typeface="Work Sans" pitchFamily="2" charset="0"/>
                <a:ea typeface="Aptos" panose="020B0004020202020204" pitchFamily="34" charset="0"/>
                <a:cs typeface="Arial" panose="020B0604020202020204" pitchFamily="34" charset="0"/>
              </a:rPr>
              <a:t>Forklar</a:t>
            </a:r>
            <a:r>
              <a:rPr lang="da-DK" kern="100" dirty="0">
                <a:latin typeface="Work Sans" pitchFamily="2" charset="0"/>
                <a:ea typeface="Aptos" panose="020B0004020202020204" pitchFamily="34" charset="0"/>
                <a:cs typeface="Arial" panose="020B0604020202020204" pitchFamily="34" charset="0"/>
              </a:rPr>
              <a:t> hvorfor I tror, at variablen påvirker kriteriet.</a:t>
            </a:r>
          </a:p>
          <a:p>
            <a:pPr marL="342900" lvl="0" indent="-342900" defTabSz="914400" eaLnBrk="0" fontAlgn="base" hangingPunct="0">
              <a:spcBef>
                <a:spcPct val="0"/>
              </a:spcBef>
              <a:spcAft>
                <a:spcPts val="600"/>
              </a:spcAft>
              <a:buFont typeface="+mj-lt"/>
              <a:buAutoNum type="arabicPeriod"/>
            </a:pPr>
            <a:r>
              <a:rPr lang="da-DK" b="1" kern="100" dirty="0">
                <a:latin typeface="Work Sans" pitchFamily="2" charset="0"/>
                <a:ea typeface="Aptos" panose="020B0004020202020204" pitchFamily="34" charset="0"/>
                <a:cs typeface="Arial" panose="020B0604020202020204" pitchFamily="34" charset="0"/>
              </a:rPr>
              <a:t>Gentag</a:t>
            </a:r>
            <a:r>
              <a:rPr lang="da-DK" kern="100" dirty="0">
                <a:latin typeface="Work Sans" pitchFamily="2" charset="0"/>
                <a:ea typeface="Aptos" panose="020B0004020202020204" pitchFamily="34" charset="0"/>
                <a:cs typeface="Arial" panose="020B0604020202020204" pitchFamily="34" charset="0"/>
              </a:rPr>
              <a:t> forsøget med ændret værdi – overvej her, om I kan gøre det smart og eksempelvis lave en stor portion plast af kartoffelmel, som I tørrer ved forskellige temperaturer, eller tilsætter forskellige mængder af valgt tilsætningsstof.</a:t>
            </a:r>
          </a:p>
          <a:p>
            <a:pPr marL="342900" lvl="0" indent="-342900" defTabSz="914400" eaLnBrk="0" fontAlgn="base" hangingPunct="0">
              <a:spcBef>
                <a:spcPct val="0"/>
              </a:spcBef>
              <a:spcAft>
                <a:spcPts val="600"/>
              </a:spcAft>
              <a:buFont typeface="+mj-lt"/>
              <a:buAutoNum type="arabicPeriod"/>
            </a:pPr>
            <a:r>
              <a:rPr lang="da-DK" b="1" kern="100" dirty="0">
                <a:latin typeface="Work Sans" pitchFamily="2" charset="0"/>
                <a:ea typeface="Aptos" panose="020B0004020202020204" pitchFamily="34" charset="0"/>
                <a:cs typeface="Arial" panose="020B0604020202020204" pitchFamily="34" charset="0"/>
              </a:rPr>
              <a:t>Vurder</a:t>
            </a:r>
            <a:r>
              <a:rPr lang="da-DK" kern="100" dirty="0">
                <a:latin typeface="Work Sans" pitchFamily="2" charset="0"/>
                <a:ea typeface="Aptos" panose="020B0004020202020204" pitchFamily="34" charset="0"/>
                <a:cs typeface="Arial" panose="020B0604020202020204" pitchFamily="34" charset="0"/>
              </a:rPr>
              <a:t> resultatet: Var der sammenhæng?</a:t>
            </a:r>
          </a:p>
          <a:p>
            <a:pPr marL="342900" lvl="0" indent="-342900" defTabSz="914400" eaLnBrk="0" fontAlgn="base" hangingPunct="0">
              <a:spcBef>
                <a:spcPct val="0"/>
              </a:spcBef>
              <a:spcAft>
                <a:spcPts val="600"/>
              </a:spcAft>
              <a:buFont typeface="+mj-lt"/>
              <a:buAutoNum type="arabicPeriod"/>
            </a:pPr>
            <a:r>
              <a:rPr lang="da-DK" b="1" kern="100" dirty="0">
                <a:latin typeface="Work Sans" pitchFamily="2" charset="0"/>
                <a:ea typeface="Aptos" panose="020B0004020202020204" pitchFamily="34" charset="0"/>
                <a:cs typeface="Arial" panose="020B0604020202020204" pitchFamily="34" charset="0"/>
              </a:rPr>
              <a:t>Formuler</a:t>
            </a:r>
            <a:r>
              <a:rPr lang="da-DK" kern="100" dirty="0">
                <a:latin typeface="Work Sans" pitchFamily="2" charset="0"/>
                <a:ea typeface="Aptos" panose="020B0004020202020204" pitchFamily="34" charset="0"/>
                <a:cs typeface="Arial" panose="020B0604020202020204" pitchFamily="34" charset="0"/>
              </a:rPr>
              <a:t> en sætning om sammenhængen.</a:t>
            </a:r>
          </a:p>
        </p:txBody>
      </p:sp>
      <p:sp>
        <p:nvSpPr>
          <p:cNvPr id="5" name="Tekstfelt 4">
            <a:extLst>
              <a:ext uri="{FF2B5EF4-FFF2-40B4-BE49-F238E27FC236}">
                <a16:creationId xmlns:a16="http://schemas.microsoft.com/office/drawing/2014/main" id="{ADB3AACE-B954-67DA-7CEB-91824F4483B0}"/>
              </a:ext>
            </a:extLst>
          </p:cNvPr>
          <p:cNvSpPr txBox="1"/>
          <p:nvPr/>
        </p:nvSpPr>
        <p:spPr>
          <a:xfrm>
            <a:off x="7283421" y="1434409"/>
            <a:ext cx="4633142" cy="4585871"/>
          </a:xfrm>
          <a:prstGeom prst="rect">
            <a:avLst/>
          </a:prstGeom>
          <a:noFill/>
        </p:spPr>
        <p:txBody>
          <a:bodyPr wrap="square" rtlCol="0">
            <a:spAutoFit/>
          </a:bodyPr>
          <a:lstStyle/>
          <a:p>
            <a:pPr>
              <a:spcAft>
                <a:spcPts val="600"/>
              </a:spcAft>
            </a:pPr>
            <a:r>
              <a:rPr lang="da-DK" b="1" dirty="0">
                <a:latin typeface="Work Sans" pitchFamily="2" charset="0"/>
              </a:rPr>
              <a:t>Type</a:t>
            </a:r>
          </a:p>
          <a:p>
            <a:pPr>
              <a:spcAft>
                <a:spcPts val="600"/>
              </a:spcAft>
            </a:pPr>
            <a:r>
              <a:rPr lang="da-DK" dirty="0">
                <a:latin typeface="Work Sans" pitchFamily="2" charset="0"/>
              </a:rPr>
              <a:t>Uafhængig variabel (det, I ændrer).</a:t>
            </a:r>
          </a:p>
          <a:p>
            <a:pPr>
              <a:spcAft>
                <a:spcPts val="600"/>
              </a:spcAft>
            </a:pPr>
            <a:r>
              <a:rPr lang="da-DK" dirty="0">
                <a:latin typeface="Work Sans" pitchFamily="2" charset="0"/>
              </a:rPr>
              <a:t>Afhængig variabel (det, I måler, men hold også øje med de andre kriterier).</a:t>
            </a:r>
          </a:p>
          <a:p>
            <a:pPr>
              <a:spcAft>
                <a:spcPts val="600"/>
              </a:spcAft>
            </a:pPr>
            <a:r>
              <a:rPr lang="da-DK" dirty="0">
                <a:latin typeface="Work Sans" pitchFamily="2" charset="0"/>
              </a:rPr>
              <a:t>Kontrollerede variable (det, I holder konstant).</a:t>
            </a:r>
          </a:p>
          <a:p>
            <a:pPr>
              <a:spcAft>
                <a:spcPts val="600"/>
              </a:spcAft>
            </a:pPr>
            <a:endParaRPr lang="da-DK" dirty="0">
              <a:latin typeface="Work Sans" pitchFamily="2" charset="0"/>
            </a:endParaRPr>
          </a:p>
          <a:p>
            <a:pPr>
              <a:spcAft>
                <a:spcPts val="600"/>
              </a:spcAft>
            </a:pPr>
            <a:r>
              <a:rPr lang="da-DK" b="1" dirty="0">
                <a:latin typeface="Work Sans" pitchFamily="2" charset="0"/>
              </a:rPr>
              <a:t>Eksempler</a:t>
            </a:r>
          </a:p>
          <a:p>
            <a:pPr>
              <a:spcAft>
                <a:spcPts val="600"/>
              </a:spcAft>
            </a:pPr>
            <a:r>
              <a:rPr lang="da-DK" dirty="0">
                <a:latin typeface="Work Sans" pitchFamily="2" charset="0"/>
              </a:rPr>
              <a:t>Mængde glycerol, smeltetemperatur, plasttype.</a:t>
            </a:r>
          </a:p>
          <a:p>
            <a:pPr>
              <a:spcAft>
                <a:spcPts val="600"/>
              </a:spcAft>
            </a:pPr>
            <a:r>
              <a:rPr lang="da-DK" dirty="0">
                <a:latin typeface="Work Sans" pitchFamily="2" charset="0"/>
              </a:rPr>
              <a:t>Fleksibilitet, holdbarhed, overflade, formbarhed.</a:t>
            </a:r>
          </a:p>
          <a:p>
            <a:pPr>
              <a:spcAft>
                <a:spcPts val="600"/>
              </a:spcAft>
            </a:pPr>
            <a:r>
              <a:rPr lang="da-DK" dirty="0">
                <a:latin typeface="Work Sans" pitchFamily="2" charset="0"/>
              </a:rPr>
              <a:t>Mængde stivelse, tid i ovn, ovntemperatur.</a:t>
            </a:r>
          </a:p>
        </p:txBody>
      </p:sp>
    </p:spTree>
    <p:extLst>
      <p:ext uri="{BB962C8B-B14F-4D97-AF65-F5344CB8AC3E}">
        <p14:creationId xmlns:p14="http://schemas.microsoft.com/office/powerpoint/2010/main" val="44462644"/>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9DD63-F7F0-F8A0-2A62-185161E6121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265EC3C-D1C2-78BF-AB1A-5571FE9F7F9F}"/>
              </a:ext>
            </a:extLst>
          </p:cNvPr>
          <p:cNvSpPr>
            <a:spLocks noGrp="1"/>
          </p:cNvSpPr>
          <p:nvPr>
            <p:ph type="title"/>
          </p:nvPr>
        </p:nvSpPr>
        <p:spPr>
          <a:xfrm>
            <a:off x="695325" y="294791"/>
            <a:ext cx="11028290" cy="983209"/>
          </a:xfrm>
        </p:spPr>
        <p:txBody>
          <a:bodyPr/>
          <a:lstStyle/>
          <a:p>
            <a:r>
              <a:rPr lang="da-DK" dirty="0"/>
              <a:t>Test af prototype</a:t>
            </a:r>
          </a:p>
        </p:txBody>
      </p:sp>
      <p:sp>
        <p:nvSpPr>
          <p:cNvPr id="4" name="Tekstfelt 3">
            <a:extLst>
              <a:ext uri="{FF2B5EF4-FFF2-40B4-BE49-F238E27FC236}">
                <a16:creationId xmlns:a16="http://schemas.microsoft.com/office/drawing/2014/main" id="{A2DB10AC-E900-54AB-101B-4680B63228C8}"/>
              </a:ext>
            </a:extLst>
          </p:cNvPr>
          <p:cNvSpPr txBox="1"/>
          <p:nvPr/>
        </p:nvSpPr>
        <p:spPr>
          <a:xfrm>
            <a:off x="628126" y="1476354"/>
            <a:ext cx="6709094" cy="1077218"/>
          </a:xfrm>
          <a:prstGeom prst="rect">
            <a:avLst/>
          </a:prstGeom>
          <a:noFill/>
        </p:spPr>
        <p:txBody>
          <a:bodyPr wrap="square">
            <a:spAutoFit/>
          </a:bodyPr>
          <a:lstStyle/>
          <a:p>
            <a:pPr marL="216000" indent="-216000">
              <a:spcAft>
                <a:spcPts val="600"/>
              </a:spcAft>
              <a:buFont typeface="Arial" panose="020B0604020202020204" pitchFamily="34" charset="0"/>
              <a:buChar char="•"/>
            </a:pPr>
            <a:r>
              <a:rPr lang="da-DK" dirty="0">
                <a:latin typeface="Work Sans" pitchFamily="2" charset="0"/>
              </a:rPr>
              <a:t>Test prototype og vælg hvad I vil forbedre. </a:t>
            </a:r>
          </a:p>
          <a:p>
            <a:pPr marL="216000" indent="-216000">
              <a:spcAft>
                <a:spcPts val="600"/>
              </a:spcAft>
              <a:buFont typeface="Arial" panose="020B0604020202020204" pitchFamily="34" charset="0"/>
              <a:buChar char="•"/>
            </a:pPr>
            <a:r>
              <a:rPr lang="da-DK" dirty="0">
                <a:latin typeface="Work Sans" pitchFamily="2" charset="0"/>
              </a:rPr>
              <a:t>Metodekort 11: Test af prototype – Tjekliste.</a:t>
            </a:r>
          </a:p>
          <a:p>
            <a:pPr lvl="0" defTabSz="914400" eaLnBrk="0" fontAlgn="base" hangingPunct="0">
              <a:spcBef>
                <a:spcPct val="0"/>
              </a:spcBef>
              <a:spcAft>
                <a:spcPct val="0"/>
              </a:spcAft>
            </a:pPr>
            <a:endParaRPr lang="da-DK" kern="100" dirty="0">
              <a:latin typeface="Work Sans" pitchFamily="2" charset="0"/>
              <a:ea typeface="Aptos" panose="020B0004020202020204" pitchFamily="34" charset="0"/>
              <a:cs typeface="Arial" panose="020B0604020202020204" pitchFamily="34" charset="0"/>
            </a:endParaRPr>
          </a:p>
        </p:txBody>
      </p:sp>
      <p:pic>
        <p:nvPicPr>
          <p:cNvPr id="3" name="Billede 2" descr="Et billede, der indeholder tekst, skærmbillede, nummer/tal, Parallel&#10;&#10;AI-genereret indhold kan være ukorrekt.">
            <a:extLst>
              <a:ext uri="{FF2B5EF4-FFF2-40B4-BE49-F238E27FC236}">
                <a16:creationId xmlns:a16="http://schemas.microsoft.com/office/drawing/2014/main" id="{A05E8562-84AA-C79A-2080-3D03C1D6F2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8454" y="552932"/>
            <a:ext cx="3563040" cy="5040000"/>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1968368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20C18-0EFF-F794-AB10-EA5092F3D85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8641B34-5440-A677-6FBA-B14266744263}"/>
              </a:ext>
            </a:extLst>
          </p:cNvPr>
          <p:cNvSpPr>
            <a:spLocks noGrp="1"/>
          </p:cNvSpPr>
          <p:nvPr>
            <p:ph type="title"/>
          </p:nvPr>
        </p:nvSpPr>
        <p:spPr>
          <a:xfrm>
            <a:off x="695325" y="294791"/>
            <a:ext cx="11028290" cy="983209"/>
          </a:xfrm>
        </p:spPr>
        <p:txBody>
          <a:bodyPr/>
          <a:lstStyle/>
          <a:p>
            <a:r>
              <a:rPr lang="da-DK" dirty="0"/>
              <a:t>Sparring på tværs af grupper</a:t>
            </a:r>
          </a:p>
        </p:txBody>
      </p:sp>
      <p:sp>
        <p:nvSpPr>
          <p:cNvPr id="4" name="Tekstfelt 3">
            <a:extLst>
              <a:ext uri="{FF2B5EF4-FFF2-40B4-BE49-F238E27FC236}">
                <a16:creationId xmlns:a16="http://schemas.microsoft.com/office/drawing/2014/main" id="{F1F4800D-82D8-FC51-83B4-24429E892E98}"/>
              </a:ext>
            </a:extLst>
          </p:cNvPr>
          <p:cNvSpPr txBox="1"/>
          <p:nvPr/>
        </p:nvSpPr>
        <p:spPr>
          <a:xfrm>
            <a:off x="628126" y="1476354"/>
            <a:ext cx="7221464" cy="1631216"/>
          </a:xfrm>
          <a:prstGeom prst="rect">
            <a:avLst/>
          </a:prstGeom>
          <a:noFill/>
        </p:spPr>
        <p:txBody>
          <a:bodyPr wrap="square">
            <a:spAutoFit/>
          </a:bodyPr>
          <a:lstStyle/>
          <a:p>
            <a:pPr marL="216000" indent="-216000">
              <a:spcAft>
                <a:spcPts val="600"/>
              </a:spcAft>
              <a:buFont typeface="Arial" panose="020B0604020202020204" pitchFamily="34" charset="0"/>
              <a:buChar char="•"/>
            </a:pPr>
            <a:r>
              <a:rPr lang="da-DK" dirty="0">
                <a:latin typeface="Work Sans" pitchFamily="2" charset="0"/>
              </a:rPr>
              <a:t>Fortæl, hvad I har gjort og hvad jeres plan er at undersøge – stil spørgsmål, hvis I vil have input.</a:t>
            </a:r>
          </a:p>
          <a:p>
            <a:pPr marL="216000" indent="-216000">
              <a:spcAft>
                <a:spcPts val="600"/>
              </a:spcAft>
              <a:buFont typeface="Arial" panose="020B0604020202020204" pitchFamily="34" charset="0"/>
              <a:buChar char="•"/>
            </a:pPr>
            <a:r>
              <a:rPr lang="da-DK" dirty="0">
                <a:latin typeface="Work Sans" pitchFamily="2" charset="0"/>
              </a:rPr>
              <a:t>Lad jer inspirere af, hvad de andre laver og hvordan de griber det an.</a:t>
            </a:r>
          </a:p>
          <a:p>
            <a:pPr lvl="0" defTabSz="914400" eaLnBrk="0" fontAlgn="base" hangingPunct="0">
              <a:spcBef>
                <a:spcPct val="0"/>
              </a:spcBef>
              <a:spcAft>
                <a:spcPct val="0"/>
              </a:spcAft>
            </a:pPr>
            <a:endParaRPr lang="da-DK" kern="100" dirty="0">
              <a:latin typeface="Work Sans" pitchFamily="2"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10815446"/>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1BA20-341D-2793-D05A-C43234FFAF1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62949E1-AC2B-9C9E-3D11-5BC88711CC39}"/>
              </a:ext>
            </a:extLst>
          </p:cNvPr>
          <p:cNvSpPr>
            <a:spLocks noGrp="1"/>
          </p:cNvSpPr>
          <p:nvPr>
            <p:ph type="title"/>
          </p:nvPr>
        </p:nvSpPr>
        <p:spPr>
          <a:xfrm>
            <a:off x="695325" y="294791"/>
            <a:ext cx="11028290" cy="983209"/>
          </a:xfrm>
        </p:spPr>
        <p:txBody>
          <a:bodyPr/>
          <a:lstStyle/>
          <a:p>
            <a:r>
              <a:rPr lang="da-DK" dirty="0"/>
              <a:t>Prototype 2-?</a:t>
            </a:r>
          </a:p>
        </p:txBody>
      </p:sp>
      <p:sp>
        <p:nvSpPr>
          <p:cNvPr id="4" name="Tekstfelt 3">
            <a:extLst>
              <a:ext uri="{FF2B5EF4-FFF2-40B4-BE49-F238E27FC236}">
                <a16:creationId xmlns:a16="http://schemas.microsoft.com/office/drawing/2014/main" id="{1D1B0C52-BE22-11EB-6965-754F5B23DAB4}"/>
              </a:ext>
            </a:extLst>
          </p:cNvPr>
          <p:cNvSpPr txBox="1"/>
          <p:nvPr/>
        </p:nvSpPr>
        <p:spPr>
          <a:xfrm>
            <a:off x="628126" y="1476354"/>
            <a:ext cx="6709094" cy="1631216"/>
          </a:xfrm>
          <a:prstGeom prst="rect">
            <a:avLst/>
          </a:prstGeom>
          <a:noFill/>
        </p:spPr>
        <p:txBody>
          <a:bodyPr wrap="square">
            <a:spAutoFit/>
          </a:bodyPr>
          <a:lstStyle/>
          <a:p>
            <a:pPr marL="216000" indent="-216000">
              <a:spcAft>
                <a:spcPts val="600"/>
              </a:spcAft>
              <a:buFont typeface="Arial" panose="020B0604020202020204" pitchFamily="34" charset="0"/>
              <a:buChar char="•"/>
            </a:pPr>
            <a:r>
              <a:rPr lang="da-DK" dirty="0">
                <a:latin typeface="Work Sans" pitchFamily="2" charset="0"/>
              </a:rPr>
              <a:t>Bliv helt skarpe på, hvad I vil ændre, hvorfor, hvordan, er det systematisk og kan I gøre det let for jer selv ved at slå noget sammen.</a:t>
            </a:r>
          </a:p>
          <a:p>
            <a:pPr marL="216000" indent="-216000">
              <a:spcAft>
                <a:spcPts val="600"/>
              </a:spcAft>
              <a:buFont typeface="Arial" panose="020B0604020202020204" pitchFamily="34" charset="0"/>
              <a:buChar char="•"/>
            </a:pPr>
            <a:r>
              <a:rPr lang="da-DK" dirty="0">
                <a:latin typeface="Work Sans" pitchFamily="2" charset="0"/>
              </a:rPr>
              <a:t>Husk også at kigge på præsentationen.</a:t>
            </a:r>
          </a:p>
          <a:p>
            <a:pPr lvl="0" defTabSz="914400" eaLnBrk="0" fontAlgn="base" hangingPunct="0">
              <a:spcBef>
                <a:spcPct val="0"/>
              </a:spcBef>
              <a:spcAft>
                <a:spcPct val="0"/>
              </a:spcAft>
            </a:pPr>
            <a:endParaRPr lang="da-DK" kern="100" dirty="0">
              <a:latin typeface="Work Sans" pitchFamily="2"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004633138"/>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BAB20-989A-745D-FFB2-20F9CF8D452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E4D52CA-6D35-3671-8591-2C58EEAD7DF2}"/>
              </a:ext>
            </a:extLst>
          </p:cNvPr>
          <p:cNvSpPr>
            <a:spLocks noGrp="1"/>
          </p:cNvSpPr>
          <p:nvPr>
            <p:ph type="title"/>
          </p:nvPr>
        </p:nvSpPr>
        <p:spPr>
          <a:xfrm>
            <a:off x="695325" y="294791"/>
            <a:ext cx="11028290" cy="983209"/>
          </a:xfrm>
        </p:spPr>
        <p:txBody>
          <a:bodyPr/>
          <a:lstStyle/>
          <a:p>
            <a:r>
              <a:rPr lang="da-DK" dirty="0"/>
              <a:t>Logbog</a:t>
            </a:r>
          </a:p>
        </p:txBody>
      </p:sp>
      <p:sp>
        <p:nvSpPr>
          <p:cNvPr id="4" name="Tekstfelt 3">
            <a:extLst>
              <a:ext uri="{FF2B5EF4-FFF2-40B4-BE49-F238E27FC236}">
                <a16:creationId xmlns:a16="http://schemas.microsoft.com/office/drawing/2014/main" id="{087AB10F-C792-339D-9729-1DAAA2FFA560}"/>
              </a:ext>
            </a:extLst>
          </p:cNvPr>
          <p:cNvSpPr txBox="1"/>
          <p:nvPr/>
        </p:nvSpPr>
        <p:spPr>
          <a:xfrm>
            <a:off x="628126" y="1476354"/>
            <a:ext cx="4955551" cy="3400931"/>
          </a:xfrm>
          <a:prstGeom prst="rect">
            <a:avLst/>
          </a:prstGeom>
          <a:noFill/>
        </p:spPr>
        <p:txBody>
          <a:bodyPr wrap="square">
            <a:spAutoFit/>
          </a:bodyPr>
          <a:lstStyle/>
          <a:p>
            <a:pPr marL="216000" indent="-216000">
              <a:spcAft>
                <a:spcPts val="600"/>
              </a:spcAft>
              <a:buFont typeface="Arial" panose="020B0604020202020204" pitchFamily="34" charset="0"/>
              <a:buChar char="•"/>
            </a:pPr>
            <a:r>
              <a:rPr lang="da-DK" dirty="0">
                <a:latin typeface="Work Sans" pitchFamily="2" charset="0"/>
              </a:rPr>
              <a:t>Metodekort 10: Fremstilling af opskrift.</a:t>
            </a:r>
          </a:p>
          <a:p>
            <a:pPr marL="216000" indent="-216000">
              <a:spcAft>
                <a:spcPts val="600"/>
              </a:spcAft>
              <a:buFont typeface="Arial" panose="020B0604020202020204" pitchFamily="34" charset="0"/>
              <a:buChar char="•"/>
            </a:pPr>
            <a:r>
              <a:rPr lang="da-DK" dirty="0">
                <a:latin typeface="Work Sans" pitchFamily="2" charset="0"/>
              </a:rPr>
              <a:t>Metodekort 11: Test af prototype – Tjekliste.</a:t>
            </a:r>
          </a:p>
          <a:p>
            <a:pPr marL="216000" indent="-216000">
              <a:spcAft>
                <a:spcPts val="600"/>
              </a:spcAft>
              <a:buFont typeface="Arial" panose="020B0604020202020204" pitchFamily="34" charset="0"/>
              <a:buChar char="•"/>
            </a:pPr>
            <a:r>
              <a:rPr lang="da-DK" dirty="0">
                <a:latin typeface="Work Sans" pitchFamily="2" charset="0"/>
              </a:rPr>
              <a:t>Metodekort 12: Forbedring af prototype. </a:t>
            </a:r>
          </a:p>
          <a:p>
            <a:pPr marL="252000" indent="-252000">
              <a:spcAft>
                <a:spcPts val="600"/>
              </a:spcAft>
              <a:buFont typeface="Arial" panose="020B0604020202020204" pitchFamily="34" charset="0"/>
              <a:buChar char="•"/>
            </a:pPr>
            <a:endParaRPr lang="da-DK" dirty="0">
              <a:latin typeface="Work Sans" pitchFamily="2" charset="0"/>
            </a:endParaRPr>
          </a:p>
          <a:p>
            <a:pPr>
              <a:spcAft>
                <a:spcPts val="600"/>
              </a:spcAft>
            </a:pPr>
            <a:r>
              <a:rPr lang="da-DK" dirty="0">
                <a:latin typeface="Work Sans" pitchFamily="2" charset="0"/>
              </a:rPr>
              <a:t>ALLE 3 opdateres løbende og er en del af logbogen.</a:t>
            </a:r>
          </a:p>
          <a:p>
            <a:pPr marL="252000" indent="-252000">
              <a:spcAft>
                <a:spcPts val="600"/>
              </a:spcAft>
              <a:buFont typeface="Arial" panose="020B0604020202020204" pitchFamily="34" charset="0"/>
              <a:buChar char="•"/>
            </a:pPr>
            <a:endParaRPr lang="da-DK" dirty="0">
              <a:latin typeface="Work Sans" pitchFamily="2" charset="0"/>
            </a:endParaRPr>
          </a:p>
          <a:p>
            <a:pPr marL="216000" indent="-216000">
              <a:spcAft>
                <a:spcPts val="600"/>
              </a:spcAft>
              <a:buFont typeface="Arial" panose="020B0604020202020204" pitchFamily="34" charset="0"/>
              <a:buChar char="•"/>
            </a:pPr>
            <a:r>
              <a:rPr lang="da-DK" dirty="0">
                <a:latin typeface="Work Sans" pitchFamily="2" charset="0"/>
              </a:rPr>
              <a:t>Opstart på præsentationen.</a:t>
            </a:r>
          </a:p>
          <a:p>
            <a:pPr lvl="0" defTabSz="914400" eaLnBrk="0" fontAlgn="base" hangingPunct="0">
              <a:spcBef>
                <a:spcPct val="0"/>
              </a:spcBef>
              <a:spcAft>
                <a:spcPct val="0"/>
              </a:spcAft>
            </a:pPr>
            <a:endParaRPr lang="da-DK" kern="100" dirty="0">
              <a:latin typeface="Work Sans" pitchFamily="2" charset="0"/>
              <a:ea typeface="Aptos" panose="020B0004020202020204" pitchFamily="34" charset="0"/>
              <a:cs typeface="Arial" panose="020B0604020202020204" pitchFamily="34" charset="0"/>
            </a:endParaRPr>
          </a:p>
        </p:txBody>
      </p:sp>
      <p:pic>
        <p:nvPicPr>
          <p:cNvPr id="3" name="Billede 2" descr="Et billede, der indeholder tekst, skærmbillede, Font/skrifttype&#10;&#10;AI-genereret indhold kan være ukorrekt.">
            <a:extLst>
              <a:ext uri="{FF2B5EF4-FFF2-40B4-BE49-F238E27FC236}">
                <a16:creationId xmlns:a16="http://schemas.microsoft.com/office/drawing/2014/main" id="{798F62E3-0D18-B238-F496-63DC2F0427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4487" y="535043"/>
            <a:ext cx="2849544" cy="4030742"/>
          </a:xfrm>
          <a:prstGeom prst="rect">
            <a:avLst/>
          </a:prstGeom>
          <a:ln w="3175">
            <a:solidFill>
              <a:schemeClr val="tx1"/>
            </a:solidFill>
          </a:ln>
          <a:effectLst>
            <a:outerShdw blurRad="50800" dist="38100" dir="2700000" algn="tl" rotWithShape="0">
              <a:prstClr val="black">
                <a:alpha val="40000"/>
              </a:prstClr>
            </a:outerShdw>
          </a:effectLst>
        </p:spPr>
      </p:pic>
      <p:pic>
        <p:nvPicPr>
          <p:cNvPr id="5" name="Billede 4" descr="Et billede, der indeholder tekst, skærmbillede, Font/skrifttype, design&#10;&#10;AI-genereret indhold kan være ukorrekt.">
            <a:extLst>
              <a:ext uri="{FF2B5EF4-FFF2-40B4-BE49-F238E27FC236}">
                <a16:creationId xmlns:a16="http://schemas.microsoft.com/office/drawing/2014/main" id="{C3E9EF1D-F728-4702-A23C-9B5F9AEDFA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0900" y="1357030"/>
            <a:ext cx="2849544" cy="4030742"/>
          </a:xfrm>
          <a:prstGeom prst="rect">
            <a:avLst/>
          </a:prstGeom>
          <a:ln w="3175">
            <a:solidFill>
              <a:schemeClr val="tx1"/>
            </a:solidFill>
          </a:ln>
          <a:effectLst>
            <a:outerShdw blurRad="50800" dist="38100" dir="2700000" algn="tl" rotWithShape="0">
              <a:prstClr val="black">
                <a:alpha val="40000"/>
              </a:prstClr>
            </a:outerShdw>
          </a:effectLst>
        </p:spPr>
      </p:pic>
      <p:pic>
        <p:nvPicPr>
          <p:cNvPr id="6" name="Billede 5" descr="Et billede, der indeholder tekst, skærmbillede, Font/skrifttype, nummer/tal&#10;&#10;AI-genereret indhold kan være ukorrekt.">
            <a:extLst>
              <a:ext uri="{FF2B5EF4-FFF2-40B4-BE49-F238E27FC236}">
                <a16:creationId xmlns:a16="http://schemas.microsoft.com/office/drawing/2014/main" id="{D97C0DDC-CE7A-151C-4671-1876380DBC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273" y="2221583"/>
            <a:ext cx="2831080" cy="4004626"/>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29948419"/>
      </p:ext>
    </p:extLst>
  </p:cSld>
  <p:clrMapOvr>
    <a:masterClrMapping/>
  </p:clrMapOvr>
  <p:transition>
    <p:fade/>
  </p:transition>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D56E2-2FCB-EF7C-C4E8-E257E70814B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E14A620-8CD7-4A8A-BBD2-8344D161630B}"/>
              </a:ext>
            </a:extLst>
          </p:cNvPr>
          <p:cNvSpPr>
            <a:spLocks noGrp="1"/>
          </p:cNvSpPr>
          <p:nvPr>
            <p:ph type="title"/>
          </p:nvPr>
        </p:nvSpPr>
        <p:spPr>
          <a:xfrm>
            <a:off x="695325" y="294791"/>
            <a:ext cx="11028290" cy="983209"/>
          </a:xfrm>
        </p:spPr>
        <p:txBody>
          <a:bodyPr/>
          <a:lstStyle/>
          <a:p>
            <a:r>
              <a:rPr lang="da-DK" dirty="0"/>
              <a:t>Gruppedannelse</a:t>
            </a:r>
          </a:p>
        </p:txBody>
      </p:sp>
      <p:sp>
        <p:nvSpPr>
          <p:cNvPr id="3" name="Pladsholder til indhold 2">
            <a:extLst>
              <a:ext uri="{FF2B5EF4-FFF2-40B4-BE49-F238E27FC236}">
                <a16:creationId xmlns:a16="http://schemas.microsoft.com/office/drawing/2014/main" id="{BFE1351C-B221-6847-4BD7-C2279FAD2565}"/>
              </a:ext>
            </a:extLst>
          </p:cNvPr>
          <p:cNvSpPr>
            <a:spLocks noGrp="1"/>
          </p:cNvSpPr>
          <p:nvPr>
            <p:ph idx="1"/>
          </p:nvPr>
        </p:nvSpPr>
        <p:spPr>
          <a:xfrm>
            <a:off x="695325" y="1332000"/>
            <a:ext cx="10675952" cy="4248000"/>
          </a:xfrm>
        </p:spPr>
        <p:txBody>
          <a:bodyPr/>
          <a:lstStyle/>
          <a:p>
            <a:pPr marL="0" indent="0">
              <a:buNone/>
            </a:pPr>
            <a:r>
              <a:rPr lang="da-DK" sz="1800" dirty="0"/>
              <a:t>Udfyld metodekort 1: Gruppekontrakt</a:t>
            </a:r>
          </a:p>
          <a:p>
            <a:endParaRPr lang="da-DK" sz="1800" dirty="0"/>
          </a:p>
          <a:p>
            <a:endParaRPr lang="da-DK" dirty="0"/>
          </a:p>
        </p:txBody>
      </p:sp>
      <p:pic>
        <p:nvPicPr>
          <p:cNvPr id="5" name="Billede 4" descr="Et billede, der indeholder tekst, elektronik, skærmbillede, nummer/tal&#10;&#10;AI-genereret indhold kan være ukorrekt.">
            <a:extLst>
              <a:ext uri="{FF2B5EF4-FFF2-40B4-BE49-F238E27FC236}">
                <a16:creationId xmlns:a16="http://schemas.microsoft.com/office/drawing/2014/main" id="{814A9E97-1A8F-71EE-B6C7-489C1C82D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0754" y="472406"/>
            <a:ext cx="3563040" cy="5040000"/>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81160838"/>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1FFA5-E61F-AC2A-1058-4B6770E248D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303F729-7F58-1902-B8ED-DA408B8A34F0}"/>
              </a:ext>
            </a:extLst>
          </p:cNvPr>
          <p:cNvSpPr txBox="1">
            <a:spLocks/>
          </p:cNvSpPr>
          <p:nvPr/>
        </p:nvSpPr>
        <p:spPr>
          <a:xfrm>
            <a:off x="1381696" y="720000"/>
            <a:ext cx="9217713" cy="972000"/>
          </a:xfrm>
          <a:prstGeom prst="rect">
            <a:avLst/>
          </a:prstGeom>
          <a:solidFill>
            <a:srgbClr val="224B5A"/>
          </a:solidFill>
        </p:spPr>
        <p:txBody>
          <a:bodyPr vert="horz" lIns="0" tIns="108000" rIns="91440" bIns="45720" rtlCol="0" anchor="t" anchorCtr="0">
            <a:noAutofit/>
          </a:bodyPr>
          <a:lstStyle>
            <a:lvl1pPr algn="l" defTabSz="914377" rtl="0" eaLnBrk="1" latinLnBrk="0" hangingPunct="1">
              <a:lnSpc>
                <a:spcPct val="90000"/>
              </a:lnSpc>
              <a:spcBef>
                <a:spcPct val="0"/>
              </a:spcBef>
              <a:buNone/>
              <a:defRPr sz="4400" b="0" kern="1200">
                <a:solidFill>
                  <a:srgbClr val="587F8A"/>
                </a:solidFill>
                <a:latin typeface="BetonEF-Bold" panose="02000503040000020003"/>
                <a:ea typeface="+mj-ea"/>
                <a:cs typeface="+mj-cs"/>
              </a:defRPr>
            </a:lvl1pPr>
          </a:lstStyle>
          <a:p>
            <a:pPr algn="ctr"/>
            <a:r>
              <a:rPr lang="da-DK" sz="6000" dirty="0">
                <a:solidFill>
                  <a:schemeClr val="bg1"/>
                </a:solidFill>
                <a:latin typeface="BetonEF" pitchFamily="50" charset="0"/>
              </a:rPr>
              <a:t>Lektion ?</a:t>
            </a:r>
          </a:p>
        </p:txBody>
      </p:sp>
      <p:sp>
        <p:nvSpPr>
          <p:cNvPr id="3" name="Pladsholder til indhold 2">
            <a:extLst>
              <a:ext uri="{FF2B5EF4-FFF2-40B4-BE49-F238E27FC236}">
                <a16:creationId xmlns:a16="http://schemas.microsoft.com/office/drawing/2014/main" id="{D6BA9039-E941-6192-B354-BDAEEBE61D13}"/>
              </a:ext>
            </a:extLst>
          </p:cNvPr>
          <p:cNvSpPr txBox="1">
            <a:spLocks/>
          </p:cNvSpPr>
          <p:nvPr/>
        </p:nvSpPr>
        <p:spPr>
          <a:xfrm>
            <a:off x="1478604" y="3048740"/>
            <a:ext cx="9023899" cy="2009643"/>
          </a:xfrm>
          <a:prstGeom prst="rect">
            <a:avLst/>
          </a:prstGeom>
        </p:spPr>
        <p:txBody>
          <a:bodyPr/>
          <a:lstStyle>
            <a:lvl1pPr marL="179388" indent="-179388" algn="l" defTabSz="914377"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1pPr>
            <a:lvl2pPr marL="358775" indent="-179388" algn="l" defTabSz="914377" rtl="0" eaLnBrk="1" latinLnBrk="0" hangingPunct="1">
              <a:lnSpc>
                <a:spcPct val="100000"/>
              </a:lnSpc>
              <a:spcBef>
                <a:spcPts val="0"/>
              </a:spcBef>
              <a:spcAft>
                <a:spcPts val="1200"/>
              </a:spcAft>
              <a:buFont typeface="Calibri" panose="020F0502020204030204" pitchFamily="34" charset="0"/>
              <a:buChar char="◦"/>
              <a:defRPr sz="1800" kern="1200">
                <a:solidFill>
                  <a:schemeClr val="tx1"/>
                </a:solidFill>
                <a:latin typeface="+mn-lt"/>
                <a:ea typeface="+mn-ea"/>
                <a:cs typeface="+mn-cs"/>
              </a:defRPr>
            </a:lvl2pPr>
            <a:lvl3pPr marL="539750" indent="-180975" algn="l" defTabSz="914377" rtl="0" eaLnBrk="1" latinLnBrk="0" hangingPunct="1">
              <a:lnSpc>
                <a:spcPct val="100000"/>
              </a:lnSpc>
              <a:spcBef>
                <a:spcPts val="0"/>
              </a:spcBef>
              <a:spcAft>
                <a:spcPts val="1200"/>
              </a:spcAft>
              <a:buFont typeface="Calibri" panose="020F0502020204030204" pitchFamily="34" charset="0"/>
              <a:buChar char="◦"/>
              <a:defRPr sz="1800" kern="1200">
                <a:solidFill>
                  <a:schemeClr val="tx1"/>
                </a:solidFill>
                <a:latin typeface="+mn-lt"/>
                <a:ea typeface="+mn-ea"/>
                <a:cs typeface="+mn-cs"/>
              </a:defRPr>
            </a:lvl3pPr>
            <a:lvl4pPr marL="719138" indent="-179388" algn="l" defTabSz="914377" rtl="0" eaLnBrk="1" latinLnBrk="0" hangingPunct="1">
              <a:lnSpc>
                <a:spcPct val="100000"/>
              </a:lnSpc>
              <a:spcBef>
                <a:spcPts val="0"/>
              </a:spcBef>
              <a:spcAft>
                <a:spcPts val="1200"/>
              </a:spcAft>
              <a:buFont typeface="Calibri" panose="020F0502020204030204" pitchFamily="34" charset="0"/>
              <a:buChar char="◦"/>
              <a:defRPr sz="1800" kern="1200">
                <a:solidFill>
                  <a:schemeClr val="tx1"/>
                </a:solidFill>
                <a:latin typeface="+mn-lt"/>
                <a:ea typeface="+mn-ea"/>
                <a:cs typeface="+mn-cs"/>
              </a:defRPr>
            </a:lvl4pPr>
            <a:lvl5pPr marL="898525" indent="-179388" algn="l" defTabSz="914377" rtl="0" eaLnBrk="1" latinLnBrk="0" hangingPunct="1">
              <a:lnSpc>
                <a:spcPct val="100000"/>
              </a:lnSpc>
              <a:spcBef>
                <a:spcPts val="0"/>
              </a:spcBef>
              <a:spcAft>
                <a:spcPts val="1200"/>
              </a:spcAft>
              <a:buFont typeface="Calibri" panose="020F050202020403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da-DK" dirty="0"/>
          </a:p>
        </p:txBody>
      </p:sp>
      <p:sp>
        <p:nvSpPr>
          <p:cNvPr id="5" name="Titel 4">
            <a:extLst>
              <a:ext uri="{FF2B5EF4-FFF2-40B4-BE49-F238E27FC236}">
                <a16:creationId xmlns:a16="http://schemas.microsoft.com/office/drawing/2014/main" id="{714D0262-B430-AA50-885B-72E24BC9949E}"/>
              </a:ext>
            </a:extLst>
          </p:cNvPr>
          <p:cNvSpPr>
            <a:spLocks noGrp="1"/>
          </p:cNvSpPr>
          <p:nvPr>
            <p:ph type="title"/>
          </p:nvPr>
        </p:nvSpPr>
        <p:spPr/>
        <p:txBody>
          <a:bodyPr/>
          <a:lstStyle/>
          <a:p>
            <a:endParaRPr lang="da-DK"/>
          </a:p>
        </p:txBody>
      </p:sp>
      <p:sp>
        <p:nvSpPr>
          <p:cNvPr id="4" name="Tekstfelt 3">
            <a:extLst>
              <a:ext uri="{FF2B5EF4-FFF2-40B4-BE49-F238E27FC236}">
                <a16:creationId xmlns:a16="http://schemas.microsoft.com/office/drawing/2014/main" id="{91ACE67B-629F-58C2-BB01-3D335189AA18}"/>
              </a:ext>
            </a:extLst>
          </p:cNvPr>
          <p:cNvSpPr txBox="1"/>
          <p:nvPr/>
        </p:nvSpPr>
        <p:spPr>
          <a:xfrm>
            <a:off x="4686261" y="2073600"/>
            <a:ext cx="5292405" cy="2462213"/>
          </a:xfrm>
          <a:prstGeom prst="rect">
            <a:avLst/>
          </a:prstGeom>
          <a:noFill/>
        </p:spPr>
        <p:txBody>
          <a:bodyPr wrap="square" rtlCol="0">
            <a:spAutoFit/>
          </a:bodyPr>
          <a:lstStyle/>
          <a:p>
            <a:pPr indent="-180000">
              <a:spcAft>
                <a:spcPts val="600"/>
              </a:spcAft>
              <a:buFont typeface="Arial" panose="020B0604020202020204" pitchFamily="34" charset="0"/>
              <a:buChar char="•"/>
            </a:pPr>
            <a:r>
              <a:rPr lang="da-DK" sz="2000" dirty="0">
                <a:latin typeface="Work Sans" pitchFamily="2" charset="0"/>
              </a:rPr>
              <a:t>Film med LEGO</a:t>
            </a:r>
          </a:p>
          <a:p>
            <a:pPr indent="-180000">
              <a:buFont typeface="Arial" panose="020B0604020202020204" pitchFamily="34" charset="0"/>
              <a:buChar char="•"/>
            </a:pPr>
            <a:r>
              <a:rPr lang="da-DK" sz="2000" dirty="0">
                <a:latin typeface="Work Sans" pitchFamily="2" charset="0"/>
              </a:rPr>
              <a:t>Præsentation</a:t>
            </a:r>
          </a:p>
          <a:p>
            <a:pPr marL="620089" lvl="1" indent="-252000">
              <a:buFont typeface="Courier New" panose="02070309020205020404" pitchFamily="49" charset="0"/>
              <a:buChar char="o"/>
            </a:pPr>
            <a:r>
              <a:rPr lang="da-DK" sz="2000" dirty="0">
                <a:latin typeface="Work Sans" pitchFamily="2" charset="0"/>
              </a:rPr>
              <a:t>Prototype</a:t>
            </a:r>
          </a:p>
          <a:p>
            <a:pPr marL="620089" lvl="1" indent="-252000">
              <a:buFont typeface="Courier New" panose="02070309020205020404" pitchFamily="49" charset="0"/>
              <a:buChar char="o"/>
            </a:pPr>
            <a:r>
              <a:rPr lang="da-DK" sz="2000" dirty="0">
                <a:latin typeface="Work Sans" pitchFamily="2" charset="0"/>
              </a:rPr>
              <a:t>Faglighed</a:t>
            </a:r>
          </a:p>
          <a:p>
            <a:pPr marL="620089" lvl="1" indent="-252000">
              <a:buFont typeface="Courier New" panose="02070309020205020404" pitchFamily="49" charset="0"/>
              <a:buChar char="o"/>
            </a:pPr>
            <a:r>
              <a:rPr lang="da-DK" sz="2000" dirty="0">
                <a:latin typeface="Work Sans" pitchFamily="2" charset="0"/>
              </a:rPr>
              <a:t>Proces</a:t>
            </a:r>
          </a:p>
          <a:p>
            <a:pPr indent="-180000">
              <a:spcAft>
                <a:spcPts val="600"/>
              </a:spcAft>
              <a:buFont typeface="Arial" panose="020B0604020202020204" pitchFamily="34" charset="0"/>
              <a:buChar char="•"/>
            </a:pPr>
            <a:r>
              <a:rPr lang="da-DK" sz="2000" dirty="0">
                <a:latin typeface="Work Sans" pitchFamily="2" charset="0"/>
              </a:rPr>
              <a:t>Evaluering</a:t>
            </a:r>
          </a:p>
          <a:p>
            <a:pPr marL="342900" indent="-342900" algn="ctr">
              <a:spcAft>
                <a:spcPts val="600"/>
              </a:spcAft>
              <a:buFont typeface="Arial" panose="020B0604020202020204" pitchFamily="34" charset="0"/>
              <a:buChar char="•"/>
            </a:pPr>
            <a:endParaRPr lang="da-DK" sz="2400" b="1" dirty="0">
              <a:latin typeface="Work Sans" pitchFamily="2" charset="0"/>
            </a:endParaRPr>
          </a:p>
        </p:txBody>
      </p:sp>
    </p:spTree>
    <p:extLst>
      <p:ext uri="{BB962C8B-B14F-4D97-AF65-F5344CB8AC3E}">
        <p14:creationId xmlns:p14="http://schemas.microsoft.com/office/powerpoint/2010/main" val="220943558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749B6-D113-F482-3CC3-11B6F7AD865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555E2A0-3283-6CFF-7140-2FC71B05B440}"/>
              </a:ext>
            </a:extLst>
          </p:cNvPr>
          <p:cNvSpPr>
            <a:spLocks noGrp="1"/>
          </p:cNvSpPr>
          <p:nvPr>
            <p:ph type="title"/>
          </p:nvPr>
        </p:nvSpPr>
        <p:spPr>
          <a:xfrm>
            <a:off x="695325" y="294791"/>
            <a:ext cx="11028290" cy="983209"/>
          </a:xfrm>
        </p:spPr>
        <p:txBody>
          <a:bodyPr/>
          <a:lstStyle/>
          <a:p>
            <a:r>
              <a:rPr lang="da-DK" dirty="0"/>
              <a:t>Hvad ved I om plast?</a:t>
            </a:r>
          </a:p>
        </p:txBody>
      </p:sp>
      <p:sp>
        <p:nvSpPr>
          <p:cNvPr id="3" name="Pladsholder til indhold 2">
            <a:extLst>
              <a:ext uri="{FF2B5EF4-FFF2-40B4-BE49-F238E27FC236}">
                <a16:creationId xmlns:a16="http://schemas.microsoft.com/office/drawing/2014/main" id="{3C596A2D-007E-6BAC-D43E-69AF551B9A26}"/>
              </a:ext>
            </a:extLst>
          </p:cNvPr>
          <p:cNvSpPr>
            <a:spLocks noGrp="1"/>
          </p:cNvSpPr>
          <p:nvPr>
            <p:ph idx="1"/>
          </p:nvPr>
        </p:nvSpPr>
        <p:spPr>
          <a:xfrm>
            <a:off x="695325" y="1332000"/>
            <a:ext cx="10675952" cy="4248000"/>
          </a:xfrm>
        </p:spPr>
        <p:txBody>
          <a:bodyPr/>
          <a:lstStyle/>
          <a:p>
            <a:pPr marL="0" indent="0">
              <a:buNone/>
            </a:pPr>
            <a:r>
              <a:rPr lang="da-DK" sz="1800" dirty="0"/>
              <a:t>Metodekort 2: Undersøgelse af plast fra hjemmet </a:t>
            </a:r>
          </a:p>
          <a:p>
            <a:endParaRPr lang="da-DK" sz="1800" dirty="0"/>
          </a:p>
          <a:p>
            <a:endParaRPr lang="da-DK" dirty="0"/>
          </a:p>
        </p:txBody>
      </p:sp>
      <p:pic>
        <p:nvPicPr>
          <p:cNvPr id="5" name="Billede 4" descr="Et billede, der indeholder tekst, skærmbillede, Font/skrifttype, nummer/tal&#10;&#10;AI-genereret indhold kan være ukorrekt.">
            <a:extLst>
              <a:ext uri="{FF2B5EF4-FFF2-40B4-BE49-F238E27FC236}">
                <a16:creationId xmlns:a16="http://schemas.microsoft.com/office/drawing/2014/main" id="{FFE5E52A-AFB6-BACA-2819-9F60961F56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8423" y="465663"/>
            <a:ext cx="3563040" cy="5040000"/>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4203791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58C60-5942-F85B-855E-3EE1AD285A31}"/>
            </a:ext>
          </a:extLst>
        </p:cNvPr>
        <p:cNvGrpSpPr/>
        <p:nvPr/>
      </p:nvGrpSpPr>
      <p:grpSpPr>
        <a:xfrm>
          <a:off x="0" y="0"/>
          <a:ext cx="0" cy="0"/>
          <a:chOff x="0" y="0"/>
          <a:chExt cx="0" cy="0"/>
        </a:xfrm>
      </p:grpSpPr>
      <p:pic>
        <p:nvPicPr>
          <p:cNvPr id="6" name="Billede 5">
            <a:extLst>
              <a:ext uri="{FF2B5EF4-FFF2-40B4-BE49-F238E27FC236}">
                <a16:creationId xmlns:a16="http://schemas.microsoft.com/office/drawing/2014/main" id="{DCE53F7B-7D8C-68E8-3249-0C40C23164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7494" y="1828536"/>
            <a:ext cx="4456280" cy="3905919"/>
          </a:xfrm>
          <a:prstGeom prst="rect">
            <a:avLst/>
          </a:prstGeom>
        </p:spPr>
      </p:pic>
      <p:sp>
        <p:nvSpPr>
          <p:cNvPr id="2" name="Titel 1">
            <a:extLst>
              <a:ext uri="{FF2B5EF4-FFF2-40B4-BE49-F238E27FC236}">
                <a16:creationId xmlns:a16="http://schemas.microsoft.com/office/drawing/2014/main" id="{19D8D19A-8002-8625-0BFF-1012929D87FC}"/>
              </a:ext>
            </a:extLst>
          </p:cNvPr>
          <p:cNvSpPr>
            <a:spLocks noGrp="1"/>
          </p:cNvSpPr>
          <p:nvPr>
            <p:ph type="title"/>
          </p:nvPr>
        </p:nvSpPr>
        <p:spPr>
          <a:xfrm>
            <a:off x="695325" y="294791"/>
            <a:ext cx="11028290" cy="983209"/>
          </a:xfrm>
        </p:spPr>
        <p:txBody>
          <a:bodyPr/>
          <a:lstStyle/>
          <a:p>
            <a:r>
              <a:rPr lang="da-DK" dirty="0"/>
              <a:t>Hvad betyder bæredygtighed?</a:t>
            </a:r>
          </a:p>
        </p:txBody>
      </p:sp>
      <p:sp>
        <p:nvSpPr>
          <p:cNvPr id="3" name="Pladsholder til indhold 2">
            <a:extLst>
              <a:ext uri="{FF2B5EF4-FFF2-40B4-BE49-F238E27FC236}">
                <a16:creationId xmlns:a16="http://schemas.microsoft.com/office/drawing/2014/main" id="{F9442D88-AB7C-4955-A472-6E423D0AED21}"/>
              </a:ext>
            </a:extLst>
          </p:cNvPr>
          <p:cNvSpPr>
            <a:spLocks noGrp="1"/>
          </p:cNvSpPr>
          <p:nvPr>
            <p:ph idx="1"/>
          </p:nvPr>
        </p:nvSpPr>
        <p:spPr>
          <a:xfrm>
            <a:off x="695326" y="1332000"/>
            <a:ext cx="4251356" cy="4248000"/>
          </a:xfrm>
        </p:spPr>
        <p:txBody>
          <a:bodyPr/>
          <a:lstStyle/>
          <a:p>
            <a:pPr marL="0" indent="0">
              <a:buNone/>
            </a:pPr>
            <a:r>
              <a:rPr lang="da-DK" sz="1800" dirty="0"/>
              <a:t>"(…) som opfylder de nuværende generationers behov uden at bringe fremtidige generationers muligheder for at opfylde deres behov i fare" Brundtland-rapporten (1987).</a:t>
            </a:r>
            <a:r>
              <a:rPr lang="da-DK" sz="1800" dirty="0">
                <a:highlight>
                  <a:srgbClr val="FFFF00"/>
                </a:highlight>
              </a:rPr>
              <a:t> </a:t>
            </a:r>
            <a:endParaRPr lang="da-DK" sz="1800" dirty="0"/>
          </a:p>
          <a:p>
            <a:endParaRPr lang="da-DK" dirty="0"/>
          </a:p>
        </p:txBody>
      </p:sp>
      <p:pic>
        <p:nvPicPr>
          <p:cNvPr id="4" name="Billede 3">
            <a:extLst>
              <a:ext uri="{FF2B5EF4-FFF2-40B4-BE49-F238E27FC236}">
                <a16:creationId xmlns:a16="http://schemas.microsoft.com/office/drawing/2014/main" id="{947857F5-2E3C-CA64-6D08-56C50877479C}"/>
              </a:ext>
            </a:extLst>
          </p:cNvPr>
          <p:cNvPicPr>
            <a:picLocks noChangeAspect="1"/>
          </p:cNvPicPr>
          <p:nvPr/>
        </p:nvPicPr>
        <p:blipFill>
          <a:blip r:embed="rId4"/>
          <a:stretch>
            <a:fillRect/>
          </a:stretch>
        </p:blipFill>
        <p:spPr>
          <a:xfrm>
            <a:off x="8966408" y="305424"/>
            <a:ext cx="2387532" cy="5719696"/>
          </a:xfrm>
          <a:prstGeom prst="rect">
            <a:avLst/>
          </a:prstGeom>
        </p:spPr>
      </p:pic>
      <p:sp>
        <p:nvSpPr>
          <p:cNvPr id="5" name="Tekstfelt 3">
            <a:extLst>
              <a:ext uri="{FF2B5EF4-FFF2-40B4-BE49-F238E27FC236}">
                <a16:creationId xmlns:a16="http://schemas.microsoft.com/office/drawing/2014/main" id="{CC7AB527-8099-EBA4-034B-E4B3B0DF01CD}"/>
              </a:ext>
            </a:extLst>
          </p:cNvPr>
          <p:cNvSpPr txBox="1"/>
          <p:nvPr/>
        </p:nvSpPr>
        <p:spPr>
          <a:xfrm>
            <a:off x="8966408" y="6035753"/>
            <a:ext cx="4480560"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a-DK" sz="1400" dirty="0">
                <a:latin typeface="Work Sans" pitchFamily="2" charset="0"/>
              </a:rPr>
              <a:t>Kilde: verdensmålene.dk</a:t>
            </a:r>
          </a:p>
        </p:txBody>
      </p:sp>
      <p:sp>
        <p:nvSpPr>
          <p:cNvPr id="7" name="Tekstfelt 3">
            <a:extLst>
              <a:ext uri="{FF2B5EF4-FFF2-40B4-BE49-F238E27FC236}">
                <a16:creationId xmlns:a16="http://schemas.microsoft.com/office/drawing/2014/main" id="{ED0AC36C-3359-D8B1-B6D9-EF76535C5439}"/>
              </a:ext>
            </a:extLst>
          </p:cNvPr>
          <p:cNvSpPr txBox="1"/>
          <p:nvPr/>
        </p:nvSpPr>
        <p:spPr>
          <a:xfrm>
            <a:off x="4200417" y="5881864"/>
            <a:ext cx="4352541"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a-DK" sz="1400" dirty="0">
                <a:latin typeface="Work Sans" pitchFamily="2" charset="0"/>
              </a:rPr>
              <a:t>Figur efter DAC: </a:t>
            </a:r>
            <a:r>
              <a:rPr lang="da-DK" sz="1400" dirty="0">
                <a:latin typeface="Work Sans" pitchFamily="2" charset="0"/>
                <a:hlinkClick r:id="rId5"/>
              </a:rPr>
              <a:t>Hvad er bæredygtighed</a:t>
            </a:r>
            <a:endParaRPr lang="da-DK" sz="1400" dirty="0">
              <a:latin typeface="Work Sans" pitchFamily="2" charset="0"/>
            </a:endParaRPr>
          </a:p>
        </p:txBody>
      </p:sp>
    </p:spTree>
    <p:extLst>
      <p:ext uri="{BB962C8B-B14F-4D97-AF65-F5344CB8AC3E}">
        <p14:creationId xmlns:p14="http://schemas.microsoft.com/office/powerpoint/2010/main" val="351895527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26865E-C5E1-67E1-BDD2-9A732D9266A0}"/>
              </a:ext>
            </a:extLst>
          </p:cNvPr>
          <p:cNvSpPr>
            <a:spLocks noGrp="1"/>
          </p:cNvSpPr>
          <p:nvPr>
            <p:ph type="title"/>
          </p:nvPr>
        </p:nvSpPr>
        <p:spPr/>
        <p:txBody>
          <a:bodyPr/>
          <a:lstStyle/>
          <a:p>
            <a:pPr>
              <a:spcAft>
                <a:spcPts val="600"/>
              </a:spcAft>
            </a:pPr>
            <a:r>
              <a:rPr lang="en-US" dirty="0">
                <a:ea typeface="Calibri"/>
                <a:cs typeface="Calibri"/>
              </a:rPr>
              <a:t>Plastik et </a:t>
            </a:r>
            <a:r>
              <a:rPr lang="en-US" dirty="0" err="1">
                <a:ea typeface="Calibri"/>
                <a:cs typeface="Calibri"/>
              </a:rPr>
              <a:t>kæmpe</a:t>
            </a:r>
            <a:r>
              <a:rPr lang="en-US" dirty="0">
                <a:ea typeface="Calibri"/>
                <a:cs typeface="Calibri"/>
              </a:rPr>
              <a:t> problem</a:t>
            </a:r>
            <a:endParaRPr lang="en-US" sz="4400" b="1" dirty="0">
              <a:latin typeface="BetonEF" pitchFamily="50" charset="0"/>
            </a:endParaRPr>
          </a:p>
        </p:txBody>
      </p:sp>
      <p:pic>
        <p:nvPicPr>
          <p:cNvPr id="5" name="Content Placeholder 3">
            <a:extLst>
              <a:ext uri="{FF2B5EF4-FFF2-40B4-BE49-F238E27FC236}">
                <a16:creationId xmlns:a16="http://schemas.microsoft.com/office/drawing/2014/main" id="{CF62E133-7C61-B7DD-6254-3800E3E9B45F}"/>
              </a:ext>
            </a:extLst>
          </p:cNvPr>
          <p:cNvPicPr>
            <a:picLocks noChangeAspect="1"/>
          </p:cNvPicPr>
          <p:nvPr/>
        </p:nvPicPr>
        <p:blipFill>
          <a:blip r:embed="rId3"/>
          <a:stretch>
            <a:fillRect/>
          </a:stretch>
        </p:blipFill>
        <p:spPr>
          <a:xfrm>
            <a:off x="7805967" y="1436172"/>
            <a:ext cx="3145849" cy="4525963"/>
          </a:xfrm>
          <a:prstGeom prst="rect">
            <a:avLst/>
          </a:prstGeom>
        </p:spPr>
      </p:pic>
      <p:sp>
        <p:nvSpPr>
          <p:cNvPr id="9" name="Pladsholder til indhold 8">
            <a:extLst>
              <a:ext uri="{FF2B5EF4-FFF2-40B4-BE49-F238E27FC236}">
                <a16:creationId xmlns:a16="http://schemas.microsoft.com/office/drawing/2014/main" id="{9C390D1C-A23A-3FB6-95B9-1BE8C65082A8}"/>
              </a:ext>
            </a:extLst>
          </p:cNvPr>
          <p:cNvSpPr>
            <a:spLocks noGrp="1"/>
          </p:cNvSpPr>
          <p:nvPr>
            <p:ph idx="1"/>
          </p:nvPr>
        </p:nvSpPr>
        <p:spPr/>
        <p:txBody>
          <a:bodyPr/>
          <a:lstStyle/>
          <a:p>
            <a:endParaRPr lang="da-DK" dirty="0"/>
          </a:p>
        </p:txBody>
      </p:sp>
    </p:spTree>
    <p:extLst>
      <p:ext uri="{BB962C8B-B14F-4D97-AF65-F5344CB8AC3E}">
        <p14:creationId xmlns:p14="http://schemas.microsoft.com/office/powerpoint/2010/main" val="317093393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98249-79F0-8F6E-65E2-77ECCFE693C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DCD2A1D-2A73-0171-C85D-B53D7374C750}"/>
              </a:ext>
            </a:extLst>
          </p:cNvPr>
          <p:cNvSpPr>
            <a:spLocks noGrp="1"/>
          </p:cNvSpPr>
          <p:nvPr>
            <p:ph type="title"/>
          </p:nvPr>
        </p:nvSpPr>
        <p:spPr>
          <a:xfrm>
            <a:off x="695325" y="294791"/>
            <a:ext cx="11028290" cy="983209"/>
          </a:xfrm>
        </p:spPr>
        <p:txBody>
          <a:bodyPr/>
          <a:lstStyle/>
          <a:p>
            <a:r>
              <a:rPr lang="da-DK" dirty="0"/>
              <a:t>Genbrug/genanvendelse</a:t>
            </a:r>
          </a:p>
        </p:txBody>
      </p:sp>
      <p:sp>
        <p:nvSpPr>
          <p:cNvPr id="6" name="Tekstfelt 5">
            <a:extLst>
              <a:ext uri="{FF2B5EF4-FFF2-40B4-BE49-F238E27FC236}">
                <a16:creationId xmlns:a16="http://schemas.microsoft.com/office/drawing/2014/main" id="{16807D78-9CA4-C5E5-5130-A85334619C5B}"/>
              </a:ext>
            </a:extLst>
          </p:cNvPr>
          <p:cNvSpPr txBox="1"/>
          <p:nvPr/>
        </p:nvSpPr>
        <p:spPr>
          <a:xfrm>
            <a:off x="695325" y="1211859"/>
            <a:ext cx="2995831" cy="1200329"/>
          </a:xfrm>
          <a:prstGeom prst="rect">
            <a:avLst/>
          </a:prstGeom>
          <a:noFill/>
        </p:spPr>
        <p:txBody>
          <a:bodyPr wrap="square">
            <a:spAutoFit/>
          </a:bodyPr>
          <a:lstStyle/>
          <a:p>
            <a:pPr marL="0" indent="0">
              <a:buNone/>
            </a:pPr>
            <a:r>
              <a:rPr lang="da-DK" sz="1800" b="1" dirty="0">
                <a:latin typeface="Work Sans" pitchFamily="2" charset="0"/>
              </a:rPr>
              <a:t>Fordele:</a:t>
            </a:r>
          </a:p>
          <a:p>
            <a:pPr marL="0" indent="0">
              <a:buNone/>
            </a:pPr>
            <a:r>
              <a:rPr lang="da-DK" sz="1800" dirty="0">
                <a:latin typeface="Work Sans" pitchFamily="2" charset="0"/>
              </a:rPr>
              <a:t>Mindre affald</a:t>
            </a:r>
          </a:p>
          <a:p>
            <a:pPr marL="0" indent="0">
              <a:buNone/>
            </a:pPr>
            <a:r>
              <a:rPr lang="da-DK" sz="1800" dirty="0">
                <a:latin typeface="Work Sans" pitchFamily="2" charset="0"/>
              </a:rPr>
              <a:t>Mindre CO</a:t>
            </a:r>
            <a:r>
              <a:rPr lang="da-DK" sz="1800" baseline="-25000" dirty="0">
                <a:latin typeface="Work Sans" pitchFamily="2" charset="0"/>
              </a:rPr>
              <a:t>2</a:t>
            </a:r>
            <a:r>
              <a:rPr lang="da-DK" sz="1800" dirty="0">
                <a:latin typeface="Work Sans" pitchFamily="2" charset="0"/>
              </a:rPr>
              <a:t> </a:t>
            </a:r>
          </a:p>
          <a:p>
            <a:pPr marL="0" indent="0">
              <a:buNone/>
            </a:pPr>
            <a:r>
              <a:rPr lang="da-DK" sz="1800" dirty="0">
                <a:latin typeface="Work Sans" pitchFamily="2" charset="0"/>
              </a:rPr>
              <a:t>Mindre materialeforbrug</a:t>
            </a:r>
            <a:endParaRPr lang="da-DK" dirty="0">
              <a:latin typeface="Work Sans" pitchFamily="2" charset="0"/>
            </a:endParaRPr>
          </a:p>
        </p:txBody>
      </p:sp>
      <p:sp>
        <p:nvSpPr>
          <p:cNvPr id="7" name="Content Placeholder 2">
            <a:extLst>
              <a:ext uri="{FF2B5EF4-FFF2-40B4-BE49-F238E27FC236}">
                <a16:creationId xmlns:a16="http://schemas.microsoft.com/office/drawing/2014/main" id="{B60C6D96-4C1C-4E16-A337-AB9C5DB4236E}"/>
              </a:ext>
            </a:extLst>
          </p:cNvPr>
          <p:cNvSpPr txBox="1">
            <a:spLocks/>
          </p:cNvSpPr>
          <p:nvPr/>
        </p:nvSpPr>
        <p:spPr>
          <a:xfrm>
            <a:off x="3837029" y="1211859"/>
            <a:ext cx="2311637" cy="1682044"/>
          </a:xfrm>
          <a:prstGeom prst="rect">
            <a:avLst/>
          </a:prstGeom>
        </p:spPr>
        <p:txBody>
          <a:bodyPr vert="horz" lIns="91440" tIns="45720" rIns="91440" bIns="45720" rtlCol="0">
            <a:normAutofit/>
          </a:bodyPr>
          <a:lstStyle>
            <a:defPPr>
              <a:defRPr lang="en-US"/>
            </a:defPPr>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da-DK" sz="1800" b="1" dirty="0">
                <a:latin typeface="Work Sans" pitchFamily="2" charset="0"/>
              </a:rPr>
              <a:t>Ulemper:</a:t>
            </a:r>
          </a:p>
          <a:p>
            <a:pPr marL="0" indent="0">
              <a:spcBef>
                <a:spcPts val="0"/>
              </a:spcBef>
              <a:buFont typeface="Arial"/>
              <a:buNone/>
            </a:pPr>
            <a:r>
              <a:rPr lang="da-DK" sz="1800" dirty="0">
                <a:latin typeface="Work Sans" pitchFamily="2" charset="0"/>
              </a:rPr>
              <a:t>Svært at sortere</a:t>
            </a:r>
          </a:p>
          <a:p>
            <a:pPr marL="0" indent="0">
              <a:spcBef>
                <a:spcPts val="0"/>
              </a:spcBef>
              <a:buFont typeface="Arial"/>
              <a:buNone/>
            </a:pPr>
            <a:r>
              <a:rPr lang="da-DK" sz="1800" dirty="0">
                <a:latin typeface="Work Sans" pitchFamily="2" charset="0"/>
              </a:rPr>
              <a:t>Andre egenskaber</a:t>
            </a:r>
          </a:p>
          <a:p>
            <a:pPr marL="0" indent="0">
              <a:spcBef>
                <a:spcPts val="0"/>
              </a:spcBef>
              <a:buFont typeface="Arial"/>
              <a:buNone/>
            </a:pPr>
            <a:r>
              <a:rPr lang="da-DK" sz="1800" dirty="0">
                <a:latin typeface="Work Sans" pitchFamily="2" charset="0"/>
              </a:rPr>
              <a:t>Nedgradering af plasttype</a:t>
            </a:r>
          </a:p>
        </p:txBody>
      </p:sp>
      <p:pic>
        <p:nvPicPr>
          <p:cNvPr id="10" name="Billede 9">
            <a:extLst>
              <a:ext uri="{FF2B5EF4-FFF2-40B4-BE49-F238E27FC236}">
                <a16:creationId xmlns:a16="http://schemas.microsoft.com/office/drawing/2014/main" id="{269547E8-B0A1-8C83-44EE-26A2C9B0181B}"/>
              </a:ext>
            </a:extLst>
          </p:cNvPr>
          <p:cNvPicPr>
            <a:picLocks noChangeAspect="1"/>
          </p:cNvPicPr>
          <p:nvPr/>
        </p:nvPicPr>
        <p:blipFill>
          <a:blip r:embed="rId3"/>
          <a:stretch>
            <a:fillRect/>
          </a:stretch>
        </p:blipFill>
        <p:spPr>
          <a:xfrm>
            <a:off x="769317" y="2827089"/>
            <a:ext cx="3824185" cy="2934571"/>
          </a:xfrm>
          <a:prstGeom prst="rect">
            <a:avLst/>
          </a:prstGeom>
        </p:spPr>
      </p:pic>
      <p:pic>
        <p:nvPicPr>
          <p:cNvPr id="11" name="Billede 10">
            <a:extLst>
              <a:ext uri="{FF2B5EF4-FFF2-40B4-BE49-F238E27FC236}">
                <a16:creationId xmlns:a16="http://schemas.microsoft.com/office/drawing/2014/main" id="{BC1511C0-971D-BD71-41D8-F7F5CCBB9BC8}"/>
              </a:ext>
            </a:extLst>
          </p:cNvPr>
          <p:cNvPicPr>
            <a:picLocks noChangeAspect="1"/>
          </p:cNvPicPr>
          <p:nvPr/>
        </p:nvPicPr>
        <p:blipFill>
          <a:blip r:embed="rId4"/>
          <a:stretch>
            <a:fillRect/>
          </a:stretch>
        </p:blipFill>
        <p:spPr>
          <a:xfrm>
            <a:off x="6606659" y="1023106"/>
            <a:ext cx="4821600" cy="4534600"/>
          </a:xfrm>
          <a:prstGeom prst="rect">
            <a:avLst/>
          </a:prstGeom>
        </p:spPr>
      </p:pic>
      <p:sp>
        <p:nvSpPr>
          <p:cNvPr id="13" name="Tekstfelt 12">
            <a:extLst>
              <a:ext uri="{FF2B5EF4-FFF2-40B4-BE49-F238E27FC236}">
                <a16:creationId xmlns:a16="http://schemas.microsoft.com/office/drawing/2014/main" id="{88BB2219-CA92-959D-7D31-A4DEF6DA4AB4}"/>
              </a:ext>
            </a:extLst>
          </p:cNvPr>
          <p:cNvSpPr txBox="1"/>
          <p:nvPr/>
        </p:nvSpPr>
        <p:spPr>
          <a:xfrm>
            <a:off x="728794" y="5910278"/>
            <a:ext cx="6709094" cy="307777"/>
          </a:xfrm>
          <a:prstGeom prst="rect">
            <a:avLst/>
          </a:prstGeom>
          <a:noFill/>
        </p:spPr>
        <p:txBody>
          <a:bodyPr wrap="square">
            <a:spAutoFit/>
          </a:bodyPr>
          <a:lstStyle/>
          <a:p>
            <a:r>
              <a:rPr lang="da-DK" sz="1400" dirty="0">
                <a:latin typeface="Work Sans" pitchFamily="2" charset="0"/>
              </a:rPr>
              <a:t>Kilde: </a:t>
            </a:r>
            <a:r>
              <a:rPr lang="da-DK" sz="1400" dirty="0">
                <a:latin typeface="Work Sans" pitchFamily="2" charset="0"/>
                <a:hlinkClick r:id="rId5"/>
              </a:rPr>
              <a:t>Dansk Industri</a:t>
            </a:r>
            <a:endParaRPr lang="da-DK" sz="1400" dirty="0">
              <a:latin typeface="Work Sans" pitchFamily="2" charset="0"/>
            </a:endParaRPr>
          </a:p>
        </p:txBody>
      </p:sp>
      <p:sp>
        <p:nvSpPr>
          <p:cNvPr id="3" name="Tekstfelt 2">
            <a:extLst>
              <a:ext uri="{FF2B5EF4-FFF2-40B4-BE49-F238E27FC236}">
                <a16:creationId xmlns:a16="http://schemas.microsoft.com/office/drawing/2014/main" id="{673895B5-1549-DD79-C34D-8B7C5D48173F}"/>
              </a:ext>
            </a:extLst>
          </p:cNvPr>
          <p:cNvSpPr txBox="1"/>
          <p:nvPr/>
        </p:nvSpPr>
        <p:spPr>
          <a:xfrm>
            <a:off x="6741042" y="5792133"/>
            <a:ext cx="5135525" cy="738664"/>
          </a:xfrm>
          <a:prstGeom prst="rect">
            <a:avLst/>
          </a:prstGeom>
          <a:noFill/>
        </p:spPr>
        <p:txBody>
          <a:bodyPr wrap="square" rtlCol="0">
            <a:spAutoFit/>
          </a:bodyPr>
          <a:lstStyle/>
          <a:p>
            <a:r>
              <a:rPr lang="da-DK" sz="1400" dirty="0">
                <a:latin typeface="Work Sans" pitchFamily="2" charset="0"/>
              </a:rPr>
              <a:t>Kilde: </a:t>
            </a:r>
            <a:r>
              <a:rPr lang="da-DK" sz="1400" dirty="0" err="1">
                <a:latin typeface="Work Sans" pitchFamily="2" charset="0"/>
              </a:rPr>
              <a:t>Europaparlamentet</a:t>
            </a:r>
            <a:r>
              <a:rPr lang="da-DK" sz="1400" dirty="0">
                <a:latin typeface="Work Sans" pitchFamily="2" charset="0"/>
              </a:rPr>
              <a:t>: </a:t>
            </a:r>
            <a:r>
              <a:rPr lang="da-DK" sz="1400" dirty="0">
                <a:latin typeface="Work Sans" pitchFamily="2" charset="0"/>
                <a:hlinkClick r:id="rId6"/>
              </a:rPr>
              <a:t>Plastikaffald og genbrug i EU: Fakta og tal</a:t>
            </a:r>
            <a:endParaRPr lang="da-DK" sz="1400" dirty="0">
              <a:latin typeface="Work Sans" pitchFamily="2" charset="0"/>
            </a:endParaRPr>
          </a:p>
          <a:p>
            <a:endParaRPr lang="da-DK" sz="1400" dirty="0">
              <a:latin typeface="Work Sans" pitchFamily="2" charset="0"/>
            </a:endParaRPr>
          </a:p>
        </p:txBody>
      </p:sp>
    </p:spTree>
    <p:extLst>
      <p:ext uri="{BB962C8B-B14F-4D97-AF65-F5344CB8AC3E}">
        <p14:creationId xmlns:p14="http://schemas.microsoft.com/office/powerpoint/2010/main" val="1938349962"/>
      </p:ext>
    </p:extLst>
  </p:cSld>
  <p:clrMapOvr>
    <a:masterClrMapping/>
  </p:clrMapOvr>
  <p:transition>
    <p:fade/>
  </p:transition>
</p:sld>
</file>

<file path=ppt/theme/theme1.xml><?xml version="1.0" encoding="utf-8"?>
<a:theme xmlns:a="http://schemas.openxmlformats.org/drawingml/2006/main" name="EIS template">
  <a:themeElements>
    <a:clrScheme name="EIS">
      <a:dk1>
        <a:sysClr val="windowText" lastClr="000000"/>
      </a:dk1>
      <a:lt1>
        <a:sysClr val="window" lastClr="FFFFFF"/>
      </a:lt1>
      <a:dk2>
        <a:srgbClr val="000000"/>
      </a:dk2>
      <a:lt2>
        <a:srgbClr val="FFFFFF"/>
      </a:lt2>
      <a:accent1>
        <a:srgbClr val="587F8A"/>
      </a:accent1>
      <a:accent2>
        <a:srgbClr val="BCCF00"/>
      </a:accent2>
      <a:accent3>
        <a:srgbClr val="AEBAC0"/>
      </a:accent3>
      <a:accent4>
        <a:srgbClr val="40ACB6"/>
      </a:accent4>
      <a:accent5>
        <a:srgbClr val="234B5A"/>
      </a:accent5>
      <a:accent6>
        <a:srgbClr val="DDDDDD"/>
      </a:accent6>
      <a:hlink>
        <a:srgbClr val="BCCF00"/>
      </a:hlink>
      <a:folHlink>
        <a:srgbClr val="7F7F7F"/>
      </a:folHlink>
    </a:clrScheme>
    <a:fontScheme name="EIS">
      <a:majorFont>
        <a:latin typeface="Calibri"/>
        <a:ea typeface=""/>
        <a:cs typeface=""/>
      </a:majorFont>
      <a:minorFont>
        <a:latin typeface="Calibr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ugerdefineret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IS">
    <a:dk1>
      <a:sysClr val="windowText" lastClr="000000"/>
    </a:dk1>
    <a:lt1>
      <a:sysClr val="window" lastClr="FFFFFF"/>
    </a:lt1>
    <a:dk2>
      <a:srgbClr val="000000"/>
    </a:dk2>
    <a:lt2>
      <a:srgbClr val="FFFFFF"/>
    </a:lt2>
    <a:accent1>
      <a:srgbClr val="587F8A"/>
    </a:accent1>
    <a:accent2>
      <a:srgbClr val="BCCF00"/>
    </a:accent2>
    <a:accent3>
      <a:srgbClr val="AEBAC0"/>
    </a:accent3>
    <a:accent4>
      <a:srgbClr val="40ACB6"/>
    </a:accent4>
    <a:accent5>
      <a:srgbClr val="234B5A"/>
    </a:accent5>
    <a:accent6>
      <a:srgbClr val="DDDDDD"/>
    </a:accent6>
    <a:hlink>
      <a:srgbClr val="BCCF00"/>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824A62435C14A4286DB020D2DE62476" ma:contentTypeVersion="18" ma:contentTypeDescription="Opret et nyt dokument." ma:contentTypeScope="" ma:versionID="4776a61c38c5cec17ead284183cba9ef">
  <xsd:schema xmlns:xsd="http://www.w3.org/2001/XMLSchema" xmlns:xs="http://www.w3.org/2001/XMLSchema" xmlns:p="http://schemas.microsoft.com/office/2006/metadata/properties" xmlns:ns2="c9556b18-80b3-495f-bf06-e7a3be1966d2" xmlns:ns3="a182a518-1075-4414-b33f-9ae5c587f5b3" targetNamespace="http://schemas.microsoft.com/office/2006/metadata/properties" ma:root="true" ma:fieldsID="6ddb8464ae618739d1d8d2a3b6141742" ns2:_="" ns3:_="">
    <xsd:import namespace="c9556b18-80b3-495f-bf06-e7a3be1966d2"/>
    <xsd:import namespace="a182a518-1075-4414-b33f-9ae5c587f5b3"/>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556b18-80b3-495f-bf06-e7a3be1966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ledmærker" ma:readOnly="false" ma:fieldId="{5cf76f15-5ced-4ddc-b409-7134ff3c332f}" ma:taxonomyMulti="true" ma:sspId="58568548-9f5a-4e35-9c17-968ba1d5feab"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82a518-1075-4414-b33f-9ae5c587f5b3" elementFormDefault="qualified">
    <xsd:import namespace="http://schemas.microsoft.com/office/2006/documentManagement/types"/>
    <xsd:import namespace="http://schemas.microsoft.com/office/infopath/2007/PartnerControls"/>
    <xsd:element name="SharedWithUsers" ma:index="15"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t med detaljer" ma:internalName="SharedWithDetails" ma:readOnly="true">
      <xsd:simpleType>
        <xsd:restriction base="dms:Note">
          <xsd:maxLength value="255"/>
        </xsd:restriction>
      </xsd:simpleType>
    </xsd:element>
    <xsd:element name="TaxCatchAll" ma:index="22" nillable="true" ma:displayName="Taxonomy Catch All Column" ma:hidden="true" ma:list="{b5b5a254-60cb-4216-8964-bd87b223acca}" ma:internalName="TaxCatchAll" ma:showField="CatchAllData" ma:web="a182a518-1075-4414-b33f-9ae5c587f5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a182a518-1075-4414-b33f-9ae5c587f5b3">
      <UserInfo>
        <DisplayName>Ghita Wolf Andreasen</DisplayName>
        <AccountId>12</AccountId>
        <AccountType/>
      </UserInfo>
    </SharedWithUsers>
    <lcf76f155ced4ddcb4097134ff3c332f xmlns="c9556b18-80b3-495f-bf06-e7a3be1966d2">
      <Terms xmlns="http://schemas.microsoft.com/office/infopath/2007/PartnerControls"/>
    </lcf76f155ced4ddcb4097134ff3c332f>
    <TaxCatchAll xmlns="a182a518-1075-4414-b33f-9ae5c587f5b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4DD434-65DE-4225-85C5-1752DF4EBE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556b18-80b3-495f-bf06-e7a3be1966d2"/>
    <ds:schemaRef ds:uri="a182a518-1075-4414-b33f-9ae5c587f5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4C3EF39-3305-44D2-9B77-D5B5CFFA3B7F}">
  <ds:schemaRefs>
    <ds:schemaRef ds:uri="a182a518-1075-4414-b33f-9ae5c587f5b3"/>
    <ds:schemaRef ds:uri="http://purl.org/dc/dcmitype/"/>
    <ds:schemaRef ds:uri="http://purl.org/dc/terms/"/>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c9556b18-80b3-495f-bf06-e7a3be1966d2"/>
    <ds:schemaRef ds:uri="http://www.w3.org/XML/1998/namespace"/>
  </ds:schemaRefs>
</ds:datastoreItem>
</file>

<file path=customXml/itemProps3.xml><?xml version="1.0" encoding="utf-8"?>
<ds:datastoreItem xmlns:ds="http://schemas.openxmlformats.org/officeDocument/2006/customXml" ds:itemID="{F62CE1CC-95F7-4584-9450-33F63802ABB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1226</TotalTime>
  <Words>1953</Words>
  <Application>Microsoft Office PowerPoint</Application>
  <PresentationFormat>Widescreen</PresentationFormat>
  <Paragraphs>289</Paragraphs>
  <Slides>50</Slides>
  <Notes>50</Notes>
  <HiddenSlides>1</HiddenSlides>
  <MMClips>0</MMClips>
  <ScaleCrop>false</ScaleCrop>
  <HeadingPairs>
    <vt:vector size="6" baseType="variant">
      <vt:variant>
        <vt:lpstr>Benyttede skrifttyper</vt:lpstr>
      </vt:variant>
      <vt:variant>
        <vt:i4>6</vt:i4>
      </vt:variant>
      <vt:variant>
        <vt:lpstr>Tema</vt:lpstr>
      </vt:variant>
      <vt:variant>
        <vt:i4>2</vt:i4>
      </vt:variant>
      <vt:variant>
        <vt:lpstr>Slidetitler</vt:lpstr>
      </vt:variant>
      <vt:variant>
        <vt:i4>50</vt:i4>
      </vt:variant>
    </vt:vector>
  </HeadingPairs>
  <TitlesOfParts>
    <vt:vector size="58" baseType="lpstr">
      <vt:lpstr>Courier New</vt:lpstr>
      <vt:lpstr>BetonEF</vt:lpstr>
      <vt:lpstr>BetonEF-Bold</vt:lpstr>
      <vt:lpstr>Calibri</vt:lpstr>
      <vt:lpstr>Arial</vt:lpstr>
      <vt:lpstr>Work Sans</vt:lpstr>
      <vt:lpstr>EIS template</vt:lpstr>
      <vt:lpstr>Brugerdefineret design</vt:lpstr>
      <vt:lpstr>PowerPoint-præsentation</vt:lpstr>
      <vt:lpstr>PowerPoint-præsentation</vt:lpstr>
      <vt:lpstr>Introduktion til engineering designprocessen</vt:lpstr>
      <vt:lpstr>Introduktion til forløbet</vt:lpstr>
      <vt:lpstr>Gruppedannelse</vt:lpstr>
      <vt:lpstr>Hvad ved I om plast?</vt:lpstr>
      <vt:lpstr>Hvad betyder bæredygtighed?</vt:lpstr>
      <vt:lpstr>Plastik et kæmpe problem</vt:lpstr>
      <vt:lpstr>Genbrug/genanvendelse</vt:lpstr>
      <vt:lpstr>Genanvendelse vs. genbrug  - Up/down-cycling </vt:lpstr>
      <vt:lpstr>PowerPoint-præsentation</vt:lpstr>
      <vt:lpstr>Biobaseret plast</vt:lpstr>
      <vt:lpstr>Film fra LEGO</vt:lpstr>
      <vt:lpstr>Narrativ</vt:lpstr>
      <vt:lpstr>Udfordring</vt:lpstr>
      <vt:lpstr>Opsamling på kriterier</vt:lpstr>
      <vt:lpstr>Bionedbrydeligt plast</vt:lpstr>
      <vt:lpstr>Overordnet plan</vt:lpstr>
      <vt:lpstr>Undersøgelse af medbragt plast</vt:lpstr>
      <vt:lpstr>Logbog</vt:lpstr>
      <vt:lpstr>PowerPoint-præsentation</vt:lpstr>
      <vt:lpstr>Logbog</vt:lpstr>
      <vt:lpstr>PowerPoint-præsentation</vt:lpstr>
      <vt:lpstr>Fremlæggelse</vt:lpstr>
      <vt:lpstr>Læreropsamling/oplæg om plast</vt:lpstr>
      <vt:lpstr>Traditionel plast </vt:lpstr>
      <vt:lpstr>Fra monomer til polymer </vt:lpstr>
      <vt:lpstr>Additionspolymerisation</vt:lpstr>
      <vt:lpstr>Kondensationspolymerisation</vt:lpstr>
      <vt:lpstr>Forskellige monomere forskellige egenskaber </vt:lpstr>
      <vt:lpstr>Struktur har betydning</vt:lpstr>
      <vt:lpstr>Kædelængde/molekylmasse</vt:lpstr>
      <vt:lpstr>Genopfriskning af case</vt:lpstr>
      <vt:lpstr>Hvilken type plast vil I lave</vt:lpstr>
      <vt:lpstr>Logbog</vt:lpstr>
      <vt:lpstr>PowerPoint-præsentation</vt:lpstr>
      <vt:lpstr>Udvælge ide</vt:lpstr>
      <vt:lpstr>Krav til klods</vt:lpstr>
      <vt:lpstr>Krav til præsentation</vt:lpstr>
      <vt:lpstr>Gøre klar til 1. prototype</vt:lpstr>
      <vt:lpstr>Logbog</vt:lpstr>
      <vt:lpstr>PowerPoint-præsentation</vt:lpstr>
      <vt:lpstr>Logbog</vt:lpstr>
      <vt:lpstr>PowerPoint-præsentation</vt:lpstr>
      <vt:lpstr>Systematisk undersøgelse</vt:lpstr>
      <vt:lpstr>Test af prototype</vt:lpstr>
      <vt:lpstr>Sparring på tværs af grupper</vt:lpstr>
      <vt:lpstr>Prototype 2-?</vt:lpstr>
      <vt:lpstr>Logbog</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Helle Janniche</dc:creator>
  <cp:lastModifiedBy>Julie Lindholm</cp:lastModifiedBy>
  <cp:revision>131</cp:revision>
  <cp:lastPrinted>2023-08-23T11:29:47Z</cp:lastPrinted>
  <dcterms:created xsi:type="dcterms:W3CDTF">2017-11-20T16:02:28Z</dcterms:created>
  <dcterms:modified xsi:type="dcterms:W3CDTF">2025-09-16T13:47:29Z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0x010100B824A62435C14A4286DB020D2DE62476</vt:lpwstr>
  </property>
  <property fmtid="{D5CDD505-2E9C-101B-9397-08002B2CF9AE}" pid="3" name="MediaServiceImageTags">
    <vt:lpwstr/>
  </property>
</Properties>
</file>