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ob Christian Rafn" initials="JCR" lastIdx="1" clrIdx="0">
    <p:extLst>
      <p:ext uri="{19B8F6BF-5375-455C-9EA6-DF929625EA0E}">
        <p15:presenceInfo xmlns:p15="http://schemas.microsoft.com/office/powerpoint/2012/main" userId="Jakob Christian Raf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AB808-46D4-49DF-9047-56A74731AA8C}" v="1" dt="2021-03-17T11:28:56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Rafn" userId="c91b461a-4426-47f0-bc18-a38baf175d0d" providerId="ADAL" clId="{3E3AB808-46D4-49DF-9047-56A74731AA8C}"/>
    <pc:docChg chg="custSel modSld">
      <pc:chgData name="Jakob Rafn" userId="c91b461a-4426-47f0-bc18-a38baf175d0d" providerId="ADAL" clId="{3E3AB808-46D4-49DF-9047-56A74731AA8C}" dt="2021-03-17T11:30:44.945" v="25" actId="14"/>
      <pc:docMkLst>
        <pc:docMk/>
      </pc:docMkLst>
      <pc:sldChg chg="addCm modCm">
        <pc:chgData name="Jakob Rafn" userId="c91b461a-4426-47f0-bc18-a38baf175d0d" providerId="ADAL" clId="{3E3AB808-46D4-49DF-9047-56A74731AA8C}" dt="2021-03-17T11:28:56.916" v="1"/>
        <pc:sldMkLst>
          <pc:docMk/>
          <pc:sldMk cId="2606051387" sldId="262"/>
        </pc:sldMkLst>
      </pc:sldChg>
      <pc:sldChg chg="modSp mod">
        <pc:chgData name="Jakob Rafn" userId="c91b461a-4426-47f0-bc18-a38baf175d0d" providerId="ADAL" clId="{3E3AB808-46D4-49DF-9047-56A74731AA8C}" dt="2021-03-17T11:29:12.053" v="5" actId="20577"/>
        <pc:sldMkLst>
          <pc:docMk/>
          <pc:sldMk cId="1942578644" sldId="263"/>
        </pc:sldMkLst>
        <pc:spChg chg="mod">
          <ac:chgData name="Jakob Rafn" userId="c91b461a-4426-47f0-bc18-a38baf175d0d" providerId="ADAL" clId="{3E3AB808-46D4-49DF-9047-56A74731AA8C}" dt="2021-03-17T11:29:12.053" v="5" actId="20577"/>
          <ac:spMkLst>
            <pc:docMk/>
            <pc:sldMk cId="1942578644" sldId="263"/>
            <ac:spMk id="14" creationId="{B920DD83-5819-4CC8-AC08-47B3CA90E9D6}"/>
          </ac:spMkLst>
        </pc:spChg>
      </pc:sldChg>
      <pc:sldChg chg="modSp mod">
        <pc:chgData name="Jakob Rafn" userId="c91b461a-4426-47f0-bc18-a38baf175d0d" providerId="ADAL" clId="{3E3AB808-46D4-49DF-9047-56A74731AA8C}" dt="2021-03-17T11:30:44.945" v="25" actId="14"/>
        <pc:sldMkLst>
          <pc:docMk/>
          <pc:sldMk cId="1614253431" sldId="264"/>
        </pc:sldMkLst>
        <pc:spChg chg="mod">
          <ac:chgData name="Jakob Rafn" userId="c91b461a-4426-47f0-bc18-a38baf175d0d" providerId="ADAL" clId="{3E3AB808-46D4-49DF-9047-56A74731AA8C}" dt="2021-03-17T11:30:44.945" v="25" actId="14"/>
          <ac:spMkLst>
            <pc:docMk/>
            <pc:sldMk cId="1614253431" sldId="264"/>
            <ac:spMk id="14" creationId="{B920DD83-5819-4CC8-AC08-47B3CA90E9D6}"/>
          </ac:spMkLst>
        </pc:spChg>
      </pc:sldChg>
    </pc:docChg>
  </pc:docChgLst>
  <pc:docChgLst>
    <pc:chgData name="Anne Hansen" userId="79c0fedb-d4af-4a03-8b2f-01ca42853b1f" providerId="ADAL" clId="{65FEABE5-A6F7-4C20-85A9-660FA85F5486}"/>
    <pc:docChg chg="custSel modSld">
      <pc:chgData name="Anne Hansen" userId="79c0fedb-d4af-4a03-8b2f-01ca42853b1f" providerId="ADAL" clId="{65FEABE5-A6F7-4C20-85A9-660FA85F5486}" dt="2021-03-17T16:30:26.395" v="16" actId="12788"/>
      <pc:docMkLst>
        <pc:docMk/>
      </pc:docMkLst>
      <pc:sldChg chg="addSp modSp mod">
        <pc:chgData name="Anne Hansen" userId="79c0fedb-d4af-4a03-8b2f-01ca42853b1f" providerId="ADAL" clId="{65FEABE5-A6F7-4C20-85A9-660FA85F5486}" dt="2021-03-17T16:30:26.395" v="16" actId="12788"/>
        <pc:sldMkLst>
          <pc:docMk/>
          <pc:sldMk cId="3210217144" sldId="257"/>
        </pc:sldMkLst>
        <pc:picChg chg="add mod">
          <ac:chgData name="Anne Hansen" userId="79c0fedb-d4af-4a03-8b2f-01ca42853b1f" providerId="ADAL" clId="{65FEABE5-A6F7-4C20-85A9-660FA85F5486}" dt="2021-03-17T16:30:26.395" v="16" actId="12788"/>
          <ac:picMkLst>
            <pc:docMk/>
            <pc:sldMk cId="3210217144" sldId="257"/>
            <ac:picMk id="3" creationId="{078F0DA2-3060-430D-976D-51B9289C2F09}"/>
          </ac:picMkLst>
        </pc:picChg>
      </pc:sldChg>
      <pc:sldChg chg="addSp delSp modSp mod delCm">
        <pc:chgData name="Anne Hansen" userId="79c0fedb-d4af-4a03-8b2f-01ca42853b1f" providerId="ADAL" clId="{65FEABE5-A6F7-4C20-85A9-660FA85F5486}" dt="2021-03-17T16:29:07.793" v="9" actId="478"/>
        <pc:sldMkLst>
          <pc:docMk/>
          <pc:sldMk cId="2606051387" sldId="262"/>
        </pc:sldMkLst>
        <pc:spChg chg="del mod">
          <ac:chgData name="Anne Hansen" userId="79c0fedb-d4af-4a03-8b2f-01ca42853b1f" providerId="ADAL" clId="{65FEABE5-A6F7-4C20-85A9-660FA85F5486}" dt="2021-03-17T16:29:07.793" v="9" actId="478"/>
          <ac:spMkLst>
            <pc:docMk/>
            <pc:sldMk cId="2606051387" sldId="262"/>
            <ac:spMk id="16" creationId="{A27C90B6-5878-455D-A296-270598341DC2}"/>
          </ac:spMkLst>
        </pc:spChg>
        <pc:picChg chg="add mod">
          <ac:chgData name="Anne Hansen" userId="79c0fedb-d4af-4a03-8b2f-01ca42853b1f" providerId="ADAL" clId="{65FEABE5-A6F7-4C20-85A9-660FA85F5486}" dt="2021-03-17T16:29:01.384" v="7" actId="12788"/>
          <ac:picMkLst>
            <pc:docMk/>
            <pc:sldMk cId="2606051387" sldId="262"/>
            <ac:picMk id="3" creationId="{0CF00F11-E942-43FB-B3A7-32F5804BE27C}"/>
          </ac:picMkLst>
        </pc:picChg>
        <pc:picChg chg="del mod">
          <ac:chgData name="Anne Hansen" userId="79c0fedb-d4af-4a03-8b2f-01ca42853b1f" providerId="ADAL" clId="{65FEABE5-A6F7-4C20-85A9-660FA85F5486}" dt="2021-03-17T16:28:45.709" v="3" actId="478"/>
          <ac:picMkLst>
            <pc:docMk/>
            <pc:sldMk cId="2606051387" sldId="262"/>
            <ac:picMk id="12" creationId="{718BADDD-E3CD-422F-A99C-8F2250AC43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4C500-DF46-485F-9A40-CDC02CF33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4AB11E8-6CE4-499E-BF92-BCED76971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8AEE4-7942-439F-AE96-440DF1A1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DC9B33-A16A-485B-8FAC-216BD0D5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D0BE68-61BC-4ECC-8327-4B995E44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73982-7E4F-42AB-A19D-A2CF40CE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2AA2F4A-E28E-4229-98E5-14525722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421945-EDD6-43DE-8769-EF6C7F52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70D181-BB6D-4A68-A8DC-45FD5959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B789D5-B0E7-4001-8BAF-B055A175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0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D605B1-6E58-41E1-AC6F-9B605918B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DC0AA0-043F-48B5-AA9C-FBD644E98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3D5760-A098-4A11-8AD5-A83DF845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6AC447-A031-4D2A-9995-405247BD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EF5D73-79B5-4424-8205-CF8B8B01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32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CDA0F-DD2F-42A8-8269-AD9B7F2D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BCF800-71AB-4157-B578-0226C42D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E8095-C37A-4CB4-AF29-BF8FBA31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88028F-A258-4C00-92E2-34A96806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7086E6-50A7-4393-AF19-48E552CD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0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44B0C-8415-4BE1-AC6E-7BE299E6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8E243D-080D-40D6-AE78-3C117141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BCAF2E-4B83-4530-86DB-273F0F4A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701C14-A2C2-4EAB-8DDD-70F55DC2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5C550F-9557-4F0B-A5DF-692F02D4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3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5450A-5875-4373-B912-FF9A935A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3A88AB-9522-47CB-8620-A8FD70490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FA3A308-AD03-4AEF-A1D7-4AFE258F3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BDFEF3-3D62-4DB8-989F-B2D13B9A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59A307-D5E5-430F-9039-F7C104D3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70773C-B8FE-4A15-BFE0-0777D1D9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6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86414-1300-4DC4-BC4C-1DA38091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F194C8-638C-4897-9037-027A7ABE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66C461-B29B-42AD-AF9A-69653F24C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F467ED-EEF1-40AC-AD48-AEC7AE08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CB8C0F0-F0C3-438E-A9BE-2A5A986D5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71176D-40D8-4B8E-9908-CE6EE5F3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60B18C0-84DC-4072-AF35-33460A39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F0ED10C-5CAA-430E-8158-198C213B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7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1CFE8-3A0B-4D70-8D08-7B63E6C1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E2DF28D-80A5-4944-80D5-80CA1B07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65B0D8-B122-4675-B035-B344BA07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1C9CD5A-5D35-4DF4-8FD5-C899C607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3C8E890-A4A8-41A4-9279-8A352ED8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FDB85E9-D52E-42BC-BC05-F8D12C23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B83FE16-D89A-41C7-B980-82715F45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4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5827D-9A0A-42E1-9EA9-23AC36B5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43DAB4-D230-4252-ACA5-608FDF0A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8CA284-157B-4678-AD45-352FADA89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61BA91-4F69-4AB3-8A19-E263448A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84CBFD-30D6-4CB3-B37C-B0B7FB27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84A145-DFDC-4816-AF78-FCAD2B7C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8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620FA-F9C4-44A5-B7DF-73EC61EF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0D32643-3D00-4851-A54A-F5C25A77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C16529-A12B-49EC-9C60-EB7A892B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5693E6D-55D1-4FF4-A718-116A269A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5B1CD2-407B-422A-B0C9-D23D9691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202A38-2167-42CF-970E-133E1893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28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4A6E2FE-031F-409E-95CD-F7770EAD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F938B1-AA9A-4E09-B4C6-778D8E69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80F764-A10D-4AFB-8A74-8E436A2CB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F5CC-CDB9-4E3A-AB12-BD68EA62E4A9}" type="datetimeFigureOut">
              <a:rPr lang="da-DK" smtClean="0"/>
              <a:t>17-03-2021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AAE31A-439A-4C31-9207-F178A4B82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401C09-F8CF-4F96-AF62-308C5327D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82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stiften.dk/artikel/bil-ide-p&#229;-tynd-i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985228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4800" b="1" dirty="0">
                <a:solidFill>
                  <a:srgbClr val="234B5A"/>
                </a:solidFill>
              </a:rPr>
              <a:t>Over isen</a:t>
            </a:r>
          </a:p>
          <a:p>
            <a:pPr algn="ctr"/>
            <a:r>
              <a:rPr lang="da-DK" sz="3200" dirty="0"/>
              <a:t>Et </a:t>
            </a:r>
            <a:r>
              <a:rPr lang="da-DK" sz="3200" dirty="0" err="1"/>
              <a:t>engineeringforløb</a:t>
            </a:r>
            <a:endParaRPr lang="da-DK" sz="3200" dirty="0"/>
          </a:p>
          <a:p>
            <a:pPr algn="ctr"/>
            <a:endParaRPr lang="da-DK" sz="4800" b="1" dirty="0">
              <a:solidFill>
                <a:srgbClr val="234B5A"/>
              </a:solidFill>
            </a:endParaRPr>
          </a:p>
        </p:txBody>
      </p:sp>
      <p:pic>
        <p:nvPicPr>
          <p:cNvPr id="3" name="Billede 2" descr="Et billede, der indeholder himmel, udendørs, natur, bred&#10;&#10;Automatisk genereret beskrivelse">
            <a:extLst>
              <a:ext uri="{FF2B5EF4-FFF2-40B4-BE49-F238E27FC236}">
                <a16:creationId xmlns:a16="http://schemas.microsoft.com/office/drawing/2014/main" id="{078F0DA2-3060-430D-976D-51B9289C2F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2137" y="2632123"/>
            <a:ext cx="5207727" cy="347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1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425824" y="985228"/>
            <a:ext cx="117661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Lene Storm vil samle penge ind til fattige børn i Indien</a:t>
            </a:r>
          </a:p>
          <a:p>
            <a:pPr algn="ctr"/>
            <a:endParaRPr lang="da-DK" sz="4800" b="1" dirty="0">
              <a:solidFill>
                <a:srgbClr val="234B5A"/>
              </a:solidFill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993D50D-05D4-48BE-ABF3-8373B6515D1D}"/>
              </a:ext>
            </a:extLst>
          </p:cNvPr>
          <p:cNvSpPr txBox="1"/>
          <p:nvPr/>
        </p:nvSpPr>
        <p:spPr>
          <a:xfrm>
            <a:off x="7909510" y="5016651"/>
            <a:ext cx="3693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>
                <a:solidFill>
                  <a:srgbClr val="234B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https://stiften.dk/artikel/bil-ide-på-tynd-is</a:t>
            </a:r>
            <a:endParaRPr lang="da-DK" sz="1600" dirty="0">
              <a:solidFill>
                <a:srgbClr val="234B5A"/>
              </a:solidFill>
            </a:endParaRPr>
          </a:p>
        </p:txBody>
      </p:sp>
      <p:pic>
        <p:nvPicPr>
          <p:cNvPr id="14" name="Pladsholder til indhold 3">
            <a:extLst>
              <a:ext uri="{FF2B5EF4-FFF2-40B4-BE49-F238E27FC236}">
                <a16:creationId xmlns:a16="http://schemas.microsoft.com/office/drawing/2014/main" id="{20FECE12-9D20-40D9-88D4-EEE9ED8CB33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906" b="2659"/>
          <a:stretch/>
        </p:blipFill>
        <p:spPr>
          <a:xfrm>
            <a:off x="1087037" y="2090737"/>
            <a:ext cx="10515600" cy="267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6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838199" y="1012122"/>
            <a:ext cx="107352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.... men hvad hvis nogen fik den tanke at gå ud for at kigge til bilen....?</a:t>
            </a:r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BEC14B82-7AA1-49C8-9222-7B1D4F5C2DF5}"/>
              </a:ext>
            </a:extLst>
          </p:cNvPr>
          <p:cNvGrpSpPr/>
          <p:nvPr/>
        </p:nvGrpSpPr>
        <p:grpSpPr>
          <a:xfrm>
            <a:off x="1591236" y="2402911"/>
            <a:ext cx="9851634" cy="1781091"/>
            <a:chOff x="1591236" y="2402911"/>
            <a:chExt cx="9851634" cy="1781091"/>
          </a:xfrm>
        </p:grpSpPr>
        <p:pic>
          <p:nvPicPr>
            <p:cNvPr id="12" name="Pladsholder til indhold 3">
              <a:extLst>
                <a:ext uri="{FF2B5EF4-FFF2-40B4-BE49-F238E27FC236}">
                  <a16:creationId xmlns:a16="http://schemas.microsoft.com/office/drawing/2014/main" id="{436E06D4-A0D9-47F7-9FC5-A5D5998618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2440"/>
            <a:stretch/>
          </p:blipFill>
          <p:spPr>
            <a:xfrm>
              <a:off x="1654549" y="2984805"/>
              <a:ext cx="9788321" cy="1199197"/>
            </a:xfrm>
            <a:prstGeom prst="rect">
              <a:avLst/>
            </a:prstGeom>
          </p:spPr>
        </p:pic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7D9F6433-C876-4391-AE9F-DE59CE91ABAB}"/>
                </a:ext>
              </a:extLst>
            </p:cNvPr>
            <p:cNvSpPr/>
            <p:nvPr/>
          </p:nvSpPr>
          <p:spPr>
            <a:xfrm>
              <a:off x="1591236" y="2402911"/>
              <a:ext cx="234427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192612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52" y="3005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838199" y="1012122"/>
            <a:ext cx="107352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Løsninger efterlyses...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64416906-DB30-4504-99F8-29C4489F485C}"/>
              </a:ext>
            </a:extLst>
          </p:cNvPr>
          <p:cNvGrpSpPr/>
          <p:nvPr/>
        </p:nvGrpSpPr>
        <p:grpSpPr>
          <a:xfrm>
            <a:off x="838199" y="2170522"/>
            <a:ext cx="10699378" cy="1441937"/>
            <a:chOff x="838199" y="2170522"/>
            <a:chExt cx="10699378" cy="1441937"/>
          </a:xfrm>
        </p:grpSpPr>
        <p:pic>
          <p:nvPicPr>
            <p:cNvPr id="14" name="Billede 13">
              <a:extLst>
                <a:ext uri="{FF2B5EF4-FFF2-40B4-BE49-F238E27FC236}">
                  <a16:creationId xmlns:a16="http://schemas.microsoft.com/office/drawing/2014/main" id="{4DAB0171-3C98-45B9-AD30-6534A68D9B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0645"/>
            <a:stretch/>
          </p:blipFill>
          <p:spPr>
            <a:xfrm>
              <a:off x="1228164" y="2327956"/>
              <a:ext cx="10309413" cy="1284503"/>
            </a:xfrm>
            <a:prstGeom prst="rect">
              <a:avLst/>
            </a:prstGeom>
          </p:spPr>
        </p:pic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565C955D-671F-4F76-839E-3881926F4F4A}"/>
                </a:ext>
              </a:extLst>
            </p:cNvPr>
            <p:cNvSpPr/>
            <p:nvPr/>
          </p:nvSpPr>
          <p:spPr>
            <a:xfrm>
              <a:off x="838199" y="2170522"/>
              <a:ext cx="8384975" cy="63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46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Opgave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920DD83-5819-4CC8-AC08-47B3CA90E9D6}"/>
              </a:ext>
            </a:extLst>
          </p:cNvPr>
          <p:cNvSpPr txBox="1"/>
          <p:nvPr/>
        </p:nvSpPr>
        <p:spPr>
          <a:xfrm>
            <a:off x="1367118" y="2083625"/>
            <a:ext cx="9565341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da-DK" sz="1800" dirty="0"/>
              <a:t>Projektet er er </a:t>
            </a:r>
            <a:r>
              <a:rPr lang="da-DK" sz="1800" dirty="0" err="1"/>
              <a:t>supergod</a:t>
            </a:r>
            <a:r>
              <a:rPr lang="da-DK" sz="1800" dirty="0"/>
              <a:t> idé. MEN alle ved, at det er en </a:t>
            </a:r>
            <a:r>
              <a:rPr lang="da-DK" sz="1800" i="1" dirty="0"/>
              <a:t>umulighed</a:t>
            </a:r>
            <a:r>
              <a:rPr lang="da-DK" sz="1800" dirty="0"/>
              <a:t> at holde folk væk fra is på en sø.</a:t>
            </a:r>
          </a:p>
          <a:p>
            <a:pPr marL="0" indent="0">
              <a:spcAft>
                <a:spcPts val="0"/>
              </a:spcAft>
              <a:buNone/>
            </a:pPr>
            <a:endParaRPr lang="da-DK" sz="1050" dirty="0"/>
          </a:p>
          <a:p>
            <a:pPr marL="0" indent="0">
              <a:buNone/>
            </a:pPr>
            <a:r>
              <a:rPr lang="da-DK" sz="2400" b="1" dirty="0">
                <a:solidFill>
                  <a:srgbClr val="234B5A"/>
                </a:solidFill>
              </a:rPr>
              <a:t>Jeres opgave er at hjælpe Lene Storm ved at komme med </a:t>
            </a:r>
            <a:r>
              <a:rPr lang="da-DK" sz="2400" b="1" i="1" dirty="0">
                <a:solidFill>
                  <a:srgbClr val="234B5A"/>
                </a:solidFill>
              </a:rPr>
              <a:t>gode råd</a:t>
            </a:r>
            <a:r>
              <a:rPr lang="da-DK" sz="2400" b="1" dirty="0">
                <a:solidFill>
                  <a:srgbClr val="234B5A"/>
                </a:solidFill>
              </a:rPr>
              <a:t>, som gør det mere sikkert at gå ud på isen, selvom den ikke er erklæret sikker.</a:t>
            </a:r>
          </a:p>
          <a:p>
            <a:pPr marL="0" indent="0">
              <a:spcAft>
                <a:spcPts val="0"/>
              </a:spcAft>
              <a:buNone/>
            </a:pPr>
            <a:br>
              <a:rPr lang="da-DK" sz="1050" dirty="0"/>
            </a:br>
            <a:r>
              <a:rPr lang="da-DK" sz="1800" dirty="0"/>
              <a:t>Hvis gode råd skal have værdi, skal de selvfølgelig være </a:t>
            </a:r>
            <a:r>
              <a:rPr lang="da-DK" sz="1800" i="1" dirty="0"/>
              <a:t>videnskabeligt funderet</a:t>
            </a:r>
            <a:r>
              <a:rPr lang="da-DK" sz="1800" dirty="0"/>
              <a:t>. Derfor skal I lave </a:t>
            </a:r>
            <a:r>
              <a:rPr lang="da-DK" sz="1800" i="1" dirty="0"/>
              <a:t>en model </a:t>
            </a:r>
            <a:r>
              <a:rPr lang="da-DK" sz="1800" dirty="0"/>
              <a:t>af situationen, så I kan undersøge problemet </a:t>
            </a:r>
            <a:r>
              <a:rPr lang="da-DK" sz="1800" i="1" dirty="0"/>
              <a:t>eksperimentelt</a:t>
            </a:r>
            <a:r>
              <a:rPr lang="da-DK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72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838199" y="1012122"/>
            <a:ext cx="107352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FITS-modellen - en model til at strukturere arbejdet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0CF00F11-E942-43FB-B3A7-32F5804BE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584" y="1869590"/>
            <a:ext cx="6846833" cy="423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838199" y="1012122"/>
            <a:ext cx="107352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da-DK" sz="3600" b="1" dirty="0">
                <a:solidFill>
                  <a:srgbClr val="234B5A"/>
                </a:solidFill>
              </a:rPr>
              <a:t>Hvad kan man undersøge?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920DD83-5819-4CC8-AC08-47B3CA90E9D6}"/>
              </a:ext>
            </a:extLst>
          </p:cNvPr>
          <p:cNvSpPr txBox="1"/>
          <p:nvPr/>
        </p:nvSpPr>
        <p:spPr>
          <a:xfrm>
            <a:off x="2057399" y="2083625"/>
            <a:ext cx="83192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da-DK" sz="3200" dirty="0"/>
              <a:t>Brainstorm </a:t>
            </a:r>
          </a:p>
          <a:p>
            <a:pPr marL="0" indent="0" algn="ctr">
              <a:buNone/>
            </a:pPr>
            <a:r>
              <a:rPr lang="da-DK" sz="3200" dirty="0"/>
              <a:t>Individuelt</a:t>
            </a:r>
          </a:p>
          <a:p>
            <a:pPr marL="0" indent="0" algn="ctr">
              <a:buNone/>
            </a:pPr>
            <a:r>
              <a:rPr lang="da-DK" sz="3200" dirty="0"/>
              <a:t>Post-</a:t>
            </a:r>
            <a:r>
              <a:rPr lang="da-DK" sz="3200" dirty="0" err="1"/>
              <a:t>its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94257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39" y="6353330"/>
            <a:ext cx="684345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Silkeborg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da-DK" sz="3600" b="1" dirty="0">
                <a:solidFill>
                  <a:srgbClr val="234B5A"/>
                </a:solidFill>
              </a:rPr>
              <a:t>Hvordan kan man undersøge?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B920DD83-5819-4CC8-AC08-47B3CA90E9D6}"/>
              </a:ext>
            </a:extLst>
          </p:cNvPr>
          <p:cNvSpPr txBox="1"/>
          <p:nvPr/>
        </p:nvSpPr>
        <p:spPr>
          <a:xfrm>
            <a:off x="2214281" y="2106037"/>
            <a:ext cx="83192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Design af forsøg og model: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Hvordan kan vi undersøge det?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da-DK" dirty="0"/>
              <a:t>Hvordan skal vores model af situationen bygges? Hvilke materialer?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da-DK" dirty="0"/>
              <a:t>Hvordan vil vi helt konkret lave vores undersøgelse? Hvilke målinger skal vi lave, hvad kan vi bruge disse målinger til? (databehandling, tolkning af data osv.)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da-DK" dirty="0"/>
              <a:t>Lav skitse af modellen og skriv jeres idéer på A3-arket</a:t>
            </a:r>
          </a:p>
        </p:txBody>
      </p:sp>
    </p:spTree>
    <p:extLst>
      <p:ext uri="{BB962C8B-B14F-4D97-AF65-F5344CB8AC3E}">
        <p14:creationId xmlns:p14="http://schemas.microsoft.com/office/powerpoint/2010/main" val="161425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24A62435C14A4286DB020D2DE62476" ma:contentTypeVersion="12" ma:contentTypeDescription="Opret et nyt dokument." ma:contentTypeScope="" ma:versionID="f506775eee18c1f1304e1970f4aae48b">
  <xsd:schema xmlns:xsd="http://www.w3.org/2001/XMLSchema" xmlns:xs="http://www.w3.org/2001/XMLSchema" xmlns:p="http://schemas.microsoft.com/office/2006/metadata/properties" xmlns:ns2="c9556b18-80b3-495f-bf06-e7a3be1966d2" xmlns:ns3="a182a518-1075-4414-b33f-9ae5c587f5b3" targetNamespace="http://schemas.microsoft.com/office/2006/metadata/properties" ma:root="true" ma:fieldsID="ea0a41377d46a42ca19c3bc538ca97ab" ns2:_="" ns3:_="">
    <xsd:import namespace="c9556b18-80b3-495f-bf06-e7a3be1966d2"/>
    <xsd:import namespace="a182a518-1075-4414-b33f-9ae5c587f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56b18-80b3-495f-bf06-e7a3be196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2a518-1075-4414-b33f-9ae5c587f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DEA724-B5F7-4188-9683-9C70495E23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C347F6-DEE5-414D-AD94-CBC6C4DA5CFB}"/>
</file>

<file path=customXml/itemProps3.xml><?xml version="1.0" encoding="utf-8"?>
<ds:datastoreItem xmlns:ds="http://schemas.openxmlformats.org/officeDocument/2006/customXml" ds:itemID="{84285903-7ADA-4225-85D3-ACC1D86E1F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Artcome - Grethe Kofoed</dc:creator>
  <cp:lastModifiedBy>Anne Hansen</cp:lastModifiedBy>
  <cp:revision>10</cp:revision>
  <dcterms:created xsi:type="dcterms:W3CDTF">2021-03-15T11:20:20Z</dcterms:created>
  <dcterms:modified xsi:type="dcterms:W3CDTF">2021-03-17T16:30:30Z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0x010100B824A62435C14A4286DB020D2DE62476</vt:lpwstr>
  </property>
</Properties>
</file>