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Lst>
  <p:notesMasterIdLst>
    <p:notesMasterId r:id="rId22"/>
  </p:notesMasterIdLst>
  <p:handoutMasterIdLst>
    <p:handoutMasterId r:id="rId23"/>
  </p:handoutMasterIdLst>
  <p:sldIdLst>
    <p:sldId id="2145707034" r:id="rId5"/>
    <p:sldId id="258" r:id="rId6"/>
    <p:sldId id="2145707035" r:id="rId7"/>
    <p:sldId id="266" r:id="rId8"/>
    <p:sldId id="259" r:id="rId9"/>
    <p:sldId id="376" r:id="rId10"/>
    <p:sldId id="320" r:id="rId11"/>
    <p:sldId id="2145707037" r:id="rId12"/>
    <p:sldId id="2145707045" r:id="rId13"/>
    <p:sldId id="2145707039" r:id="rId14"/>
    <p:sldId id="2145707048" r:id="rId15"/>
    <p:sldId id="2145707041" r:id="rId16"/>
    <p:sldId id="2145707040" r:id="rId17"/>
    <p:sldId id="2145707042" r:id="rId18"/>
    <p:sldId id="375" r:id="rId19"/>
    <p:sldId id="2145707044" r:id="rId20"/>
    <p:sldId id="2145707043" r:id="rId21"/>
  </p:sldIdLst>
  <p:sldSz cx="12192000" cy="6858000"/>
  <p:notesSz cx="6705600" cy="98425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0">
          <p15:clr>
            <a:srgbClr val="A4A3A4"/>
          </p15:clr>
        </p15:guide>
        <p15:guide id="2" pos="211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E736D4-FE1A-3550-0075-AD26250D0FD6}" name="Nina Ahnstrøm" initials="NA" userId="S::niah@ida.dk::09669543-dc8d-4c2d-b804-47fea416e5c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34B5A"/>
    <a:srgbClr val="0C0B0B"/>
    <a:srgbClr val="37AFB5"/>
    <a:srgbClr val="885ED7"/>
    <a:srgbClr val="587F8A"/>
    <a:srgbClr val="BCCF00"/>
    <a:srgbClr val="E1E500"/>
    <a:srgbClr val="FFF10B"/>
    <a:srgbClr val="F5E63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FEE805-F566-4FF3-B69C-489EEF180FC0}" v="49" dt="2024-07-11T07:56:33.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874" autoAdjust="0"/>
  </p:normalViewPr>
  <p:slideViewPr>
    <p:cSldViewPr snapToGrid="0">
      <p:cViewPr varScale="1">
        <p:scale>
          <a:sx n="75" d="100"/>
          <a:sy n="75" d="100"/>
        </p:scale>
        <p:origin x="1116" y="3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00"/>
        <p:guide pos="21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come - Grethe Kofoed" userId="S::info_artcome.dk#ext#@ingeniorforeningenidanmark.onmicrosoft.com::7f0c92ae-3209-4b57-a30b-5e3fda7be509" providerId="AD" clId="Web-{C51D4AB4-4FC6-682B-5F7C-A4FBD8EC5A05}"/>
    <pc:docChg chg="modSld">
      <pc:chgData name="Artcome - Grethe Kofoed" userId="S::info_artcome.dk#ext#@ingeniorforeningenidanmark.onmicrosoft.com::7f0c92ae-3209-4b57-a30b-5e3fda7be509" providerId="AD" clId="Web-{C51D4AB4-4FC6-682B-5F7C-A4FBD8EC5A05}" dt="2021-11-17T11:21:04.120" v="1"/>
      <pc:docMkLst>
        <pc:docMk/>
      </pc:docMkLst>
      <pc:sldChg chg="addSp">
        <pc:chgData name="Artcome - Grethe Kofoed" userId="S::info_artcome.dk#ext#@ingeniorforeningenidanmark.onmicrosoft.com::7f0c92ae-3209-4b57-a30b-5e3fda7be509" providerId="AD" clId="Web-{C51D4AB4-4FC6-682B-5F7C-A4FBD8EC5A05}" dt="2021-11-17T11:21:04.120" v="1"/>
        <pc:sldMkLst>
          <pc:docMk/>
          <pc:sldMk cId="3520747815" sldId="291"/>
        </pc:sldMkLst>
        <pc:spChg chg="add">
          <ac:chgData name="Artcome - Grethe Kofoed" userId="S::info_artcome.dk#ext#@ingeniorforeningenidanmark.onmicrosoft.com::7f0c92ae-3209-4b57-a30b-5e3fda7be509" providerId="AD" clId="Web-{C51D4AB4-4FC6-682B-5F7C-A4FBD8EC5A05}" dt="2021-11-17T11:21:02.432" v="0"/>
          <ac:spMkLst>
            <pc:docMk/>
            <pc:sldMk cId="3520747815" sldId="291"/>
            <ac:spMk id="4" creationId="{4B2F25FA-DCC8-4AE7-94EE-5D0330BAF9DA}"/>
          </ac:spMkLst>
        </pc:spChg>
        <pc:spChg chg="add">
          <ac:chgData name="Artcome - Grethe Kofoed" userId="S::info_artcome.dk#ext#@ingeniorforeningenidanmark.onmicrosoft.com::7f0c92ae-3209-4b57-a30b-5e3fda7be509" providerId="AD" clId="Web-{C51D4AB4-4FC6-682B-5F7C-A4FBD8EC5A05}" dt="2021-11-17T11:21:04.120" v="1"/>
          <ac:spMkLst>
            <pc:docMk/>
            <pc:sldMk cId="3520747815" sldId="291"/>
            <ac:spMk id="5" creationId="{2FAF4805-6793-4C2B-9021-70437F3F7D1B}"/>
          </ac:spMkLst>
        </pc:spChg>
      </pc:sldChg>
    </pc:docChg>
  </pc:docChgLst>
  <pc:docChgLst>
    <pc:chgData name="Nina Ahnstrøm" userId="09669543-dc8d-4c2d-b804-47fea416e5c0" providerId="ADAL" clId="{2E5016C7-AD3A-4F12-9A4A-E2F4EC3B62D9}"/>
    <pc:docChg chg="undo custSel addSld delSld modSld sldOrd modMainMaster">
      <pc:chgData name="Nina Ahnstrøm" userId="09669543-dc8d-4c2d-b804-47fea416e5c0" providerId="ADAL" clId="{2E5016C7-AD3A-4F12-9A4A-E2F4EC3B62D9}" dt="2024-03-04T13:08:28.829" v="2825" actId="20577"/>
      <pc:docMkLst>
        <pc:docMk/>
      </pc:docMkLst>
      <pc:sldChg chg="addSp delSp modSp mod modClrScheme chgLayout">
        <pc:chgData name="Nina Ahnstrøm" userId="09669543-dc8d-4c2d-b804-47fea416e5c0" providerId="ADAL" clId="{2E5016C7-AD3A-4F12-9A4A-E2F4EC3B62D9}" dt="2024-03-04T12:09:37.653" v="2564" actId="20577"/>
        <pc:sldMkLst>
          <pc:docMk/>
          <pc:sldMk cId="3857543382" sldId="258"/>
        </pc:sldMkLst>
        <pc:spChg chg="add mod">
          <ac:chgData name="Nina Ahnstrøm" userId="09669543-dc8d-4c2d-b804-47fea416e5c0" providerId="ADAL" clId="{2E5016C7-AD3A-4F12-9A4A-E2F4EC3B62D9}" dt="2024-02-29T07:53:57.723" v="150" actId="207"/>
          <ac:spMkLst>
            <pc:docMk/>
            <pc:sldMk cId="3857543382" sldId="258"/>
            <ac:spMk id="2" creationId="{F6B85E2F-804A-D09B-1788-21067EBF5918}"/>
          </ac:spMkLst>
        </pc:spChg>
        <pc:spChg chg="mod ord">
          <ac:chgData name="Nina Ahnstrøm" userId="09669543-dc8d-4c2d-b804-47fea416e5c0" providerId="ADAL" clId="{2E5016C7-AD3A-4F12-9A4A-E2F4EC3B62D9}" dt="2024-03-04T12:09:37.653" v="2564" actId="20577"/>
          <ac:spMkLst>
            <pc:docMk/>
            <pc:sldMk cId="3857543382" sldId="258"/>
            <ac:spMk id="3" creationId="{CA2C9B03-8E9F-41ED-8E0A-C7B769182C5C}"/>
          </ac:spMkLst>
        </pc:spChg>
        <pc:spChg chg="add del mod ord">
          <ac:chgData name="Nina Ahnstrøm" userId="09669543-dc8d-4c2d-b804-47fea416e5c0" providerId="ADAL" clId="{2E5016C7-AD3A-4F12-9A4A-E2F4EC3B62D9}" dt="2024-02-29T08:03:12.337" v="204" actId="700"/>
          <ac:spMkLst>
            <pc:docMk/>
            <pc:sldMk cId="3857543382" sldId="258"/>
            <ac:spMk id="6" creationId="{83AC616B-D128-30A0-757E-17350181BAF6}"/>
          </ac:spMkLst>
        </pc:spChg>
        <pc:spChg chg="add mod ord">
          <ac:chgData name="Nina Ahnstrøm" userId="09669543-dc8d-4c2d-b804-47fea416e5c0" providerId="ADAL" clId="{2E5016C7-AD3A-4F12-9A4A-E2F4EC3B62D9}" dt="2024-02-29T08:03:12.337" v="204" actId="700"/>
          <ac:spMkLst>
            <pc:docMk/>
            <pc:sldMk cId="3857543382" sldId="258"/>
            <ac:spMk id="7" creationId="{D43B9302-5812-92DC-C2AC-DAD1BE165F1C}"/>
          </ac:spMkLst>
        </pc:spChg>
        <pc:picChg chg="add del mod">
          <ac:chgData name="Nina Ahnstrøm" userId="09669543-dc8d-4c2d-b804-47fea416e5c0" providerId="ADAL" clId="{2E5016C7-AD3A-4F12-9A4A-E2F4EC3B62D9}" dt="2024-02-29T07:58:14.314" v="159" actId="478"/>
          <ac:picMkLst>
            <pc:docMk/>
            <pc:sldMk cId="3857543382" sldId="258"/>
            <ac:picMk id="4" creationId="{04BA69D0-50AF-2E5B-94B7-189C2E29C06B}"/>
          </ac:picMkLst>
        </pc:picChg>
        <pc:picChg chg="add mod">
          <ac:chgData name="Nina Ahnstrøm" userId="09669543-dc8d-4c2d-b804-47fea416e5c0" providerId="ADAL" clId="{2E5016C7-AD3A-4F12-9A4A-E2F4EC3B62D9}" dt="2024-03-04T12:09:30.792" v="2546" actId="1037"/>
          <ac:picMkLst>
            <pc:docMk/>
            <pc:sldMk cId="3857543382" sldId="258"/>
            <ac:picMk id="5" creationId="{69065B73-7CF3-EAE9-95EB-EC6DB6954505}"/>
          </ac:picMkLst>
        </pc:picChg>
      </pc:sldChg>
      <pc:sldChg chg="addSp delSp modSp mod modClrScheme chgLayout">
        <pc:chgData name="Nina Ahnstrøm" userId="09669543-dc8d-4c2d-b804-47fea416e5c0" providerId="ADAL" clId="{2E5016C7-AD3A-4F12-9A4A-E2F4EC3B62D9}" dt="2024-02-29T08:05:01.554" v="368" actId="20577"/>
        <pc:sldMkLst>
          <pc:docMk/>
          <pc:sldMk cId="3200962694" sldId="259"/>
        </pc:sldMkLst>
        <pc:spChg chg="add mod ord">
          <ac:chgData name="Nina Ahnstrøm" userId="09669543-dc8d-4c2d-b804-47fea416e5c0" providerId="ADAL" clId="{2E5016C7-AD3A-4F12-9A4A-E2F4EC3B62D9}" dt="2024-02-29T08:05:01.554" v="368" actId="20577"/>
          <ac:spMkLst>
            <pc:docMk/>
            <pc:sldMk cId="3200962694" sldId="259"/>
            <ac:spMk id="2" creationId="{B5DF64AF-06AF-AB57-3474-BBC1F783D954}"/>
          </ac:spMkLst>
        </pc:spChg>
        <pc:spChg chg="del mod ord">
          <ac:chgData name="Nina Ahnstrøm" userId="09669543-dc8d-4c2d-b804-47fea416e5c0" providerId="ADAL" clId="{2E5016C7-AD3A-4F12-9A4A-E2F4EC3B62D9}" dt="2024-02-29T08:04:54.329" v="337" actId="700"/>
          <ac:spMkLst>
            <pc:docMk/>
            <pc:sldMk cId="3200962694" sldId="259"/>
            <ac:spMk id="3" creationId="{4E9E3D4C-9865-44C6-8593-FAE45B09A2AD}"/>
          </ac:spMkLst>
        </pc:spChg>
      </pc:sldChg>
      <pc:sldChg chg="addSp delSp modSp mod modClrScheme chgLayout">
        <pc:chgData name="Nina Ahnstrøm" userId="09669543-dc8d-4c2d-b804-47fea416e5c0" providerId="ADAL" clId="{2E5016C7-AD3A-4F12-9A4A-E2F4EC3B62D9}" dt="2024-03-04T12:58:56.445" v="2604" actId="403"/>
        <pc:sldMkLst>
          <pc:docMk/>
          <pc:sldMk cId="3848389493" sldId="266"/>
        </pc:sldMkLst>
        <pc:spChg chg="add mod ord">
          <ac:chgData name="Nina Ahnstrøm" userId="09669543-dc8d-4c2d-b804-47fea416e5c0" providerId="ADAL" clId="{2E5016C7-AD3A-4F12-9A4A-E2F4EC3B62D9}" dt="2024-03-04T12:58:56.445" v="2604" actId="403"/>
          <ac:spMkLst>
            <pc:docMk/>
            <pc:sldMk cId="3848389493" sldId="266"/>
            <ac:spMk id="2" creationId="{5DD4F736-4F94-85DB-E58B-CF652E439576}"/>
          </ac:spMkLst>
        </pc:spChg>
        <pc:spChg chg="add mod ord">
          <ac:chgData name="Nina Ahnstrøm" userId="09669543-dc8d-4c2d-b804-47fea416e5c0" providerId="ADAL" clId="{2E5016C7-AD3A-4F12-9A4A-E2F4EC3B62D9}" dt="2024-03-04T12:09:51.645" v="2578"/>
          <ac:spMkLst>
            <pc:docMk/>
            <pc:sldMk cId="3848389493" sldId="266"/>
            <ac:spMk id="3" creationId="{838E86C0-63F2-4139-38FD-586801CA3886}"/>
          </ac:spMkLst>
        </pc:spChg>
        <pc:spChg chg="add del mod ord">
          <ac:chgData name="Nina Ahnstrøm" userId="09669543-dc8d-4c2d-b804-47fea416e5c0" providerId="ADAL" clId="{2E5016C7-AD3A-4F12-9A4A-E2F4EC3B62D9}" dt="2024-02-29T08:04:05.982" v="224" actId="700"/>
          <ac:spMkLst>
            <pc:docMk/>
            <pc:sldMk cId="3848389493" sldId="266"/>
            <ac:spMk id="5" creationId="{717355E6-E8B3-4429-85D3-FC14D4018BDE}"/>
          </ac:spMkLst>
        </pc:spChg>
        <pc:spChg chg="mod">
          <ac:chgData name="Nina Ahnstrøm" userId="09669543-dc8d-4c2d-b804-47fea416e5c0" providerId="ADAL" clId="{2E5016C7-AD3A-4F12-9A4A-E2F4EC3B62D9}" dt="2024-03-04T12:11:21.721" v="2590" actId="1076"/>
          <ac:spMkLst>
            <pc:docMk/>
            <pc:sldMk cId="3848389493" sldId="266"/>
            <ac:spMk id="7" creationId="{39202AA5-B97E-9E95-97C7-807FDED084E4}"/>
          </ac:spMkLst>
        </pc:spChg>
        <pc:picChg chg="add mod">
          <ac:chgData name="Nina Ahnstrøm" userId="09669543-dc8d-4c2d-b804-47fea416e5c0" providerId="ADAL" clId="{2E5016C7-AD3A-4F12-9A4A-E2F4EC3B62D9}" dt="2024-03-04T12:11:35.084" v="2591" actId="14100"/>
          <ac:picMkLst>
            <pc:docMk/>
            <pc:sldMk cId="3848389493" sldId="266"/>
            <ac:picMk id="4" creationId="{FEE95B64-44AC-9B6A-7201-622A5E933A8C}"/>
          </ac:picMkLst>
        </pc:picChg>
        <pc:picChg chg="mod">
          <ac:chgData name="Nina Ahnstrøm" userId="09669543-dc8d-4c2d-b804-47fea416e5c0" providerId="ADAL" clId="{2E5016C7-AD3A-4F12-9A4A-E2F4EC3B62D9}" dt="2024-03-04T12:11:06.332" v="2587" actId="1076"/>
          <ac:picMkLst>
            <pc:docMk/>
            <pc:sldMk cId="3848389493" sldId="266"/>
            <ac:picMk id="10" creationId="{0562AD6E-8D1C-5CEE-1F96-86DC8A35FE8A}"/>
          </ac:picMkLst>
        </pc:picChg>
      </pc:sldChg>
      <pc:sldChg chg="del">
        <pc:chgData name="Nina Ahnstrøm" userId="09669543-dc8d-4c2d-b804-47fea416e5c0" providerId="ADAL" clId="{2E5016C7-AD3A-4F12-9A4A-E2F4EC3B62D9}" dt="2024-02-29T07:40:55.775" v="1" actId="2696"/>
        <pc:sldMkLst>
          <pc:docMk/>
          <pc:sldMk cId="4266580474" sldId="267"/>
        </pc:sldMkLst>
      </pc:sldChg>
      <pc:sldChg chg="del">
        <pc:chgData name="Nina Ahnstrøm" userId="09669543-dc8d-4c2d-b804-47fea416e5c0" providerId="ADAL" clId="{2E5016C7-AD3A-4F12-9A4A-E2F4EC3B62D9}" dt="2024-02-29T07:41:15.734" v="4" actId="47"/>
        <pc:sldMkLst>
          <pc:docMk/>
          <pc:sldMk cId="3520747815" sldId="291"/>
        </pc:sldMkLst>
      </pc:sldChg>
      <pc:sldChg chg="del">
        <pc:chgData name="Nina Ahnstrøm" userId="09669543-dc8d-4c2d-b804-47fea416e5c0" providerId="ADAL" clId="{2E5016C7-AD3A-4F12-9A4A-E2F4EC3B62D9}" dt="2024-02-29T07:41:08.067" v="2" actId="2696"/>
        <pc:sldMkLst>
          <pc:docMk/>
          <pc:sldMk cId="2565817195" sldId="292"/>
        </pc:sldMkLst>
      </pc:sldChg>
      <pc:sldChg chg="del">
        <pc:chgData name="Nina Ahnstrøm" userId="09669543-dc8d-4c2d-b804-47fea416e5c0" providerId="ADAL" clId="{2E5016C7-AD3A-4F12-9A4A-E2F4EC3B62D9}" dt="2024-02-29T07:41:08.067" v="2" actId="2696"/>
        <pc:sldMkLst>
          <pc:docMk/>
          <pc:sldMk cId="605103947" sldId="293"/>
        </pc:sldMkLst>
      </pc:sldChg>
      <pc:sldChg chg="del">
        <pc:chgData name="Nina Ahnstrøm" userId="09669543-dc8d-4c2d-b804-47fea416e5c0" providerId="ADAL" clId="{2E5016C7-AD3A-4F12-9A4A-E2F4EC3B62D9}" dt="2024-02-29T07:41:08.067" v="2" actId="2696"/>
        <pc:sldMkLst>
          <pc:docMk/>
          <pc:sldMk cId="2682404190" sldId="294"/>
        </pc:sldMkLst>
      </pc:sldChg>
      <pc:sldChg chg="del">
        <pc:chgData name="Nina Ahnstrøm" userId="09669543-dc8d-4c2d-b804-47fea416e5c0" providerId="ADAL" clId="{2E5016C7-AD3A-4F12-9A4A-E2F4EC3B62D9}" dt="2024-02-29T07:41:08.067" v="2" actId="2696"/>
        <pc:sldMkLst>
          <pc:docMk/>
          <pc:sldMk cId="2545830184" sldId="295"/>
        </pc:sldMkLst>
      </pc:sldChg>
      <pc:sldChg chg="del">
        <pc:chgData name="Nina Ahnstrøm" userId="09669543-dc8d-4c2d-b804-47fea416e5c0" providerId="ADAL" clId="{2E5016C7-AD3A-4F12-9A4A-E2F4EC3B62D9}" dt="2024-02-29T07:41:08.067" v="2" actId="2696"/>
        <pc:sldMkLst>
          <pc:docMk/>
          <pc:sldMk cId="2197544697" sldId="310"/>
        </pc:sldMkLst>
      </pc:sldChg>
      <pc:sldChg chg="del">
        <pc:chgData name="Nina Ahnstrøm" userId="09669543-dc8d-4c2d-b804-47fea416e5c0" providerId="ADAL" clId="{2E5016C7-AD3A-4F12-9A4A-E2F4EC3B62D9}" dt="2024-02-29T07:41:08.067" v="2" actId="2696"/>
        <pc:sldMkLst>
          <pc:docMk/>
          <pc:sldMk cId="2606317430" sldId="316"/>
        </pc:sldMkLst>
      </pc:sldChg>
      <pc:sldChg chg="del">
        <pc:chgData name="Nina Ahnstrøm" userId="09669543-dc8d-4c2d-b804-47fea416e5c0" providerId="ADAL" clId="{2E5016C7-AD3A-4F12-9A4A-E2F4EC3B62D9}" dt="2024-02-29T07:41:08.067" v="2" actId="2696"/>
        <pc:sldMkLst>
          <pc:docMk/>
          <pc:sldMk cId="3939603337" sldId="317"/>
        </pc:sldMkLst>
      </pc:sldChg>
      <pc:sldChg chg="del">
        <pc:chgData name="Nina Ahnstrøm" userId="09669543-dc8d-4c2d-b804-47fea416e5c0" providerId="ADAL" clId="{2E5016C7-AD3A-4F12-9A4A-E2F4EC3B62D9}" dt="2024-02-29T07:41:08.067" v="2" actId="2696"/>
        <pc:sldMkLst>
          <pc:docMk/>
          <pc:sldMk cId="3252007664" sldId="318"/>
        </pc:sldMkLst>
      </pc:sldChg>
      <pc:sldChg chg="addSp delSp modSp mod modClrScheme chgLayout modNotesTx">
        <pc:chgData name="Nina Ahnstrøm" userId="09669543-dc8d-4c2d-b804-47fea416e5c0" providerId="ADAL" clId="{2E5016C7-AD3A-4F12-9A4A-E2F4EC3B62D9}" dt="2024-03-04T13:07:15.595" v="2810" actId="20577"/>
        <pc:sldMkLst>
          <pc:docMk/>
          <pc:sldMk cId="2255513817" sldId="320"/>
        </pc:sldMkLst>
        <pc:spChg chg="del mod ord">
          <ac:chgData name="Nina Ahnstrøm" userId="09669543-dc8d-4c2d-b804-47fea416e5c0" providerId="ADAL" clId="{2E5016C7-AD3A-4F12-9A4A-E2F4EC3B62D9}" dt="2024-02-29T08:05:23.231" v="369" actId="700"/>
          <ac:spMkLst>
            <pc:docMk/>
            <pc:sldMk cId="2255513817" sldId="320"/>
            <ac:spMk id="2" creationId="{CE4662B4-12EE-46E6-84BD-F893357AD4AB}"/>
          </ac:spMkLst>
        </pc:spChg>
        <pc:spChg chg="add mod ord">
          <ac:chgData name="Nina Ahnstrøm" userId="09669543-dc8d-4c2d-b804-47fea416e5c0" providerId="ADAL" clId="{2E5016C7-AD3A-4F12-9A4A-E2F4EC3B62D9}" dt="2024-03-04T13:07:15.595" v="2810" actId="20577"/>
          <ac:spMkLst>
            <pc:docMk/>
            <pc:sldMk cId="2255513817" sldId="320"/>
            <ac:spMk id="3" creationId="{CBFFBEC6-1310-3406-E967-60CFC3F1FED1}"/>
          </ac:spMkLst>
        </pc:spChg>
        <pc:spChg chg="del mod ord">
          <ac:chgData name="Nina Ahnstrøm" userId="09669543-dc8d-4c2d-b804-47fea416e5c0" providerId="ADAL" clId="{2E5016C7-AD3A-4F12-9A4A-E2F4EC3B62D9}" dt="2024-02-29T08:05:23.231" v="369" actId="700"/>
          <ac:spMkLst>
            <pc:docMk/>
            <pc:sldMk cId="2255513817" sldId="320"/>
            <ac:spMk id="4" creationId="{101BC588-BEAD-4C3B-B331-467799587A19}"/>
          </ac:spMkLst>
        </pc:spChg>
        <pc:spChg chg="add mod ord">
          <ac:chgData name="Nina Ahnstrøm" userId="09669543-dc8d-4c2d-b804-47fea416e5c0" providerId="ADAL" clId="{2E5016C7-AD3A-4F12-9A4A-E2F4EC3B62D9}" dt="2024-02-29T08:46:54.025" v="1032" actId="20577"/>
          <ac:spMkLst>
            <pc:docMk/>
            <pc:sldMk cId="2255513817" sldId="320"/>
            <ac:spMk id="5" creationId="{974DA305-BC9C-1F28-385F-1F5204B55CC9}"/>
          </ac:spMkLst>
        </pc:spChg>
        <pc:picChg chg="add mod">
          <ac:chgData name="Nina Ahnstrøm" userId="09669543-dc8d-4c2d-b804-47fea416e5c0" providerId="ADAL" clId="{2E5016C7-AD3A-4F12-9A4A-E2F4EC3B62D9}" dt="2024-03-04T10:23:39.495" v="2509" actId="1076"/>
          <ac:picMkLst>
            <pc:docMk/>
            <pc:sldMk cId="2255513817" sldId="320"/>
            <ac:picMk id="4" creationId="{20021C65-191C-A938-3B54-2EB80FF45C2D}"/>
          </ac:picMkLst>
        </pc:picChg>
        <pc:picChg chg="add mod">
          <ac:chgData name="Nina Ahnstrøm" userId="09669543-dc8d-4c2d-b804-47fea416e5c0" providerId="ADAL" clId="{2E5016C7-AD3A-4F12-9A4A-E2F4EC3B62D9}" dt="2024-02-29T08:59:53.163" v="1066" actId="1076"/>
          <ac:picMkLst>
            <pc:docMk/>
            <pc:sldMk cId="2255513817" sldId="320"/>
            <ac:picMk id="6" creationId="{55826600-5770-782F-CA7F-2DD25EA0FEE9}"/>
          </ac:picMkLst>
        </pc:picChg>
        <pc:picChg chg="add mod">
          <ac:chgData name="Nina Ahnstrøm" userId="09669543-dc8d-4c2d-b804-47fea416e5c0" providerId="ADAL" clId="{2E5016C7-AD3A-4F12-9A4A-E2F4EC3B62D9}" dt="2024-03-04T10:23:48.958" v="2511" actId="1076"/>
          <ac:picMkLst>
            <pc:docMk/>
            <pc:sldMk cId="2255513817" sldId="320"/>
            <ac:picMk id="7" creationId="{E33A7313-835B-F859-F588-C78E7DFD7774}"/>
          </ac:picMkLst>
        </pc:picChg>
        <pc:picChg chg="add mod">
          <ac:chgData name="Nina Ahnstrøm" userId="09669543-dc8d-4c2d-b804-47fea416e5c0" providerId="ADAL" clId="{2E5016C7-AD3A-4F12-9A4A-E2F4EC3B62D9}" dt="2024-03-04T10:23:54.981" v="2514" actId="14100"/>
          <ac:picMkLst>
            <pc:docMk/>
            <pc:sldMk cId="2255513817" sldId="320"/>
            <ac:picMk id="8" creationId="{1C93786A-4131-7EB3-66A9-940E0476EB4B}"/>
          </ac:picMkLst>
        </pc:picChg>
      </pc:sldChg>
      <pc:sldChg chg="del">
        <pc:chgData name="Nina Ahnstrøm" userId="09669543-dc8d-4c2d-b804-47fea416e5c0" providerId="ADAL" clId="{2E5016C7-AD3A-4F12-9A4A-E2F4EC3B62D9}" dt="2024-02-29T07:41:11.301" v="3" actId="47"/>
        <pc:sldMkLst>
          <pc:docMk/>
          <pc:sldMk cId="1260618560" sldId="325"/>
        </pc:sldMkLst>
      </pc:sldChg>
      <pc:sldChg chg="modSp add mod">
        <pc:chgData name="Nina Ahnstrøm" userId="09669543-dc8d-4c2d-b804-47fea416e5c0" providerId="ADAL" clId="{2E5016C7-AD3A-4F12-9A4A-E2F4EC3B62D9}" dt="2024-03-04T10:12:18.511" v="2505" actId="207"/>
        <pc:sldMkLst>
          <pc:docMk/>
          <pc:sldMk cId="944702848" sldId="375"/>
        </pc:sldMkLst>
        <pc:spChg chg="mod">
          <ac:chgData name="Nina Ahnstrøm" userId="09669543-dc8d-4c2d-b804-47fea416e5c0" providerId="ADAL" clId="{2E5016C7-AD3A-4F12-9A4A-E2F4EC3B62D9}" dt="2024-03-04T10:12:18.511" v="2505" actId="207"/>
          <ac:spMkLst>
            <pc:docMk/>
            <pc:sldMk cId="944702848" sldId="375"/>
            <ac:spMk id="3" creationId="{03B8B6B2-48BB-4B07-DF67-D1886BDD5A40}"/>
          </ac:spMkLst>
        </pc:spChg>
        <pc:spChg chg="mod">
          <ac:chgData name="Nina Ahnstrøm" userId="09669543-dc8d-4c2d-b804-47fea416e5c0" providerId="ADAL" clId="{2E5016C7-AD3A-4F12-9A4A-E2F4EC3B62D9}" dt="2024-03-04T09:32:48.246" v="1929" actId="20577"/>
          <ac:spMkLst>
            <pc:docMk/>
            <pc:sldMk cId="944702848" sldId="375"/>
            <ac:spMk id="6" creationId="{7240811A-0965-07F4-3512-1950D78EA2FB}"/>
          </ac:spMkLst>
        </pc:spChg>
      </pc:sldChg>
      <pc:sldChg chg="addSp modSp new mod ord modClrScheme chgLayout modNotesTx">
        <pc:chgData name="Nina Ahnstrøm" userId="09669543-dc8d-4c2d-b804-47fea416e5c0" providerId="ADAL" clId="{2E5016C7-AD3A-4F12-9A4A-E2F4EC3B62D9}" dt="2024-03-04T12:09:22.657" v="2544" actId="207"/>
        <pc:sldMkLst>
          <pc:docMk/>
          <pc:sldMk cId="624253031" sldId="2145707034"/>
        </pc:sldMkLst>
        <pc:spChg chg="add mod">
          <ac:chgData name="Nina Ahnstrøm" userId="09669543-dc8d-4c2d-b804-47fea416e5c0" providerId="ADAL" clId="{2E5016C7-AD3A-4F12-9A4A-E2F4EC3B62D9}" dt="2024-03-04T12:09:22.657" v="2544" actId="207"/>
          <ac:spMkLst>
            <pc:docMk/>
            <pc:sldMk cId="624253031" sldId="2145707034"/>
            <ac:spMk id="2" creationId="{10B81235-1A39-7583-3B5A-22F1B50EE2E3}"/>
          </ac:spMkLst>
        </pc:spChg>
      </pc:sldChg>
      <pc:sldChg chg="del">
        <pc:chgData name="Nina Ahnstrøm" userId="09669543-dc8d-4c2d-b804-47fea416e5c0" providerId="ADAL" clId="{2E5016C7-AD3A-4F12-9A4A-E2F4EC3B62D9}" dt="2024-02-29T07:40:50.778" v="0" actId="2696"/>
        <pc:sldMkLst>
          <pc:docMk/>
          <pc:sldMk cId="858554636" sldId="2145707034"/>
        </pc:sldMkLst>
      </pc:sldChg>
      <pc:sldChg chg="modSp new mod">
        <pc:chgData name="Nina Ahnstrøm" userId="09669543-dc8d-4c2d-b804-47fea416e5c0" providerId="ADAL" clId="{2E5016C7-AD3A-4F12-9A4A-E2F4EC3B62D9}" dt="2024-03-04T12:09:42.941" v="2577" actId="20577"/>
        <pc:sldMkLst>
          <pc:docMk/>
          <pc:sldMk cId="4251898102" sldId="2145707035"/>
        </pc:sldMkLst>
        <pc:spChg chg="mod">
          <ac:chgData name="Nina Ahnstrøm" userId="09669543-dc8d-4c2d-b804-47fea416e5c0" providerId="ADAL" clId="{2E5016C7-AD3A-4F12-9A4A-E2F4EC3B62D9}" dt="2024-03-04T12:09:42.941" v="2577" actId="20577"/>
          <ac:spMkLst>
            <pc:docMk/>
            <pc:sldMk cId="4251898102" sldId="2145707035"/>
            <ac:spMk id="2" creationId="{6423F7F1-E59F-FA3B-1A8A-6E050C8A00EF}"/>
          </ac:spMkLst>
        </pc:spChg>
        <pc:spChg chg="mod">
          <ac:chgData name="Nina Ahnstrøm" userId="09669543-dc8d-4c2d-b804-47fea416e5c0" providerId="ADAL" clId="{2E5016C7-AD3A-4F12-9A4A-E2F4EC3B62D9}" dt="2024-02-29T08:03:53.469" v="223" actId="20577"/>
          <ac:spMkLst>
            <pc:docMk/>
            <pc:sldMk cId="4251898102" sldId="2145707035"/>
            <ac:spMk id="3" creationId="{57DB5C89-E447-86B1-D2C6-710969E7F06B}"/>
          </ac:spMkLst>
        </pc:spChg>
      </pc:sldChg>
      <pc:sldChg chg="mod modShow">
        <pc:chgData name="Nina Ahnstrøm" userId="09669543-dc8d-4c2d-b804-47fea416e5c0" providerId="ADAL" clId="{2E5016C7-AD3A-4F12-9A4A-E2F4EC3B62D9}" dt="2024-03-04T13:00:05.138" v="2605" actId="729"/>
        <pc:sldMkLst>
          <pc:docMk/>
          <pc:sldMk cId="3821269420" sldId="2145707036"/>
        </pc:sldMkLst>
      </pc:sldChg>
      <pc:sldChg chg="addSp delSp modSp new mod modClrScheme chgLayout modNotesTx">
        <pc:chgData name="Nina Ahnstrøm" userId="09669543-dc8d-4c2d-b804-47fea416e5c0" providerId="ADAL" clId="{2E5016C7-AD3A-4F12-9A4A-E2F4EC3B62D9}" dt="2024-02-29T10:08:35.218" v="1759" actId="20577"/>
        <pc:sldMkLst>
          <pc:docMk/>
          <pc:sldMk cId="867523391" sldId="2145707037"/>
        </pc:sldMkLst>
        <pc:spChg chg="mod ord">
          <ac:chgData name="Nina Ahnstrøm" userId="09669543-dc8d-4c2d-b804-47fea416e5c0" providerId="ADAL" clId="{2E5016C7-AD3A-4F12-9A4A-E2F4EC3B62D9}" dt="2024-02-29T08:09:47.020" v="402" actId="700"/>
          <ac:spMkLst>
            <pc:docMk/>
            <pc:sldMk cId="867523391" sldId="2145707037"/>
            <ac:spMk id="2" creationId="{77ACA8FF-7225-355E-6741-7CB885D91BCA}"/>
          </ac:spMkLst>
        </pc:spChg>
        <pc:spChg chg="del mod ord">
          <ac:chgData name="Nina Ahnstrøm" userId="09669543-dc8d-4c2d-b804-47fea416e5c0" providerId="ADAL" clId="{2E5016C7-AD3A-4F12-9A4A-E2F4EC3B62D9}" dt="2024-02-29T08:09:47.020" v="402" actId="700"/>
          <ac:spMkLst>
            <pc:docMk/>
            <pc:sldMk cId="867523391" sldId="2145707037"/>
            <ac:spMk id="3" creationId="{9ABF440A-F749-B41D-B19C-79FC1ADF43F7}"/>
          </ac:spMkLst>
        </pc:spChg>
        <pc:spChg chg="add mod ord">
          <ac:chgData name="Nina Ahnstrøm" userId="09669543-dc8d-4c2d-b804-47fea416e5c0" providerId="ADAL" clId="{2E5016C7-AD3A-4F12-9A4A-E2F4EC3B62D9}" dt="2024-02-29T10:06:08.838" v="1384" actId="20577"/>
          <ac:spMkLst>
            <pc:docMk/>
            <pc:sldMk cId="867523391" sldId="2145707037"/>
            <ac:spMk id="4" creationId="{758BF547-284D-CC9D-096F-BC5484D67DCF}"/>
          </ac:spMkLst>
        </pc:spChg>
      </pc:sldChg>
      <pc:sldChg chg="addSp delSp modSp new mod">
        <pc:chgData name="Nina Ahnstrøm" userId="09669543-dc8d-4c2d-b804-47fea416e5c0" providerId="ADAL" clId="{2E5016C7-AD3A-4F12-9A4A-E2F4EC3B62D9}" dt="2024-03-04T13:08:28.829" v="2825" actId="20577"/>
        <pc:sldMkLst>
          <pc:docMk/>
          <pc:sldMk cId="119599556" sldId="2145707038"/>
        </pc:sldMkLst>
        <pc:spChg chg="mod">
          <ac:chgData name="Nina Ahnstrøm" userId="09669543-dc8d-4c2d-b804-47fea416e5c0" providerId="ADAL" clId="{2E5016C7-AD3A-4F12-9A4A-E2F4EC3B62D9}" dt="2024-03-04T13:08:28.829" v="2825" actId="20577"/>
          <ac:spMkLst>
            <pc:docMk/>
            <pc:sldMk cId="119599556" sldId="2145707038"/>
            <ac:spMk id="2" creationId="{37A6A7AE-0A7B-07D7-6126-FE74121F18D1}"/>
          </ac:spMkLst>
        </pc:spChg>
        <pc:spChg chg="del">
          <ac:chgData name="Nina Ahnstrøm" userId="09669543-dc8d-4c2d-b804-47fea416e5c0" providerId="ADAL" clId="{2E5016C7-AD3A-4F12-9A4A-E2F4EC3B62D9}" dt="2024-02-29T08:55:52.866" v="1033" actId="22"/>
          <ac:spMkLst>
            <pc:docMk/>
            <pc:sldMk cId="119599556" sldId="2145707038"/>
            <ac:spMk id="3" creationId="{ED8107CA-9F11-2294-34AA-8A753866C1FC}"/>
          </ac:spMkLst>
        </pc:spChg>
        <pc:spChg chg="add mod">
          <ac:chgData name="Nina Ahnstrøm" userId="09669543-dc8d-4c2d-b804-47fea416e5c0" providerId="ADAL" clId="{2E5016C7-AD3A-4F12-9A4A-E2F4EC3B62D9}" dt="2024-03-04T12:32:25.606" v="2598" actId="20577"/>
          <ac:spMkLst>
            <pc:docMk/>
            <pc:sldMk cId="119599556" sldId="2145707038"/>
            <ac:spMk id="9" creationId="{F13075AE-5285-BEC4-DF04-49AED702121D}"/>
          </ac:spMkLst>
        </pc:spChg>
        <pc:spChg chg="add del mod">
          <ac:chgData name="Nina Ahnstrøm" userId="09669543-dc8d-4c2d-b804-47fea416e5c0" providerId="ADAL" clId="{2E5016C7-AD3A-4F12-9A4A-E2F4EC3B62D9}" dt="2024-02-29T08:59:35.085" v="1063"/>
          <ac:spMkLst>
            <pc:docMk/>
            <pc:sldMk cId="119599556" sldId="2145707038"/>
            <ac:spMk id="10" creationId="{A0068D09-13A9-97C2-F2CD-A899DEAA765C}"/>
          </ac:spMkLst>
        </pc:spChg>
        <pc:picChg chg="add mod">
          <ac:chgData name="Nina Ahnstrøm" userId="09669543-dc8d-4c2d-b804-47fea416e5c0" providerId="ADAL" clId="{2E5016C7-AD3A-4F12-9A4A-E2F4EC3B62D9}" dt="2024-03-04T12:32:32.412" v="2601" actId="1076"/>
          <ac:picMkLst>
            <pc:docMk/>
            <pc:sldMk cId="119599556" sldId="2145707038"/>
            <ac:picMk id="3" creationId="{152A8A42-9EF5-30E9-2406-A2CBB5A6906A}"/>
          </ac:picMkLst>
        </pc:picChg>
        <pc:picChg chg="add del mod ord">
          <ac:chgData name="Nina Ahnstrøm" userId="09669543-dc8d-4c2d-b804-47fea416e5c0" providerId="ADAL" clId="{2E5016C7-AD3A-4F12-9A4A-E2F4EC3B62D9}" dt="2024-02-29T08:56:48.753" v="1036" actId="478"/>
          <ac:picMkLst>
            <pc:docMk/>
            <pc:sldMk cId="119599556" sldId="2145707038"/>
            <ac:picMk id="5" creationId="{724C119E-E545-7E29-788F-DDAC8310F165}"/>
          </ac:picMkLst>
        </pc:picChg>
        <pc:picChg chg="add mod modCrop">
          <ac:chgData name="Nina Ahnstrøm" userId="09669543-dc8d-4c2d-b804-47fea416e5c0" providerId="ADAL" clId="{2E5016C7-AD3A-4F12-9A4A-E2F4EC3B62D9}" dt="2024-02-29T09:00:04.355" v="1069" actId="1076"/>
          <ac:picMkLst>
            <pc:docMk/>
            <pc:sldMk cId="119599556" sldId="2145707038"/>
            <ac:picMk id="7" creationId="{E356769F-9C98-9E38-E972-6146EE67A3CE}"/>
          </ac:picMkLst>
        </pc:picChg>
        <pc:picChg chg="add mod">
          <ac:chgData name="Nina Ahnstrøm" userId="09669543-dc8d-4c2d-b804-47fea416e5c0" providerId="ADAL" clId="{2E5016C7-AD3A-4F12-9A4A-E2F4EC3B62D9}" dt="2024-02-29T09:00:00.054" v="1068" actId="1076"/>
          <ac:picMkLst>
            <pc:docMk/>
            <pc:sldMk cId="119599556" sldId="2145707038"/>
            <ac:picMk id="11" creationId="{9A644E0E-A2F1-6B93-541D-712F2475434C}"/>
          </ac:picMkLst>
        </pc:picChg>
      </pc:sldChg>
      <pc:sldChg chg="addSp delSp modSp new mod modClrScheme chgLayout">
        <pc:chgData name="Nina Ahnstrøm" userId="09669543-dc8d-4c2d-b804-47fea416e5c0" providerId="ADAL" clId="{2E5016C7-AD3A-4F12-9A4A-E2F4EC3B62D9}" dt="2024-02-29T09:59:21.578" v="1209" actId="20577"/>
        <pc:sldMkLst>
          <pc:docMk/>
          <pc:sldMk cId="218028247" sldId="2145707039"/>
        </pc:sldMkLst>
        <pc:spChg chg="mod ord">
          <ac:chgData name="Nina Ahnstrøm" userId="09669543-dc8d-4c2d-b804-47fea416e5c0" providerId="ADAL" clId="{2E5016C7-AD3A-4F12-9A4A-E2F4EC3B62D9}" dt="2024-02-29T08:10:59.186" v="455" actId="700"/>
          <ac:spMkLst>
            <pc:docMk/>
            <pc:sldMk cId="218028247" sldId="2145707039"/>
            <ac:spMk id="2" creationId="{44A8C987-EF8B-AD1F-F1D9-44835B893FEC}"/>
          </ac:spMkLst>
        </pc:spChg>
        <pc:spChg chg="del mod ord">
          <ac:chgData name="Nina Ahnstrøm" userId="09669543-dc8d-4c2d-b804-47fea416e5c0" providerId="ADAL" clId="{2E5016C7-AD3A-4F12-9A4A-E2F4EC3B62D9}" dt="2024-02-29T08:10:46.488" v="454" actId="700"/>
          <ac:spMkLst>
            <pc:docMk/>
            <pc:sldMk cId="218028247" sldId="2145707039"/>
            <ac:spMk id="3" creationId="{3340C8F0-6B13-0331-AAF7-6D0F50E06B76}"/>
          </ac:spMkLst>
        </pc:spChg>
        <pc:spChg chg="add del mod ord">
          <ac:chgData name="Nina Ahnstrøm" userId="09669543-dc8d-4c2d-b804-47fea416e5c0" providerId="ADAL" clId="{2E5016C7-AD3A-4F12-9A4A-E2F4EC3B62D9}" dt="2024-02-29T08:10:59.186" v="455" actId="700"/>
          <ac:spMkLst>
            <pc:docMk/>
            <pc:sldMk cId="218028247" sldId="2145707039"/>
            <ac:spMk id="4" creationId="{83323E29-260E-A14F-589A-4C8CA39CF514}"/>
          </ac:spMkLst>
        </pc:spChg>
        <pc:spChg chg="add mod ord">
          <ac:chgData name="Nina Ahnstrøm" userId="09669543-dc8d-4c2d-b804-47fea416e5c0" providerId="ADAL" clId="{2E5016C7-AD3A-4F12-9A4A-E2F4EC3B62D9}" dt="2024-02-29T09:59:21.578" v="1209" actId="20577"/>
          <ac:spMkLst>
            <pc:docMk/>
            <pc:sldMk cId="218028247" sldId="2145707039"/>
            <ac:spMk id="5" creationId="{897C0863-DA11-5F18-69C2-E4EB2C005119}"/>
          </ac:spMkLst>
        </pc:spChg>
      </pc:sldChg>
      <pc:sldChg chg="addSp modSp new mod ord modClrScheme chgLayout">
        <pc:chgData name="Nina Ahnstrøm" userId="09669543-dc8d-4c2d-b804-47fea416e5c0" providerId="ADAL" clId="{2E5016C7-AD3A-4F12-9A4A-E2F4EC3B62D9}" dt="2024-03-04T10:10:51.990" v="2504" actId="1037"/>
        <pc:sldMkLst>
          <pc:docMk/>
          <pc:sldMk cId="1987932308" sldId="2145707040"/>
        </pc:sldMkLst>
        <pc:spChg chg="mod ord">
          <ac:chgData name="Nina Ahnstrøm" userId="09669543-dc8d-4c2d-b804-47fea416e5c0" providerId="ADAL" clId="{2E5016C7-AD3A-4F12-9A4A-E2F4EC3B62D9}" dt="2024-03-04T10:03:09.740" v="2422" actId="700"/>
          <ac:spMkLst>
            <pc:docMk/>
            <pc:sldMk cId="1987932308" sldId="2145707040"/>
            <ac:spMk id="2" creationId="{B45127DD-F36B-FFF0-21D5-F65666D8288D}"/>
          </ac:spMkLst>
        </pc:spChg>
        <pc:spChg chg="mod ord">
          <ac:chgData name="Nina Ahnstrøm" userId="09669543-dc8d-4c2d-b804-47fea416e5c0" providerId="ADAL" clId="{2E5016C7-AD3A-4F12-9A4A-E2F4EC3B62D9}" dt="2024-03-04T10:04:26.006" v="2477" actId="20577"/>
          <ac:spMkLst>
            <pc:docMk/>
            <pc:sldMk cId="1987932308" sldId="2145707040"/>
            <ac:spMk id="3" creationId="{FD0FCCBA-1FCA-00DA-C4B2-A65994F2BE33}"/>
          </ac:spMkLst>
        </pc:spChg>
        <pc:picChg chg="add mod">
          <ac:chgData name="Nina Ahnstrøm" userId="09669543-dc8d-4c2d-b804-47fea416e5c0" providerId="ADAL" clId="{2E5016C7-AD3A-4F12-9A4A-E2F4EC3B62D9}" dt="2024-03-04T09:36:33.038" v="1933"/>
          <ac:picMkLst>
            <pc:docMk/>
            <pc:sldMk cId="1987932308" sldId="2145707040"/>
            <ac:picMk id="4" creationId="{3A91A683-2E67-EB70-3DF1-7A7C23FB4346}"/>
          </ac:picMkLst>
        </pc:picChg>
        <pc:picChg chg="add mod">
          <ac:chgData name="Nina Ahnstrøm" userId="09669543-dc8d-4c2d-b804-47fea416e5c0" providerId="ADAL" clId="{2E5016C7-AD3A-4F12-9A4A-E2F4EC3B62D9}" dt="2024-03-04T10:10:51.990" v="2504" actId="1037"/>
          <ac:picMkLst>
            <pc:docMk/>
            <pc:sldMk cId="1987932308" sldId="2145707040"/>
            <ac:picMk id="1026" creationId="{9104DBEC-7625-07E2-3423-A91A7EB9CAE7}"/>
          </ac:picMkLst>
        </pc:picChg>
      </pc:sldChg>
      <pc:sldChg chg="new del">
        <pc:chgData name="Nina Ahnstrøm" userId="09669543-dc8d-4c2d-b804-47fea416e5c0" providerId="ADAL" clId="{2E5016C7-AD3A-4F12-9A4A-E2F4EC3B62D9}" dt="2024-02-29T10:16:06.403" v="1781" actId="680"/>
        <pc:sldMkLst>
          <pc:docMk/>
          <pc:sldMk cId="2030694227" sldId="2145707041"/>
        </pc:sldMkLst>
      </pc:sldChg>
      <pc:sldChg chg="addSp modSp new mod modClrScheme modAnim chgLayout">
        <pc:chgData name="Nina Ahnstrøm" userId="09669543-dc8d-4c2d-b804-47fea416e5c0" providerId="ADAL" clId="{2E5016C7-AD3A-4F12-9A4A-E2F4EC3B62D9}" dt="2024-03-04T13:01:40.335" v="2607" actId="20577"/>
        <pc:sldMkLst>
          <pc:docMk/>
          <pc:sldMk cId="3024646881" sldId="2145707041"/>
        </pc:sldMkLst>
        <pc:spChg chg="mod ord">
          <ac:chgData name="Nina Ahnstrøm" userId="09669543-dc8d-4c2d-b804-47fea416e5c0" providerId="ADAL" clId="{2E5016C7-AD3A-4F12-9A4A-E2F4EC3B62D9}" dt="2024-03-04T12:33:24.813" v="2602" actId="700"/>
          <ac:spMkLst>
            <pc:docMk/>
            <pc:sldMk cId="3024646881" sldId="2145707041"/>
            <ac:spMk id="2" creationId="{37736B24-245E-2B93-E1C1-4F7D99BC7E3B}"/>
          </ac:spMkLst>
        </pc:spChg>
        <pc:spChg chg="mod ord">
          <ac:chgData name="Nina Ahnstrøm" userId="09669543-dc8d-4c2d-b804-47fea416e5c0" providerId="ADAL" clId="{2E5016C7-AD3A-4F12-9A4A-E2F4EC3B62D9}" dt="2024-03-04T13:01:40.335" v="2607" actId="20577"/>
          <ac:spMkLst>
            <pc:docMk/>
            <pc:sldMk cId="3024646881" sldId="2145707041"/>
            <ac:spMk id="3" creationId="{A44D4151-372B-445C-D621-42F1E310F75E}"/>
          </ac:spMkLst>
        </pc:spChg>
        <pc:picChg chg="add mod">
          <ac:chgData name="Nina Ahnstrøm" userId="09669543-dc8d-4c2d-b804-47fea416e5c0" providerId="ADAL" clId="{2E5016C7-AD3A-4F12-9A4A-E2F4EC3B62D9}" dt="2024-03-04T09:54:21.844" v="1946" actId="1076"/>
          <ac:picMkLst>
            <pc:docMk/>
            <pc:sldMk cId="3024646881" sldId="2145707041"/>
            <ac:picMk id="4" creationId="{A38D278F-D2B8-9F65-DA27-85DAABC1D6A2}"/>
          </ac:picMkLst>
        </pc:picChg>
      </pc:sldChg>
      <pc:sldChg chg="addSp modSp new mod">
        <pc:chgData name="Nina Ahnstrøm" userId="09669543-dc8d-4c2d-b804-47fea416e5c0" providerId="ADAL" clId="{2E5016C7-AD3A-4F12-9A4A-E2F4EC3B62D9}" dt="2024-03-04T09:36:19.136" v="1932"/>
        <pc:sldMkLst>
          <pc:docMk/>
          <pc:sldMk cId="1244518087" sldId="2145707042"/>
        </pc:sldMkLst>
        <pc:spChg chg="mod">
          <ac:chgData name="Nina Ahnstrøm" userId="09669543-dc8d-4c2d-b804-47fea416e5c0" providerId="ADAL" clId="{2E5016C7-AD3A-4F12-9A4A-E2F4EC3B62D9}" dt="2024-02-29T10:16:24.142" v="1809" actId="20577"/>
          <ac:spMkLst>
            <pc:docMk/>
            <pc:sldMk cId="1244518087" sldId="2145707042"/>
            <ac:spMk id="2" creationId="{10332270-DC6D-FEDB-1A33-50436758C2A4}"/>
          </ac:spMkLst>
        </pc:spChg>
        <pc:picChg chg="add mod">
          <ac:chgData name="Nina Ahnstrøm" userId="09669543-dc8d-4c2d-b804-47fea416e5c0" providerId="ADAL" clId="{2E5016C7-AD3A-4F12-9A4A-E2F4EC3B62D9}" dt="2024-03-04T09:36:19.136" v="1932"/>
          <ac:picMkLst>
            <pc:docMk/>
            <pc:sldMk cId="1244518087" sldId="2145707042"/>
            <ac:picMk id="4" creationId="{FE7B3CE0-44D2-C57D-77AE-09E34782C238}"/>
          </ac:picMkLst>
        </pc:picChg>
      </pc:sldChg>
      <pc:sldChg chg="new del">
        <pc:chgData name="Nina Ahnstrøm" userId="09669543-dc8d-4c2d-b804-47fea416e5c0" providerId="ADAL" clId="{2E5016C7-AD3A-4F12-9A4A-E2F4EC3B62D9}" dt="2024-02-29T10:16:05.642" v="1780" actId="680"/>
        <pc:sldMkLst>
          <pc:docMk/>
          <pc:sldMk cId="1670820994" sldId="2145707042"/>
        </pc:sldMkLst>
      </pc:sldChg>
      <pc:sldChg chg="modSp mod">
        <pc:chgData name="Nina Ahnstrøm" userId="09669543-dc8d-4c2d-b804-47fea416e5c0" providerId="ADAL" clId="{2E5016C7-AD3A-4F12-9A4A-E2F4EC3B62D9}" dt="2024-03-04T09:48:18.021" v="1936" actId="255"/>
        <pc:sldMkLst>
          <pc:docMk/>
          <pc:sldMk cId="3075635619" sldId="2145707043"/>
        </pc:sldMkLst>
        <pc:spChg chg="mod">
          <ac:chgData name="Nina Ahnstrøm" userId="09669543-dc8d-4c2d-b804-47fea416e5c0" providerId="ADAL" clId="{2E5016C7-AD3A-4F12-9A4A-E2F4EC3B62D9}" dt="2024-03-04T09:48:18.021" v="1936" actId="255"/>
          <ac:spMkLst>
            <pc:docMk/>
            <pc:sldMk cId="3075635619" sldId="2145707043"/>
            <ac:spMk id="4" creationId="{EC9EF834-7F5F-A740-8FA0-A19D3F2E5176}"/>
          </ac:spMkLst>
        </pc:spChg>
      </pc:sldChg>
      <pc:sldChg chg="addSp delSp modSp mod modClrScheme chgLayout">
        <pc:chgData name="Nina Ahnstrøm" userId="09669543-dc8d-4c2d-b804-47fea416e5c0" providerId="ADAL" clId="{2E5016C7-AD3A-4F12-9A4A-E2F4EC3B62D9}" dt="2024-03-04T13:03:45.489" v="2756" actId="20577"/>
        <pc:sldMkLst>
          <pc:docMk/>
          <pc:sldMk cId="3190393928" sldId="2145707044"/>
        </pc:sldMkLst>
        <pc:spChg chg="del mod ord">
          <ac:chgData name="Nina Ahnstrøm" userId="09669543-dc8d-4c2d-b804-47fea416e5c0" providerId="ADAL" clId="{2E5016C7-AD3A-4F12-9A4A-E2F4EC3B62D9}" dt="2024-03-04T13:00:26.255" v="2606" actId="700"/>
          <ac:spMkLst>
            <pc:docMk/>
            <pc:sldMk cId="3190393928" sldId="2145707044"/>
            <ac:spMk id="2" creationId="{418BBA75-61C4-C5F4-EF5E-F010D9676DAE}"/>
          </ac:spMkLst>
        </pc:spChg>
        <pc:spChg chg="del mod ord">
          <ac:chgData name="Nina Ahnstrøm" userId="09669543-dc8d-4c2d-b804-47fea416e5c0" providerId="ADAL" clId="{2E5016C7-AD3A-4F12-9A4A-E2F4EC3B62D9}" dt="2024-03-04T13:00:26.255" v="2606" actId="700"/>
          <ac:spMkLst>
            <pc:docMk/>
            <pc:sldMk cId="3190393928" sldId="2145707044"/>
            <ac:spMk id="3" creationId="{5F2D4782-609E-B53C-5D80-5482F7B1A5F2}"/>
          </ac:spMkLst>
        </pc:spChg>
        <pc:spChg chg="add mod ord">
          <ac:chgData name="Nina Ahnstrøm" userId="09669543-dc8d-4c2d-b804-47fea416e5c0" providerId="ADAL" clId="{2E5016C7-AD3A-4F12-9A4A-E2F4EC3B62D9}" dt="2024-03-04T13:00:26.255" v="2606" actId="700"/>
          <ac:spMkLst>
            <pc:docMk/>
            <pc:sldMk cId="3190393928" sldId="2145707044"/>
            <ac:spMk id="8" creationId="{29DA10F4-40F8-25B8-B104-AE2FA38034E2}"/>
          </ac:spMkLst>
        </pc:spChg>
        <pc:spChg chg="add mod ord">
          <ac:chgData name="Nina Ahnstrøm" userId="09669543-dc8d-4c2d-b804-47fea416e5c0" providerId="ADAL" clId="{2E5016C7-AD3A-4F12-9A4A-E2F4EC3B62D9}" dt="2024-03-04T13:00:26.255" v="2606" actId="700"/>
          <ac:spMkLst>
            <pc:docMk/>
            <pc:sldMk cId="3190393928" sldId="2145707044"/>
            <ac:spMk id="9" creationId="{92BF9D21-E42B-1A63-E93E-24F92C41DDCE}"/>
          </ac:spMkLst>
        </pc:spChg>
        <pc:spChg chg="mod">
          <ac:chgData name="Nina Ahnstrøm" userId="09669543-dc8d-4c2d-b804-47fea416e5c0" providerId="ADAL" clId="{2E5016C7-AD3A-4F12-9A4A-E2F4EC3B62D9}" dt="2024-03-04T13:03:45.489" v="2756" actId="20577"/>
          <ac:spMkLst>
            <pc:docMk/>
            <pc:sldMk cId="3190393928" sldId="2145707044"/>
            <ac:spMk id="10" creationId="{80DE8D3F-0358-3653-501E-20276B54EEEE}"/>
          </ac:spMkLst>
        </pc:spChg>
        <pc:spChg chg="mod">
          <ac:chgData name="Nina Ahnstrøm" userId="09669543-dc8d-4c2d-b804-47fea416e5c0" providerId="ADAL" clId="{2E5016C7-AD3A-4F12-9A4A-E2F4EC3B62D9}" dt="2024-03-04T13:02:40.709" v="2629" actId="20577"/>
          <ac:spMkLst>
            <pc:docMk/>
            <pc:sldMk cId="3190393928" sldId="2145707044"/>
            <ac:spMk id="11" creationId="{3E123721-F03E-2737-7383-2343453A5F5C}"/>
          </ac:spMkLst>
        </pc:spChg>
        <pc:picChg chg="add mod">
          <ac:chgData name="Nina Ahnstrøm" userId="09669543-dc8d-4c2d-b804-47fea416e5c0" providerId="ADAL" clId="{2E5016C7-AD3A-4F12-9A4A-E2F4EC3B62D9}" dt="2024-03-04T09:36:47.811" v="1934" actId="1076"/>
          <ac:picMkLst>
            <pc:docMk/>
            <pc:sldMk cId="3190393928" sldId="2145707044"/>
            <ac:picMk id="6" creationId="{FA779484-F542-CC1E-EEEB-93CDCB93E408}"/>
          </ac:picMkLst>
        </pc:picChg>
        <pc:picChg chg="add mod">
          <ac:chgData name="Nina Ahnstrøm" userId="09669543-dc8d-4c2d-b804-47fea416e5c0" providerId="ADAL" clId="{2E5016C7-AD3A-4F12-9A4A-E2F4EC3B62D9}" dt="2024-03-04T09:36:52.246" v="1935" actId="1076"/>
          <ac:picMkLst>
            <pc:docMk/>
            <pc:sldMk cId="3190393928" sldId="2145707044"/>
            <ac:picMk id="7" creationId="{00809765-C3B5-F266-57AE-65B0D98C4B28}"/>
          </ac:picMkLst>
        </pc:picChg>
      </pc:sldChg>
      <pc:sldMasterChg chg="addSldLayout delSldLayout modSldLayout sldLayoutOrd">
        <pc:chgData name="Nina Ahnstrøm" userId="09669543-dc8d-4c2d-b804-47fea416e5c0" providerId="ADAL" clId="{2E5016C7-AD3A-4F12-9A4A-E2F4EC3B62D9}" dt="2024-02-29T08:03:00.179" v="203" actId="20578"/>
        <pc:sldMasterMkLst>
          <pc:docMk/>
          <pc:sldMasterMk cId="3815649992" sldId="2147483703"/>
        </pc:sldMasterMkLst>
        <pc:sldLayoutChg chg="del">
          <pc:chgData name="Nina Ahnstrøm" userId="09669543-dc8d-4c2d-b804-47fea416e5c0" providerId="ADAL" clId="{2E5016C7-AD3A-4F12-9A4A-E2F4EC3B62D9}" dt="2024-02-29T07:59:23.383" v="165" actId="2696"/>
          <pc:sldLayoutMkLst>
            <pc:docMk/>
            <pc:sldMasterMk cId="3815649992" sldId="2147483703"/>
            <pc:sldLayoutMk cId="1617795894" sldId="2147483704"/>
          </pc:sldLayoutMkLst>
        </pc:sldLayoutChg>
        <pc:sldLayoutChg chg="del">
          <pc:chgData name="Nina Ahnstrøm" userId="09669543-dc8d-4c2d-b804-47fea416e5c0" providerId="ADAL" clId="{2E5016C7-AD3A-4F12-9A4A-E2F4EC3B62D9}" dt="2024-02-29T07:59:36.398" v="166" actId="2696"/>
          <pc:sldLayoutMkLst>
            <pc:docMk/>
            <pc:sldMasterMk cId="3815649992" sldId="2147483703"/>
            <pc:sldLayoutMk cId="3571936493" sldId="2147483717"/>
          </pc:sldLayoutMkLst>
        </pc:sldLayoutChg>
        <pc:sldLayoutChg chg="del">
          <pc:chgData name="Nina Ahnstrøm" userId="09669543-dc8d-4c2d-b804-47fea416e5c0" providerId="ADAL" clId="{2E5016C7-AD3A-4F12-9A4A-E2F4EC3B62D9}" dt="2024-02-29T07:59:36.413" v="167" actId="2696"/>
          <pc:sldLayoutMkLst>
            <pc:docMk/>
            <pc:sldMasterMk cId="3815649992" sldId="2147483703"/>
            <pc:sldLayoutMk cId="3135903379" sldId="2147483730"/>
          </pc:sldLayoutMkLst>
        </pc:sldLayoutChg>
        <pc:sldLayoutChg chg="del">
          <pc:chgData name="Nina Ahnstrøm" userId="09669543-dc8d-4c2d-b804-47fea416e5c0" providerId="ADAL" clId="{2E5016C7-AD3A-4F12-9A4A-E2F4EC3B62D9}" dt="2024-02-29T07:41:15.734" v="4" actId="47"/>
          <pc:sldLayoutMkLst>
            <pc:docMk/>
            <pc:sldMasterMk cId="3815649992" sldId="2147483703"/>
            <pc:sldLayoutMk cId="1391486173" sldId="2147483842"/>
          </pc:sldLayoutMkLst>
        </pc:sldLayoutChg>
        <pc:sldLayoutChg chg="del">
          <pc:chgData name="Nina Ahnstrøm" userId="09669543-dc8d-4c2d-b804-47fea416e5c0" providerId="ADAL" clId="{2E5016C7-AD3A-4F12-9A4A-E2F4EC3B62D9}" dt="2024-02-29T07:59:36.413" v="168" actId="2696"/>
          <pc:sldLayoutMkLst>
            <pc:docMk/>
            <pc:sldMasterMk cId="3815649992" sldId="2147483703"/>
            <pc:sldLayoutMk cId="655627270" sldId="2147483852"/>
          </pc:sldLayoutMkLst>
        </pc:sldLayoutChg>
        <pc:sldLayoutChg chg="del">
          <pc:chgData name="Nina Ahnstrøm" userId="09669543-dc8d-4c2d-b804-47fea416e5c0" providerId="ADAL" clId="{2E5016C7-AD3A-4F12-9A4A-E2F4EC3B62D9}" dt="2024-02-29T07:59:36.476" v="173" actId="2696"/>
          <pc:sldLayoutMkLst>
            <pc:docMk/>
            <pc:sldMasterMk cId="3815649992" sldId="2147483703"/>
            <pc:sldLayoutMk cId="108485187" sldId="2147483853"/>
          </pc:sldLayoutMkLst>
        </pc:sldLayoutChg>
        <pc:sldLayoutChg chg="del">
          <pc:chgData name="Nina Ahnstrøm" userId="09669543-dc8d-4c2d-b804-47fea416e5c0" providerId="ADAL" clId="{2E5016C7-AD3A-4F12-9A4A-E2F4EC3B62D9}" dt="2024-02-29T07:59:36.523" v="177" actId="2696"/>
          <pc:sldLayoutMkLst>
            <pc:docMk/>
            <pc:sldMasterMk cId="3815649992" sldId="2147483703"/>
            <pc:sldLayoutMk cId="3528325158" sldId="2147483854"/>
          </pc:sldLayoutMkLst>
        </pc:sldLayoutChg>
        <pc:sldLayoutChg chg="del">
          <pc:chgData name="Nina Ahnstrøm" userId="09669543-dc8d-4c2d-b804-47fea416e5c0" providerId="ADAL" clId="{2E5016C7-AD3A-4F12-9A4A-E2F4EC3B62D9}" dt="2024-02-29T07:59:36.565" v="182" actId="2696"/>
          <pc:sldLayoutMkLst>
            <pc:docMk/>
            <pc:sldMasterMk cId="3815649992" sldId="2147483703"/>
            <pc:sldLayoutMk cId="2760645889" sldId="2147483855"/>
          </pc:sldLayoutMkLst>
        </pc:sldLayoutChg>
        <pc:sldLayoutChg chg="del">
          <pc:chgData name="Nina Ahnstrøm" userId="09669543-dc8d-4c2d-b804-47fea416e5c0" providerId="ADAL" clId="{2E5016C7-AD3A-4F12-9A4A-E2F4EC3B62D9}" dt="2024-02-29T07:59:36.445" v="171" actId="2696"/>
          <pc:sldLayoutMkLst>
            <pc:docMk/>
            <pc:sldMasterMk cId="3815649992" sldId="2147483703"/>
            <pc:sldLayoutMk cId="3840137805" sldId="2147483856"/>
          </pc:sldLayoutMkLst>
        </pc:sldLayoutChg>
        <pc:sldLayoutChg chg="del">
          <pc:chgData name="Nina Ahnstrøm" userId="09669543-dc8d-4c2d-b804-47fea416e5c0" providerId="ADAL" clId="{2E5016C7-AD3A-4F12-9A4A-E2F4EC3B62D9}" dt="2024-02-29T07:59:36.571" v="183" actId="2696"/>
          <pc:sldLayoutMkLst>
            <pc:docMk/>
            <pc:sldMasterMk cId="3815649992" sldId="2147483703"/>
            <pc:sldLayoutMk cId="4118932084" sldId="2147483878"/>
          </pc:sldLayoutMkLst>
        </pc:sldLayoutChg>
        <pc:sldLayoutChg chg="del">
          <pc:chgData name="Nina Ahnstrøm" userId="09669543-dc8d-4c2d-b804-47fea416e5c0" providerId="ADAL" clId="{2E5016C7-AD3A-4F12-9A4A-E2F4EC3B62D9}" dt="2024-02-29T07:59:36.493" v="175" actId="2696"/>
          <pc:sldLayoutMkLst>
            <pc:docMk/>
            <pc:sldMasterMk cId="3815649992" sldId="2147483703"/>
            <pc:sldLayoutMk cId="1663298053" sldId="2147483883"/>
          </pc:sldLayoutMkLst>
        </pc:sldLayoutChg>
        <pc:sldLayoutChg chg="del">
          <pc:chgData name="Nina Ahnstrøm" userId="09669543-dc8d-4c2d-b804-47fea416e5c0" providerId="ADAL" clId="{2E5016C7-AD3A-4F12-9A4A-E2F4EC3B62D9}" dt="2024-02-29T07:59:36.513" v="176" actId="2696"/>
          <pc:sldLayoutMkLst>
            <pc:docMk/>
            <pc:sldMasterMk cId="3815649992" sldId="2147483703"/>
            <pc:sldLayoutMk cId="2919623185" sldId="2147483884"/>
          </pc:sldLayoutMkLst>
        </pc:sldLayoutChg>
        <pc:sldLayoutChg chg="del">
          <pc:chgData name="Nina Ahnstrøm" userId="09669543-dc8d-4c2d-b804-47fea416e5c0" providerId="ADAL" clId="{2E5016C7-AD3A-4F12-9A4A-E2F4EC3B62D9}" dt="2024-02-29T07:59:36.539" v="179" actId="2696"/>
          <pc:sldLayoutMkLst>
            <pc:docMk/>
            <pc:sldMasterMk cId="3815649992" sldId="2147483703"/>
            <pc:sldLayoutMk cId="4051035544" sldId="2147483885"/>
          </pc:sldLayoutMkLst>
        </pc:sldLayoutChg>
        <pc:sldLayoutChg chg="del">
          <pc:chgData name="Nina Ahnstrøm" userId="09669543-dc8d-4c2d-b804-47fea416e5c0" providerId="ADAL" clId="{2E5016C7-AD3A-4F12-9A4A-E2F4EC3B62D9}" dt="2024-02-29T07:59:36.539" v="180" actId="2696"/>
          <pc:sldLayoutMkLst>
            <pc:docMk/>
            <pc:sldMasterMk cId="3815649992" sldId="2147483703"/>
            <pc:sldLayoutMk cId="836930034" sldId="2147483886"/>
          </pc:sldLayoutMkLst>
        </pc:sldLayoutChg>
        <pc:sldLayoutChg chg="del">
          <pc:chgData name="Nina Ahnstrøm" userId="09669543-dc8d-4c2d-b804-47fea416e5c0" providerId="ADAL" clId="{2E5016C7-AD3A-4F12-9A4A-E2F4EC3B62D9}" dt="2024-02-29T07:59:36.555" v="181" actId="2696"/>
          <pc:sldLayoutMkLst>
            <pc:docMk/>
            <pc:sldMasterMk cId="3815649992" sldId="2147483703"/>
            <pc:sldLayoutMk cId="874561210" sldId="2147483887"/>
          </pc:sldLayoutMkLst>
        </pc:sldLayoutChg>
        <pc:sldLayoutChg chg="del">
          <pc:chgData name="Nina Ahnstrøm" userId="09669543-dc8d-4c2d-b804-47fea416e5c0" providerId="ADAL" clId="{2E5016C7-AD3A-4F12-9A4A-E2F4EC3B62D9}" dt="2024-02-29T07:59:36.587" v="185" actId="2696"/>
          <pc:sldLayoutMkLst>
            <pc:docMk/>
            <pc:sldMasterMk cId="3815649992" sldId="2147483703"/>
            <pc:sldLayoutMk cId="2717892515" sldId="2147483893"/>
          </pc:sldLayoutMkLst>
        </pc:sldLayoutChg>
        <pc:sldLayoutChg chg="del">
          <pc:chgData name="Nina Ahnstrøm" userId="09669543-dc8d-4c2d-b804-47fea416e5c0" providerId="ADAL" clId="{2E5016C7-AD3A-4F12-9A4A-E2F4EC3B62D9}" dt="2024-02-29T07:59:36.587" v="184" actId="2696"/>
          <pc:sldLayoutMkLst>
            <pc:docMk/>
            <pc:sldMasterMk cId="3815649992" sldId="2147483703"/>
            <pc:sldLayoutMk cId="3317741727" sldId="2147483894"/>
          </pc:sldLayoutMkLst>
        </pc:sldLayoutChg>
        <pc:sldLayoutChg chg="delSp modSp mod ord">
          <pc:chgData name="Nina Ahnstrøm" userId="09669543-dc8d-4c2d-b804-47fea416e5c0" providerId="ADAL" clId="{2E5016C7-AD3A-4F12-9A4A-E2F4EC3B62D9}" dt="2024-02-29T08:03:00.179" v="203" actId="20578"/>
          <pc:sldLayoutMkLst>
            <pc:docMk/>
            <pc:sldMasterMk cId="3815649992" sldId="2147483703"/>
            <pc:sldLayoutMk cId="2363650171" sldId="2147483897"/>
          </pc:sldLayoutMkLst>
          <pc:spChg chg="mod">
            <ac:chgData name="Nina Ahnstrøm" userId="09669543-dc8d-4c2d-b804-47fea416e5c0" providerId="ADAL" clId="{2E5016C7-AD3A-4F12-9A4A-E2F4EC3B62D9}" dt="2024-02-29T08:01:54.751" v="192" actId="14100"/>
            <ac:spMkLst>
              <pc:docMk/>
              <pc:sldMasterMk cId="3815649992" sldId="2147483703"/>
              <pc:sldLayoutMk cId="2363650171" sldId="2147483897"/>
              <ac:spMk id="8" creationId="{5E728DC3-1E09-405E-98A8-A240C3AAD406}"/>
            </ac:spMkLst>
          </pc:spChg>
          <pc:spChg chg="mod">
            <ac:chgData name="Nina Ahnstrøm" userId="09669543-dc8d-4c2d-b804-47fea416e5c0" providerId="ADAL" clId="{2E5016C7-AD3A-4F12-9A4A-E2F4EC3B62D9}" dt="2024-02-29T08:01:49.701" v="191" actId="14100"/>
            <ac:spMkLst>
              <pc:docMk/>
              <pc:sldMasterMk cId="3815649992" sldId="2147483703"/>
              <pc:sldLayoutMk cId="2363650171" sldId="2147483897"/>
              <ac:spMk id="9" creationId="{3D69F850-CC4F-469D-9809-421FBD9E2923}"/>
            </ac:spMkLst>
          </pc:spChg>
          <pc:picChg chg="del">
            <ac:chgData name="Nina Ahnstrøm" userId="09669543-dc8d-4c2d-b804-47fea416e5c0" providerId="ADAL" clId="{2E5016C7-AD3A-4F12-9A4A-E2F4EC3B62D9}" dt="2024-02-29T08:01:35.122" v="190" actId="478"/>
            <ac:picMkLst>
              <pc:docMk/>
              <pc:sldMasterMk cId="3815649992" sldId="2147483703"/>
              <pc:sldLayoutMk cId="2363650171" sldId="2147483897"/>
              <ac:picMk id="4" creationId="{CB9C58D9-1597-44FD-A44F-FB7100039FE3}"/>
            </ac:picMkLst>
          </pc:picChg>
        </pc:sldLayoutChg>
        <pc:sldLayoutChg chg="del">
          <pc:chgData name="Nina Ahnstrøm" userId="09669543-dc8d-4c2d-b804-47fea416e5c0" providerId="ADAL" clId="{2E5016C7-AD3A-4F12-9A4A-E2F4EC3B62D9}" dt="2024-02-29T07:59:36.445" v="170" actId="2696"/>
          <pc:sldLayoutMkLst>
            <pc:docMk/>
            <pc:sldMasterMk cId="3815649992" sldId="2147483703"/>
            <pc:sldLayoutMk cId="3383076891" sldId="2147483899"/>
          </pc:sldLayoutMkLst>
        </pc:sldLayoutChg>
        <pc:sldLayoutChg chg="del">
          <pc:chgData name="Nina Ahnstrøm" userId="09669543-dc8d-4c2d-b804-47fea416e5c0" providerId="ADAL" clId="{2E5016C7-AD3A-4F12-9A4A-E2F4EC3B62D9}" dt="2024-02-29T07:59:52.629" v="188" actId="2696"/>
          <pc:sldLayoutMkLst>
            <pc:docMk/>
            <pc:sldMasterMk cId="3815649992" sldId="2147483703"/>
            <pc:sldLayoutMk cId="2435097534" sldId="2147483903"/>
          </pc:sldLayoutMkLst>
        </pc:sldLayoutChg>
        <pc:sldLayoutChg chg="del">
          <pc:chgData name="Nina Ahnstrøm" userId="09669543-dc8d-4c2d-b804-47fea416e5c0" providerId="ADAL" clId="{2E5016C7-AD3A-4F12-9A4A-E2F4EC3B62D9}" dt="2024-02-29T07:59:36.429" v="169" actId="2696"/>
          <pc:sldLayoutMkLst>
            <pc:docMk/>
            <pc:sldMasterMk cId="3815649992" sldId="2147483703"/>
            <pc:sldLayoutMk cId="3790299069" sldId="2147483919"/>
          </pc:sldLayoutMkLst>
        </pc:sldLayoutChg>
        <pc:sldLayoutChg chg="del">
          <pc:chgData name="Nina Ahnstrøm" userId="09669543-dc8d-4c2d-b804-47fea416e5c0" providerId="ADAL" clId="{2E5016C7-AD3A-4F12-9A4A-E2F4EC3B62D9}" dt="2024-02-29T07:59:36.523" v="178" actId="2696"/>
          <pc:sldLayoutMkLst>
            <pc:docMk/>
            <pc:sldMasterMk cId="3815649992" sldId="2147483703"/>
            <pc:sldLayoutMk cId="2445051437" sldId="2147483926"/>
          </pc:sldLayoutMkLst>
        </pc:sldLayoutChg>
        <pc:sldLayoutChg chg="del">
          <pc:chgData name="Nina Ahnstrøm" userId="09669543-dc8d-4c2d-b804-47fea416e5c0" providerId="ADAL" clId="{2E5016C7-AD3A-4F12-9A4A-E2F4EC3B62D9}" dt="2024-02-29T07:59:36.465" v="172" actId="2696"/>
          <pc:sldLayoutMkLst>
            <pc:docMk/>
            <pc:sldMasterMk cId="3815649992" sldId="2147483703"/>
            <pc:sldLayoutMk cId="1635479324" sldId="2147483927"/>
          </pc:sldLayoutMkLst>
        </pc:sldLayoutChg>
        <pc:sldLayoutChg chg="del">
          <pc:chgData name="Nina Ahnstrøm" userId="09669543-dc8d-4c2d-b804-47fea416e5c0" providerId="ADAL" clId="{2E5016C7-AD3A-4F12-9A4A-E2F4EC3B62D9}" dt="2024-02-29T07:59:36.476" v="174" actId="2696"/>
          <pc:sldLayoutMkLst>
            <pc:docMk/>
            <pc:sldMasterMk cId="3815649992" sldId="2147483703"/>
            <pc:sldLayoutMk cId="3165564523" sldId="2147483928"/>
          </pc:sldLayoutMkLst>
        </pc:sldLayoutChg>
        <pc:sldLayoutChg chg="del">
          <pc:chgData name="Nina Ahnstrøm" userId="09669543-dc8d-4c2d-b804-47fea416e5c0" providerId="ADAL" clId="{2E5016C7-AD3A-4F12-9A4A-E2F4EC3B62D9}" dt="2024-02-29T07:59:23.383" v="164" actId="2696"/>
          <pc:sldLayoutMkLst>
            <pc:docMk/>
            <pc:sldMasterMk cId="3815649992" sldId="2147483703"/>
            <pc:sldLayoutMk cId="3587274525" sldId="2147483939"/>
          </pc:sldLayoutMkLst>
        </pc:sldLayoutChg>
        <pc:sldLayoutChg chg="del">
          <pc:chgData name="Nina Ahnstrøm" userId="09669543-dc8d-4c2d-b804-47fea416e5c0" providerId="ADAL" clId="{2E5016C7-AD3A-4F12-9A4A-E2F4EC3B62D9}" dt="2024-02-29T07:59:23.351" v="162" actId="2696"/>
          <pc:sldLayoutMkLst>
            <pc:docMk/>
            <pc:sldMasterMk cId="3815649992" sldId="2147483703"/>
            <pc:sldLayoutMk cId="3849746628" sldId="2147483948"/>
          </pc:sldLayoutMkLst>
        </pc:sldLayoutChg>
        <pc:sldLayoutChg chg="del">
          <pc:chgData name="Nina Ahnstrøm" userId="09669543-dc8d-4c2d-b804-47fea416e5c0" providerId="ADAL" clId="{2E5016C7-AD3A-4F12-9A4A-E2F4EC3B62D9}" dt="2024-02-29T07:59:23.367" v="163" actId="2696"/>
          <pc:sldLayoutMkLst>
            <pc:docMk/>
            <pc:sldMasterMk cId="3815649992" sldId="2147483703"/>
            <pc:sldLayoutMk cId="1657226588" sldId="2147483949"/>
          </pc:sldLayoutMkLst>
        </pc:sldLayoutChg>
        <pc:sldLayoutChg chg="add del">
          <pc:chgData name="Nina Ahnstrøm" userId="09669543-dc8d-4c2d-b804-47fea416e5c0" providerId="ADAL" clId="{2E5016C7-AD3A-4F12-9A4A-E2F4EC3B62D9}" dt="2024-02-29T07:59:44.568" v="187" actId="2696"/>
          <pc:sldLayoutMkLst>
            <pc:docMk/>
            <pc:sldMasterMk cId="3815649992" sldId="2147483703"/>
            <pc:sldLayoutMk cId="557995402" sldId="2147483952"/>
          </pc:sldLayoutMkLst>
        </pc:sldLayoutChg>
        <pc:sldLayoutChg chg="del">
          <pc:chgData name="Nina Ahnstrøm" userId="09669543-dc8d-4c2d-b804-47fea416e5c0" providerId="ADAL" clId="{2E5016C7-AD3A-4F12-9A4A-E2F4EC3B62D9}" dt="2024-02-29T07:40:50.778" v="0" actId="2696"/>
          <pc:sldLayoutMkLst>
            <pc:docMk/>
            <pc:sldMasterMk cId="3815649992" sldId="2147483703"/>
            <pc:sldLayoutMk cId="2542972587" sldId="2147483959"/>
          </pc:sldLayoutMkLst>
        </pc:sldLayoutChg>
      </pc:sldMasterChg>
    </pc:docChg>
  </pc:docChgLst>
  <pc:docChgLst>
    <pc:chgData name="Ida Steinicke" userId="cd0a9c52-b166-4545-9576-1df912e60eef" providerId="ADAL" clId="{F2AE1FC5-0B46-4F2D-8254-3E5D061A9441}"/>
    <pc:docChg chg="undo custSel addSld delSld modSld">
      <pc:chgData name="Ida Steinicke" userId="cd0a9c52-b166-4545-9576-1df912e60eef" providerId="ADAL" clId="{F2AE1FC5-0B46-4F2D-8254-3E5D061A9441}" dt="2021-11-29T14:31:43.565" v="35" actId="700"/>
      <pc:docMkLst>
        <pc:docMk/>
      </pc:docMkLst>
      <pc:sldChg chg="add del">
        <pc:chgData name="Ida Steinicke" userId="cd0a9c52-b166-4545-9576-1df912e60eef" providerId="ADAL" clId="{F2AE1FC5-0B46-4F2D-8254-3E5D061A9441}" dt="2021-11-29T14:29:51.008" v="15" actId="47"/>
        <pc:sldMkLst>
          <pc:docMk/>
          <pc:sldMk cId="3857543382" sldId="258"/>
        </pc:sldMkLst>
      </pc:sldChg>
      <pc:sldChg chg="add del">
        <pc:chgData name="Ida Steinicke" userId="cd0a9c52-b166-4545-9576-1df912e60eef" providerId="ADAL" clId="{F2AE1FC5-0B46-4F2D-8254-3E5D061A9441}" dt="2021-11-29T14:31:39.531" v="29" actId="47"/>
        <pc:sldMkLst>
          <pc:docMk/>
          <pc:sldMk cId="2016672489" sldId="261"/>
        </pc:sldMkLst>
      </pc:sldChg>
      <pc:sldChg chg="add del">
        <pc:chgData name="Ida Steinicke" userId="cd0a9c52-b166-4545-9576-1df912e60eef" providerId="ADAL" clId="{F2AE1FC5-0B46-4F2D-8254-3E5D061A9441}" dt="2021-11-29T14:31:41.597" v="33" actId="47"/>
        <pc:sldMkLst>
          <pc:docMk/>
          <pc:sldMk cId="2940122239" sldId="262"/>
        </pc:sldMkLst>
      </pc:sldChg>
      <pc:sldChg chg="add del">
        <pc:chgData name="Ida Steinicke" userId="cd0a9c52-b166-4545-9576-1df912e60eef" providerId="ADAL" clId="{F2AE1FC5-0B46-4F2D-8254-3E5D061A9441}" dt="2021-11-29T14:31:39.959" v="30" actId="47"/>
        <pc:sldMkLst>
          <pc:docMk/>
          <pc:sldMk cId="4161818756" sldId="263"/>
        </pc:sldMkLst>
      </pc:sldChg>
      <pc:sldChg chg="add del">
        <pc:chgData name="Ida Steinicke" userId="cd0a9c52-b166-4545-9576-1df912e60eef" providerId="ADAL" clId="{F2AE1FC5-0B46-4F2D-8254-3E5D061A9441}" dt="2021-11-29T14:31:40.777" v="31" actId="47"/>
        <pc:sldMkLst>
          <pc:docMk/>
          <pc:sldMk cId="594196053" sldId="276"/>
        </pc:sldMkLst>
      </pc:sldChg>
      <pc:sldChg chg="add del">
        <pc:chgData name="Ida Steinicke" userId="cd0a9c52-b166-4545-9576-1df912e60eef" providerId="ADAL" clId="{F2AE1FC5-0B46-4F2D-8254-3E5D061A9441}" dt="2021-11-29T14:31:41.011" v="32" actId="47"/>
        <pc:sldMkLst>
          <pc:docMk/>
          <pc:sldMk cId="4003858846" sldId="286"/>
        </pc:sldMkLst>
      </pc:sldChg>
      <pc:sldChg chg="delSp mod">
        <pc:chgData name="Ida Steinicke" userId="cd0a9c52-b166-4545-9576-1df912e60eef" providerId="ADAL" clId="{F2AE1FC5-0B46-4F2D-8254-3E5D061A9441}" dt="2021-11-25T14:28:46.430" v="2" actId="478"/>
        <pc:sldMkLst>
          <pc:docMk/>
          <pc:sldMk cId="3520747815" sldId="291"/>
        </pc:sldMkLst>
        <pc:spChg chg="del">
          <ac:chgData name="Ida Steinicke" userId="cd0a9c52-b166-4545-9576-1df912e60eef" providerId="ADAL" clId="{F2AE1FC5-0B46-4F2D-8254-3E5D061A9441}" dt="2021-11-25T14:28:46.430" v="2" actId="478"/>
          <ac:spMkLst>
            <pc:docMk/>
            <pc:sldMk cId="3520747815" sldId="291"/>
            <ac:spMk id="4" creationId="{4B2F25FA-DCC8-4AE7-94EE-5D0330BAF9DA}"/>
          </ac:spMkLst>
        </pc:spChg>
        <pc:spChg chg="del">
          <ac:chgData name="Ida Steinicke" userId="cd0a9c52-b166-4545-9576-1df912e60eef" providerId="ADAL" clId="{F2AE1FC5-0B46-4F2D-8254-3E5D061A9441}" dt="2021-11-25T14:28:44.772" v="1" actId="478"/>
          <ac:spMkLst>
            <pc:docMk/>
            <pc:sldMk cId="3520747815" sldId="291"/>
            <ac:spMk id="5" creationId="{2FAF4805-6793-4C2B-9021-70437F3F7D1B}"/>
          </ac:spMkLst>
        </pc:spChg>
      </pc:sldChg>
      <pc:sldChg chg="add del">
        <pc:chgData name="Ida Steinicke" userId="cd0a9c52-b166-4545-9576-1df912e60eef" providerId="ADAL" clId="{F2AE1FC5-0B46-4F2D-8254-3E5D061A9441}" dt="2021-11-29T14:29:50.218" v="14" actId="47"/>
        <pc:sldMkLst>
          <pc:docMk/>
          <pc:sldMk cId="3059538632" sldId="296"/>
        </pc:sldMkLst>
      </pc:sldChg>
      <pc:sldChg chg="del">
        <pc:chgData name="Ida Steinicke" userId="cd0a9c52-b166-4545-9576-1df912e60eef" providerId="ADAL" clId="{F2AE1FC5-0B46-4F2D-8254-3E5D061A9441}" dt="2021-11-29T14:30:57.026" v="21" actId="47"/>
        <pc:sldMkLst>
          <pc:docMk/>
          <pc:sldMk cId="3660933886" sldId="312"/>
        </pc:sldMkLst>
      </pc:sldChg>
      <pc:sldChg chg="addSp delSp modSp add del mod modClrScheme chgLayout">
        <pc:chgData name="Ida Steinicke" userId="cd0a9c52-b166-4545-9576-1df912e60eef" providerId="ADAL" clId="{F2AE1FC5-0B46-4F2D-8254-3E5D061A9441}" dt="2021-11-29T14:31:43.565" v="35" actId="700"/>
        <pc:sldMkLst>
          <pc:docMk/>
          <pc:sldMk cId="4127554736" sldId="313"/>
        </pc:sldMkLst>
        <pc:spChg chg="add del mod ord">
          <ac:chgData name="Ida Steinicke" userId="cd0a9c52-b166-4545-9576-1df912e60eef" providerId="ADAL" clId="{F2AE1FC5-0B46-4F2D-8254-3E5D061A9441}" dt="2021-11-29T14:31:43.565" v="35" actId="700"/>
          <ac:spMkLst>
            <pc:docMk/>
            <pc:sldMk cId="4127554736" sldId="313"/>
            <ac:spMk id="2" creationId="{42C45D59-F56D-47E1-9D57-BA1CBFCED981}"/>
          </ac:spMkLst>
        </pc:spChg>
        <pc:spChg chg="add del mod ord">
          <ac:chgData name="Ida Steinicke" userId="cd0a9c52-b166-4545-9576-1df912e60eef" providerId="ADAL" clId="{F2AE1FC5-0B46-4F2D-8254-3E5D061A9441}" dt="2021-11-29T14:31:43.565" v="35" actId="700"/>
          <ac:spMkLst>
            <pc:docMk/>
            <pc:sldMk cId="4127554736" sldId="313"/>
            <ac:spMk id="3" creationId="{E0BDE0A3-E463-4799-A0D2-40A5A0BB87F2}"/>
          </ac:spMkLst>
        </pc:spChg>
        <pc:spChg chg="add del mod ord">
          <ac:chgData name="Ida Steinicke" userId="cd0a9c52-b166-4545-9576-1df912e60eef" providerId="ADAL" clId="{F2AE1FC5-0B46-4F2D-8254-3E5D061A9441}" dt="2021-11-29T14:31:43.565" v="35" actId="700"/>
          <ac:spMkLst>
            <pc:docMk/>
            <pc:sldMk cId="4127554736" sldId="313"/>
            <ac:spMk id="4" creationId="{79F6AE82-9438-4C88-865B-F4EA63F7FF63}"/>
          </ac:spMkLst>
        </pc:spChg>
        <pc:spChg chg="add del mod ord">
          <ac:chgData name="Ida Steinicke" userId="cd0a9c52-b166-4545-9576-1df912e60eef" providerId="ADAL" clId="{F2AE1FC5-0B46-4F2D-8254-3E5D061A9441}" dt="2021-11-29T14:31:43.565" v="35" actId="700"/>
          <ac:spMkLst>
            <pc:docMk/>
            <pc:sldMk cId="4127554736" sldId="313"/>
            <ac:spMk id="5" creationId="{E5F648D2-9319-48E0-AE92-0FF097DB6B06}"/>
          </ac:spMkLst>
        </pc:spChg>
      </pc:sldChg>
      <pc:sldChg chg="add del">
        <pc:chgData name="Ida Steinicke" userId="cd0a9c52-b166-4545-9576-1df912e60eef" providerId="ADAL" clId="{F2AE1FC5-0B46-4F2D-8254-3E5D061A9441}" dt="2021-11-29T14:31:42.266" v="34" actId="47"/>
        <pc:sldMkLst>
          <pc:docMk/>
          <pc:sldMk cId="2699859276" sldId="315"/>
        </pc:sldMkLst>
      </pc:sldChg>
      <pc:sldChg chg="del">
        <pc:chgData name="Ida Steinicke" userId="cd0a9c52-b166-4545-9576-1df912e60eef" providerId="ADAL" clId="{F2AE1FC5-0B46-4F2D-8254-3E5D061A9441}" dt="2021-11-25T13:54:22.763" v="0" actId="2696"/>
        <pc:sldMkLst>
          <pc:docMk/>
          <pc:sldMk cId="4029172654" sldId="319"/>
        </pc:sldMkLst>
      </pc:sldChg>
      <pc:sldMasterChg chg="addSldLayout delSldLayout">
        <pc:chgData name="Ida Steinicke" userId="cd0a9c52-b166-4545-9576-1df912e60eef" providerId="ADAL" clId="{F2AE1FC5-0B46-4F2D-8254-3E5D061A9441}" dt="2021-11-29T14:31:42.266" v="34" actId="47"/>
        <pc:sldMasterMkLst>
          <pc:docMk/>
          <pc:sldMasterMk cId="3815649992" sldId="2147483703"/>
        </pc:sldMasterMkLst>
        <pc:sldLayoutChg chg="add del">
          <pc:chgData name="Ida Steinicke" userId="cd0a9c52-b166-4545-9576-1df912e60eef" providerId="ADAL" clId="{F2AE1FC5-0B46-4F2D-8254-3E5D061A9441}" dt="2021-11-29T14:29:51.008" v="15" actId="47"/>
          <pc:sldLayoutMkLst>
            <pc:docMk/>
            <pc:sldMasterMk cId="3815649992" sldId="2147483703"/>
            <pc:sldLayoutMk cId="3945058042" sldId="2147483843"/>
          </pc:sldLayoutMkLst>
        </pc:sldLayoutChg>
        <pc:sldLayoutChg chg="add del">
          <pc:chgData name="Ida Steinicke" userId="cd0a9c52-b166-4545-9576-1df912e60eef" providerId="ADAL" clId="{F2AE1FC5-0B46-4F2D-8254-3E5D061A9441}" dt="2021-11-29T14:31:42.266" v="34" actId="47"/>
          <pc:sldLayoutMkLst>
            <pc:docMk/>
            <pc:sldMasterMk cId="3815649992" sldId="2147483703"/>
            <pc:sldLayoutMk cId="4128941129" sldId="2147483846"/>
          </pc:sldLayoutMkLst>
        </pc:sldLayoutChg>
        <pc:sldLayoutChg chg="add del">
          <pc:chgData name="Ida Steinicke" userId="cd0a9c52-b166-4545-9576-1df912e60eef" providerId="ADAL" clId="{F2AE1FC5-0B46-4F2D-8254-3E5D061A9441}" dt="2021-11-29T14:31:41.597" v="33" actId="47"/>
          <pc:sldLayoutMkLst>
            <pc:docMk/>
            <pc:sldMasterMk cId="3815649992" sldId="2147483703"/>
            <pc:sldLayoutMk cId="2194214560" sldId="2147483847"/>
          </pc:sldLayoutMkLst>
        </pc:sldLayoutChg>
        <pc:sldLayoutChg chg="add del">
          <pc:chgData name="Ida Steinicke" userId="cd0a9c52-b166-4545-9576-1df912e60eef" providerId="ADAL" clId="{F2AE1FC5-0B46-4F2D-8254-3E5D061A9441}" dt="2021-11-29T14:31:41.011" v="32" actId="47"/>
          <pc:sldLayoutMkLst>
            <pc:docMk/>
            <pc:sldMasterMk cId="3815649992" sldId="2147483703"/>
            <pc:sldLayoutMk cId="1685307147" sldId="2147483848"/>
          </pc:sldLayoutMkLst>
        </pc:sldLayoutChg>
        <pc:sldLayoutChg chg="add del">
          <pc:chgData name="Ida Steinicke" userId="cd0a9c52-b166-4545-9576-1df912e60eef" providerId="ADAL" clId="{F2AE1FC5-0B46-4F2D-8254-3E5D061A9441}" dt="2021-11-29T14:31:40.777" v="31" actId="47"/>
          <pc:sldLayoutMkLst>
            <pc:docMk/>
            <pc:sldMasterMk cId="3815649992" sldId="2147483703"/>
            <pc:sldLayoutMk cId="847505980" sldId="2147483849"/>
          </pc:sldLayoutMkLst>
        </pc:sldLayoutChg>
        <pc:sldLayoutChg chg="add del">
          <pc:chgData name="Ida Steinicke" userId="cd0a9c52-b166-4545-9576-1df912e60eef" providerId="ADAL" clId="{F2AE1FC5-0B46-4F2D-8254-3E5D061A9441}" dt="2021-11-29T14:31:39.959" v="30" actId="47"/>
          <pc:sldLayoutMkLst>
            <pc:docMk/>
            <pc:sldMasterMk cId="3815649992" sldId="2147483703"/>
            <pc:sldLayoutMk cId="1673574652" sldId="2147483850"/>
          </pc:sldLayoutMkLst>
        </pc:sldLayoutChg>
        <pc:sldLayoutChg chg="add del">
          <pc:chgData name="Ida Steinicke" userId="cd0a9c52-b166-4545-9576-1df912e60eef" providerId="ADAL" clId="{F2AE1FC5-0B46-4F2D-8254-3E5D061A9441}" dt="2021-11-29T14:31:39.531" v="29" actId="47"/>
          <pc:sldLayoutMkLst>
            <pc:docMk/>
            <pc:sldMasterMk cId="3815649992" sldId="2147483703"/>
            <pc:sldLayoutMk cId="1436553654" sldId="2147483851"/>
          </pc:sldLayoutMkLst>
        </pc:sldLayoutChg>
      </pc:sldMasterChg>
    </pc:docChg>
  </pc:docChgLst>
  <pc:docChgLst>
    <pc:chgData name="David Russel" userId="99469b3f-e1d4-409d-aa44-2a8418279fcc" providerId="ADAL" clId="{DA58933C-9FD7-4269-BA7E-AE29BACCFF44}"/>
    <pc:docChg chg="undo custSel addSld delSld modSld modMainMaster">
      <pc:chgData name="David Russel" userId="99469b3f-e1d4-409d-aa44-2a8418279fcc" providerId="ADAL" clId="{DA58933C-9FD7-4269-BA7E-AE29BACCFF44}" dt="2024-03-04T13:07:45.366" v="1294" actId="14100"/>
      <pc:docMkLst>
        <pc:docMk/>
      </pc:docMkLst>
      <pc:sldChg chg="del">
        <pc:chgData name="David Russel" userId="99469b3f-e1d4-409d-aa44-2a8418279fcc" providerId="ADAL" clId="{DA58933C-9FD7-4269-BA7E-AE29BACCFF44}" dt="2024-02-29T08:08:51.168" v="1" actId="47"/>
        <pc:sldMkLst>
          <pc:docMk/>
          <pc:sldMk cId="2016672489" sldId="261"/>
        </pc:sldMkLst>
      </pc:sldChg>
      <pc:sldChg chg="del">
        <pc:chgData name="David Russel" userId="99469b3f-e1d4-409d-aa44-2a8418279fcc" providerId="ADAL" clId="{DA58933C-9FD7-4269-BA7E-AE29BACCFF44}" dt="2024-02-29T08:08:51.168" v="1" actId="47"/>
        <pc:sldMkLst>
          <pc:docMk/>
          <pc:sldMk cId="2940122239" sldId="262"/>
        </pc:sldMkLst>
      </pc:sldChg>
      <pc:sldChg chg="del">
        <pc:chgData name="David Russel" userId="99469b3f-e1d4-409d-aa44-2a8418279fcc" providerId="ADAL" clId="{DA58933C-9FD7-4269-BA7E-AE29BACCFF44}" dt="2024-02-29T08:08:51.168" v="1" actId="47"/>
        <pc:sldMkLst>
          <pc:docMk/>
          <pc:sldMk cId="4161818756" sldId="263"/>
        </pc:sldMkLst>
      </pc:sldChg>
      <pc:sldChg chg="addSp modSp mod">
        <pc:chgData name="David Russel" userId="99469b3f-e1d4-409d-aa44-2a8418279fcc" providerId="ADAL" clId="{DA58933C-9FD7-4269-BA7E-AE29BACCFF44}" dt="2024-03-04T12:29:07.742" v="771" actId="14100"/>
        <pc:sldMkLst>
          <pc:docMk/>
          <pc:sldMk cId="3848389493" sldId="266"/>
        </pc:sldMkLst>
        <pc:spChg chg="mod">
          <ac:chgData name="David Russel" userId="99469b3f-e1d4-409d-aa44-2a8418279fcc" providerId="ADAL" clId="{DA58933C-9FD7-4269-BA7E-AE29BACCFF44}" dt="2024-02-29T08:12:16.618" v="12" actId="14100"/>
          <ac:spMkLst>
            <pc:docMk/>
            <pc:sldMk cId="3848389493" sldId="266"/>
            <ac:spMk id="2" creationId="{5DD4F736-4F94-85DB-E58B-CF652E439576}"/>
          </ac:spMkLst>
        </pc:spChg>
        <pc:spChg chg="add mod">
          <ac:chgData name="David Russel" userId="99469b3f-e1d4-409d-aa44-2a8418279fcc" providerId="ADAL" clId="{DA58933C-9FD7-4269-BA7E-AE29BACCFF44}" dt="2024-02-29T08:11:25.656" v="6" actId="1076"/>
          <ac:spMkLst>
            <pc:docMk/>
            <pc:sldMk cId="3848389493" sldId="266"/>
            <ac:spMk id="7" creationId="{39202AA5-B97E-9E95-97C7-807FDED084E4}"/>
          </ac:spMkLst>
        </pc:spChg>
        <pc:spChg chg="add">
          <ac:chgData name="David Russel" userId="99469b3f-e1d4-409d-aa44-2a8418279fcc" providerId="ADAL" clId="{DA58933C-9FD7-4269-BA7E-AE29BACCFF44}" dt="2024-02-29T08:11:57.265" v="10"/>
          <ac:spMkLst>
            <pc:docMk/>
            <pc:sldMk cId="3848389493" sldId="266"/>
            <ac:spMk id="8" creationId="{3A7FA891-4AA5-39FC-89B6-91C81C5AC58E}"/>
          </ac:spMkLst>
        </pc:spChg>
        <pc:spChg chg="add">
          <ac:chgData name="David Russel" userId="99469b3f-e1d4-409d-aa44-2a8418279fcc" providerId="ADAL" clId="{DA58933C-9FD7-4269-BA7E-AE29BACCFF44}" dt="2024-02-29T08:11:57.265" v="10"/>
          <ac:spMkLst>
            <pc:docMk/>
            <pc:sldMk cId="3848389493" sldId="266"/>
            <ac:spMk id="9" creationId="{7C639D8A-B00C-73A8-8528-3EBC14774D2B}"/>
          </ac:spMkLst>
        </pc:spChg>
        <pc:picChg chg="mod">
          <ac:chgData name="David Russel" userId="99469b3f-e1d4-409d-aa44-2a8418279fcc" providerId="ADAL" clId="{DA58933C-9FD7-4269-BA7E-AE29BACCFF44}" dt="2024-03-04T12:29:07.742" v="771" actId="14100"/>
          <ac:picMkLst>
            <pc:docMk/>
            <pc:sldMk cId="3848389493" sldId="266"/>
            <ac:picMk id="4" creationId="{FEE95B64-44AC-9B6A-7201-622A5E933A8C}"/>
          </ac:picMkLst>
        </pc:picChg>
        <pc:picChg chg="add mod">
          <ac:chgData name="David Russel" userId="99469b3f-e1d4-409d-aa44-2a8418279fcc" providerId="ADAL" clId="{DA58933C-9FD7-4269-BA7E-AE29BACCFF44}" dt="2024-02-29T08:12:42.687" v="14" actId="1076"/>
          <ac:picMkLst>
            <pc:docMk/>
            <pc:sldMk cId="3848389493" sldId="266"/>
            <ac:picMk id="10" creationId="{0562AD6E-8D1C-5CEE-1F96-86DC8A35FE8A}"/>
          </ac:picMkLst>
        </pc:picChg>
        <pc:picChg chg="add">
          <ac:chgData name="David Russel" userId="99469b3f-e1d4-409d-aa44-2a8418279fcc" providerId="ADAL" clId="{DA58933C-9FD7-4269-BA7E-AE29BACCFF44}" dt="2024-02-29T08:11:57.265" v="10"/>
          <ac:picMkLst>
            <pc:docMk/>
            <pc:sldMk cId="3848389493" sldId="266"/>
            <ac:picMk id="2049" creationId="{DC834C8A-165D-B584-4AE5-D74AB94359D9}"/>
          </ac:picMkLst>
        </pc:picChg>
      </pc:sldChg>
      <pc:sldChg chg="del">
        <pc:chgData name="David Russel" userId="99469b3f-e1d4-409d-aa44-2a8418279fcc" providerId="ADAL" clId="{DA58933C-9FD7-4269-BA7E-AE29BACCFF44}" dt="2024-02-29T08:08:51.168" v="1" actId="47"/>
        <pc:sldMkLst>
          <pc:docMk/>
          <pc:sldMk cId="594196053" sldId="276"/>
        </pc:sldMkLst>
      </pc:sldChg>
      <pc:sldChg chg="del">
        <pc:chgData name="David Russel" userId="99469b3f-e1d4-409d-aa44-2a8418279fcc" providerId="ADAL" clId="{DA58933C-9FD7-4269-BA7E-AE29BACCFF44}" dt="2024-02-29T08:08:51.168" v="1" actId="47"/>
        <pc:sldMkLst>
          <pc:docMk/>
          <pc:sldMk cId="1266164579" sldId="283"/>
        </pc:sldMkLst>
      </pc:sldChg>
      <pc:sldChg chg="del">
        <pc:chgData name="David Russel" userId="99469b3f-e1d4-409d-aa44-2a8418279fcc" providerId="ADAL" clId="{DA58933C-9FD7-4269-BA7E-AE29BACCFF44}" dt="2024-02-29T08:08:51.168" v="1" actId="47"/>
        <pc:sldMkLst>
          <pc:docMk/>
          <pc:sldMk cId="4003858846" sldId="286"/>
        </pc:sldMkLst>
      </pc:sldChg>
      <pc:sldChg chg="del">
        <pc:chgData name="David Russel" userId="99469b3f-e1d4-409d-aa44-2a8418279fcc" providerId="ADAL" clId="{DA58933C-9FD7-4269-BA7E-AE29BACCFF44}" dt="2024-02-29T08:08:51.168" v="1" actId="47"/>
        <pc:sldMkLst>
          <pc:docMk/>
          <pc:sldMk cId="3059538632" sldId="296"/>
        </pc:sldMkLst>
      </pc:sldChg>
      <pc:sldChg chg="del">
        <pc:chgData name="David Russel" userId="99469b3f-e1d4-409d-aa44-2a8418279fcc" providerId="ADAL" clId="{DA58933C-9FD7-4269-BA7E-AE29BACCFF44}" dt="2024-02-29T08:08:51.168" v="1" actId="47"/>
        <pc:sldMkLst>
          <pc:docMk/>
          <pc:sldMk cId="1502370354" sldId="300"/>
        </pc:sldMkLst>
      </pc:sldChg>
      <pc:sldChg chg="del">
        <pc:chgData name="David Russel" userId="99469b3f-e1d4-409d-aa44-2a8418279fcc" providerId="ADAL" clId="{DA58933C-9FD7-4269-BA7E-AE29BACCFF44}" dt="2024-02-29T08:08:51.168" v="1" actId="47"/>
        <pc:sldMkLst>
          <pc:docMk/>
          <pc:sldMk cId="3818307865" sldId="301"/>
        </pc:sldMkLst>
      </pc:sldChg>
      <pc:sldChg chg="del">
        <pc:chgData name="David Russel" userId="99469b3f-e1d4-409d-aa44-2a8418279fcc" providerId="ADAL" clId="{DA58933C-9FD7-4269-BA7E-AE29BACCFF44}" dt="2024-02-29T08:08:51.168" v="1" actId="47"/>
        <pc:sldMkLst>
          <pc:docMk/>
          <pc:sldMk cId="3356527202" sldId="302"/>
        </pc:sldMkLst>
      </pc:sldChg>
      <pc:sldChg chg="del">
        <pc:chgData name="David Russel" userId="99469b3f-e1d4-409d-aa44-2a8418279fcc" providerId="ADAL" clId="{DA58933C-9FD7-4269-BA7E-AE29BACCFF44}" dt="2024-02-29T08:08:51.168" v="1" actId="47"/>
        <pc:sldMkLst>
          <pc:docMk/>
          <pc:sldMk cId="2911753193" sldId="303"/>
        </pc:sldMkLst>
      </pc:sldChg>
      <pc:sldChg chg="del">
        <pc:chgData name="David Russel" userId="99469b3f-e1d4-409d-aa44-2a8418279fcc" providerId="ADAL" clId="{DA58933C-9FD7-4269-BA7E-AE29BACCFF44}" dt="2024-02-29T08:08:51.168" v="1" actId="47"/>
        <pc:sldMkLst>
          <pc:docMk/>
          <pc:sldMk cId="1283910066" sldId="304"/>
        </pc:sldMkLst>
      </pc:sldChg>
      <pc:sldChg chg="del">
        <pc:chgData name="David Russel" userId="99469b3f-e1d4-409d-aa44-2a8418279fcc" providerId="ADAL" clId="{DA58933C-9FD7-4269-BA7E-AE29BACCFF44}" dt="2024-02-29T08:08:51.168" v="1" actId="47"/>
        <pc:sldMkLst>
          <pc:docMk/>
          <pc:sldMk cId="3762771137" sldId="305"/>
        </pc:sldMkLst>
      </pc:sldChg>
      <pc:sldChg chg="del">
        <pc:chgData name="David Russel" userId="99469b3f-e1d4-409d-aa44-2a8418279fcc" providerId="ADAL" clId="{DA58933C-9FD7-4269-BA7E-AE29BACCFF44}" dt="2024-02-29T08:08:51.168" v="1" actId="47"/>
        <pc:sldMkLst>
          <pc:docMk/>
          <pc:sldMk cId="2744952762" sldId="306"/>
        </pc:sldMkLst>
      </pc:sldChg>
      <pc:sldChg chg="del">
        <pc:chgData name="David Russel" userId="99469b3f-e1d4-409d-aa44-2a8418279fcc" providerId="ADAL" clId="{DA58933C-9FD7-4269-BA7E-AE29BACCFF44}" dt="2024-02-29T08:08:51.168" v="1" actId="47"/>
        <pc:sldMkLst>
          <pc:docMk/>
          <pc:sldMk cId="3736127375" sldId="307"/>
        </pc:sldMkLst>
      </pc:sldChg>
      <pc:sldChg chg="del">
        <pc:chgData name="David Russel" userId="99469b3f-e1d4-409d-aa44-2a8418279fcc" providerId="ADAL" clId="{DA58933C-9FD7-4269-BA7E-AE29BACCFF44}" dt="2024-02-29T08:08:51.168" v="1" actId="47"/>
        <pc:sldMkLst>
          <pc:docMk/>
          <pc:sldMk cId="247915832" sldId="311"/>
        </pc:sldMkLst>
      </pc:sldChg>
      <pc:sldChg chg="del">
        <pc:chgData name="David Russel" userId="99469b3f-e1d4-409d-aa44-2a8418279fcc" providerId="ADAL" clId="{DA58933C-9FD7-4269-BA7E-AE29BACCFF44}" dt="2024-02-29T08:08:51.168" v="1" actId="47"/>
        <pc:sldMkLst>
          <pc:docMk/>
          <pc:sldMk cId="4127554736" sldId="313"/>
        </pc:sldMkLst>
      </pc:sldChg>
      <pc:sldChg chg="del">
        <pc:chgData name="David Russel" userId="99469b3f-e1d4-409d-aa44-2a8418279fcc" providerId="ADAL" clId="{DA58933C-9FD7-4269-BA7E-AE29BACCFF44}" dt="2024-02-29T08:08:51.168" v="1" actId="47"/>
        <pc:sldMkLst>
          <pc:docMk/>
          <pc:sldMk cId="144728481" sldId="314"/>
        </pc:sldMkLst>
      </pc:sldChg>
      <pc:sldChg chg="del">
        <pc:chgData name="David Russel" userId="99469b3f-e1d4-409d-aa44-2a8418279fcc" providerId="ADAL" clId="{DA58933C-9FD7-4269-BA7E-AE29BACCFF44}" dt="2024-02-29T08:08:51.168" v="1" actId="47"/>
        <pc:sldMkLst>
          <pc:docMk/>
          <pc:sldMk cId="2699859276" sldId="315"/>
        </pc:sldMkLst>
      </pc:sldChg>
      <pc:sldChg chg="addSp delSp modSp mod modNotesTx">
        <pc:chgData name="David Russel" userId="99469b3f-e1d4-409d-aa44-2a8418279fcc" providerId="ADAL" clId="{DA58933C-9FD7-4269-BA7E-AE29BACCFF44}" dt="2024-03-04T13:07:45.366" v="1294" actId="14100"/>
        <pc:sldMkLst>
          <pc:docMk/>
          <pc:sldMk cId="2255513817" sldId="320"/>
        </pc:sldMkLst>
        <pc:spChg chg="mod">
          <ac:chgData name="David Russel" userId="99469b3f-e1d4-409d-aa44-2a8418279fcc" providerId="ADAL" clId="{DA58933C-9FD7-4269-BA7E-AE29BACCFF44}" dt="2024-03-04T12:37:13.118" v="1142" actId="1076"/>
          <ac:spMkLst>
            <pc:docMk/>
            <pc:sldMk cId="2255513817" sldId="320"/>
            <ac:spMk id="3" creationId="{CBFFBEC6-1310-3406-E967-60CFC3F1FED1}"/>
          </ac:spMkLst>
        </pc:spChg>
        <pc:spChg chg="add mod">
          <ac:chgData name="David Russel" userId="99469b3f-e1d4-409d-aa44-2a8418279fcc" providerId="ADAL" clId="{DA58933C-9FD7-4269-BA7E-AE29BACCFF44}" dt="2024-03-04T12:37:42.584" v="1144" actId="1076"/>
          <ac:spMkLst>
            <pc:docMk/>
            <pc:sldMk cId="2255513817" sldId="320"/>
            <ac:spMk id="10" creationId="{54714B92-F35E-CB93-90F5-1A3D6CC4F671}"/>
          </ac:spMkLst>
        </pc:spChg>
        <pc:spChg chg="add mod">
          <ac:chgData name="David Russel" userId="99469b3f-e1d4-409d-aa44-2a8418279fcc" providerId="ADAL" clId="{DA58933C-9FD7-4269-BA7E-AE29BACCFF44}" dt="2024-03-04T12:42:22.238" v="1165" actId="1076"/>
          <ac:spMkLst>
            <pc:docMk/>
            <pc:sldMk cId="2255513817" sldId="320"/>
            <ac:spMk id="11" creationId="{E5165602-BF07-7963-5E33-C86F988C66BD}"/>
          </ac:spMkLst>
        </pc:spChg>
        <pc:spChg chg="add mod">
          <ac:chgData name="David Russel" userId="99469b3f-e1d4-409d-aa44-2a8418279fcc" providerId="ADAL" clId="{DA58933C-9FD7-4269-BA7E-AE29BACCFF44}" dt="2024-03-04T12:38:01.973" v="1145" actId="1076"/>
          <ac:spMkLst>
            <pc:docMk/>
            <pc:sldMk cId="2255513817" sldId="320"/>
            <ac:spMk id="12" creationId="{3CFF8776-EDC1-70F9-06B5-332DD33E61FA}"/>
          </ac:spMkLst>
        </pc:spChg>
        <pc:spChg chg="add mod">
          <ac:chgData name="David Russel" userId="99469b3f-e1d4-409d-aa44-2a8418279fcc" providerId="ADAL" clId="{DA58933C-9FD7-4269-BA7E-AE29BACCFF44}" dt="2024-03-04T12:38:01.973" v="1145" actId="1076"/>
          <ac:spMkLst>
            <pc:docMk/>
            <pc:sldMk cId="2255513817" sldId="320"/>
            <ac:spMk id="13" creationId="{B988BAC2-39B9-7E10-4693-C9515D0970F4}"/>
          </ac:spMkLst>
        </pc:spChg>
        <pc:picChg chg="mod">
          <ac:chgData name="David Russel" userId="99469b3f-e1d4-409d-aa44-2a8418279fcc" providerId="ADAL" clId="{DA58933C-9FD7-4269-BA7E-AE29BACCFF44}" dt="2024-03-04T12:38:01.973" v="1145" actId="1076"/>
          <ac:picMkLst>
            <pc:docMk/>
            <pc:sldMk cId="2255513817" sldId="320"/>
            <ac:picMk id="2" creationId="{6C2674D0-83FD-5D5D-877C-32F549FD1E1E}"/>
          </ac:picMkLst>
        </pc:picChg>
        <pc:picChg chg="mod">
          <ac:chgData name="David Russel" userId="99469b3f-e1d4-409d-aa44-2a8418279fcc" providerId="ADAL" clId="{DA58933C-9FD7-4269-BA7E-AE29BACCFF44}" dt="2024-03-04T12:38:01.973" v="1145" actId="1076"/>
          <ac:picMkLst>
            <pc:docMk/>
            <pc:sldMk cId="2255513817" sldId="320"/>
            <ac:picMk id="4" creationId="{20021C65-191C-A938-3B54-2EB80FF45C2D}"/>
          </ac:picMkLst>
        </pc:picChg>
        <pc:picChg chg="add">
          <ac:chgData name="David Russel" userId="99469b3f-e1d4-409d-aa44-2a8418279fcc" providerId="ADAL" clId="{DA58933C-9FD7-4269-BA7E-AE29BACCFF44}" dt="2024-03-04T10:22:21.066" v="762" actId="931"/>
          <ac:picMkLst>
            <pc:docMk/>
            <pc:sldMk cId="2255513817" sldId="320"/>
            <ac:picMk id="4" creationId="{6C2674D0-83FD-5D5D-877C-32F549FD1E1E}"/>
          </ac:picMkLst>
        </pc:picChg>
        <pc:picChg chg="mod">
          <ac:chgData name="David Russel" userId="99469b3f-e1d4-409d-aa44-2a8418279fcc" providerId="ADAL" clId="{DA58933C-9FD7-4269-BA7E-AE29BACCFF44}" dt="2024-03-04T13:07:33.659" v="1293" actId="1076"/>
          <ac:picMkLst>
            <pc:docMk/>
            <pc:sldMk cId="2255513817" sldId="320"/>
            <ac:picMk id="6" creationId="{55826600-5770-782F-CA7F-2DD25EA0FEE9}"/>
          </ac:picMkLst>
        </pc:picChg>
        <pc:picChg chg="del mod">
          <ac:chgData name="David Russel" userId="99469b3f-e1d4-409d-aa44-2a8418279fcc" providerId="ADAL" clId="{DA58933C-9FD7-4269-BA7E-AE29BACCFF44}" dt="2024-03-04T12:38:05.780" v="1146" actId="478"/>
          <ac:picMkLst>
            <pc:docMk/>
            <pc:sldMk cId="2255513817" sldId="320"/>
            <ac:picMk id="7" creationId="{E33A7313-835B-F859-F588-C78E7DFD7774}"/>
          </ac:picMkLst>
        </pc:picChg>
        <pc:picChg chg="mod">
          <ac:chgData name="David Russel" userId="99469b3f-e1d4-409d-aa44-2a8418279fcc" providerId="ADAL" clId="{DA58933C-9FD7-4269-BA7E-AE29BACCFF44}" dt="2024-03-04T12:42:22.238" v="1165" actId="1076"/>
          <ac:picMkLst>
            <pc:docMk/>
            <pc:sldMk cId="2255513817" sldId="320"/>
            <ac:picMk id="8" creationId="{1C93786A-4131-7EB3-66A9-940E0476EB4B}"/>
          </ac:picMkLst>
        </pc:picChg>
        <pc:picChg chg="add mod">
          <ac:chgData name="David Russel" userId="99469b3f-e1d4-409d-aa44-2a8418279fcc" providerId="ADAL" clId="{DA58933C-9FD7-4269-BA7E-AE29BACCFF44}" dt="2024-03-04T12:37:42.584" v="1144" actId="1076"/>
          <ac:picMkLst>
            <pc:docMk/>
            <pc:sldMk cId="2255513817" sldId="320"/>
            <ac:picMk id="9" creationId="{0E87DD47-2133-C282-D1CB-46F2EED6DBE0}"/>
          </ac:picMkLst>
        </pc:picChg>
        <pc:picChg chg="add del mod">
          <ac:chgData name="David Russel" userId="99469b3f-e1d4-409d-aa44-2a8418279fcc" providerId="ADAL" clId="{DA58933C-9FD7-4269-BA7E-AE29BACCFF44}" dt="2024-03-04T12:42:48.650" v="1166" actId="21"/>
          <ac:picMkLst>
            <pc:docMk/>
            <pc:sldMk cId="2255513817" sldId="320"/>
            <ac:picMk id="15" creationId="{06305112-CECF-AE59-0C9A-65FC69AC4EE0}"/>
          </ac:picMkLst>
        </pc:picChg>
        <pc:picChg chg="add del mod ord">
          <ac:chgData name="David Russel" userId="99469b3f-e1d4-409d-aa44-2a8418279fcc" providerId="ADAL" clId="{DA58933C-9FD7-4269-BA7E-AE29BACCFF44}" dt="2024-03-04T12:42:48.650" v="1166" actId="21"/>
          <ac:picMkLst>
            <pc:docMk/>
            <pc:sldMk cId="2255513817" sldId="320"/>
            <ac:picMk id="17" creationId="{7058DD41-B1B9-348B-9CEF-71667D4A2BA4}"/>
          </ac:picMkLst>
        </pc:picChg>
        <pc:picChg chg="add mod">
          <ac:chgData name="David Russel" userId="99469b3f-e1d4-409d-aa44-2a8418279fcc" providerId="ADAL" clId="{DA58933C-9FD7-4269-BA7E-AE29BACCFF44}" dt="2024-03-04T13:07:45.366" v="1294" actId="14100"/>
          <ac:picMkLst>
            <pc:docMk/>
            <pc:sldMk cId="2255513817" sldId="320"/>
            <ac:picMk id="19" creationId="{EE55F615-20B3-AACF-7094-FA0725FDE965}"/>
          </ac:picMkLst>
        </pc:picChg>
        <pc:picChg chg="add mod ord">
          <ac:chgData name="David Russel" userId="99469b3f-e1d4-409d-aa44-2a8418279fcc" providerId="ADAL" clId="{DA58933C-9FD7-4269-BA7E-AE29BACCFF44}" dt="2024-03-04T13:07:45.366" v="1294" actId="14100"/>
          <ac:picMkLst>
            <pc:docMk/>
            <pc:sldMk cId="2255513817" sldId="320"/>
            <ac:picMk id="21" creationId="{03027ADF-3C20-F4F7-28B9-03D841990E2F}"/>
          </ac:picMkLst>
        </pc:picChg>
      </pc:sldChg>
      <pc:sldChg chg="del">
        <pc:chgData name="David Russel" userId="99469b3f-e1d4-409d-aa44-2a8418279fcc" providerId="ADAL" clId="{DA58933C-9FD7-4269-BA7E-AE29BACCFF44}" dt="2024-02-29T08:08:51.168" v="1" actId="47"/>
        <pc:sldMkLst>
          <pc:docMk/>
          <pc:sldMk cId="949189535" sldId="321"/>
        </pc:sldMkLst>
      </pc:sldChg>
      <pc:sldChg chg="del">
        <pc:chgData name="David Russel" userId="99469b3f-e1d4-409d-aa44-2a8418279fcc" providerId="ADAL" clId="{DA58933C-9FD7-4269-BA7E-AE29BACCFF44}" dt="2024-02-29T08:08:51.168" v="1" actId="47"/>
        <pc:sldMkLst>
          <pc:docMk/>
          <pc:sldMk cId="607030042" sldId="322"/>
        </pc:sldMkLst>
      </pc:sldChg>
      <pc:sldChg chg="del">
        <pc:chgData name="David Russel" userId="99469b3f-e1d4-409d-aa44-2a8418279fcc" providerId="ADAL" clId="{DA58933C-9FD7-4269-BA7E-AE29BACCFF44}" dt="2024-02-29T08:08:51.168" v="1" actId="47"/>
        <pc:sldMkLst>
          <pc:docMk/>
          <pc:sldMk cId="3985303276" sldId="323"/>
        </pc:sldMkLst>
      </pc:sldChg>
      <pc:sldChg chg="modSp mod">
        <pc:chgData name="David Russel" userId="99469b3f-e1d4-409d-aa44-2a8418279fcc" providerId="ADAL" clId="{DA58933C-9FD7-4269-BA7E-AE29BACCFF44}" dt="2024-03-04T09:32:32.289" v="400" actId="20577"/>
        <pc:sldMkLst>
          <pc:docMk/>
          <pc:sldMk cId="944702848" sldId="375"/>
        </pc:sldMkLst>
        <pc:spChg chg="mod">
          <ac:chgData name="David Russel" userId="99469b3f-e1d4-409d-aa44-2a8418279fcc" providerId="ADAL" clId="{DA58933C-9FD7-4269-BA7E-AE29BACCFF44}" dt="2024-03-04T09:32:32.289" v="400" actId="20577"/>
          <ac:spMkLst>
            <pc:docMk/>
            <pc:sldMk cId="944702848" sldId="375"/>
            <ac:spMk id="6" creationId="{7240811A-0965-07F4-3512-1950D78EA2FB}"/>
          </ac:spMkLst>
        </pc:spChg>
      </pc:sldChg>
      <pc:sldChg chg="del">
        <pc:chgData name="David Russel" userId="99469b3f-e1d4-409d-aa44-2a8418279fcc" providerId="ADAL" clId="{DA58933C-9FD7-4269-BA7E-AE29BACCFF44}" dt="2024-02-29T08:08:51.168" v="1" actId="47"/>
        <pc:sldMkLst>
          <pc:docMk/>
          <pc:sldMk cId="1884616340" sldId="2145707030"/>
        </pc:sldMkLst>
      </pc:sldChg>
      <pc:sldChg chg="del">
        <pc:chgData name="David Russel" userId="99469b3f-e1d4-409d-aa44-2a8418279fcc" providerId="ADAL" clId="{DA58933C-9FD7-4269-BA7E-AE29BACCFF44}" dt="2024-02-29T08:08:51.168" v="1" actId="47"/>
        <pc:sldMkLst>
          <pc:docMk/>
          <pc:sldMk cId="2998284094" sldId="2145707033"/>
        </pc:sldMkLst>
      </pc:sldChg>
      <pc:sldChg chg="add">
        <pc:chgData name="David Russel" userId="99469b3f-e1d4-409d-aa44-2a8418279fcc" providerId="ADAL" clId="{DA58933C-9FD7-4269-BA7E-AE29BACCFF44}" dt="2024-02-29T08:06:00.709" v="0"/>
        <pc:sldMkLst>
          <pc:docMk/>
          <pc:sldMk cId="3821269420" sldId="2145707035"/>
        </pc:sldMkLst>
      </pc:sldChg>
      <pc:sldChg chg="modSp mod">
        <pc:chgData name="David Russel" userId="99469b3f-e1d4-409d-aa44-2a8418279fcc" providerId="ADAL" clId="{DA58933C-9FD7-4269-BA7E-AE29BACCFF44}" dt="2024-03-04T13:06:54.367" v="1292" actId="1076"/>
        <pc:sldMkLst>
          <pc:docMk/>
          <pc:sldMk cId="3821269420" sldId="2145707036"/>
        </pc:sldMkLst>
        <pc:picChg chg="mod">
          <ac:chgData name="David Russel" userId="99469b3f-e1d4-409d-aa44-2a8418279fcc" providerId="ADAL" clId="{DA58933C-9FD7-4269-BA7E-AE29BACCFF44}" dt="2024-03-04T13:06:54.367" v="1292" actId="1076"/>
          <ac:picMkLst>
            <pc:docMk/>
            <pc:sldMk cId="3821269420" sldId="2145707036"/>
            <ac:picMk id="5" creationId="{98C9FF2D-60C3-A557-AF8C-2DDAD1A33039}"/>
          </ac:picMkLst>
        </pc:picChg>
        <pc:picChg chg="mod">
          <ac:chgData name="David Russel" userId="99469b3f-e1d4-409d-aa44-2a8418279fcc" providerId="ADAL" clId="{DA58933C-9FD7-4269-BA7E-AE29BACCFF44}" dt="2024-03-04T13:06:25.133" v="1287" actId="14100"/>
          <ac:picMkLst>
            <pc:docMk/>
            <pc:sldMk cId="3821269420" sldId="2145707036"/>
            <ac:picMk id="7" creationId="{B80556E4-B5FE-22AA-266D-FA7C2F4741C3}"/>
          </ac:picMkLst>
        </pc:picChg>
        <pc:picChg chg="mod">
          <ac:chgData name="David Russel" userId="99469b3f-e1d4-409d-aa44-2a8418279fcc" providerId="ADAL" clId="{DA58933C-9FD7-4269-BA7E-AE29BACCFF44}" dt="2024-03-04T13:06:40.587" v="1289" actId="1076"/>
          <ac:picMkLst>
            <pc:docMk/>
            <pc:sldMk cId="3821269420" sldId="2145707036"/>
            <ac:picMk id="9" creationId="{A972AA4A-C2DA-0F5A-3625-B833C5F823AA}"/>
          </ac:picMkLst>
        </pc:picChg>
        <pc:picChg chg="mod">
          <ac:chgData name="David Russel" userId="99469b3f-e1d4-409d-aa44-2a8418279fcc" providerId="ADAL" clId="{DA58933C-9FD7-4269-BA7E-AE29BACCFF44}" dt="2024-03-04T13:06:36.609" v="1288" actId="1076"/>
          <ac:picMkLst>
            <pc:docMk/>
            <pc:sldMk cId="3821269420" sldId="2145707036"/>
            <ac:picMk id="11" creationId="{9333B4BB-5E4B-7B05-047D-96616BEA1EF7}"/>
          </ac:picMkLst>
        </pc:picChg>
        <pc:picChg chg="mod">
          <ac:chgData name="David Russel" userId="99469b3f-e1d4-409d-aa44-2a8418279fcc" providerId="ADAL" clId="{DA58933C-9FD7-4269-BA7E-AE29BACCFF44}" dt="2024-03-04T13:06:25.133" v="1287" actId="14100"/>
          <ac:picMkLst>
            <pc:docMk/>
            <pc:sldMk cId="3821269420" sldId="2145707036"/>
            <ac:picMk id="13" creationId="{435FBDAA-9FC2-9024-5C72-A8646ABA264E}"/>
          </ac:picMkLst>
        </pc:picChg>
        <pc:picChg chg="mod">
          <ac:chgData name="David Russel" userId="99469b3f-e1d4-409d-aa44-2a8418279fcc" providerId="ADAL" clId="{DA58933C-9FD7-4269-BA7E-AE29BACCFF44}" dt="2024-03-04T13:06:44.455" v="1290" actId="1076"/>
          <ac:picMkLst>
            <pc:docMk/>
            <pc:sldMk cId="3821269420" sldId="2145707036"/>
            <ac:picMk id="15" creationId="{51C15D62-5D0A-75DD-285F-E34776AD61FD}"/>
          </ac:picMkLst>
        </pc:picChg>
        <pc:picChg chg="mod">
          <ac:chgData name="David Russel" userId="99469b3f-e1d4-409d-aa44-2a8418279fcc" providerId="ADAL" clId="{DA58933C-9FD7-4269-BA7E-AE29BACCFF44}" dt="2024-03-04T13:06:51.143" v="1291" actId="1076"/>
          <ac:picMkLst>
            <pc:docMk/>
            <pc:sldMk cId="3821269420" sldId="2145707036"/>
            <ac:picMk id="17" creationId="{D2C82703-980A-3F0F-8329-988C19F290BE}"/>
          </ac:picMkLst>
        </pc:picChg>
      </pc:sldChg>
      <pc:sldChg chg="modSp mod modClrScheme chgLayout">
        <pc:chgData name="David Russel" userId="99469b3f-e1d4-409d-aa44-2a8418279fcc" providerId="ADAL" clId="{DA58933C-9FD7-4269-BA7E-AE29BACCFF44}" dt="2024-03-04T13:01:40.751" v="1228" actId="700"/>
        <pc:sldMkLst>
          <pc:docMk/>
          <pc:sldMk cId="867523391" sldId="2145707037"/>
        </pc:sldMkLst>
        <pc:spChg chg="mod ord">
          <ac:chgData name="David Russel" userId="99469b3f-e1d4-409d-aa44-2a8418279fcc" providerId="ADAL" clId="{DA58933C-9FD7-4269-BA7E-AE29BACCFF44}" dt="2024-03-04T13:01:40.751" v="1228" actId="700"/>
          <ac:spMkLst>
            <pc:docMk/>
            <pc:sldMk cId="867523391" sldId="2145707037"/>
            <ac:spMk id="2" creationId="{77ACA8FF-7225-355E-6741-7CB885D91BCA}"/>
          </ac:spMkLst>
        </pc:spChg>
        <pc:spChg chg="mod ord">
          <ac:chgData name="David Russel" userId="99469b3f-e1d4-409d-aa44-2a8418279fcc" providerId="ADAL" clId="{DA58933C-9FD7-4269-BA7E-AE29BACCFF44}" dt="2024-03-04T13:01:40.751" v="1228" actId="700"/>
          <ac:spMkLst>
            <pc:docMk/>
            <pc:sldMk cId="867523391" sldId="2145707037"/>
            <ac:spMk id="4" creationId="{758BF547-284D-CC9D-096F-BC5484D67DCF}"/>
          </ac:spMkLst>
        </pc:spChg>
      </pc:sldChg>
      <pc:sldChg chg="addSp modSp mod">
        <pc:chgData name="David Russel" userId="99469b3f-e1d4-409d-aa44-2a8418279fcc" providerId="ADAL" clId="{DA58933C-9FD7-4269-BA7E-AE29BACCFF44}" dt="2024-03-04T12:45:58.560" v="1189" actId="1076"/>
        <pc:sldMkLst>
          <pc:docMk/>
          <pc:sldMk cId="119599556" sldId="2145707038"/>
        </pc:sldMkLst>
        <pc:picChg chg="mod">
          <ac:chgData name="David Russel" userId="99469b3f-e1d4-409d-aa44-2a8418279fcc" providerId="ADAL" clId="{DA58933C-9FD7-4269-BA7E-AE29BACCFF44}" dt="2024-03-04T12:43:36.571" v="1173" actId="1076"/>
          <ac:picMkLst>
            <pc:docMk/>
            <pc:sldMk cId="119599556" sldId="2145707038"/>
            <ac:picMk id="3" creationId="{152A8A42-9EF5-30E9-2406-A2CBB5A6906A}"/>
          </ac:picMkLst>
        </pc:picChg>
        <pc:picChg chg="mod">
          <ac:chgData name="David Russel" userId="99469b3f-e1d4-409d-aa44-2a8418279fcc" providerId="ADAL" clId="{DA58933C-9FD7-4269-BA7E-AE29BACCFF44}" dt="2024-03-04T12:43:16.537" v="1170" actId="1076"/>
          <ac:picMkLst>
            <pc:docMk/>
            <pc:sldMk cId="119599556" sldId="2145707038"/>
            <ac:picMk id="7" creationId="{E356769F-9C98-9E38-E972-6146EE67A3CE}"/>
          </ac:picMkLst>
        </pc:picChg>
        <pc:picChg chg="add mod">
          <ac:chgData name="David Russel" userId="99469b3f-e1d4-409d-aa44-2a8418279fcc" providerId="ADAL" clId="{DA58933C-9FD7-4269-BA7E-AE29BACCFF44}" dt="2024-03-04T12:45:58.560" v="1189" actId="1076"/>
          <ac:picMkLst>
            <pc:docMk/>
            <pc:sldMk cId="119599556" sldId="2145707038"/>
            <ac:picMk id="15" creationId="{06305112-CECF-AE59-0C9A-65FC69AC4EE0}"/>
          </ac:picMkLst>
        </pc:picChg>
        <pc:picChg chg="add mod">
          <ac:chgData name="David Russel" userId="99469b3f-e1d4-409d-aa44-2a8418279fcc" providerId="ADAL" clId="{DA58933C-9FD7-4269-BA7E-AE29BACCFF44}" dt="2024-03-04T12:43:33.402" v="1172" actId="1076"/>
          <ac:picMkLst>
            <pc:docMk/>
            <pc:sldMk cId="119599556" sldId="2145707038"/>
            <ac:picMk id="17" creationId="{7058DD41-B1B9-348B-9CEF-71667D4A2BA4}"/>
          </ac:picMkLst>
        </pc:picChg>
      </pc:sldChg>
      <pc:sldChg chg="modSp mod modClrScheme chgLayout">
        <pc:chgData name="David Russel" userId="99469b3f-e1d4-409d-aa44-2a8418279fcc" providerId="ADAL" clId="{DA58933C-9FD7-4269-BA7E-AE29BACCFF44}" dt="2024-03-04T13:01:17.828" v="1227" actId="700"/>
        <pc:sldMkLst>
          <pc:docMk/>
          <pc:sldMk cId="218028247" sldId="2145707039"/>
        </pc:sldMkLst>
        <pc:spChg chg="mod ord">
          <ac:chgData name="David Russel" userId="99469b3f-e1d4-409d-aa44-2a8418279fcc" providerId="ADAL" clId="{DA58933C-9FD7-4269-BA7E-AE29BACCFF44}" dt="2024-03-04T13:01:17.828" v="1227" actId="700"/>
          <ac:spMkLst>
            <pc:docMk/>
            <pc:sldMk cId="218028247" sldId="2145707039"/>
            <ac:spMk id="2" creationId="{44A8C987-EF8B-AD1F-F1D9-44835B893FEC}"/>
          </ac:spMkLst>
        </pc:spChg>
        <pc:spChg chg="mod ord">
          <ac:chgData name="David Russel" userId="99469b3f-e1d4-409d-aa44-2a8418279fcc" providerId="ADAL" clId="{DA58933C-9FD7-4269-BA7E-AE29BACCFF44}" dt="2024-03-04T13:01:17.828" v="1227" actId="700"/>
          <ac:spMkLst>
            <pc:docMk/>
            <pc:sldMk cId="218028247" sldId="2145707039"/>
            <ac:spMk id="5" creationId="{897C0863-DA11-5F18-69C2-E4EB2C005119}"/>
          </ac:spMkLst>
        </pc:spChg>
      </pc:sldChg>
      <pc:sldChg chg="addSp modSp mod">
        <pc:chgData name="David Russel" userId="99469b3f-e1d4-409d-aa44-2a8418279fcc" providerId="ADAL" clId="{DA58933C-9FD7-4269-BA7E-AE29BACCFF44}" dt="2024-03-04T12:51:30.122" v="1224" actId="1076"/>
        <pc:sldMkLst>
          <pc:docMk/>
          <pc:sldMk cId="1987932308" sldId="2145707040"/>
        </pc:sldMkLst>
        <pc:spChg chg="mod">
          <ac:chgData name="David Russel" userId="99469b3f-e1d4-409d-aa44-2a8418279fcc" providerId="ADAL" clId="{DA58933C-9FD7-4269-BA7E-AE29BACCFF44}" dt="2024-03-04T10:05:13.734" v="442" actId="20577"/>
          <ac:spMkLst>
            <pc:docMk/>
            <pc:sldMk cId="1987932308" sldId="2145707040"/>
            <ac:spMk id="3" creationId="{FD0FCCBA-1FCA-00DA-C4B2-A65994F2BE33}"/>
          </ac:spMkLst>
        </pc:spChg>
        <pc:picChg chg="mod">
          <ac:chgData name="David Russel" userId="99469b3f-e1d4-409d-aa44-2a8418279fcc" providerId="ADAL" clId="{DA58933C-9FD7-4269-BA7E-AE29BACCFF44}" dt="2024-03-04T10:03:39.014" v="430" actId="1076"/>
          <ac:picMkLst>
            <pc:docMk/>
            <pc:sldMk cId="1987932308" sldId="2145707040"/>
            <ac:picMk id="4" creationId="{3A91A683-2E67-EB70-3DF1-7A7C23FB4346}"/>
          </ac:picMkLst>
        </pc:picChg>
        <pc:picChg chg="add mod">
          <ac:chgData name="David Russel" userId="99469b3f-e1d4-409d-aa44-2a8418279fcc" providerId="ADAL" clId="{DA58933C-9FD7-4269-BA7E-AE29BACCFF44}" dt="2024-03-04T12:51:30.122" v="1224" actId="1076"/>
          <ac:picMkLst>
            <pc:docMk/>
            <pc:sldMk cId="1987932308" sldId="2145707040"/>
            <ac:picMk id="6" creationId="{BA770325-0AAC-B456-3305-B9C6B8A83E88}"/>
          </ac:picMkLst>
        </pc:picChg>
      </pc:sldChg>
      <pc:sldChg chg="addSp delSp modSp mod delAnim">
        <pc:chgData name="David Russel" userId="99469b3f-e1d4-409d-aa44-2a8418279fcc" providerId="ADAL" clId="{DA58933C-9FD7-4269-BA7E-AE29BACCFF44}" dt="2024-03-04T10:00:59.168" v="429"/>
        <pc:sldMkLst>
          <pc:docMk/>
          <pc:sldMk cId="3024646881" sldId="2145707041"/>
        </pc:sldMkLst>
        <pc:picChg chg="del">
          <ac:chgData name="David Russel" userId="99469b3f-e1d4-409d-aa44-2a8418279fcc" providerId="ADAL" clId="{DA58933C-9FD7-4269-BA7E-AE29BACCFF44}" dt="2024-03-04T09:56:29.465" v="424" actId="21"/>
          <ac:picMkLst>
            <pc:docMk/>
            <pc:sldMk cId="3024646881" sldId="2145707041"/>
            <ac:picMk id="4" creationId="{A38D278F-D2B8-9F65-DA27-85DAABC1D6A2}"/>
          </ac:picMkLst>
        </pc:picChg>
        <pc:picChg chg="add mod">
          <ac:chgData name="David Russel" userId="99469b3f-e1d4-409d-aa44-2a8418279fcc" providerId="ADAL" clId="{DA58933C-9FD7-4269-BA7E-AE29BACCFF44}" dt="2024-03-04T10:00:59.168" v="429"/>
          <ac:picMkLst>
            <pc:docMk/>
            <pc:sldMk cId="3024646881" sldId="2145707041"/>
            <ac:picMk id="5" creationId="{61549609-CACB-B9B2-CC8E-1F63FA242F96}"/>
          </ac:picMkLst>
        </pc:picChg>
      </pc:sldChg>
      <pc:sldChg chg="addSp delSp modSp mod modClrScheme chgLayout">
        <pc:chgData name="David Russel" userId="99469b3f-e1d4-409d-aa44-2a8418279fcc" providerId="ADAL" clId="{DA58933C-9FD7-4269-BA7E-AE29BACCFF44}" dt="2024-03-04T12:51:45.192" v="1225" actId="1076"/>
        <pc:sldMkLst>
          <pc:docMk/>
          <pc:sldMk cId="1244518087" sldId="2145707042"/>
        </pc:sldMkLst>
        <pc:spChg chg="mod ord">
          <ac:chgData name="David Russel" userId="99469b3f-e1d4-409d-aa44-2a8418279fcc" providerId="ADAL" clId="{DA58933C-9FD7-4269-BA7E-AE29BACCFF44}" dt="2024-03-04T12:50:08.731" v="1220" actId="700"/>
          <ac:spMkLst>
            <pc:docMk/>
            <pc:sldMk cId="1244518087" sldId="2145707042"/>
            <ac:spMk id="2" creationId="{10332270-DC6D-FEDB-1A33-50436758C2A4}"/>
          </ac:spMkLst>
        </pc:spChg>
        <pc:spChg chg="del">
          <ac:chgData name="David Russel" userId="99469b3f-e1d4-409d-aa44-2a8418279fcc" providerId="ADAL" clId="{DA58933C-9FD7-4269-BA7E-AE29BACCFF44}" dt="2024-03-04T10:12:30.922" v="443" actId="22"/>
          <ac:spMkLst>
            <pc:docMk/>
            <pc:sldMk cId="1244518087" sldId="2145707042"/>
            <ac:spMk id="3" creationId="{DF8F6595-30EF-BE5B-116A-C1EDB62829C9}"/>
          </ac:spMkLst>
        </pc:spChg>
        <pc:spChg chg="add del mod ord">
          <ac:chgData name="David Russel" userId="99469b3f-e1d4-409d-aa44-2a8418279fcc" providerId="ADAL" clId="{DA58933C-9FD7-4269-BA7E-AE29BACCFF44}" dt="2024-03-04T12:50:08.731" v="1220" actId="700"/>
          <ac:spMkLst>
            <pc:docMk/>
            <pc:sldMk cId="1244518087" sldId="2145707042"/>
            <ac:spMk id="10" creationId="{987879C6-2215-77F6-6299-1FFFD2E10935}"/>
          </ac:spMkLst>
        </pc:spChg>
        <pc:spChg chg="add mod ord">
          <ac:chgData name="David Russel" userId="99469b3f-e1d4-409d-aa44-2a8418279fcc" providerId="ADAL" clId="{DA58933C-9FD7-4269-BA7E-AE29BACCFF44}" dt="2024-03-04T12:50:08.731" v="1220" actId="700"/>
          <ac:spMkLst>
            <pc:docMk/>
            <pc:sldMk cId="1244518087" sldId="2145707042"/>
            <ac:spMk id="11" creationId="{E8291689-803E-4F28-82A7-82500580C205}"/>
          </ac:spMkLst>
        </pc:spChg>
        <pc:picChg chg="mod">
          <ac:chgData name="David Russel" userId="99469b3f-e1d4-409d-aa44-2a8418279fcc" providerId="ADAL" clId="{DA58933C-9FD7-4269-BA7E-AE29BACCFF44}" dt="2024-03-04T09:36:41.800" v="420" actId="1076"/>
          <ac:picMkLst>
            <pc:docMk/>
            <pc:sldMk cId="1244518087" sldId="2145707042"/>
            <ac:picMk id="4" creationId="{FE7B3CE0-44D2-C57D-77AE-09E34782C238}"/>
          </ac:picMkLst>
        </pc:picChg>
        <pc:picChg chg="add del mod ord">
          <ac:chgData name="David Russel" userId="99469b3f-e1d4-409d-aa44-2a8418279fcc" providerId="ADAL" clId="{DA58933C-9FD7-4269-BA7E-AE29BACCFF44}" dt="2024-03-04T12:47:58.439" v="1192" actId="478"/>
          <ac:picMkLst>
            <pc:docMk/>
            <pc:sldMk cId="1244518087" sldId="2145707042"/>
            <ac:picMk id="6" creationId="{ECED88EA-D5BE-16FC-DEA1-8D2F507D0706}"/>
          </ac:picMkLst>
        </pc:picChg>
        <pc:picChg chg="add mod">
          <ac:chgData name="David Russel" userId="99469b3f-e1d4-409d-aa44-2a8418279fcc" providerId="ADAL" clId="{DA58933C-9FD7-4269-BA7E-AE29BACCFF44}" dt="2024-03-04T12:51:45.192" v="1225" actId="1076"/>
          <ac:picMkLst>
            <pc:docMk/>
            <pc:sldMk cId="1244518087" sldId="2145707042"/>
            <ac:picMk id="8" creationId="{A8D2854E-8202-B38C-694F-6DFF33D502E3}"/>
          </ac:picMkLst>
        </pc:picChg>
      </pc:sldChg>
      <pc:sldChg chg="addSp delSp modSp new mod modClrScheme chgLayout">
        <pc:chgData name="David Russel" userId="99469b3f-e1d4-409d-aa44-2a8418279fcc" providerId="ADAL" clId="{DA58933C-9FD7-4269-BA7E-AE29BACCFF44}" dt="2024-03-04T09:36:24.228" v="419" actId="20577"/>
        <pc:sldMkLst>
          <pc:docMk/>
          <pc:sldMk cId="3075635619" sldId="2145707043"/>
        </pc:sldMkLst>
        <pc:spChg chg="del mod ord">
          <ac:chgData name="David Russel" userId="99469b3f-e1d4-409d-aa44-2a8418279fcc" providerId="ADAL" clId="{DA58933C-9FD7-4269-BA7E-AE29BACCFF44}" dt="2024-03-04T09:24:38.627" v="16" actId="700"/>
          <ac:spMkLst>
            <pc:docMk/>
            <pc:sldMk cId="3075635619" sldId="2145707043"/>
            <ac:spMk id="2" creationId="{0776EB5F-3394-AEF7-26B6-AD84FDDCAA4C}"/>
          </ac:spMkLst>
        </pc:spChg>
        <pc:spChg chg="del mod ord">
          <ac:chgData name="David Russel" userId="99469b3f-e1d4-409d-aa44-2a8418279fcc" providerId="ADAL" clId="{DA58933C-9FD7-4269-BA7E-AE29BACCFF44}" dt="2024-03-04T09:24:38.627" v="16" actId="700"/>
          <ac:spMkLst>
            <pc:docMk/>
            <pc:sldMk cId="3075635619" sldId="2145707043"/>
            <ac:spMk id="3" creationId="{3661656F-9EDE-6527-76C3-ADFCDD8374EE}"/>
          </ac:spMkLst>
        </pc:spChg>
        <pc:spChg chg="add mod ord">
          <ac:chgData name="David Russel" userId="99469b3f-e1d4-409d-aa44-2a8418279fcc" providerId="ADAL" clId="{DA58933C-9FD7-4269-BA7E-AE29BACCFF44}" dt="2024-03-04T09:36:02.797" v="405" actId="700"/>
          <ac:spMkLst>
            <pc:docMk/>
            <pc:sldMk cId="3075635619" sldId="2145707043"/>
            <ac:spMk id="4" creationId="{EC9EF834-7F5F-A740-8FA0-A19D3F2E5176}"/>
          </ac:spMkLst>
        </pc:spChg>
        <pc:spChg chg="add del mod ord">
          <ac:chgData name="David Russel" userId="99469b3f-e1d4-409d-aa44-2a8418279fcc" providerId="ADAL" clId="{DA58933C-9FD7-4269-BA7E-AE29BACCFF44}" dt="2024-03-04T09:36:02.797" v="405" actId="700"/>
          <ac:spMkLst>
            <pc:docMk/>
            <pc:sldMk cId="3075635619" sldId="2145707043"/>
            <ac:spMk id="5" creationId="{39B01F4B-37BA-FD6E-B7FE-E1A50E185580}"/>
          </ac:spMkLst>
        </pc:spChg>
        <pc:spChg chg="add mod ord">
          <ac:chgData name="David Russel" userId="99469b3f-e1d4-409d-aa44-2a8418279fcc" providerId="ADAL" clId="{DA58933C-9FD7-4269-BA7E-AE29BACCFF44}" dt="2024-03-04T09:36:24.228" v="419" actId="20577"/>
          <ac:spMkLst>
            <pc:docMk/>
            <pc:sldMk cId="3075635619" sldId="2145707043"/>
            <ac:spMk id="6" creationId="{BDA7FE22-AF68-FB82-546D-D2F2F804877E}"/>
          </ac:spMkLst>
        </pc:spChg>
        <pc:picChg chg="add mod">
          <ac:chgData name="David Russel" userId="99469b3f-e1d4-409d-aa44-2a8418279fcc" providerId="ADAL" clId="{DA58933C-9FD7-4269-BA7E-AE29BACCFF44}" dt="2024-03-04T09:36:17.507" v="407" actId="1076"/>
          <ac:picMkLst>
            <pc:docMk/>
            <pc:sldMk cId="3075635619" sldId="2145707043"/>
            <ac:picMk id="7" creationId="{6B8E5364-9650-3777-241D-A76BF355276B}"/>
          </ac:picMkLst>
        </pc:picChg>
      </pc:sldChg>
      <pc:sldChg chg="addSp delSp modSp new mod modClrScheme chgLayout">
        <pc:chgData name="David Russel" userId="99469b3f-e1d4-409d-aa44-2a8418279fcc" providerId="ADAL" clId="{DA58933C-9FD7-4269-BA7E-AE29BACCFF44}" dt="2024-03-04T13:03:52.524" v="1230" actId="14100"/>
        <pc:sldMkLst>
          <pc:docMk/>
          <pc:sldMk cId="3190393928" sldId="2145707044"/>
        </pc:sldMkLst>
        <pc:spChg chg="add del mod ord">
          <ac:chgData name="David Russel" userId="99469b3f-e1d4-409d-aa44-2a8418279fcc" providerId="ADAL" clId="{DA58933C-9FD7-4269-BA7E-AE29BACCFF44}" dt="2024-03-04T09:35:51.758" v="404" actId="700"/>
          <ac:spMkLst>
            <pc:docMk/>
            <pc:sldMk cId="3190393928" sldId="2145707044"/>
            <ac:spMk id="2" creationId="{418BBA75-61C4-C5F4-EF5E-F010D9676DAE}"/>
          </ac:spMkLst>
        </pc:spChg>
        <pc:spChg chg="add del mod ord">
          <ac:chgData name="David Russel" userId="99469b3f-e1d4-409d-aa44-2a8418279fcc" providerId="ADAL" clId="{DA58933C-9FD7-4269-BA7E-AE29BACCFF44}" dt="2024-03-04T09:35:51.758" v="404" actId="700"/>
          <ac:spMkLst>
            <pc:docMk/>
            <pc:sldMk cId="3190393928" sldId="2145707044"/>
            <ac:spMk id="3" creationId="{5F2D4782-609E-B53C-5D80-5482F7B1A5F2}"/>
          </ac:spMkLst>
        </pc:spChg>
        <pc:spChg chg="add del mod ord">
          <ac:chgData name="David Russel" userId="99469b3f-e1d4-409d-aa44-2a8418279fcc" providerId="ADAL" clId="{DA58933C-9FD7-4269-BA7E-AE29BACCFF44}" dt="2024-03-04T09:35:51.758" v="404" actId="700"/>
          <ac:spMkLst>
            <pc:docMk/>
            <pc:sldMk cId="3190393928" sldId="2145707044"/>
            <ac:spMk id="4" creationId="{F6F98F08-D6F1-549B-3397-55CFC8380EC3}"/>
          </ac:spMkLst>
        </pc:spChg>
        <pc:spChg chg="add del mod ord">
          <ac:chgData name="David Russel" userId="99469b3f-e1d4-409d-aa44-2a8418279fcc" providerId="ADAL" clId="{DA58933C-9FD7-4269-BA7E-AE29BACCFF44}" dt="2024-03-04T09:35:51.758" v="404" actId="700"/>
          <ac:spMkLst>
            <pc:docMk/>
            <pc:sldMk cId="3190393928" sldId="2145707044"/>
            <ac:spMk id="5" creationId="{E71B1F32-EBC3-A29C-C2E2-D43D3A88E384}"/>
          </ac:spMkLst>
        </pc:spChg>
        <pc:spChg chg="del mod ord">
          <ac:chgData name="David Russel" userId="99469b3f-e1d4-409d-aa44-2a8418279fcc" providerId="ADAL" clId="{DA58933C-9FD7-4269-BA7E-AE29BACCFF44}" dt="2024-03-04T13:00:45.813" v="1226" actId="700"/>
          <ac:spMkLst>
            <pc:docMk/>
            <pc:sldMk cId="3190393928" sldId="2145707044"/>
            <ac:spMk id="8" creationId="{29DA10F4-40F8-25B8-B104-AE2FA38034E2}"/>
          </ac:spMkLst>
        </pc:spChg>
        <pc:spChg chg="del mod ord">
          <ac:chgData name="David Russel" userId="99469b3f-e1d4-409d-aa44-2a8418279fcc" providerId="ADAL" clId="{DA58933C-9FD7-4269-BA7E-AE29BACCFF44}" dt="2024-03-04T13:00:45.813" v="1226" actId="700"/>
          <ac:spMkLst>
            <pc:docMk/>
            <pc:sldMk cId="3190393928" sldId="2145707044"/>
            <ac:spMk id="9" creationId="{92BF9D21-E42B-1A63-E93E-24F92C41DDCE}"/>
          </ac:spMkLst>
        </pc:spChg>
        <pc:spChg chg="add mod ord">
          <ac:chgData name="David Russel" userId="99469b3f-e1d4-409d-aa44-2a8418279fcc" providerId="ADAL" clId="{DA58933C-9FD7-4269-BA7E-AE29BACCFF44}" dt="2024-03-04T13:00:45.813" v="1226" actId="700"/>
          <ac:spMkLst>
            <pc:docMk/>
            <pc:sldMk cId="3190393928" sldId="2145707044"/>
            <ac:spMk id="10" creationId="{80DE8D3F-0358-3653-501E-20276B54EEEE}"/>
          </ac:spMkLst>
        </pc:spChg>
        <pc:spChg chg="add mod ord">
          <ac:chgData name="David Russel" userId="99469b3f-e1d4-409d-aa44-2a8418279fcc" providerId="ADAL" clId="{DA58933C-9FD7-4269-BA7E-AE29BACCFF44}" dt="2024-03-04T13:00:45.813" v="1226" actId="700"/>
          <ac:spMkLst>
            <pc:docMk/>
            <pc:sldMk cId="3190393928" sldId="2145707044"/>
            <ac:spMk id="11" creationId="{3E123721-F03E-2737-7383-2343453A5F5C}"/>
          </ac:spMkLst>
        </pc:spChg>
        <pc:picChg chg="mod">
          <ac:chgData name="David Russel" userId="99469b3f-e1d4-409d-aa44-2a8418279fcc" providerId="ADAL" clId="{DA58933C-9FD7-4269-BA7E-AE29BACCFF44}" dt="2024-03-04T13:03:49.491" v="1229" actId="14100"/>
          <ac:picMkLst>
            <pc:docMk/>
            <pc:sldMk cId="3190393928" sldId="2145707044"/>
            <ac:picMk id="6" creationId="{FA779484-F542-CC1E-EEEB-93CDCB93E408}"/>
          </ac:picMkLst>
        </pc:picChg>
        <pc:picChg chg="mod">
          <ac:chgData name="David Russel" userId="99469b3f-e1d4-409d-aa44-2a8418279fcc" providerId="ADAL" clId="{DA58933C-9FD7-4269-BA7E-AE29BACCFF44}" dt="2024-03-04T13:03:52.524" v="1230" actId="14100"/>
          <ac:picMkLst>
            <pc:docMk/>
            <pc:sldMk cId="3190393928" sldId="2145707044"/>
            <ac:picMk id="7" creationId="{00809765-C3B5-F266-57AE-65B0D98C4B28}"/>
          </ac:picMkLst>
        </pc:picChg>
      </pc:sldChg>
      <pc:sldChg chg="addSp delSp modSp new mod modClrScheme modAnim chgLayout">
        <pc:chgData name="David Russel" userId="99469b3f-e1d4-409d-aa44-2a8418279fcc" providerId="ADAL" clId="{DA58933C-9FD7-4269-BA7E-AE29BACCFF44}" dt="2024-03-04T09:56:52.212" v="428" actId="26606"/>
        <pc:sldMkLst>
          <pc:docMk/>
          <pc:sldMk cId="1860554340" sldId="2145707045"/>
        </pc:sldMkLst>
        <pc:spChg chg="del">
          <ac:chgData name="David Russel" userId="99469b3f-e1d4-409d-aa44-2a8418279fcc" providerId="ADAL" clId="{DA58933C-9FD7-4269-BA7E-AE29BACCFF44}" dt="2024-03-04T09:56:24.179" v="423" actId="700"/>
          <ac:spMkLst>
            <pc:docMk/>
            <pc:sldMk cId="1860554340" sldId="2145707045"/>
            <ac:spMk id="2" creationId="{A2E1CB84-957C-F0DF-8ABC-8D3902B4C6F0}"/>
          </ac:spMkLst>
        </pc:spChg>
        <pc:spChg chg="del mod ord">
          <ac:chgData name="David Russel" userId="99469b3f-e1d4-409d-aa44-2a8418279fcc" providerId="ADAL" clId="{DA58933C-9FD7-4269-BA7E-AE29BACCFF44}" dt="2024-03-04T09:56:24.179" v="423" actId="700"/>
          <ac:spMkLst>
            <pc:docMk/>
            <pc:sldMk cId="1860554340" sldId="2145707045"/>
            <ac:spMk id="3" creationId="{DE10227B-5209-9350-205F-E42CB758CDFA}"/>
          </ac:spMkLst>
        </pc:spChg>
        <pc:spChg chg="add del mod ord">
          <ac:chgData name="David Russel" userId="99469b3f-e1d4-409d-aa44-2a8418279fcc" providerId="ADAL" clId="{DA58933C-9FD7-4269-BA7E-AE29BACCFF44}" dt="2024-03-04T09:56:52.212" v="428" actId="26606"/>
          <ac:spMkLst>
            <pc:docMk/>
            <pc:sldMk cId="1860554340" sldId="2145707045"/>
            <ac:spMk id="4" creationId="{2DDE9962-0FC5-5D30-0D2B-C491578FA777}"/>
          </ac:spMkLst>
        </pc:spChg>
        <pc:picChg chg="add mod">
          <ac:chgData name="David Russel" userId="99469b3f-e1d4-409d-aa44-2a8418279fcc" providerId="ADAL" clId="{DA58933C-9FD7-4269-BA7E-AE29BACCFF44}" dt="2024-03-04T09:56:52.212" v="428" actId="26606"/>
          <ac:picMkLst>
            <pc:docMk/>
            <pc:sldMk cId="1860554340" sldId="2145707045"/>
            <ac:picMk id="5" creationId="{A38D278F-D2B8-9F65-DA27-85DAABC1D6A2}"/>
          </ac:picMkLst>
        </pc:picChg>
      </pc:sldChg>
      <pc:sldMasterChg chg="delSldLayout modSldLayout">
        <pc:chgData name="David Russel" userId="99469b3f-e1d4-409d-aa44-2a8418279fcc" providerId="ADAL" clId="{DA58933C-9FD7-4269-BA7E-AE29BACCFF44}" dt="2024-02-29T08:09:22.982" v="2" actId="1076"/>
        <pc:sldMasterMkLst>
          <pc:docMk/>
          <pc:sldMasterMk cId="3815649992" sldId="2147483703"/>
        </pc:sldMasterMkLst>
        <pc:sldLayoutChg chg="del">
          <pc:chgData name="David Russel" userId="99469b3f-e1d4-409d-aa44-2a8418279fcc" providerId="ADAL" clId="{DA58933C-9FD7-4269-BA7E-AE29BACCFF44}" dt="2024-02-29T08:08:51.168" v="1" actId="47"/>
          <pc:sldLayoutMkLst>
            <pc:docMk/>
            <pc:sldMasterMk cId="3815649992" sldId="2147483703"/>
            <pc:sldLayoutMk cId="4128941129" sldId="2147483846"/>
          </pc:sldLayoutMkLst>
        </pc:sldLayoutChg>
        <pc:sldLayoutChg chg="del">
          <pc:chgData name="David Russel" userId="99469b3f-e1d4-409d-aa44-2a8418279fcc" providerId="ADAL" clId="{DA58933C-9FD7-4269-BA7E-AE29BACCFF44}" dt="2024-02-29T08:08:51.168" v="1" actId="47"/>
          <pc:sldLayoutMkLst>
            <pc:docMk/>
            <pc:sldMasterMk cId="3815649992" sldId="2147483703"/>
            <pc:sldLayoutMk cId="2194214560" sldId="2147483847"/>
          </pc:sldLayoutMkLst>
        </pc:sldLayoutChg>
        <pc:sldLayoutChg chg="del">
          <pc:chgData name="David Russel" userId="99469b3f-e1d4-409d-aa44-2a8418279fcc" providerId="ADAL" clId="{DA58933C-9FD7-4269-BA7E-AE29BACCFF44}" dt="2024-02-29T08:08:51.168" v="1" actId="47"/>
          <pc:sldLayoutMkLst>
            <pc:docMk/>
            <pc:sldMasterMk cId="3815649992" sldId="2147483703"/>
            <pc:sldLayoutMk cId="1685307147" sldId="2147483848"/>
          </pc:sldLayoutMkLst>
        </pc:sldLayoutChg>
        <pc:sldLayoutChg chg="del">
          <pc:chgData name="David Russel" userId="99469b3f-e1d4-409d-aa44-2a8418279fcc" providerId="ADAL" clId="{DA58933C-9FD7-4269-BA7E-AE29BACCFF44}" dt="2024-02-29T08:08:51.168" v="1" actId="47"/>
          <pc:sldLayoutMkLst>
            <pc:docMk/>
            <pc:sldMasterMk cId="3815649992" sldId="2147483703"/>
            <pc:sldLayoutMk cId="847505980" sldId="2147483849"/>
          </pc:sldLayoutMkLst>
        </pc:sldLayoutChg>
        <pc:sldLayoutChg chg="del">
          <pc:chgData name="David Russel" userId="99469b3f-e1d4-409d-aa44-2a8418279fcc" providerId="ADAL" clId="{DA58933C-9FD7-4269-BA7E-AE29BACCFF44}" dt="2024-02-29T08:08:51.168" v="1" actId="47"/>
          <pc:sldLayoutMkLst>
            <pc:docMk/>
            <pc:sldMasterMk cId="3815649992" sldId="2147483703"/>
            <pc:sldLayoutMk cId="1673574652" sldId="2147483850"/>
          </pc:sldLayoutMkLst>
        </pc:sldLayoutChg>
        <pc:sldLayoutChg chg="del">
          <pc:chgData name="David Russel" userId="99469b3f-e1d4-409d-aa44-2a8418279fcc" providerId="ADAL" clId="{DA58933C-9FD7-4269-BA7E-AE29BACCFF44}" dt="2024-02-29T08:08:51.168" v="1" actId="47"/>
          <pc:sldLayoutMkLst>
            <pc:docMk/>
            <pc:sldMasterMk cId="3815649992" sldId="2147483703"/>
            <pc:sldLayoutMk cId="1436553654" sldId="2147483851"/>
          </pc:sldLayoutMkLst>
        </pc:sldLayoutChg>
        <pc:sldLayoutChg chg="modSp mod">
          <pc:chgData name="David Russel" userId="99469b3f-e1d4-409d-aa44-2a8418279fcc" providerId="ADAL" clId="{DA58933C-9FD7-4269-BA7E-AE29BACCFF44}" dt="2024-02-29T08:09:22.982" v="2" actId="1076"/>
          <pc:sldLayoutMkLst>
            <pc:docMk/>
            <pc:sldMasterMk cId="3815649992" sldId="2147483703"/>
            <pc:sldLayoutMk cId="4064962437" sldId="2147483872"/>
          </pc:sldLayoutMkLst>
          <pc:picChg chg="mod">
            <ac:chgData name="David Russel" userId="99469b3f-e1d4-409d-aa44-2a8418279fcc" providerId="ADAL" clId="{DA58933C-9FD7-4269-BA7E-AE29BACCFF44}" dt="2024-02-29T08:09:22.982" v="2" actId="1076"/>
            <ac:picMkLst>
              <pc:docMk/>
              <pc:sldMasterMk cId="3815649992" sldId="2147483703"/>
              <pc:sldLayoutMk cId="4064962437" sldId="2147483872"/>
              <ac:picMk id="7" creationId="{550817E7-8A08-4C4A-BBF5-A89E56AA06D2}"/>
            </ac:picMkLst>
          </pc:picChg>
        </pc:sldLayoutChg>
      </pc:sldMasterChg>
    </pc:docChg>
  </pc:docChgLst>
  <pc:docChgLst>
    <pc:chgData name="Marie Langskov" userId="67c23ec1-50db-4ad5-a075-439827788457" providerId="ADAL" clId="{D26C97AA-7C08-47AC-B1DD-EEC5AB2D75A7}"/>
    <pc:docChg chg="modSld sldOrd">
      <pc:chgData name="Marie Langskov" userId="67c23ec1-50db-4ad5-a075-439827788457" providerId="ADAL" clId="{D26C97AA-7C08-47AC-B1DD-EEC5AB2D75A7}" dt="2021-07-05T11:23:09.632" v="1"/>
      <pc:docMkLst>
        <pc:docMk/>
      </pc:docMkLst>
      <pc:sldChg chg="ord">
        <pc:chgData name="Marie Langskov" userId="67c23ec1-50db-4ad5-a075-439827788457" providerId="ADAL" clId="{D26C97AA-7C08-47AC-B1DD-EEC5AB2D75A7}" dt="2021-07-05T11:23:09.632" v="1"/>
        <pc:sldMkLst>
          <pc:docMk/>
          <pc:sldMk cId="3857543382" sldId="258"/>
        </pc:sldMkLst>
      </pc:sldChg>
    </pc:docChg>
  </pc:docChgLst>
  <pc:docChgLst>
    <pc:chgData name="Anne Dorte Spang-Thomsen" userId="ccdee058-c02e-43d1-89dc-2e19170d0de7" providerId="ADAL" clId="{FBF15E62-0A49-49DC-9C19-08CE348049A7}"/>
    <pc:docChg chg="undo custSel addSld delSld modSld sldOrd addMainMaster delMainMaster modMainMaster">
      <pc:chgData name="Anne Dorte Spang-Thomsen" userId="ccdee058-c02e-43d1-89dc-2e19170d0de7" providerId="ADAL" clId="{FBF15E62-0A49-49DC-9C19-08CE348049A7}" dt="2023-07-26T08:39:43.344" v="1038" actId="478"/>
      <pc:docMkLst>
        <pc:docMk/>
      </pc:docMkLst>
      <pc:sldChg chg="ord">
        <pc:chgData name="Anne Dorte Spang-Thomsen" userId="ccdee058-c02e-43d1-89dc-2e19170d0de7" providerId="ADAL" clId="{FBF15E62-0A49-49DC-9C19-08CE348049A7}" dt="2023-07-24T10:00:44.521" v="255"/>
        <pc:sldMkLst>
          <pc:docMk/>
          <pc:sldMk cId="2016672489" sldId="261"/>
        </pc:sldMkLst>
      </pc:sldChg>
      <pc:sldChg chg="addSp delSp modSp add del mod">
        <pc:chgData name="Anne Dorte Spang-Thomsen" userId="ccdee058-c02e-43d1-89dc-2e19170d0de7" providerId="ADAL" clId="{FBF15E62-0A49-49DC-9C19-08CE348049A7}" dt="2023-07-26T08:39:18.944" v="1032" actId="478"/>
        <pc:sldMkLst>
          <pc:docMk/>
          <pc:sldMk cId="4266580474" sldId="267"/>
        </pc:sldMkLst>
        <pc:spChg chg="add del mod">
          <ac:chgData name="Anne Dorte Spang-Thomsen" userId="ccdee058-c02e-43d1-89dc-2e19170d0de7" providerId="ADAL" clId="{FBF15E62-0A49-49DC-9C19-08CE348049A7}" dt="2023-07-26T08:39:18.944" v="1032" actId="478"/>
          <ac:spMkLst>
            <pc:docMk/>
            <pc:sldMk cId="4266580474" sldId="267"/>
            <ac:spMk id="2" creationId="{F9A967F7-0981-B351-4F1F-3C2D66AEEBD3}"/>
          </ac:spMkLst>
        </pc:spChg>
      </pc:sldChg>
      <pc:sldChg chg="addSp delSp modSp add del mod">
        <pc:chgData name="Anne Dorte Spang-Thomsen" userId="ccdee058-c02e-43d1-89dc-2e19170d0de7" providerId="ADAL" clId="{FBF15E62-0A49-49DC-9C19-08CE348049A7}" dt="2023-07-26T08:39:23.728" v="1033" actId="478"/>
        <pc:sldMkLst>
          <pc:docMk/>
          <pc:sldMk cId="2565817195" sldId="292"/>
        </pc:sldMkLst>
        <pc:spChg chg="add del mod">
          <ac:chgData name="Anne Dorte Spang-Thomsen" userId="ccdee058-c02e-43d1-89dc-2e19170d0de7" providerId="ADAL" clId="{FBF15E62-0A49-49DC-9C19-08CE348049A7}" dt="2023-07-26T08:39:23.728" v="1033" actId="478"/>
          <ac:spMkLst>
            <pc:docMk/>
            <pc:sldMk cId="2565817195" sldId="292"/>
            <ac:spMk id="2" creationId="{3F2A7E00-234E-3B46-26C8-B8388DAF1814}"/>
          </ac:spMkLst>
        </pc:spChg>
      </pc:sldChg>
      <pc:sldChg chg="addSp delSp modSp add del mod">
        <pc:chgData name="Anne Dorte Spang-Thomsen" userId="ccdee058-c02e-43d1-89dc-2e19170d0de7" providerId="ADAL" clId="{FBF15E62-0A49-49DC-9C19-08CE348049A7}" dt="2023-07-26T08:39:26.397" v="1034" actId="478"/>
        <pc:sldMkLst>
          <pc:docMk/>
          <pc:sldMk cId="605103947" sldId="293"/>
        </pc:sldMkLst>
        <pc:spChg chg="add del mod">
          <ac:chgData name="Anne Dorte Spang-Thomsen" userId="ccdee058-c02e-43d1-89dc-2e19170d0de7" providerId="ADAL" clId="{FBF15E62-0A49-49DC-9C19-08CE348049A7}" dt="2023-07-26T08:39:26.397" v="1034" actId="478"/>
          <ac:spMkLst>
            <pc:docMk/>
            <pc:sldMk cId="605103947" sldId="293"/>
            <ac:spMk id="2" creationId="{3C9F5B9C-ADC3-8C76-DD34-E9395DD5555C}"/>
          </ac:spMkLst>
        </pc:spChg>
        <pc:spChg chg="del">
          <ac:chgData name="Anne Dorte Spang-Thomsen" userId="ccdee058-c02e-43d1-89dc-2e19170d0de7" providerId="ADAL" clId="{FBF15E62-0A49-49DC-9C19-08CE348049A7}" dt="2023-07-26T07:58:19.788" v="787"/>
          <ac:spMkLst>
            <pc:docMk/>
            <pc:sldMk cId="605103947" sldId="293"/>
            <ac:spMk id="3" creationId="{EFFF7222-430B-4A6C-9B99-B4A837866745}"/>
          </ac:spMkLst>
        </pc:spChg>
        <pc:spChg chg="add mod">
          <ac:chgData name="Anne Dorte Spang-Thomsen" userId="ccdee058-c02e-43d1-89dc-2e19170d0de7" providerId="ADAL" clId="{FBF15E62-0A49-49DC-9C19-08CE348049A7}" dt="2023-07-26T08:39:26.397" v="1034" actId="478"/>
          <ac:spMkLst>
            <pc:docMk/>
            <pc:sldMk cId="605103947" sldId="293"/>
            <ac:spMk id="4" creationId="{08813963-A043-16C7-5D7C-B58B0323A7BE}"/>
          </ac:spMkLst>
        </pc:spChg>
      </pc:sldChg>
      <pc:sldChg chg="addSp delSp modSp add del mod">
        <pc:chgData name="Anne Dorte Spang-Thomsen" userId="ccdee058-c02e-43d1-89dc-2e19170d0de7" providerId="ADAL" clId="{FBF15E62-0A49-49DC-9C19-08CE348049A7}" dt="2023-07-26T08:39:32.679" v="1035" actId="478"/>
        <pc:sldMkLst>
          <pc:docMk/>
          <pc:sldMk cId="2682404190" sldId="294"/>
        </pc:sldMkLst>
        <pc:spChg chg="add del mod">
          <ac:chgData name="Anne Dorte Spang-Thomsen" userId="ccdee058-c02e-43d1-89dc-2e19170d0de7" providerId="ADAL" clId="{FBF15E62-0A49-49DC-9C19-08CE348049A7}" dt="2023-07-26T08:39:32.679" v="1035" actId="478"/>
          <ac:spMkLst>
            <pc:docMk/>
            <pc:sldMk cId="2682404190" sldId="294"/>
            <ac:spMk id="2" creationId="{40DAA30F-BEFB-5551-A188-F52146410E05}"/>
          </ac:spMkLst>
        </pc:spChg>
        <pc:spChg chg="del">
          <ac:chgData name="Anne Dorte Spang-Thomsen" userId="ccdee058-c02e-43d1-89dc-2e19170d0de7" providerId="ADAL" clId="{FBF15E62-0A49-49DC-9C19-08CE348049A7}" dt="2023-07-26T07:58:27.976" v="795"/>
          <ac:spMkLst>
            <pc:docMk/>
            <pc:sldMk cId="2682404190" sldId="294"/>
            <ac:spMk id="3" creationId="{1F34F5B5-9FA5-443C-9E5D-9E2164F792CB}"/>
          </ac:spMkLst>
        </pc:spChg>
        <pc:spChg chg="add mod">
          <ac:chgData name="Anne Dorte Spang-Thomsen" userId="ccdee058-c02e-43d1-89dc-2e19170d0de7" providerId="ADAL" clId="{FBF15E62-0A49-49DC-9C19-08CE348049A7}" dt="2023-07-26T08:39:32.679" v="1035" actId="478"/>
          <ac:spMkLst>
            <pc:docMk/>
            <pc:sldMk cId="2682404190" sldId="294"/>
            <ac:spMk id="4" creationId="{D6028814-B950-80FF-3B7A-C4F40D6F0BD7}"/>
          </ac:spMkLst>
        </pc:spChg>
      </pc:sldChg>
      <pc:sldChg chg="addSp delSp modSp add del mod">
        <pc:chgData name="Anne Dorte Spang-Thomsen" userId="ccdee058-c02e-43d1-89dc-2e19170d0de7" providerId="ADAL" clId="{FBF15E62-0A49-49DC-9C19-08CE348049A7}" dt="2023-07-26T08:39:39.025" v="1036" actId="478"/>
        <pc:sldMkLst>
          <pc:docMk/>
          <pc:sldMk cId="2545830184" sldId="295"/>
        </pc:sldMkLst>
        <pc:spChg chg="add del mod">
          <ac:chgData name="Anne Dorte Spang-Thomsen" userId="ccdee058-c02e-43d1-89dc-2e19170d0de7" providerId="ADAL" clId="{FBF15E62-0A49-49DC-9C19-08CE348049A7}" dt="2023-07-26T08:39:39.025" v="1036" actId="478"/>
          <ac:spMkLst>
            <pc:docMk/>
            <pc:sldMk cId="2545830184" sldId="295"/>
            <ac:spMk id="2" creationId="{F72E2649-68D5-D9CF-8D98-06B15C8E4A70}"/>
          </ac:spMkLst>
        </pc:spChg>
      </pc:sldChg>
      <pc:sldChg chg="addSp delSp modSp add del mod">
        <pc:chgData name="Anne Dorte Spang-Thomsen" userId="ccdee058-c02e-43d1-89dc-2e19170d0de7" providerId="ADAL" clId="{FBF15E62-0A49-49DC-9C19-08CE348049A7}" dt="2023-07-26T08:39:43.344" v="1038" actId="478"/>
        <pc:sldMkLst>
          <pc:docMk/>
          <pc:sldMk cId="2197544697" sldId="310"/>
        </pc:sldMkLst>
        <pc:spChg chg="add del mod">
          <ac:chgData name="Anne Dorte Spang-Thomsen" userId="ccdee058-c02e-43d1-89dc-2e19170d0de7" providerId="ADAL" clId="{FBF15E62-0A49-49DC-9C19-08CE348049A7}" dt="2023-07-26T08:39:43.344" v="1038" actId="478"/>
          <ac:spMkLst>
            <pc:docMk/>
            <pc:sldMk cId="2197544697" sldId="310"/>
            <ac:spMk id="2" creationId="{FC0F2A60-9A0B-76CB-2856-7AA659AA3E17}"/>
          </ac:spMkLst>
        </pc:spChg>
      </pc:sldChg>
      <pc:sldChg chg="addSp delSp modSp add del mod ord chgLayout">
        <pc:chgData name="Anne Dorte Spang-Thomsen" userId="ccdee058-c02e-43d1-89dc-2e19170d0de7" providerId="ADAL" clId="{FBF15E62-0A49-49DC-9C19-08CE348049A7}" dt="2023-07-26T08:39:01.731" v="1025" actId="700"/>
        <pc:sldMkLst>
          <pc:docMk/>
          <pc:sldMk cId="3252007664" sldId="318"/>
        </pc:sldMkLst>
        <pc:spChg chg="add mod">
          <ac:chgData name="Anne Dorte Spang-Thomsen" userId="ccdee058-c02e-43d1-89dc-2e19170d0de7" providerId="ADAL" clId="{FBF15E62-0A49-49DC-9C19-08CE348049A7}" dt="2023-07-26T08:39:01.731" v="1025" actId="700"/>
          <ac:spMkLst>
            <pc:docMk/>
            <pc:sldMk cId="3252007664" sldId="318"/>
            <ac:spMk id="2" creationId="{868214FA-FE9D-42AA-6258-0EC58EC7B34E}"/>
          </ac:spMkLst>
        </pc:spChg>
        <pc:spChg chg="del mod">
          <ac:chgData name="Anne Dorte Spang-Thomsen" userId="ccdee058-c02e-43d1-89dc-2e19170d0de7" providerId="ADAL" clId="{FBF15E62-0A49-49DC-9C19-08CE348049A7}" dt="2023-07-26T07:56:59.569" v="704" actId="478"/>
          <ac:spMkLst>
            <pc:docMk/>
            <pc:sldMk cId="3252007664" sldId="318"/>
            <ac:spMk id="3" creationId="{9E02F70A-1A1D-4363-BE76-56F5454F200B}"/>
          </ac:spMkLst>
        </pc:spChg>
        <pc:spChg chg="add del">
          <ac:chgData name="Anne Dorte Spang-Thomsen" userId="ccdee058-c02e-43d1-89dc-2e19170d0de7" providerId="ADAL" clId="{FBF15E62-0A49-49DC-9C19-08CE348049A7}" dt="2023-07-26T07:56:54.947" v="701" actId="22"/>
          <ac:spMkLst>
            <pc:docMk/>
            <pc:sldMk cId="3252007664" sldId="318"/>
            <ac:spMk id="4" creationId="{F50C5D97-28AC-7B05-C438-4AC93C445F73}"/>
          </ac:spMkLst>
        </pc:spChg>
        <pc:spChg chg="add del mod">
          <ac:chgData name="Anne Dorte Spang-Thomsen" userId="ccdee058-c02e-43d1-89dc-2e19170d0de7" providerId="ADAL" clId="{FBF15E62-0A49-49DC-9C19-08CE348049A7}" dt="2023-07-26T08:38:55.325" v="1024" actId="478"/>
          <ac:spMkLst>
            <pc:docMk/>
            <pc:sldMk cId="3252007664" sldId="318"/>
            <ac:spMk id="5" creationId="{BD65E069-AD94-483F-9DC8-3849A0BB3557}"/>
          </ac:spMkLst>
        </pc:spChg>
      </pc:sldChg>
      <pc:sldChg chg="addSp delSp modSp add del mod modClrScheme chgLayout modNotesTx">
        <pc:chgData name="Anne Dorte Spang-Thomsen" userId="ccdee058-c02e-43d1-89dc-2e19170d0de7" providerId="ADAL" clId="{FBF15E62-0A49-49DC-9C19-08CE348049A7}" dt="2023-07-26T08:39:08.542" v="1026" actId="700"/>
        <pc:sldMkLst>
          <pc:docMk/>
          <pc:sldMk cId="1260618560" sldId="325"/>
        </pc:sldMkLst>
        <pc:spChg chg="del mod">
          <ac:chgData name="Anne Dorte Spang-Thomsen" userId="ccdee058-c02e-43d1-89dc-2e19170d0de7" providerId="ADAL" clId="{FBF15E62-0A49-49DC-9C19-08CE348049A7}" dt="2023-07-26T08:38:52.675" v="1022" actId="478"/>
          <ac:spMkLst>
            <pc:docMk/>
            <pc:sldMk cId="1260618560" sldId="325"/>
            <ac:spMk id="2" creationId="{F4F91A25-31A8-8DE8-03B9-5E30FC4202AA}"/>
          </ac:spMkLst>
        </pc:spChg>
        <pc:spChg chg="add del mod ord">
          <ac:chgData name="Anne Dorte Spang-Thomsen" userId="ccdee058-c02e-43d1-89dc-2e19170d0de7" providerId="ADAL" clId="{FBF15E62-0A49-49DC-9C19-08CE348049A7}" dt="2023-07-26T08:39:08.542" v="1026" actId="700"/>
          <ac:spMkLst>
            <pc:docMk/>
            <pc:sldMk cId="1260618560" sldId="325"/>
            <ac:spMk id="4" creationId="{8B82B118-9DAC-FDB0-F563-D15513B11EC6}"/>
          </ac:spMkLst>
        </pc:spChg>
        <pc:spChg chg="add mod ord">
          <ac:chgData name="Anne Dorte Spang-Thomsen" userId="ccdee058-c02e-43d1-89dc-2e19170d0de7" providerId="ADAL" clId="{FBF15E62-0A49-49DC-9C19-08CE348049A7}" dt="2023-07-26T08:39:08.542" v="1026" actId="700"/>
          <ac:spMkLst>
            <pc:docMk/>
            <pc:sldMk cId="1260618560" sldId="325"/>
            <ac:spMk id="5" creationId="{0E160832-E762-2AE8-0879-38968C566B21}"/>
          </ac:spMkLst>
        </pc:spChg>
      </pc:sldChg>
      <pc:sldChg chg="add del">
        <pc:chgData name="Anne Dorte Spang-Thomsen" userId="ccdee058-c02e-43d1-89dc-2e19170d0de7" providerId="ADAL" clId="{FBF15E62-0A49-49DC-9C19-08CE348049A7}" dt="2023-07-26T08:39:13.841" v="1029" actId="47"/>
        <pc:sldMkLst>
          <pc:docMk/>
          <pc:sldMk cId="1276503237" sldId="326"/>
        </pc:sldMkLst>
      </pc:sldChg>
      <pc:sldChg chg="add del">
        <pc:chgData name="Anne Dorte Spang-Thomsen" userId="ccdee058-c02e-43d1-89dc-2e19170d0de7" providerId="ADAL" clId="{FBF15E62-0A49-49DC-9C19-08CE348049A7}" dt="2023-07-26T08:39:13.433" v="1028" actId="47"/>
        <pc:sldMkLst>
          <pc:docMk/>
          <pc:sldMk cId="987318866" sldId="570"/>
        </pc:sldMkLst>
      </pc:sldChg>
      <pc:sldChg chg="modSp add del mod modClrScheme chgLayout">
        <pc:chgData name="Anne Dorte Spang-Thomsen" userId="ccdee058-c02e-43d1-89dc-2e19170d0de7" providerId="ADAL" clId="{FBF15E62-0A49-49DC-9C19-08CE348049A7}" dt="2023-07-26T08:39:15.848" v="1031" actId="47"/>
        <pc:sldMkLst>
          <pc:docMk/>
          <pc:sldMk cId="2839298375" sldId="571"/>
        </pc:sldMkLst>
        <pc:spChg chg="mod ord">
          <ac:chgData name="Anne Dorte Spang-Thomsen" userId="ccdee058-c02e-43d1-89dc-2e19170d0de7" providerId="ADAL" clId="{FBF15E62-0A49-49DC-9C19-08CE348049A7}" dt="2023-07-26T08:00:48.284" v="887" actId="700"/>
          <ac:spMkLst>
            <pc:docMk/>
            <pc:sldMk cId="2839298375" sldId="571"/>
            <ac:spMk id="4" creationId="{C3759DA0-0CE2-E5EB-5795-8E8E4E0C3348}"/>
          </ac:spMkLst>
        </pc:spChg>
        <pc:spChg chg="mod ord">
          <ac:chgData name="Anne Dorte Spang-Thomsen" userId="ccdee058-c02e-43d1-89dc-2e19170d0de7" providerId="ADAL" clId="{FBF15E62-0A49-49DC-9C19-08CE348049A7}" dt="2023-07-26T08:00:48.284" v="887" actId="700"/>
          <ac:spMkLst>
            <pc:docMk/>
            <pc:sldMk cId="2839298375" sldId="571"/>
            <ac:spMk id="5" creationId="{B1DBB86F-C862-EC24-9240-3D4EB927AD60}"/>
          </ac:spMkLst>
        </pc:spChg>
      </pc:sldChg>
      <pc:sldChg chg="add del">
        <pc:chgData name="Anne Dorte Spang-Thomsen" userId="ccdee058-c02e-43d1-89dc-2e19170d0de7" providerId="ADAL" clId="{FBF15E62-0A49-49DC-9C19-08CE348049A7}" dt="2023-07-26T08:39:15.202" v="1030" actId="47"/>
        <pc:sldMkLst>
          <pc:docMk/>
          <pc:sldMk cId="1577384186" sldId="575"/>
        </pc:sldMkLst>
      </pc:sldChg>
      <pc:sldChg chg="modSp add del mod">
        <pc:chgData name="Anne Dorte Spang-Thomsen" userId="ccdee058-c02e-43d1-89dc-2e19170d0de7" providerId="ADAL" clId="{FBF15E62-0A49-49DC-9C19-08CE348049A7}" dt="2023-07-26T08:39:40.845" v="1037" actId="47"/>
        <pc:sldMkLst>
          <pc:docMk/>
          <pc:sldMk cId="2748243810" sldId="576"/>
        </pc:sldMkLst>
        <pc:spChg chg="mod">
          <ac:chgData name="Anne Dorte Spang-Thomsen" userId="ccdee058-c02e-43d1-89dc-2e19170d0de7" providerId="ADAL" clId="{FBF15E62-0A49-49DC-9C19-08CE348049A7}" dt="2023-07-26T08:01:53.117" v="917" actId="20577"/>
          <ac:spMkLst>
            <pc:docMk/>
            <pc:sldMk cId="2748243810" sldId="576"/>
            <ac:spMk id="5" creationId="{AA5E5AFA-465E-4F87-91B4-E40F04098121}"/>
          </ac:spMkLst>
        </pc:spChg>
      </pc:sldChg>
      <pc:sldChg chg="modSp new add del mod modClrScheme chgLayout modNotesTx">
        <pc:chgData name="Anne Dorte Spang-Thomsen" userId="ccdee058-c02e-43d1-89dc-2e19170d0de7" providerId="ADAL" clId="{FBF15E62-0A49-49DC-9C19-08CE348049A7}" dt="2023-07-26T08:39:10.825" v="1027" actId="47"/>
        <pc:sldMkLst>
          <pc:docMk/>
          <pc:sldMk cId="2689424149" sldId="577"/>
        </pc:sldMkLst>
        <pc:spChg chg="mod ord">
          <ac:chgData name="Anne Dorte Spang-Thomsen" userId="ccdee058-c02e-43d1-89dc-2e19170d0de7" providerId="ADAL" clId="{FBF15E62-0A49-49DC-9C19-08CE348049A7}" dt="2023-07-26T08:31:16.309" v="942" actId="1076"/>
          <ac:spMkLst>
            <pc:docMk/>
            <pc:sldMk cId="2689424149" sldId="577"/>
            <ac:spMk id="2" creationId="{F1C2E0A3-283A-0A4A-9873-B05FD5ED1534}"/>
          </ac:spMkLst>
        </pc:spChg>
      </pc:sldChg>
      <pc:sldMasterChg chg="delSldLayout modSldLayout sldLayoutOrd">
        <pc:chgData name="Anne Dorte Spang-Thomsen" userId="ccdee058-c02e-43d1-89dc-2e19170d0de7" providerId="ADAL" clId="{FBF15E62-0A49-49DC-9C19-08CE348049A7}" dt="2023-07-25T08:02:40.491" v="257" actId="14100"/>
        <pc:sldMasterMkLst>
          <pc:docMk/>
          <pc:sldMasterMk cId="3815649992" sldId="2147483703"/>
        </pc:sldMasterMkLst>
        <pc:sldLayoutChg chg="addSp delSp modSp mod">
          <pc:chgData name="Anne Dorte Spang-Thomsen" userId="ccdee058-c02e-43d1-89dc-2e19170d0de7" providerId="ADAL" clId="{FBF15E62-0A49-49DC-9C19-08CE348049A7}" dt="2023-07-25T08:02:40.491" v="257" actId="14100"/>
          <pc:sldLayoutMkLst>
            <pc:docMk/>
            <pc:sldMasterMk cId="3815649992" sldId="2147483703"/>
            <pc:sldLayoutMk cId="1391486173" sldId="2147483842"/>
          </pc:sldLayoutMkLst>
          <pc:picChg chg="add mod">
            <ac:chgData name="Anne Dorte Spang-Thomsen" userId="ccdee058-c02e-43d1-89dc-2e19170d0de7" providerId="ADAL" clId="{FBF15E62-0A49-49DC-9C19-08CE348049A7}" dt="2023-07-25T08:02:40.491" v="257" actId="14100"/>
            <ac:picMkLst>
              <pc:docMk/>
              <pc:sldMasterMk cId="3815649992" sldId="2147483703"/>
              <pc:sldLayoutMk cId="1391486173" sldId="2147483842"/>
              <ac:picMk id="2" creationId="{383E3766-2D14-AD8C-DF39-AFF206DECBE4}"/>
            </ac:picMkLst>
          </pc:picChg>
          <pc:picChg chg="del">
            <ac:chgData name="Anne Dorte Spang-Thomsen" userId="ccdee058-c02e-43d1-89dc-2e19170d0de7" providerId="ADAL" clId="{FBF15E62-0A49-49DC-9C19-08CE348049A7}" dt="2023-07-24T09:53:04.718" v="215" actId="478"/>
            <ac:picMkLst>
              <pc:docMk/>
              <pc:sldMasterMk cId="3815649992" sldId="2147483703"/>
              <pc:sldLayoutMk cId="1391486173" sldId="2147483842"/>
              <ac:picMk id="9" creationId="{87587830-ED13-4354-B813-535B59A5FB42}"/>
            </ac:picMkLst>
          </pc:picChg>
        </pc:sldLayoutChg>
        <pc:sldLayoutChg chg="addSp delSp modSp mod">
          <pc:chgData name="Anne Dorte Spang-Thomsen" userId="ccdee058-c02e-43d1-89dc-2e19170d0de7" providerId="ADAL" clId="{FBF15E62-0A49-49DC-9C19-08CE348049A7}" dt="2023-07-24T09:53:36.799" v="223"/>
          <pc:sldLayoutMkLst>
            <pc:docMk/>
            <pc:sldMasterMk cId="3815649992" sldId="2147483703"/>
            <pc:sldLayoutMk cId="3945058042" sldId="2147483843"/>
          </pc:sldLayoutMkLst>
          <pc:picChg chg="add mod">
            <ac:chgData name="Anne Dorte Spang-Thomsen" userId="ccdee058-c02e-43d1-89dc-2e19170d0de7" providerId="ADAL" clId="{FBF15E62-0A49-49DC-9C19-08CE348049A7}" dt="2023-07-24T09:53:36.799" v="223"/>
            <ac:picMkLst>
              <pc:docMk/>
              <pc:sldMasterMk cId="3815649992" sldId="2147483703"/>
              <pc:sldLayoutMk cId="3945058042" sldId="2147483843"/>
              <ac:picMk id="2" creationId="{A18E4756-2B31-C55F-5E68-E15BBCFD2D54}"/>
            </ac:picMkLst>
          </pc:picChg>
          <pc:picChg chg="del mod">
            <ac:chgData name="Anne Dorte Spang-Thomsen" userId="ccdee058-c02e-43d1-89dc-2e19170d0de7" providerId="ADAL" clId="{FBF15E62-0A49-49DC-9C19-08CE348049A7}" dt="2023-07-24T09:53:36.354" v="222" actId="478"/>
            <ac:picMkLst>
              <pc:docMk/>
              <pc:sldMasterMk cId="3815649992" sldId="2147483703"/>
              <pc:sldLayoutMk cId="3945058042" sldId="2147483843"/>
              <ac:picMk id="9" creationId="{DD9D9036-1B34-463C-B64B-C6945E1A07E2}"/>
            </ac:picMkLst>
          </pc:picChg>
        </pc:sldLayoutChg>
        <pc:sldLayoutChg chg="addSp delSp modSp mod">
          <pc:chgData name="Anne Dorte Spang-Thomsen" userId="ccdee058-c02e-43d1-89dc-2e19170d0de7" providerId="ADAL" clId="{FBF15E62-0A49-49DC-9C19-08CE348049A7}" dt="2023-07-24T09:53:20.119" v="219"/>
          <pc:sldLayoutMkLst>
            <pc:docMk/>
            <pc:sldMasterMk cId="3815649992" sldId="2147483703"/>
            <pc:sldLayoutMk cId="1323491257" sldId="2147483844"/>
          </pc:sldLayoutMkLst>
          <pc:picChg chg="add mod">
            <ac:chgData name="Anne Dorte Spang-Thomsen" userId="ccdee058-c02e-43d1-89dc-2e19170d0de7" providerId="ADAL" clId="{FBF15E62-0A49-49DC-9C19-08CE348049A7}" dt="2023-07-24T09:53:20.119" v="219"/>
            <ac:picMkLst>
              <pc:docMk/>
              <pc:sldMasterMk cId="3815649992" sldId="2147483703"/>
              <pc:sldLayoutMk cId="1323491257" sldId="2147483844"/>
              <ac:picMk id="2" creationId="{1E93798A-C8D4-F192-2809-E05320D00BA3}"/>
            </ac:picMkLst>
          </pc:picChg>
          <pc:picChg chg="del">
            <ac:chgData name="Anne Dorte Spang-Thomsen" userId="ccdee058-c02e-43d1-89dc-2e19170d0de7" providerId="ADAL" clId="{FBF15E62-0A49-49DC-9C19-08CE348049A7}" dt="2023-07-24T09:53:19.892" v="218" actId="478"/>
            <ac:picMkLst>
              <pc:docMk/>
              <pc:sldMasterMk cId="3815649992" sldId="2147483703"/>
              <pc:sldLayoutMk cId="1323491257" sldId="2147483844"/>
              <ac:picMk id="3" creationId="{6AA21527-CDD9-4CA0-A575-7D36E6CAE8DE}"/>
            </ac:picMkLst>
          </pc:picChg>
        </pc:sldLayoutChg>
        <pc:sldLayoutChg chg="addSp delSp modSp mod">
          <pc:chgData name="Anne Dorte Spang-Thomsen" userId="ccdee058-c02e-43d1-89dc-2e19170d0de7" providerId="ADAL" clId="{FBF15E62-0A49-49DC-9C19-08CE348049A7}" dt="2023-07-24T09:55:44.656" v="235"/>
          <pc:sldLayoutMkLst>
            <pc:docMk/>
            <pc:sldMasterMk cId="3815649992" sldId="2147483703"/>
            <pc:sldLayoutMk cId="2194214560" sldId="2147483847"/>
          </pc:sldLayoutMkLst>
          <pc:picChg chg="add mod">
            <ac:chgData name="Anne Dorte Spang-Thomsen" userId="ccdee058-c02e-43d1-89dc-2e19170d0de7" providerId="ADAL" clId="{FBF15E62-0A49-49DC-9C19-08CE348049A7}" dt="2023-07-24T09:55:44.656" v="235"/>
            <ac:picMkLst>
              <pc:docMk/>
              <pc:sldMasterMk cId="3815649992" sldId="2147483703"/>
              <pc:sldLayoutMk cId="2194214560" sldId="2147483847"/>
              <ac:picMk id="2" creationId="{44AF126F-D74B-462F-50C1-7A215C3E9000}"/>
            </ac:picMkLst>
          </pc:picChg>
          <pc:picChg chg="del">
            <ac:chgData name="Anne Dorte Spang-Thomsen" userId="ccdee058-c02e-43d1-89dc-2e19170d0de7" providerId="ADAL" clId="{FBF15E62-0A49-49DC-9C19-08CE348049A7}" dt="2023-07-24T09:55:44.146" v="234" actId="478"/>
            <ac:picMkLst>
              <pc:docMk/>
              <pc:sldMasterMk cId="3815649992" sldId="2147483703"/>
              <pc:sldLayoutMk cId="2194214560" sldId="2147483847"/>
              <ac:picMk id="3" creationId="{3AB83587-DD63-404E-9B73-6A44A8A74945}"/>
            </ac:picMkLst>
          </pc:picChg>
        </pc:sldLayoutChg>
        <pc:sldLayoutChg chg="addSp delSp modSp mod">
          <pc:chgData name="Anne Dorte Spang-Thomsen" userId="ccdee058-c02e-43d1-89dc-2e19170d0de7" providerId="ADAL" clId="{FBF15E62-0A49-49DC-9C19-08CE348049A7}" dt="2023-07-24T09:57:56.112" v="242"/>
          <pc:sldLayoutMkLst>
            <pc:docMk/>
            <pc:sldMasterMk cId="3815649992" sldId="2147483703"/>
            <pc:sldLayoutMk cId="1685307147" sldId="2147483848"/>
          </pc:sldLayoutMkLst>
          <pc:picChg chg="add mod">
            <ac:chgData name="Anne Dorte Spang-Thomsen" userId="ccdee058-c02e-43d1-89dc-2e19170d0de7" providerId="ADAL" clId="{FBF15E62-0A49-49DC-9C19-08CE348049A7}" dt="2023-07-24T09:57:56.112" v="242"/>
            <ac:picMkLst>
              <pc:docMk/>
              <pc:sldMasterMk cId="3815649992" sldId="2147483703"/>
              <pc:sldLayoutMk cId="1685307147" sldId="2147483848"/>
              <ac:picMk id="2" creationId="{33A869FC-3966-7815-3DAC-103ED1886A64}"/>
            </ac:picMkLst>
          </pc:picChg>
          <pc:picChg chg="del">
            <ac:chgData name="Anne Dorte Spang-Thomsen" userId="ccdee058-c02e-43d1-89dc-2e19170d0de7" providerId="ADAL" clId="{FBF15E62-0A49-49DC-9C19-08CE348049A7}" dt="2023-07-24T09:57:55.876" v="241" actId="478"/>
            <ac:picMkLst>
              <pc:docMk/>
              <pc:sldMasterMk cId="3815649992" sldId="2147483703"/>
              <pc:sldLayoutMk cId="1685307147" sldId="2147483848"/>
              <ac:picMk id="4" creationId="{91428C03-BF01-4F6C-8879-48911A2AD217}"/>
            </ac:picMkLst>
          </pc:picChg>
        </pc:sldLayoutChg>
        <pc:sldLayoutChg chg="addSp delSp modSp mod">
          <pc:chgData name="Anne Dorte Spang-Thomsen" userId="ccdee058-c02e-43d1-89dc-2e19170d0de7" providerId="ADAL" clId="{FBF15E62-0A49-49DC-9C19-08CE348049A7}" dt="2023-07-24T09:57:13.838" v="239"/>
          <pc:sldLayoutMkLst>
            <pc:docMk/>
            <pc:sldMasterMk cId="3815649992" sldId="2147483703"/>
            <pc:sldLayoutMk cId="847505980" sldId="2147483849"/>
          </pc:sldLayoutMkLst>
          <pc:picChg chg="add mod">
            <ac:chgData name="Anne Dorte Spang-Thomsen" userId="ccdee058-c02e-43d1-89dc-2e19170d0de7" providerId="ADAL" clId="{FBF15E62-0A49-49DC-9C19-08CE348049A7}" dt="2023-07-24T09:57:13.838" v="239"/>
            <ac:picMkLst>
              <pc:docMk/>
              <pc:sldMasterMk cId="3815649992" sldId="2147483703"/>
              <pc:sldLayoutMk cId="847505980" sldId="2147483849"/>
              <ac:picMk id="2" creationId="{DEDE4DB8-FD1F-6A86-C91F-71175040A349}"/>
            </ac:picMkLst>
          </pc:picChg>
          <pc:picChg chg="del">
            <ac:chgData name="Anne Dorte Spang-Thomsen" userId="ccdee058-c02e-43d1-89dc-2e19170d0de7" providerId="ADAL" clId="{FBF15E62-0A49-49DC-9C19-08CE348049A7}" dt="2023-07-24T09:57:13.421" v="238" actId="478"/>
            <ac:picMkLst>
              <pc:docMk/>
              <pc:sldMasterMk cId="3815649992" sldId="2147483703"/>
              <pc:sldLayoutMk cId="847505980" sldId="2147483849"/>
              <ac:picMk id="3" creationId="{1059BC43-91D4-4C82-8F3F-46CEBE468F42}"/>
            </ac:picMkLst>
          </pc:picChg>
        </pc:sldLayoutChg>
        <pc:sldLayoutChg chg="addSp delSp modSp mod ord">
          <pc:chgData name="Anne Dorte Spang-Thomsen" userId="ccdee058-c02e-43d1-89dc-2e19170d0de7" providerId="ADAL" clId="{FBF15E62-0A49-49DC-9C19-08CE348049A7}" dt="2023-07-24T09:52:25.211" v="208"/>
          <pc:sldLayoutMkLst>
            <pc:docMk/>
            <pc:sldMasterMk cId="3815649992" sldId="2147483703"/>
            <pc:sldLayoutMk cId="1436553654" sldId="2147483851"/>
          </pc:sldLayoutMkLst>
          <pc:picChg chg="add mod">
            <ac:chgData name="Anne Dorte Spang-Thomsen" userId="ccdee058-c02e-43d1-89dc-2e19170d0de7" providerId="ADAL" clId="{FBF15E62-0A49-49DC-9C19-08CE348049A7}" dt="2023-07-24T09:52:25.211" v="208"/>
            <ac:picMkLst>
              <pc:docMk/>
              <pc:sldMasterMk cId="3815649992" sldId="2147483703"/>
              <pc:sldLayoutMk cId="1436553654" sldId="2147483851"/>
              <ac:picMk id="2" creationId="{23685DCE-DFFF-AA1A-7302-6ABA8E9BBD06}"/>
            </ac:picMkLst>
          </pc:picChg>
          <pc:picChg chg="del">
            <ac:chgData name="Anne Dorte Spang-Thomsen" userId="ccdee058-c02e-43d1-89dc-2e19170d0de7" providerId="ADAL" clId="{FBF15E62-0A49-49DC-9C19-08CE348049A7}" dt="2023-07-24T09:52:24.805" v="207" actId="478"/>
            <ac:picMkLst>
              <pc:docMk/>
              <pc:sldMasterMk cId="3815649992" sldId="2147483703"/>
              <pc:sldLayoutMk cId="1436553654" sldId="2147483851"/>
              <ac:picMk id="6" creationId="{52C92FD1-CF26-4E45-8503-D6903B6B59E0}"/>
            </ac:picMkLst>
          </pc:picChg>
        </pc:sldLayoutChg>
        <pc:sldLayoutChg chg="addSp delSp modSp mod">
          <pc:chgData name="Anne Dorte Spang-Thomsen" userId="ccdee058-c02e-43d1-89dc-2e19170d0de7" providerId="ADAL" clId="{FBF15E62-0A49-49DC-9C19-08CE348049A7}" dt="2023-07-24T09:44:13.593" v="161"/>
          <pc:sldLayoutMkLst>
            <pc:docMk/>
            <pc:sldMasterMk cId="3815649992" sldId="2147483703"/>
            <pc:sldLayoutMk cId="655627270" sldId="2147483852"/>
          </pc:sldLayoutMkLst>
          <pc:picChg chg="add mod">
            <ac:chgData name="Anne Dorte Spang-Thomsen" userId="ccdee058-c02e-43d1-89dc-2e19170d0de7" providerId="ADAL" clId="{FBF15E62-0A49-49DC-9C19-08CE348049A7}" dt="2023-07-24T09:44:13.593" v="161"/>
            <ac:picMkLst>
              <pc:docMk/>
              <pc:sldMasterMk cId="3815649992" sldId="2147483703"/>
              <pc:sldLayoutMk cId="655627270" sldId="2147483852"/>
              <ac:picMk id="2" creationId="{46824668-C5BF-8988-C0EC-9544509EA70D}"/>
            </ac:picMkLst>
          </pc:picChg>
          <pc:picChg chg="del">
            <ac:chgData name="Anne Dorte Spang-Thomsen" userId="ccdee058-c02e-43d1-89dc-2e19170d0de7" providerId="ADAL" clId="{FBF15E62-0A49-49DC-9C19-08CE348049A7}" dt="2023-07-24T09:44:13.043" v="160" actId="478"/>
            <ac:picMkLst>
              <pc:docMk/>
              <pc:sldMasterMk cId="3815649992" sldId="2147483703"/>
              <pc:sldLayoutMk cId="655627270" sldId="2147483852"/>
              <ac:picMk id="9" creationId="{44D00EAD-CDE9-4073-85DA-DA96FC164B9C}"/>
            </ac:picMkLst>
          </pc:picChg>
        </pc:sldLayoutChg>
        <pc:sldLayoutChg chg="addSp delSp modSp mod">
          <pc:chgData name="Anne Dorte Spang-Thomsen" userId="ccdee058-c02e-43d1-89dc-2e19170d0de7" providerId="ADAL" clId="{FBF15E62-0A49-49DC-9C19-08CE348049A7}" dt="2023-07-24T09:49:12.824" v="193"/>
          <pc:sldLayoutMkLst>
            <pc:docMk/>
            <pc:sldMasterMk cId="3815649992" sldId="2147483703"/>
            <pc:sldLayoutMk cId="108485187" sldId="2147483853"/>
          </pc:sldLayoutMkLst>
          <pc:picChg chg="add mod">
            <ac:chgData name="Anne Dorte Spang-Thomsen" userId="ccdee058-c02e-43d1-89dc-2e19170d0de7" providerId="ADAL" clId="{FBF15E62-0A49-49DC-9C19-08CE348049A7}" dt="2023-07-24T09:49:12.824" v="193"/>
            <ac:picMkLst>
              <pc:docMk/>
              <pc:sldMasterMk cId="3815649992" sldId="2147483703"/>
              <pc:sldLayoutMk cId="108485187" sldId="2147483853"/>
              <ac:picMk id="2" creationId="{F433E342-1F62-B975-86DF-99455E5A4AFA}"/>
            </ac:picMkLst>
          </pc:picChg>
          <pc:picChg chg="del mod">
            <ac:chgData name="Anne Dorte Spang-Thomsen" userId="ccdee058-c02e-43d1-89dc-2e19170d0de7" providerId="ADAL" clId="{FBF15E62-0A49-49DC-9C19-08CE348049A7}" dt="2023-07-24T09:49:12.536" v="192" actId="478"/>
            <ac:picMkLst>
              <pc:docMk/>
              <pc:sldMasterMk cId="3815649992" sldId="2147483703"/>
              <pc:sldLayoutMk cId="108485187" sldId="2147483853"/>
              <ac:picMk id="4" creationId="{6ADED15B-1A87-440B-972F-88C3C1AD59F9}"/>
            </ac:picMkLst>
          </pc:picChg>
        </pc:sldLayoutChg>
        <pc:sldLayoutChg chg="addSp delSp modSp mod ord">
          <pc:chgData name="Anne Dorte Spang-Thomsen" userId="ccdee058-c02e-43d1-89dc-2e19170d0de7" providerId="ADAL" clId="{FBF15E62-0A49-49DC-9C19-08CE348049A7}" dt="2023-07-24T09:46:27.986" v="172"/>
          <pc:sldLayoutMkLst>
            <pc:docMk/>
            <pc:sldMasterMk cId="3815649992" sldId="2147483703"/>
            <pc:sldLayoutMk cId="3528325158" sldId="2147483854"/>
          </pc:sldLayoutMkLst>
          <pc:picChg chg="add mod">
            <ac:chgData name="Anne Dorte Spang-Thomsen" userId="ccdee058-c02e-43d1-89dc-2e19170d0de7" providerId="ADAL" clId="{FBF15E62-0A49-49DC-9C19-08CE348049A7}" dt="2023-07-24T09:46:27.986" v="172"/>
            <ac:picMkLst>
              <pc:docMk/>
              <pc:sldMasterMk cId="3815649992" sldId="2147483703"/>
              <pc:sldLayoutMk cId="3528325158" sldId="2147483854"/>
              <ac:picMk id="2" creationId="{3265C3ED-E7E1-3A96-8326-3DD896ED5222}"/>
            </ac:picMkLst>
          </pc:picChg>
          <pc:picChg chg="del">
            <ac:chgData name="Anne Dorte Spang-Thomsen" userId="ccdee058-c02e-43d1-89dc-2e19170d0de7" providerId="ADAL" clId="{FBF15E62-0A49-49DC-9C19-08CE348049A7}" dt="2023-07-24T09:46:27.732" v="171" actId="478"/>
            <ac:picMkLst>
              <pc:docMk/>
              <pc:sldMasterMk cId="3815649992" sldId="2147483703"/>
              <pc:sldLayoutMk cId="3528325158" sldId="2147483854"/>
              <ac:picMk id="3" creationId="{B87E9BF7-1C38-4DD2-A83E-0BA319FD832F}"/>
            </ac:picMkLst>
          </pc:picChg>
        </pc:sldLayoutChg>
        <pc:sldLayoutChg chg="addSp delSp modSp mod ord">
          <pc:chgData name="Anne Dorte Spang-Thomsen" userId="ccdee058-c02e-43d1-89dc-2e19170d0de7" providerId="ADAL" clId="{FBF15E62-0A49-49DC-9C19-08CE348049A7}" dt="2023-07-24T09:48:38.890" v="188" actId="20578"/>
          <pc:sldLayoutMkLst>
            <pc:docMk/>
            <pc:sldMasterMk cId="3815649992" sldId="2147483703"/>
            <pc:sldLayoutMk cId="2760645889" sldId="2147483855"/>
          </pc:sldLayoutMkLst>
          <pc:picChg chg="add mod">
            <ac:chgData name="Anne Dorte Spang-Thomsen" userId="ccdee058-c02e-43d1-89dc-2e19170d0de7" providerId="ADAL" clId="{FBF15E62-0A49-49DC-9C19-08CE348049A7}" dt="2023-07-24T09:45:30.718" v="164"/>
            <ac:picMkLst>
              <pc:docMk/>
              <pc:sldMasterMk cId="3815649992" sldId="2147483703"/>
              <pc:sldLayoutMk cId="2760645889" sldId="2147483855"/>
              <ac:picMk id="2" creationId="{E319C7DA-0B04-2AEF-69F0-2724430FEADE}"/>
            </ac:picMkLst>
          </pc:picChg>
          <pc:picChg chg="del">
            <ac:chgData name="Anne Dorte Spang-Thomsen" userId="ccdee058-c02e-43d1-89dc-2e19170d0de7" providerId="ADAL" clId="{FBF15E62-0A49-49DC-9C19-08CE348049A7}" dt="2023-07-24T09:45:20.049" v="163" actId="478"/>
            <ac:picMkLst>
              <pc:docMk/>
              <pc:sldMasterMk cId="3815649992" sldId="2147483703"/>
              <pc:sldLayoutMk cId="2760645889" sldId="2147483855"/>
              <ac:picMk id="4" creationId="{53042776-E01B-4397-BD7B-B7FC900093D0}"/>
            </ac:picMkLst>
          </pc:picChg>
        </pc:sldLayoutChg>
        <pc:sldLayoutChg chg="addSp delSp modSp mod">
          <pc:chgData name="Anne Dorte Spang-Thomsen" userId="ccdee058-c02e-43d1-89dc-2e19170d0de7" providerId="ADAL" clId="{FBF15E62-0A49-49DC-9C19-08CE348049A7}" dt="2023-07-24T09:46:52.456" v="178"/>
          <pc:sldLayoutMkLst>
            <pc:docMk/>
            <pc:sldMasterMk cId="3815649992" sldId="2147483703"/>
            <pc:sldLayoutMk cId="3840137805" sldId="2147483856"/>
          </pc:sldLayoutMkLst>
          <pc:picChg chg="add del mod">
            <ac:chgData name="Anne Dorte Spang-Thomsen" userId="ccdee058-c02e-43d1-89dc-2e19170d0de7" providerId="ADAL" clId="{FBF15E62-0A49-49DC-9C19-08CE348049A7}" dt="2023-07-24T09:46:43.352" v="175"/>
            <ac:picMkLst>
              <pc:docMk/>
              <pc:sldMasterMk cId="3815649992" sldId="2147483703"/>
              <pc:sldLayoutMk cId="3840137805" sldId="2147483856"/>
              <ac:picMk id="2" creationId="{90645B05-FAA9-71AE-BA99-D1C90CED64D9}"/>
            </ac:picMkLst>
          </pc:picChg>
          <pc:picChg chg="add mod">
            <ac:chgData name="Anne Dorte Spang-Thomsen" userId="ccdee058-c02e-43d1-89dc-2e19170d0de7" providerId="ADAL" clId="{FBF15E62-0A49-49DC-9C19-08CE348049A7}" dt="2023-07-24T09:46:52.456" v="178"/>
            <ac:picMkLst>
              <pc:docMk/>
              <pc:sldMasterMk cId="3815649992" sldId="2147483703"/>
              <pc:sldLayoutMk cId="3840137805" sldId="2147483856"/>
              <ac:picMk id="3" creationId="{0DA189BA-9B99-2C2F-BF95-81096A9FFAF3}"/>
            </ac:picMkLst>
          </pc:picChg>
          <pc:picChg chg="del mod">
            <ac:chgData name="Anne Dorte Spang-Thomsen" userId="ccdee058-c02e-43d1-89dc-2e19170d0de7" providerId="ADAL" clId="{FBF15E62-0A49-49DC-9C19-08CE348049A7}" dt="2023-07-24T09:46:52.051" v="177" actId="478"/>
            <ac:picMkLst>
              <pc:docMk/>
              <pc:sldMasterMk cId="3815649992" sldId="2147483703"/>
              <pc:sldLayoutMk cId="3840137805" sldId="2147483856"/>
              <ac:picMk id="7" creationId="{D3978B00-BE95-4BDF-A3FB-0AC1D80A8412}"/>
            </ac:picMkLst>
          </pc:picChg>
        </pc:sldLayoutChg>
        <pc:sldLayoutChg chg="addSp delSp modSp mod">
          <pc:chgData name="Anne Dorte Spang-Thomsen" userId="ccdee058-c02e-43d1-89dc-2e19170d0de7" providerId="ADAL" clId="{FBF15E62-0A49-49DC-9C19-08CE348049A7}" dt="2023-07-24T09:54:01.258" v="225"/>
          <pc:sldLayoutMkLst>
            <pc:docMk/>
            <pc:sldMasterMk cId="3815649992" sldId="2147483703"/>
            <pc:sldLayoutMk cId="4161299460" sldId="2147483874"/>
          </pc:sldLayoutMkLst>
          <pc:picChg chg="add mod">
            <ac:chgData name="Anne Dorte Spang-Thomsen" userId="ccdee058-c02e-43d1-89dc-2e19170d0de7" providerId="ADAL" clId="{FBF15E62-0A49-49DC-9C19-08CE348049A7}" dt="2023-07-24T09:54:01.258" v="225"/>
            <ac:picMkLst>
              <pc:docMk/>
              <pc:sldMasterMk cId="3815649992" sldId="2147483703"/>
              <pc:sldLayoutMk cId="4161299460" sldId="2147483874"/>
              <ac:picMk id="2" creationId="{DF31FA76-5DB3-38F5-9893-9BA3FCE10246}"/>
            </ac:picMkLst>
          </pc:picChg>
          <pc:picChg chg="del">
            <ac:chgData name="Anne Dorte Spang-Thomsen" userId="ccdee058-c02e-43d1-89dc-2e19170d0de7" providerId="ADAL" clId="{FBF15E62-0A49-49DC-9C19-08CE348049A7}" dt="2023-07-24T09:53:59.793" v="224" actId="478"/>
            <ac:picMkLst>
              <pc:docMk/>
              <pc:sldMasterMk cId="3815649992" sldId="2147483703"/>
              <pc:sldLayoutMk cId="4161299460" sldId="2147483874"/>
              <ac:picMk id="3" creationId="{AFCC5E42-BE16-4807-9A6F-7A240021FB64}"/>
            </ac:picMkLst>
          </pc:picChg>
        </pc:sldLayoutChg>
        <pc:sldLayoutChg chg="addSp delSp modSp mod">
          <pc:chgData name="Anne Dorte Spang-Thomsen" userId="ccdee058-c02e-43d1-89dc-2e19170d0de7" providerId="ADAL" clId="{FBF15E62-0A49-49DC-9C19-08CE348049A7}" dt="2023-07-24T09:55:09.537" v="232"/>
          <pc:sldLayoutMkLst>
            <pc:docMk/>
            <pc:sldMasterMk cId="3815649992" sldId="2147483703"/>
            <pc:sldLayoutMk cId="2132835585" sldId="2147483875"/>
          </pc:sldLayoutMkLst>
          <pc:picChg chg="add mod">
            <ac:chgData name="Anne Dorte Spang-Thomsen" userId="ccdee058-c02e-43d1-89dc-2e19170d0de7" providerId="ADAL" clId="{FBF15E62-0A49-49DC-9C19-08CE348049A7}" dt="2023-07-24T09:55:09.537" v="232"/>
            <ac:picMkLst>
              <pc:docMk/>
              <pc:sldMasterMk cId="3815649992" sldId="2147483703"/>
              <pc:sldLayoutMk cId="2132835585" sldId="2147483875"/>
              <ac:picMk id="2" creationId="{55C9FF83-450C-5A60-14D4-7728061AFE1F}"/>
            </ac:picMkLst>
          </pc:picChg>
          <pc:picChg chg="del">
            <ac:chgData name="Anne Dorte Spang-Thomsen" userId="ccdee058-c02e-43d1-89dc-2e19170d0de7" providerId="ADAL" clId="{FBF15E62-0A49-49DC-9C19-08CE348049A7}" dt="2023-07-24T09:55:08.715" v="231" actId="478"/>
            <ac:picMkLst>
              <pc:docMk/>
              <pc:sldMasterMk cId="3815649992" sldId="2147483703"/>
              <pc:sldLayoutMk cId="2132835585" sldId="2147483875"/>
              <ac:picMk id="6" creationId="{0D4AF692-E04D-42FC-BD9B-DC8E49EACA6E}"/>
            </ac:picMkLst>
          </pc:picChg>
        </pc:sldLayoutChg>
        <pc:sldLayoutChg chg="del">
          <pc:chgData name="Anne Dorte Spang-Thomsen" userId="ccdee058-c02e-43d1-89dc-2e19170d0de7" providerId="ADAL" clId="{FBF15E62-0A49-49DC-9C19-08CE348049A7}" dt="2023-07-24T09:50:55.131" v="197" actId="2696"/>
          <pc:sldLayoutMkLst>
            <pc:docMk/>
            <pc:sldMasterMk cId="3815649992" sldId="2147483703"/>
            <pc:sldLayoutMk cId="2587717891" sldId="2147483876"/>
          </pc:sldLayoutMkLst>
        </pc:sldLayoutChg>
        <pc:sldLayoutChg chg="addSp delSp modSp mod ord">
          <pc:chgData name="Anne Dorte Spang-Thomsen" userId="ccdee058-c02e-43d1-89dc-2e19170d0de7" providerId="ADAL" clId="{FBF15E62-0A49-49DC-9C19-08CE348049A7}" dt="2023-07-24T09:59:35.425" v="250" actId="20578"/>
          <pc:sldLayoutMkLst>
            <pc:docMk/>
            <pc:sldMasterMk cId="3815649992" sldId="2147483703"/>
            <pc:sldLayoutMk cId="110094400" sldId="2147483877"/>
          </pc:sldLayoutMkLst>
          <pc:picChg chg="add mod">
            <ac:chgData name="Anne Dorte Spang-Thomsen" userId="ccdee058-c02e-43d1-89dc-2e19170d0de7" providerId="ADAL" clId="{FBF15E62-0A49-49DC-9C19-08CE348049A7}" dt="2023-07-24T09:54:49.875" v="229"/>
            <ac:picMkLst>
              <pc:docMk/>
              <pc:sldMasterMk cId="3815649992" sldId="2147483703"/>
              <pc:sldLayoutMk cId="110094400" sldId="2147483877"/>
              <ac:picMk id="2" creationId="{12EB4008-BE30-0346-AAA1-57DC709D0D87}"/>
            </ac:picMkLst>
          </pc:picChg>
          <pc:picChg chg="del">
            <ac:chgData name="Anne Dorte Spang-Thomsen" userId="ccdee058-c02e-43d1-89dc-2e19170d0de7" providerId="ADAL" clId="{FBF15E62-0A49-49DC-9C19-08CE348049A7}" dt="2023-07-24T09:54:49.510" v="228" actId="478"/>
            <ac:picMkLst>
              <pc:docMk/>
              <pc:sldMasterMk cId="3815649992" sldId="2147483703"/>
              <pc:sldLayoutMk cId="110094400" sldId="2147483877"/>
              <ac:picMk id="4" creationId="{CB9C58D9-1597-44FD-A44F-FB7100039FE3}"/>
            </ac:picMkLst>
          </pc:picChg>
        </pc:sldLayoutChg>
        <pc:sldLayoutChg chg="addSp delSp modSp mod ord">
          <pc:chgData name="Anne Dorte Spang-Thomsen" userId="ccdee058-c02e-43d1-89dc-2e19170d0de7" providerId="ADAL" clId="{FBF15E62-0A49-49DC-9C19-08CE348049A7}" dt="2023-07-24T09:48:32.010" v="186"/>
          <pc:sldLayoutMkLst>
            <pc:docMk/>
            <pc:sldMasterMk cId="3815649992" sldId="2147483703"/>
            <pc:sldLayoutMk cId="4118932084" sldId="2147483878"/>
          </pc:sldLayoutMkLst>
          <pc:picChg chg="add mod">
            <ac:chgData name="Anne Dorte Spang-Thomsen" userId="ccdee058-c02e-43d1-89dc-2e19170d0de7" providerId="ADAL" clId="{FBF15E62-0A49-49DC-9C19-08CE348049A7}" dt="2023-07-24T09:48:32.010" v="186"/>
            <ac:picMkLst>
              <pc:docMk/>
              <pc:sldMasterMk cId="3815649992" sldId="2147483703"/>
              <pc:sldLayoutMk cId="4118932084" sldId="2147483878"/>
              <ac:picMk id="2" creationId="{D8377DC8-1E73-F2F8-3581-2DCDAF62F526}"/>
            </ac:picMkLst>
          </pc:picChg>
          <pc:picChg chg="del">
            <ac:chgData name="Anne Dorte Spang-Thomsen" userId="ccdee058-c02e-43d1-89dc-2e19170d0de7" providerId="ADAL" clId="{FBF15E62-0A49-49DC-9C19-08CE348049A7}" dt="2023-07-24T09:48:31.632" v="185" actId="478"/>
            <ac:picMkLst>
              <pc:docMk/>
              <pc:sldMasterMk cId="3815649992" sldId="2147483703"/>
              <pc:sldLayoutMk cId="4118932084" sldId="2147483878"/>
              <ac:picMk id="4" creationId="{15C4664A-FED6-4130-9FAF-D08E061ADCEE}"/>
            </ac:picMkLst>
          </pc:picChg>
        </pc:sldLayoutChg>
        <pc:sldLayoutChg chg="addSp delSp modSp mod">
          <pc:chgData name="Anne Dorte Spang-Thomsen" userId="ccdee058-c02e-43d1-89dc-2e19170d0de7" providerId="ADAL" clId="{FBF15E62-0A49-49DC-9C19-08CE348049A7}" dt="2023-07-24T09:50:53.279" v="196"/>
          <pc:sldLayoutMkLst>
            <pc:docMk/>
            <pc:sldMasterMk cId="3815649992" sldId="2147483703"/>
            <pc:sldLayoutMk cId="2487189375" sldId="2147483879"/>
          </pc:sldLayoutMkLst>
          <pc:picChg chg="add mod">
            <ac:chgData name="Anne Dorte Spang-Thomsen" userId="ccdee058-c02e-43d1-89dc-2e19170d0de7" providerId="ADAL" clId="{FBF15E62-0A49-49DC-9C19-08CE348049A7}" dt="2023-07-24T09:50:53.279" v="196"/>
            <ac:picMkLst>
              <pc:docMk/>
              <pc:sldMasterMk cId="3815649992" sldId="2147483703"/>
              <pc:sldLayoutMk cId="2487189375" sldId="2147483879"/>
              <ac:picMk id="2" creationId="{D59F0F1A-3D1C-88E4-567E-EBA2A01778BD}"/>
            </ac:picMkLst>
          </pc:picChg>
          <pc:picChg chg="del">
            <ac:chgData name="Anne Dorte Spang-Thomsen" userId="ccdee058-c02e-43d1-89dc-2e19170d0de7" providerId="ADAL" clId="{FBF15E62-0A49-49DC-9C19-08CE348049A7}" dt="2023-07-24T09:50:52.974" v="195" actId="478"/>
            <ac:picMkLst>
              <pc:docMk/>
              <pc:sldMasterMk cId="3815649992" sldId="2147483703"/>
              <pc:sldLayoutMk cId="2487189375" sldId="2147483879"/>
              <ac:picMk id="4" creationId="{250E404D-EC2C-4FA7-8DBC-15481B10D164}"/>
            </ac:picMkLst>
          </pc:picChg>
        </pc:sldLayoutChg>
        <pc:sldLayoutChg chg="del ord">
          <pc:chgData name="Anne Dorte Spang-Thomsen" userId="ccdee058-c02e-43d1-89dc-2e19170d0de7" providerId="ADAL" clId="{FBF15E62-0A49-49DC-9C19-08CE348049A7}" dt="2023-07-24T09:46:30.285" v="173" actId="2696"/>
          <pc:sldLayoutMkLst>
            <pc:docMk/>
            <pc:sldMasterMk cId="3815649992" sldId="2147483703"/>
            <pc:sldLayoutMk cId="2140551645" sldId="2147483882"/>
          </pc:sldLayoutMkLst>
        </pc:sldLayoutChg>
        <pc:sldLayoutChg chg="addSp delSp modSp mod">
          <pc:chgData name="Anne Dorte Spang-Thomsen" userId="ccdee058-c02e-43d1-89dc-2e19170d0de7" providerId="ADAL" clId="{FBF15E62-0A49-49DC-9C19-08CE348049A7}" dt="2023-07-24T09:52:43.858" v="213"/>
          <pc:sldLayoutMkLst>
            <pc:docMk/>
            <pc:sldMasterMk cId="3815649992" sldId="2147483703"/>
            <pc:sldLayoutMk cId="2598934801" sldId="2147483890"/>
          </pc:sldLayoutMkLst>
          <pc:picChg chg="add mod">
            <ac:chgData name="Anne Dorte Spang-Thomsen" userId="ccdee058-c02e-43d1-89dc-2e19170d0de7" providerId="ADAL" clId="{FBF15E62-0A49-49DC-9C19-08CE348049A7}" dt="2023-07-24T09:52:43.858" v="213"/>
            <ac:picMkLst>
              <pc:docMk/>
              <pc:sldMasterMk cId="3815649992" sldId="2147483703"/>
              <pc:sldLayoutMk cId="2598934801" sldId="2147483890"/>
              <ac:picMk id="2" creationId="{7791DA3D-C489-46BD-DFC1-C65C19DF0CEB}"/>
            </ac:picMkLst>
          </pc:picChg>
          <pc:picChg chg="del mod">
            <ac:chgData name="Anne Dorte Spang-Thomsen" userId="ccdee058-c02e-43d1-89dc-2e19170d0de7" providerId="ADAL" clId="{FBF15E62-0A49-49DC-9C19-08CE348049A7}" dt="2023-07-24T09:52:43.555" v="212" actId="478"/>
            <ac:picMkLst>
              <pc:docMk/>
              <pc:sldMasterMk cId="3815649992" sldId="2147483703"/>
              <pc:sldLayoutMk cId="2598934801" sldId="2147483890"/>
              <ac:picMk id="3" creationId="{45311BEB-D61A-4B17-832C-7CFD5252D539}"/>
            </ac:picMkLst>
          </pc:picChg>
        </pc:sldLayoutChg>
        <pc:sldLayoutChg chg="addSp delSp modSp">
          <pc:chgData name="Anne Dorte Spang-Thomsen" userId="ccdee058-c02e-43d1-89dc-2e19170d0de7" providerId="ADAL" clId="{FBF15E62-0A49-49DC-9C19-08CE348049A7}" dt="2023-07-24T09:47:24.029" v="183"/>
          <pc:sldLayoutMkLst>
            <pc:docMk/>
            <pc:sldMasterMk cId="3815649992" sldId="2147483703"/>
            <pc:sldLayoutMk cId="3383076891" sldId="2147483899"/>
          </pc:sldLayoutMkLst>
          <pc:picChg chg="add del mod">
            <ac:chgData name="Anne Dorte Spang-Thomsen" userId="ccdee058-c02e-43d1-89dc-2e19170d0de7" providerId="ADAL" clId="{FBF15E62-0A49-49DC-9C19-08CE348049A7}" dt="2023-07-24T09:47:20.863" v="181"/>
            <ac:picMkLst>
              <pc:docMk/>
              <pc:sldMasterMk cId="3815649992" sldId="2147483703"/>
              <pc:sldLayoutMk cId="3383076891" sldId="2147483899"/>
              <ac:picMk id="4" creationId="{81ABE0AA-4C43-8F24-438D-61EF2B3E9D92}"/>
            </ac:picMkLst>
          </pc:picChg>
          <pc:picChg chg="add del mod">
            <ac:chgData name="Anne Dorte Spang-Thomsen" userId="ccdee058-c02e-43d1-89dc-2e19170d0de7" providerId="ADAL" clId="{FBF15E62-0A49-49DC-9C19-08CE348049A7}" dt="2023-07-24T09:47:24.029" v="183"/>
            <ac:picMkLst>
              <pc:docMk/>
              <pc:sldMasterMk cId="3815649992" sldId="2147483703"/>
              <pc:sldLayoutMk cId="3383076891" sldId="2147483899"/>
              <ac:picMk id="5" creationId="{0C6A3D0E-3652-4057-1437-3D5015D76EAE}"/>
            </ac:picMkLst>
          </pc:picChg>
        </pc:sldLayoutChg>
        <pc:sldLayoutChg chg="del">
          <pc:chgData name="Anne Dorte Spang-Thomsen" userId="ccdee058-c02e-43d1-89dc-2e19170d0de7" providerId="ADAL" clId="{FBF15E62-0A49-49DC-9C19-08CE348049A7}" dt="2023-07-24T09:57:07.829" v="237" actId="2696"/>
          <pc:sldLayoutMkLst>
            <pc:docMk/>
            <pc:sldMasterMk cId="3815649992" sldId="2147483703"/>
            <pc:sldLayoutMk cId="4014303068" sldId="2147483900"/>
          </pc:sldLayoutMkLst>
        </pc:sldLayoutChg>
        <pc:sldLayoutChg chg="del">
          <pc:chgData name="Anne Dorte Spang-Thomsen" userId="ccdee058-c02e-43d1-89dc-2e19170d0de7" providerId="ADAL" clId="{FBF15E62-0A49-49DC-9C19-08CE348049A7}" dt="2023-07-24T09:53:16.229" v="217" actId="2696"/>
          <pc:sldLayoutMkLst>
            <pc:docMk/>
            <pc:sldMasterMk cId="3815649992" sldId="2147483703"/>
            <pc:sldLayoutMk cId="3936651306" sldId="2147483901"/>
          </pc:sldLayoutMkLst>
        </pc:sldLayoutChg>
        <pc:sldLayoutChg chg="del">
          <pc:chgData name="Anne Dorte Spang-Thomsen" userId="ccdee058-c02e-43d1-89dc-2e19170d0de7" providerId="ADAL" clId="{FBF15E62-0A49-49DC-9C19-08CE348049A7}" dt="2023-07-24T09:54:44.198" v="227" actId="2696"/>
          <pc:sldLayoutMkLst>
            <pc:docMk/>
            <pc:sldMasterMk cId="3815649992" sldId="2147483703"/>
            <pc:sldLayoutMk cId="802449390" sldId="2147483902"/>
          </pc:sldLayoutMkLst>
        </pc:sldLayoutChg>
        <pc:sldLayoutChg chg="del">
          <pc:chgData name="Anne Dorte Spang-Thomsen" userId="ccdee058-c02e-43d1-89dc-2e19170d0de7" providerId="ADAL" clId="{FBF15E62-0A49-49DC-9C19-08CE348049A7}" dt="2023-07-24T09:55:02.491" v="230" actId="2696"/>
          <pc:sldLayoutMkLst>
            <pc:docMk/>
            <pc:sldMasterMk cId="3815649992" sldId="2147483703"/>
            <pc:sldLayoutMk cId="1919842795" sldId="2147483904"/>
          </pc:sldLayoutMkLst>
        </pc:sldLayoutChg>
        <pc:sldLayoutChg chg="modSp mod">
          <pc:chgData name="Anne Dorte Spang-Thomsen" userId="ccdee058-c02e-43d1-89dc-2e19170d0de7" providerId="ADAL" clId="{FBF15E62-0A49-49DC-9C19-08CE348049A7}" dt="2023-07-24T09:12:05.440" v="16" actId="196"/>
          <pc:sldLayoutMkLst>
            <pc:docMk/>
            <pc:sldMasterMk cId="3815649992" sldId="2147483703"/>
            <pc:sldLayoutMk cId="1200105826" sldId="2147483905"/>
          </pc:sldLayoutMkLst>
          <pc:picChg chg="mod modCrop">
            <ac:chgData name="Anne Dorte Spang-Thomsen" userId="ccdee058-c02e-43d1-89dc-2e19170d0de7" providerId="ADAL" clId="{FBF15E62-0A49-49DC-9C19-08CE348049A7}" dt="2023-07-24T09:12:05.440" v="16" actId="196"/>
            <ac:picMkLst>
              <pc:docMk/>
              <pc:sldMasterMk cId="3815649992" sldId="2147483703"/>
              <pc:sldLayoutMk cId="1200105826" sldId="2147483905"/>
              <ac:picMk id="9" creationId="{87587830-ED13-4354-B813-535B59A5FB42}"/>
            </ac:picMkLst>
          </pc:picChg>
        </pc:sldLayoutChg>
        <pc:sldLayoutChg chg="modSp mod ord">
          <pc:chgData name="Anne Dorte Spang-Thomsen" userId="ccdee058-c02e-43d1-89dc-2e19170d0de7" providerId="ADAL" clId="{FBF15E62-0A49-49DC-9C19-08CE348049A7}" dt="2023-07-24T09:58:18.441" v="244" actId="20578"/>
          <pc:sldLayoutMkLst>
            <pc:docMk/>
            <pc:sldMasterMk cId="3815649992" sldId="2147483703"/>
            <pc:sldLayoutMk cId="3712332550" sldId="2147483906"/>
          </pc:sldLayoutMkLst>
          <pc:picChg chg="mod modCrop">
            <ac:chgData name="Anne Dorte Spang-Thomsen" userId="ccdee058-c02e-43d1-89dc-2e19170d0de7" providerId="ADAL" clId="{FBF15E62-0A49-49DC-9C19-08CE348049A7}" dt="2023-07-24T09:10:34.189" v="12" actId="196"/>
            <ac:picMkLst>
              <pc:docMk/>
              <pc:sldMasterMk cId="3815649992" sldId="2147483703"/>
              <pc:sldLayoutMk cId="3712332550" sldId="2147483906"/>
              <ac:picMk id="9" creationId="{87587830-ED13-4354-B813-535B59A5FB42}"/>
            </ac:picMkLst>
          </pc:picChg>
        </pc:sldLayoutChg>
        <pc:sldLayoutChg chg="modSp del mod">
          <pc:chgData name="Anne Dorte Spang-Thomsen" userId="ccdee058-c02e-43d1-89dc-2e19170d0de7" providerId="ADAL" clId="{FBF15E62-0A49-49DC-9C19-08CE348049A7}" dt="2023-07-24T09:53:31.173" v="220" actId="2696"/>
          <pc:sldLayoutMkLst>
            <pc:docMk/>
            <pc:sldMasterMk cId="3815649992" sldId="2147483703"/>
            <pc:sldLayoutMk cId="3443342422" sldId="2147483907"/>
          </pc:sldLayoutMkLst>
          <pc:picChg chg="mod modCrop">
            <ac:chgData name="Anne Dorte Spang-Thomsen" userId="ccdee058-c02e-43d1-89dc-2e19170d0de7" providerId="ADAL" clId="{FBF15E62-0A49-49DC-9C19-08CE348049A7}" dt="2023-07-24T09:09:09.742" v="6" actId="196"/>
            <ac:picMkLst>
              <pc:docMk/>
              <pc:sldMasterMk cId="3815649992" sldId="2147483703"/>
              <pc:sldLayoutMk cId="3443342422" sldId="2147483907"/>
              <ac:picMk id="9" creationId="{87587830-ED13-4354-B813-535B59A5FB42}"/>
            </ac:picMkLst>
          </pc:picChg>
        </pc:sldLayoutChg>
        <pc:sldLayoutChg chg="modSp del mod">
          <pc:chgData name="Anne Dorte Spang-Thomsen" userId="ccdee058-c02e-43d1-89dc-2e19170d0de7" providerId="ADAL" clId="{FBF15E62-0A49-49DC-9C19-08CE348049A7}" dt="2023-07-24T09:52:59.257" v="214" actId="2696"/>
          <pc:sldLayoutMkLst>
            <pc:docMk/>
            <pc:sldMasterMk cId="3815649992" sldId="2147483703"/>
            <pc:sldLayoutMk cId="1970921435" sldId="2147483908"/>
          </pc:sldLayoutMkLst>
          <pc:picChg chg="mod modCrop">
            <ac:chgData name="Anne Dorte Spang-Thomsen" userId="ccdee058-c02e-43d1-89dc-2e19170d0de7" providerId="ADAL" clId="{FBF15E62-0A49-49DC-9C19-08CE348049A7}" dt="2023-07-24T09:14:33.169" v="28" actId="18131"/>
            <ac:picMkLst>
              <pc:docMk/>
              <pc:sldMasterMk cId="3815649992" sldId="2147483703"/>
              <pc:sldLayoutMk cId="1970921435" sldId="2147483908"/>
              <ac:picMk id="9" creationId="{87587830-ED13-4354-B813-535B59A5FB42}"/>
            </ac:picMkLst>
          </pc:picChg>
        </pc:sldLayoutChg>
        <pc:sldLayoutChg chg="modSp del mod">
          <pc:chgData name="Anne Dorte Spang-Thomsen" userId="ccdee058-c02e-43d1-89dc-2e19170d0de7" providerId="ADAL" clId="{FBF15E62-0A49-49DC-9C19-08CE348049A7}" dt="2023-07-24T09:54:25.594" v="226" actId="2696"/>
          <pc:sldLayoutMkLst>
            <pc:docMk/>
            <pc:sldMasterMk cId="3815649992" sldId="2147483703"/>
            <pc:sldLayoutMk cId="2721303202" sldId="2147483909"/>
          </pc:sldLayoutMkLst>
          <pc:picChg chg="mod modCrop">
            <ac:chgData name="Anne Dorte Spang-Thomsen" userId="ccdee058-c02e-43d1-89dc-2e19170d0de7" providerId="ADAL" clId="{FBF15E62-0A49-49DC-9C19-08CE348049A7}" dt="2023-07-24T09:12:46.984" v="19" actId="196"/>
            <ac:picMkLst>
              <pc:docMk/>
              <pc:sldMasterMk cId="3815649992" sldId="2147483703"/>
              <pc:sldLayoutMk cId="2721303202" sldId="2147483909"/>
              <ac:picMk id="9" creationId="{87587830-ED13-4354-B813-535B59A5FB42}"/>
            </ac:picMkLst>
          </pc:picChg>
        </pc:sldLayoutChg>
        <pc:sldLayoutChg chg="addSp delSp modSp mod">
          <pc:chgData name="Anne Dorte Spang-Thomsen" userId="ccdee058-c02e-43d1-89dc-2e19170d0de7" providerId="ADAL" clId="{FBF15E62-0A49-49DC-9C19-08CE348049A7}" dt="2023-07-24T09:17:42.093" v="45" actId="18131"/>
          <pc:sldLayoutMkLst>
            <pc:docMk/>
            <pc:sldMasterMk cId="3815649992" sldId="2147483703"/>
            <pc:sldLayoutMk cId="217847105" sldId="2147483910"/>
          </pc:sldLayoutMkLst>
          <pc:picChg chg="add del mod">
            <ac:chgData name="Anne Dorte Spang-Thomsen" userId="ccdee058-c02e-43d1-89dc-2e19170d0de7" providerId="ADAL" clId="{FBF15E62-0A49-49DC-9C19-08CE348049A7}" dt="2023-07-24T09:17:02.747" v="41" actId="478"/>
            <ac:picMkLst>
              <pc:docMk/>
              <pc:sldMasterMk cId="3815649992" sldId="2147483703"/>
              <pc:sldLayoutMk cId="217847105" sldId="2147483910"/>
              <ac:picMk id="2" creationId="{3A7DC814-38F6-529A-4357-AB8EFCC7D895}"/>
            </ac:picMkLst>
          </pc:picChg>
          <pc:picChg chg="mod modCrop">
            <ac:chgData name="Anne Dorte Spang-Thomsen" userId="ccdee058-c02e-43d1-89dc-2e19170d0de7" providerId="ADAL" clId="{FBF15E62-0A49-49DC-9C19-08CE348049A7}" dt="2023-07-24T09:17:42.093" v="45" actId="18131"/>
            <ac:picMkLst>
              <pc:docMk/>
              <pc:sldMasterMk cId="3815649992" sldId="2147483703"/>
              <pc:sldLayoutMk cId="217847105" sldId="2147483910"/>
              <ac:picMk id="3" creationId="{6AA21527-CDD9-4CA0-A575-7D36E6CAE8DE}"/>
            </ac:picMkLst>
          </pc:picChg>
        </pc:sldLayoutChg>
        <pc:sldLayoutChg chg="addSp delSp modSp mod">
          <pc:chgData name="Anne Dorte Spang-Thomsen" userId="ccdee058-c02e-43d1-89dc-2e19170d0de7" providerId="ADAL" clId="{FBF15E62-0A49-49DC-9C19-08CE348049A7}" dt="2023-07-24T09:21:14.400" v="60" actId="1076"/>
          <pc:sldLayoutMkLst>
            <pc:docMk/>
            <pc:sldMasterMk cId="3815649992" sldId="2147483703"/>
            <pc:sldLayoutMk cId="2968989810" sldId="2147483911"/>
          </pc:sldLayoutMkLst>
          <pc:picChg chg="add del mod">
            <ac:chgData name="Anne Dorte Spang-Thomsen" userId="ccdee058-c02e-43d1-89dc-2e19170d0de7" providerId="ADAL" clId="{FBF15E62-0A49-49DC-9C19-08CE348049A7}" dt="2023-07-24T09:19:25.272" v="54" actId="478"/>
            <ac:picMkLst>
              <pc:docMk/>
              <pc:sldMasterMk cId="3815649992" sldId="2147483703"/>
              <pc:sldLayoutMk cId="2968989810" sldId="2147483911"/>
              <ac:picMk id="2" creationId="{CABFF114-6468-169A-9499-B761E0FD0A49}"/>
            </ac:picMkLst>
          </pc:picChg>
          <pc:picChg chg="mod modCrop">
            <ac:chgData name="Anne Dorte Spang-Thomsen" userId="ccdee058-c02e-43d1-89dc-2e19170d0de7" providerId="ADAL" clId="{FBF15E62-0A49-49DC-9C19-08CE348049A7}" dt="2023-07-24T09:21:14.400" v="60" actId="1076"/>
            <ac:picMkLst>
              <pc:docMk/>
              <pc:sldMasterMk cId="3815649992" sldId="2147483703"/>
              <pc:sldLayoutMk cId="2968989810" sldId="2147483911"/>
              <ac:picMk id="3" creationId="{6AA21527-CDD9-4CA0-A575-7D36E6CAE8DE}"/>
            </ac:picMkLst>
          </pc:picChg>
        </pc:sldLayoutChg>
        <pc:sldLayoutChg chg="addSp delSp modSp del mod">
          <pc:chgData name="Anne Dorte Spang-Thomsen" userId="ccdee058-c02e-43d1-89dc-2e19170d0de7" providerId="ADAL" clId="{FBF15E62-0A49-49DC-9C19-08CE348049A7}" dt="2023-07-24T09:55:37.616" v="233" actId="2696"/>
          <pc:sldLayoutMkLst>
            <pc:docMk/>
            <pc:sldMasterMk cId="3815649992" sldId="2147483703"/>
            <pc:sldLayoutMk cId="2384234129" sldId="2147483912"/>
          </pc:sldLayoutMkLst>
          <pc:picChg chg="add del mod">
            <ac:chgData name="Anne Dorte Spang-Thomsen" userId="ccdee058-c02e-43d1-89dc-2e19170d0de7" providerId="ADAL" clId="{FBF15E62-0A49-49DC-9C19-08CE348049A7}" dt="2023-07-24T09:21:43.299" v="67" actId="478"/>
            <ac:picMkLst>
              <pc:docMk/>
              <pc:sldMasterMk cId="3815649992" sldId="2147483703"/>
              <pc:sldLayoutMk cId="2384234129" sldId="2147483912"/>
              <ac:picMk id="2" creationId="{2E36AD3E-5BE3-792C-9979-458B74EEB775}"/>
            </ac:picMkLst>
          </pc:picChg>
          <pc:picChg chg="mod modCrop">
            <ac:chgData name="Anne Dorte Spang-Thomsen" userId="ccdee058-c02e-43d1-89dc-2e19170d0de7" providerId="ADAL" clId="{FBF15E62-0A49-49DC-9C19-08CE348049A7}" dt="2023-07-24T09:21:59.560" v="69" actId="1076"/>
            <ac:picMkLst>
              <pc:docMk/>
              <pc:sldMasterMk cId="3815649992" sldId="2147483703"/>
              <pc:sldLayoutMk cId="2384234129" sldId="2147483912"/>
              <ac:picMk id="3" creationId="{6AA21527-CDD9-4CA0-A575-7D36E6CAE8DE}"/>
            </ac:picMkLst>
          </pc:picChg>
        </pc:sldLayoutChg>
        <pc:sldLayoutChg chg="addSp delSp modSp del mod">
          <pc:chgData name="Anne Dorte Spang-Thomsen" userId="ccdee058-c02e-43d1-89dc-2e19170d0de7" providerId="ADAL" clId="{FBF15E62-0A49-49DC-9C19-08CE348049A7}" dt="2023-07-24T09:52:32.449" v="209" actId="2696"/>
          <pc:sldLayoutMkLst>
            <pc:docMk/>
            <pc:sldMasterMk cId="3815649992" sldId="2147483703"/>
            <pc:sldLayoutMk cId="746367532" sldId="2147483913"/>
          </pc:sldLayoutMkLst>
          <pc:picChg chg="add del mod">
            <ac:chgData name="Anne Dorte Spang-Thomsen" userId="ccdee058-c02e-43d1-89dc-2e19170d0de7" providerId="ADAL" clId="{FBF15E62-0A49-49DC-9C19-08CE348049A7}" dt="2023-07-24T09:23:36.073" v="76" actId="478"/>
            <ac:picMkLst>
              <pc:docMk/>
              <pc:sldMasterMk cId="3815649992" sldId="2147483703"/>
              <pc:sldLayoutMk cId="746367532" sldId="2147483913"/>
              <ac:picMk id="2" creationId="{574338CF-8716-23CC-B898-6EBCF60F08EE}"/>
            </ac:picMkLst>
          </pc:picChg>
          <pc:picChg chg="mod modCrop">
            <ac:chgData name="Anne Dorte Spang-Thomsen" userId="ccdee058-c02e-43d1-89dc-2e19170d0de7" providerId="ADAL" clId="{FBF15E62-0A49-49DC-9C19-08CE348049A7}" dt="2023-07-24T09:23:49.543" v="78" actId="196"/>
            <ac:picMkLst>
              <pc:docMk/>
              <pc:sldMasterMk cId="3815649992" sldId="2147483703"/>
              <pc:sldLayoutMk cId="746367532" sldId="2147483913"/>
              <ac:picMk id="3" creationId="{45311BEB-D61A-4B17-832C-7CFD5252D539}"/>
            </ac:picMkLst>
          </pc:picChg>
        </pc:sldLayoutChg>
        <pc:sldLayoutChg chg="addSp delSp modSp del mod">
          <pc:chgData name="Anne Dorte Spang-Thomsen" userId="ccdee058-c02e-43d1-89dc-2e19170d0de7" providerId="ADAL" clId="{FBF15E62-0A49-49DC-9C19-08CE348049A7}" dt="2023-07-24T09:52:38.657" v="210" actId="2696"/>
          <pc:sldLayoutMkLst>
            <pc:docMk/>
            <pc:sldMasterMk cId="3815649992" sldId="2147483703"/>
            <pc:sldLayoutMk cId="654366200" sldId="2147483914"/>
          </pc:sldLayoutMkLst>
          <pc:picChg chg="add del mod">
            <ac:chgData name="Anne Dorte Spang-Thomsen" userId="ccdee058-c02e-43d1-89dc-2e19170d0de7" providerId="ADAL" clId="{FBF15E62-0A49-49DC-9C19-08CE348049A7}" dt="2023-07-24T09:24:31.630" v="81"/>
            <ac:picMkLst>
              <pc:docMk/>
              <pc:sldMasterMk cId="3815649992" sldId="2147483703"/>
              <pc:sldLayoutMk cId="654366200" sldId="2147483914"/>
              <ac:picMk id="2" creationId="{5C8F17D4-5380-6F82-C38E-F6AB45611CA0}"/>
            </ac:picMkLst>
          </pc:picChg>
          <pc:picChg chg="mod modCrop">
            <ac:chgData name="Anne Dorte Spang-Thomsen" userId="ccdee058-c02e-43d1-89dc-2e19170d0de7" providerId="ADAL" clId="{FBF15E62-0A49-49DC-9C19-08CE348049A7}" dt="2023-07-24T09:25:18.726" v="92" actId="1076"/>
            <ac:picMkLst>
              <pc:docMk/>
              <pc:sldMasterMk cId="3815649992" sldId="2147483703"/>
              <pc:sldLayoutMk cId="654366200" sldId="2147483914"/>
              <ac:picMk id="3" creationId="{45311BEB-D61A-4B17-832C-7CFD5252D539}"/>
            </ac:picMkLst>
          </pc:picChg>
          <pc:picChg chg="add del mod ord">
            <ac:chgData name="Anne Dorte Spang-Thomsen" userId="ccdee058-c02e-43d1-89dc-2e19170d0de7" providerId="ADAL" clId="{FBF15E62-0A49-49DC-9C19-08CE348049A7}" dt="2023-07-24T09:25:15.681" v="91" actId="478"/>
            <ac:picMkLst>
              <pc:docMk/>
              <pc:sldMasterMk cId="3815649992" sldId="2147483703"/>
              <pc:sldLayoutMk cId="654366200" sldId="2147483914"/>
              <ac:picMk id="4" creationId="{C0A0CDB8-E99B-A5DD-E730-C38AD272DC67}"/>
            </ac:picMkLst>
          </pc:picChg>
        </pc:sldLayoutChg>
        <pc:sldLayoutChg chg="modSp mod">
          <pc:chgData name="Anne Dorte Spang-Thomsen" userId="ccdee058-c02e-43d1-89dc-2e19170d0de7" providerId="ADAL" clId="{FBF15E62-0A49-49DC-9C19-08CE348049A7}" dt="2023-07-24T09:27:35.770" v="101" actId="18131"/>
          <pc:sldLayoutMkLst>
            <pc:docMk/>
            <pc:sldMasterMk cId="3815649992" sldId="2147483703"/>
            <pc:sldLayoutMk cId="1838493039" sldId="2147483915"/>
          </pc:sldLayoutMkLst>
          <pc:picChg chg="mod modCrop">
            <ac:chgData name="Anne Dorte Spang-Thomsen" userId="ccdee058-c02e-43d1-89dc-2e19170d0de7" providerId="ADAL" clId="{FBF15E62-0A49-49DC-9C19-08CE348049A7}" dt="2023-07-24T09:27:35.770" v="101" actId="18131"/>
            <ac:picMkLst>
              <pc:docMk/>
              <pc:sldMasterMk cId="3815649992" sldId="2147483703"/>
              <pc:sldLayoutMk cId="1838493039" sldId="2147483915"/>
              <ac:picMk id="3" creationId="{45311BEB-D61A-4B17-832C-7CFD5252D539}"/>
            </ac:picMkLst>
          </pc:picChg>
        </pc:sldLayoutChg>
        <pc:sldLayoutChg chg="modSp del mod ord">
          <pc:chgData name="Anne Dorte Spang-Thomsen" userId="ccdee058-c02e-43d1-89dc-2e19170d0de7" providerId="ADAL" clId="{FBF15E62-0A49-49DC-9C19-08CE348049A7}" dt="2023-07-24T09:44:21.444" v="162" actId="2696"/>
          <pc:sldLayoutMkLst>
            <pc:docMk/>
            <pc:sldMasterMk cId="3815649992" sldId="2147483703"/>
            <pc:sldLayoutMk cId="1760858359" sldId="2147483916"/>
          </pc:sldLayoutMkLst>
          <pc:picChg chg="mod modCrop">
            <ac:chgData name="Anne Dorte Spang-Thomsen" userId="ccdee058-c02e-43d1-89dc-2e19170d0de7" providerId="ADAL" clId="{FBF15E62-0A49-49DC-9C19-08CE348049A7}" dt="2023-07-24T09:31:47.250" v="110" actId="18131"/>
            <ac:picMkLst>
              <pc:docMk/>
              <pc:sldMasterMk cId="3815649992" sldId="2147483703"/>
              <pc:sldLayoutMk cId="1760858359" sldId="2147483916"/>
              <ac:picMk id="9" creationId="{44D00EAD-CDE9-4073-85DA-DA96FC164B9C}"/>
            </ac:picMkLst>
          </pc:picChg>
        </pc:sldLayoutChg>
        <pc:sldLayoutChg chg="modSp del">
          <pc:chgData name="Anne Dorte Spang-Thomsen" userId="ccdee058-c02e-43d1-89dc-2e19170d0de7" providerId="ADAL" clId="{FBF15E62-0A49-49DC-9C19-08CE348049A7}" dt="2023-07-24T09:29:09.049" v="103" actId="2696"/>
          <pc:sldLayoutMkLst>
            <pc:docMk/>
            <pc:sldMasterMk cId="3815649992" sldId="2147483703"/>
            <pc:sldLayoutMk cId="3271772986" sldId="2147483916"/>
          </pc:sldLayoutMkLst>
          <pc:picChg chg="mod">
            <ac:chgData name="Anne Dorte Spang-Thomsen" userId="ccdee058-c02e-43d1-89dc-2e19170d0de7" providerId="ADAL" clId="{FBF15E62-0A49-49DC-9C19-08CE348049A7}" dt="2023-07-24T09:28:13.123" v="102" actId="14826"/>
            <ac:picMkLst>
              <pc:docMk/>
              <pc:sldMasterMk cId="3815649992" sldId="2147483703"/>
              <pc:sldLayoutMk cId="3271772986" sldId="2147483916"/>
              <ac:picMk id="3" creationId="{45311BEB-D61A-4B17-832C-7CFD5252D539}"/>
            </ac:picMkLst>
          </pc:picChg>
        </pc:sldLayoutChg>
        <pc:sldLayoutChg chg="modSp del mod ord">
          <pc:chgData name="Anne Dorte Spang-Thomsen" userId="ccdee058-c02e-43d1-89dc-2e19170d0de7" providerId="ADAL" clId="{FBF15E62-0A49-49DC-9C19-08CE348049A7}" dt="2023-07-24T09:49:15.885" v="194" actId="2696"/>
          <pc:sldLayoutMkLst>
            <pc:docMk/>
            <pc:sldMasterMk cId="3815649992" sldId="2147483703"/>
            <pc:sldLayoutMk cId="818535919" sldId="2147483917"/>
          </pc:sldLayoutMkLst>
          <pc:picChg chg="mod modCrop">
            <ac:chgData name="Anne Dorte Spang-Thomsen" userId="ccdee058-c02e-43d1-89dc-2e19170d0de7" providerId="ADAL" clId="{FBF15E62-0A49-49DC-9C19-08CE348049A7}" dt="2023-07-24T09:32:57.936" v="118" actId="18131"/>
            <ac:picMkLst>
              <pc:docMk/>
              <pc:sldMasterMk cId="3815649992" sldId="2147483703"/>
              <pc:sldLayoutMk cId="818535919" sldId="2147483917"/>
              <ac:picMk id="9" creationId="{44D00EAD-CDE9-4073-85DA-DA96FC164B9C}"/>
            </ac:picMkLst>
          </pc:picChg>
        </pc:sldLayoutChg>
        <pc:sldLayoutChg chg="del">
          <pc:chgData name="Anne Dorte Spang-Thomsen" userId="ccdee058-c02e-43d1-89dc-2e19170d0de7" providerId="ADAL" clId="{FBF15E62-0A49-49DC-9C19-08CE348049A7}" dt="2023-07-24T09:29:11.340" v="104" actId="2696"/>
          <pc:sldLayoutMkLst>
            <pc:docMk/>
            <pc:sldMasterMk cId="3815649992" sldId="2147483703"/>
            <pc:sldLayoutMk cId="943789148" sldId="2147483917"/>
          </pc:sldLayoutMkLst>
        </pc:sldLayoutChg>
        <pc:sldLayoutChg chg="modSp mod">
          <pc:chgData name="Anne Dorte Spang-Thomsen" userId="ccdee058-c02e-43d1-89dc-2e19170d0de7" providerId="ADAL" clId="{FBF15E62-0A49-49DC-9C19-08CE348049A7}" dt="2023-07-24T09:34:12.837" v="125" actId="18131"/>
          <pc:sldLayoutMkLst>
            <pc:docMk/>
            <pc:sldMasterMk cId="3815649992" sldId="2147483703"/>
            <pc:sldLayoutMk cId="1137130981" sldId="2147483918"/>
          </pc:sldLayoutMkLst>
          <pc:picChg chg="mod modCrop">
            <ac:chgData name="Anne Dorte Spang-Thomsen" userId="ccdee058-c02e-43d1-89dc-2e19170d0de7" providerId="ADAL" clId="{FBF15E62-0A49-49DC-9C19-08CE348049A7}" dt="2023-07-24T09:34:12.837" v="125" actId="18131"/>
            <ac:picMkLst>
              <pc:docMk/>
              <pc:sldMasterMk cId="3815649992" sldId="2147483703"/>
              <pc:sldLayoutMk cId="1137130981" sldId="2147483918"/>
              <ac:picMk id="9" creationId="{44D00EAD-CDE9-4073-85DA-DA96FC164B9C}"/>
            </ac:picMkLst>
          </pc:picChg>
        </pc:sldLayoutChg>
        <pc:sldLayoutChg chg="modSp mod">
          <pc:chgData name="Anne Dorte Spang-Thomsen" userId="ccdee058-c02e-43d1-89dc-2e19170d0de7" providerId="ADAL" clId="{FBF15E62-0A49-49DC-9C19-08CE348049A7}" dt="2023-07-24T09:36:48.735" v="131" actId="18131"/>
          <pc:sldLayoutMkLst>
            <pc:docMk/>
            <pc:sldMasterMk cId="3815649992" sldId="2147483703"/>
            <pc:sldLayoutMk cId="3790299069" sldId="2147483919"/>
          </pc:sldLayoutMkLst>
          <pc:picChg chg="mod modCrop">
            <ac:chgData name="Anne Dorte Spang-Thomsen" userId="ccdee058-c02e-43d1-89dc-2e19170d0de7" providerId="ADAL" clId="{FBF15E62-0A49-49DC-9C19-08CE348049A7}" dt="2023-07-24T09:36:48.735" v="131" actId="18131"/>
            <ac:picMkLst>
              <pc:docMk/>
              <pc:sldMasterMk cId="3815649992" sldId="2147483703"/>
              <pc:sldLayoutMk cId="3790299069" sldId="2147483919"/>
              <ac:picMk id="9" creationId="{44D00EAD-CDE9-4073-85DA-DA96FC164B9C}"/>
            </ac:picMkLst>
          </pc:picChg>
        </pc:sldLayoutChg>
        <pc:sldLayoutChg chg="modSp del mod">
          <pc:chgData name="Anne Dorte Spang-Thomsen" userId="ccdee058-c02e-43d1-89dc-2e19170d0de7" providerId="ADAL" clId="{FBF15E62-0A49-49DC-9C19-08CE348049A7}" dt="2023-07-24T09:46:54.272" v="179" actId="2696"/>
          <pc:sldLayoutMkLst>
            <pc:docMk/>
            <pc:sldMasterMk cId="3815649992" sldId="2147483703"/>
            <pc:sldLayoutMk cId="923965109" sldId="2147483920"/>
          </pc:sldLayoutMkLst>
          <pc:picChg chg="mod modCrop">
            <ac:chgData name="Anne Dorte Spang-Thomsen" userId="ccdee058-c02e-43d1-89dc-2e19170d0de7" providerId="ADAL" clId="{FBF15E62-0A49-49DC-9C19-08CE348049A7}" dt="2023-07-24T09:38:27.204" v="138" actId="18131"/>
            <ac:picMkLst>
              <pc:docMk/>
              <pc:sldMasterMk cId="3815649992" sldId="2147483703"/>
              <pc:sldLayoutMk cId="923965109" sldId="2147483920"/>
              <ac:picMk id="9" creationId="{44D00EAD-CDE9-4073-85DA-DA96FC164B9C}"/>
            </ac:picMkLst>
          </pc:picChg>
        </pc:sldLayoutChg>
        <pc:sldLayoutChg chg="modSp mod ord">
          <pc:chgData name="Anne Dorte Spang-Thomsen" userId="ccdee058-c02e-43d1-89dc-2e19170d0de7" providerId="ADAL" clId="{FBF15E62-0A49-49DC-9C19-08CE348049A7}" dt="2023-07-24T09:45:52.865" v="168" actId="20578"/>
          <pc:sldLayoutMkLst>
            <pc:docMk/>
            <pc:sldMasterMk cId="3815649992" sldId="2147483703"/>
            <pc:sldLayoutMk cId="3474036180" sldId="2147483921"/>
          </pc:sldLayoutMkLst>
          <pc:picChg chg="mod modCrop">
            <ac:chgData name="Anne Dorte Spang-Thomsen" userId="ccdee058-c02e-43d1-89dc-2e19170d0de7" providerId="ADAL" clId="{FBF15E62-0A49-49DC-9C19-08CE348049A7}" dt="2023-07-24T09:39:56.580" v="144" actId="18131"/>
            <ac:picMkLst>
              <pc:docMk/>
              <pc:sldMasterMk cId="3815649992" sldId="2147483703"/>
              <pc:sldLayoutMk cId="3474036180" sldId="2147483921"/>
              <ac:picMk id="9" creationId="{44D00EAD-CDE9-4073-85DA-DA96FC164B9C}"/>
            </ac:picMkLst>
          </pc:picChg>
        </pc:sldLayoutChg>
        <pc:sldLayoutChg chg="modSp del mod ord">
          <pc:chgData name="Anne Dorte Spang-Thomsen" userId="ccdee058-c02e-43d1-89dc-2e19170d0de7" providerId="ADAL" clId="{FBF15E62-0A49-49DC-9C19-08CE348049A7}" dt="2023-07-24T09:48:34.208" v="187" actId="2696"/>
          <pc:sldLayoutMkLst>
            <pc:docMk/>
            <pc:sldMasterMk cId="3815649992" sldId="2147483703"/>
            <pc:sldLayoutMk cId="1005960383" sldId="2147483922"/>
          </pc:sldLayoutMkLst>
          <pc:picChg chg="mod modCrop">
            <ac:chgData name="Anne Dorte Spang-Thomsen" userId="ccdee058-c02e-43d1-89dc-2e19170d0de7" providerId="ADAL" clId="{FBF15E62-0A49-49DC-9C19-08CE348049A7}" dt="2023-07-24T09:40:42.101" v="151" actId="18131"/>
            <ac:picMkLst>
              <pc:docMk/>
              <pc:sldMasterMk cId="3815649992" sldId="2147483703"/>
              <pc:sldLayoutMk cId="1005960383" sldId="2147483922"/>
              <ac:picMk id="9" creationId="{44D00EAD-CDE9-4073-85DA-DA96FC164B9C}"/>
            </ac:picMkLst>
          </pc:picChg>
        </pc:sldLayoutChg>
        <pc:sldLayoutChg chg="modSp del mod">
          <pc:chgData name="Anne Dorte Spang-Thomsen" userId="ccdee058-c02e-43d1-89dc-2e19170d0de7" providerId="ADAL" clId="{FBF15E62-0A49-49DC-9C19-08CE348049A7}" dt="2023-07-24T09:45:35.417" v="165" actId="2696"/>
          <pc:sldLayoutMkLst>
            <pc:docMk/>
            <pc:sldMasterMk cId="3815649992" sldId="2147483703"/>
            <pc:sldLayoutMk cId="1021825780" sldId="2147483923"/>
          </pc:sldLayoutMkLst>
          <pc:picChg chg="mod modCrop">
            <ac:chgData name="Anne Dorte Spang-Thomsen" userId="ccdee058-c02e-43d1-89dc-2e19170d0de7" providerId="ADAL" clId="{FBF15E62-0A49-49DC-9C19-08CE348049A7}" dt="2023-07-24T09:41:33.590" v="156" actId="18131"/>
            <ac:picMkLst>
              <pc:docMk/>
              <pc:sldMasterMk cId="3815649992" sldId="2147483703"/>
              <pc:sldLayoutMk cId="1021825780" sldId="2147483923"/>
              <ac:picMk id="9" creationId="{44D00EAD-CDE9-4073-85DA-DA96FC164B9C}"/>
            </ac:picMkLst>
          </pc:picChg>
        </pc:sldLayoutChg>
        <pc:sldLayoutChg chg="del">
          <pc:chgData name="Anne Dorte Spang-Thomsen" userId="ccdee058-c02e-43d1-89dc-2e19170d0de7" providerId="ADAL" clId="{FBF15E62-0A49-49DC-9C19-08CE348049A7}" dt="2023-07-24T09:59:07.172" v="245" actId="2696"/>
          <pc:sldLayoutMkLst>
            <pc:docMk/>
            <pc:sldMasterMk cId="3815649992" sldId="2147483703"/>
            <pc:sldLayoutMk cId="1631621867" sldId="2147483934"/>
          </pc:sldLayoutMkLst>
        </pc:sldLayoutChg>
        <pc:sldLayoutChg chg="del">
          <pc:chgData name="Anne Dorte Spang-Thomsen" userId="ccdee058-c02e-43d1-89dc-2e19170d0de7" providerId="ADAL" clId="{FBF15E62-0A49-49DC-9C19-08CE348049A7}" dt="2023-07-24T09:56:20.756" v="236" actId="2696"/>
          <pc:sldLayoutMkLst>
            <pc:docMk/>
            <pc:sldMasterMk cId="3815649992" sldId="2147483703"/>
            <pc:sldLayoutMk cId="4025802004" sldId="2147483936"/>
          </pc:sldLayoutMkLst>
        </pc:sldLayoutChg>
        <pc:sldLayoutChg chg="del">
          <pc:chgData name="Anne Dorte Spang-Thomsen" userId="ccdee058-c02e-43d1-89dc-2e19170d0de7" providerId="ADAL" clId="{FBF15E62-0A49-49DC-9C19-08CE348049A7}" dt="2023-07-24T09:59:47.188" v="251" actId="2696"/>
          <pc:sldLayoutMkLst>
            <pc:docMk/>
            <pc:sldMasterMk cId="3815649992" sldId="2147483703"/>
            <pc:sldLayoutMk cId="1755618924" sldId="2147483937"/>
          </pc:sldLayoutMkLst>
        </pc:sldLayoutChg>
        <pc:sldLayoutChg chg="del">
          <pc:chgData name="Anne Dorte Spang-Thomsen" userId="ccdee058-c02e-43d1-89dc-2e19170d0de7" providerId="ADAL" clId="{FBF15E62-0A49-49DC-9C19-08CE348049A7}" dt="2023-07-24T09:57:57.957" v="243" actId="2696"/>
          <pc:sldLayoutMkLst>
            <pc:docMk/>
            <pc:sldMasterMk cId="3815649992" sldId="2147483703"/>
            <pc:sldLayoutMk cId="3447945835" sldId="2147483938"/>
          </pc:sldLayoutMkLst>
        </pc:sldLayoutChg>
        <pc:sldLayoutChg chg="del">
          <pc:chgData name="Anne Dorte Spang-Thomsen" userId="ccdee058-c02e-43d1-89dc-2e19170d0de7" providerId="ADAL" clId="{FBF15E62-0A49-49DC-9C19-08CE348049A7}" dt="2023-07-24T09:57:26.458" v="240" actId="2696"/>
          <pc:sldLayoutMkLst>
            <pc:docMk/>
            <pc:sldMasterMk cId="3815649992" sldId="2147483703"/>
            <pc:sldLayoutMk cId="1722148112" sldId="2147483939"/>
          </pc:sldLayoutMkLst>
        </pc:sldLayoutChg>
      </pc:sldMasterChg>
      <pc:sldMasterChg chg="addSldLayout delSldLayout">
        <pc:chgData name="Anne Dorte Spang-Thomsen" userId="ccdee058-c02e-43d1-89dc-2e19170d0de7" providerId="ADAL" clId="{FBF15E62-0A49-49DC-9C19-08CE348049A7}" dt="2023-07-26T08:38:47.692" v="1020" actId="47"/>
        <pc:sldMasterMkLst>
          <pc:docMk/>
          <pc:sldMasterMk cId="2583097306" sldId="2147483858"/>
        </pc:sldMasterMkLst>
        <pc:sldLayoutChg chg="add del">
          <pc:chgData name="Anne Dorte Spang-Thomsen" userId="ccdee058-c02e-43d1-89dc-2e19170d0de7" providerId="ADAL" clId="{FBF15E62-0A49-49DC-9C19-08CE348049A7}" dt="2023-07-26T08:38:47.692" v="1020" actId="47"/>
          <pc:sldLayoutMkLst>
            <pc:docMk/>
            <pc:sldMasterMk cId="2583097306" sldId="2147483858"/>
            <pc:sldLayoutMk cId="4090814156" sldId="2147483936"/>
          </pc:sldLayoutMkLst>
        </pc:sldLayoutChg>
      </pc:sldMasterChg>
      <pc:sldMasterChg chg="new del mod addSldLayout delSldLayout">
        <pc:chgData name="Anne Dorte Spang-Thomsen" userId="ccdee058-c02e-43d1-89dc-2e19170d0de7" providerId="ADAL" clId="{FBF15E62-0A49-49DC-9C19-08CE348049A7}" dt="2023-07-24T09:42:51.293" v="158" actId="6938"/>
        <pc:sldMasterMkLst>
          <pc:docMk/>
          <pc:sldMasterMk cId="1332598886" sldId="2147483924"/>
        </pc:sldMasterMkLst>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3108240609" sldId="2147483925"/>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3562123411" sldId="2147483926"/>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2452903506" sldId="2147483927"/>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341880352" sldId="2147483928"/>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1197159537" sldId="2147483929"/>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291548325" sldId="2147483930"/>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3806932261" sldId="2147483931"/>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688341682" sldId="2147483932"/>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553015453" sldId="2147483933"/>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2329645685" sldId="2147483934"/>
          </pc:sldLayoutMkLst>
        </pc:sldLayoutChg>
        <pc:sldLayoutChg chg="new del replId">
          <pc:chgData name="Anne Dorte Spang-Thomsen" userId="ccdee058-c02e-43d1-89dc-2e19170d0de7" providerId="ADAL" clId="{FBF15E62-0A49-49DC-9C19-08CE348049A7}" dt="2023-07-24T09:42:51.293" v="158" actId="6938"/>
          <pc:sldLayoutMkLst>
            <pc:docMk/>
            <pc:sldMasterMk cId="1332598886" sldId="2147483924"/>
            <pc:sldLayoutMk cId="4262547342" sldId="2147483935"/>
          </pc:sldLayoutMkLst>
        </pc:sldLayoutChg>
      </pc:sldMasterChg>
    </pc:docChg>
  </pc:docChgLst>
  <pc:docChgLst>
    <pc:chgData name="Asger Gotholdt Jacobsen" userId="5a12879e-eba1-44be-b8fa-4cc0fdfd33da" providerId="ADAL" clId="{456A75CE-B281-424E-8422-61B888CD5BD0}"/>
    <pc:docChg chg="modSld">
      <pc:chgData name="Asger Gotholdt Jacobsen" userId="5a12879e-eba1-44be-b8fa-4cc0fdfd33da" providerId="ADAL" clId="{456A75CE-B281-424E-8422-61B888CD5BD0}" dt="2023-08-01T10:17:17.953" v="3" actId="20577"/>
      <pc:docMkLst>
        <pc:docMk/>
      </pc:docMkLst>
      <pc:sldChg chg="modNotesTx">
        <pc:chgData name="Asger Gotholdt Jacobsen" userId="5a12879e-eba1-44be-b8fa-4cc0fdfd33da" providerId="ADAL" clId="{456A75CE-B281-424E-8422-61B888CD5BD0}" dt="2023-08-01T10:17:17.953" v="3" actId="20577"/>
        <pc:sldMkLst>
          <pc:docMk/>
          <pc:sldMk cId="3252007664" sldId="318"/>
        </pc:sldMkLst>
      </pc:sldChg>
    </pc:docChg>
  </pc:docChgLst>
  <pc:docChgLst>
    <pc:chgData name="Anne Dorte Spang-Thomsen" userId="ccdee058-c02e-43d1-89dc-2e19170d0de7" providerId="ADAL" clId="{CFA4B547-A17F-419A-BF5B-4F3EC077197E}"/>
    <pc:docChg chg="custSel modSld">
      <pc:chgData name="Anne Dorte Spang-Thomsen" userId="ccdee058-c02e-43d1-89dc-2e19170d0de7" providerId="ADAL" clId="{CFA4B547-A17F-419A-BF5B-4F3EC077197E}" dt="2021-07-01T11:06:12.741" v="54" actId="404"/>
      <pc:docMkLst>
        <pc:docMk/>
      </pc:docMkLst>
      <pc:sldChg chg="modSp mod">
        <pc:chgData name="Anne Dorte Spang-Thomsen" userId="ccdee058-c02e-43d1-89dc-2e19170d0de7" providerId="ADAL" clId="{CFA4B547-A17F-419A-BF5B-4F3EC077197E}" dt="2021-07-01T11:06:12.741" v="54" actId="404"/>
        <pc:sldMkLst>
          <pc:docMk/>
          <pc:sldMk cId="3059538632" sldId="296"/>
        </pc:sldMkLst>
        <pc:spChg chg="mod">
          <ac:chgData name="Anne Dorte Spang-Thomsen" userId="ccdee058-c02e-43d1-89dc-2e19170d0de7" providerId="ADAL" clId="{CFA4B547-A17F-419A-BF5B-4F3EC077197E}" dt="2021-07-01T11:04:59.880" v="27" actId="20577"/>
          <ac:spMkLst>
            <pc:docMk/>
            <pc:sldMk cId="3059538632" sldId="296"/>
            <ac:spMk id="2" creationId="{A9449B58-10E6-41E9-9C41-E04954F2224D}"/>
          </ac:spMkLst>
        </pc:spChg>
        <pc:spChg chg="mod">
          <ac:chgData name="Anne Dorte Spang-Thomsen" userId="ccdee058-c02e-43d1-89dc-2e19170d0de7" providerId="ADAL" clId="{CFA4B547-A17F-419A-BF5B-4F3EC077197E}" dt="2021-07-01T11:06:12.741" v="54" actId="404"/>
          <ac:spMkLst>
            <pc:docMk/>
            <pc:sldMk cId="3059538632" sldId="296"/>
            <ac:spMk id="3" creationId="{3391D86B-8DE4-47F3-B65C-94A7B0A5BA24}"/>
          </ac:spMkLst>
        </pc:spChg>
      </pc:sldChg>
    </pc:docChg>
  </pc:docChgLst>
  <pc:docChgLst>
    <pc:chgData name="Anne Dorte Spang-Thomsen" userId="ccdee058-c02e-43d1-89dc-2e19170d0de7" providerId="ADAL" clId="{98B26946-1877-49EB-90DE-64E0D68A4B80}"/>
    <pc:docChg chg="undo custSel addSld modSld sldOrd modMainMaster">
      <pc:chgData name="Anne Dorte Spang-Thomsen" userId="ccdee058-c02e-43d1-89dc-2e19170d0de7" providerId="ADAL" clId="{98B26946-1877-49EB-90DE-64E0D68A4B80}" dt="2021-10-28T11:06:36.069" v="109" actId="700"/>
      <pc:docMkLst>
        <pc:docMk/>
      </pc:docMkLst>
      <pc:sldChg chg="addSp delSp modSp add mod modClrScheme chgLayout">
        <pc:chgData name="Anne Dorte Spang-Thomsen" userId="ccdee058-c02e-43d1-89dc-2e19170d0de7" providerId="ADAL" clId="{98B26946-1877-49EB-90DE-64E0D68A4B80}" dt="2021-10-28T10:57:29.582" v="97" actId="700"/>
        <pc:sldMkLst>
          <pc:docMk/>
          <pc:sldMk cId="2606317430" sldId="316"/>
        </pc:sldMkLst>
        <pc:spChg chg="add mod ord">
          <ac:chgData name="Anne Dorte Spang-Thomsen" userId="ccdee058-c02e-43d1-89dc-2e19170d0de7" providerId="ADAL" clId="{98B26946-1877-49EB-90DE-64E0D68A4B80}" dt="2021-10-28T10:57:29.582" v="97" actId="700"/>
          <ac:spMkLst>
            <pc:docMk/>
            <pc:sldMk cId="2606317430" sldId="316"/>
            <ac:spMk id="2" creationId="{168A938B-D696-4D16-B1CF-52E53F48454D}"/>
          </ac:spMkLst>
        </pc:spChg>
        <pc:spChg chg="del mod ord">
          <ac:chgData name="Anne Dorte Spang-Thomsen" userId="ccdee058-c02e-43d1-89dc-2e19170d0de7" providerId="ADAL" clId="{98B26946-1877-49EB-90DE-64E0D68A4B80}" dt="2021-10-28T10:57:29.582" v="97" actId="700"/>
          <ac:spMkLst>
            <pc:docMk/>
            <pc:sldMk cId="2606317430" sldId="316"/>
            <ac:spMk id="3" creationId="{40A7BDE9-B991-4AF6-8DF6-4E62A8D98443}"/>
          </ac:spMkLst>
        </pc:spChg>
      </pc:sldChg>
      <pc:sldChg chg="addSp delSp modSp new mod ord modClrScheme chgLayout">
        <pc:chgData name="Anne Dorte Spang-Thomsen" userId="ccdee058-c02e-43d1-89dc-2e19170d0de7" providerId="ADAL" clId="{98B26946-1877-49EB-90DE-64E0D68A4B80}" dt="2021-10-28T10:57:44.173" v="100"/>
        <pc:sldMkLst>
          <pc:docMk/>
          <pc:sldMk cId="3939603337" sldId="317"/>
        </pc:sldMkLst>
        <pc:spChg chg="add mod ord">
          <ac:chgData name="Anne Dorte Spang-Thomsen" userId="ccdee058-c02e-43d1-89dc-2e19170d0de7" providerId="ADAL" clId="{98B26946-1877-49EB-90DE-64E0D68A4B80}" dt="2021-10-28T10:57:40.903" v="98" actId="700"/>
          <ac:spMkLst>
            <pc:docMk/>
            <pc:sldMk cId="3939603337" sldId="317"/>
            <ac:spMk id="2" creationId="{3FA58690-E7EF-4ABE-A069-DAA2F6F219FA}"/>
          </ac:spMkLst>
        </pc:spChg>
        <pc:spChg chg="del">
          <ac:chgData name="Anne Dorte Spang-Thomsen" userId="ccdee058-c02e-43d1-89dc-2e19170d0de7" providerId="ADAL" clId="{98B26946-1877-49EB-90DE-64E0D68A4B80}" dt="2021-10-26T16:00:56.771" v="77" actId="6264"/>
          <ac:spMkLst>
            <pc:docMk/>
            <pc:sldMk cId="3939603337" sldId="317"/>
            <ac:spMk id="2" creationId="{5E256013-036E-404B-999E-DCD26A8F6EE3}"/>
          </ac:spMkLst>
        </pc:spChg>
        <pc:spChg chg="add del mod ord">
          <ac:chgData name="Anne Dorte Spang-Thomsen" userId="ccdee058-c02e-43d1-89dc-2e19170d0de7" providerId="ADAL" clId="{98B26946-1877-49EB-90DE-64E0D68A4B80}" dt="2021-10-28T10:57:40.903" v="98" actId="700"/>
          <ac:spMkLst>
            <pc:docMk/>
            <pc:sldMk cId="3939603337" sldId="317"/>
            <ac:spMk id="3" creationId="{57D1A912-9853-4348-909A-2198D04E44EF}"/>
          </ac:spMkLst>
        </pc:spChg>
      </pc:sldChg>
      <pc:sldChg chg="addSp delSp modSp new mod modClrScheme chgLayout">
        <pc:chgData name="Anne Dorte Spang-Thomsen" userId="ccdee058-c02e-43d1-89dc-2e19170d0de7" providerId="ADAL" clId="{98B26946-1877-49EB-90DE-64E0D68A4B80}" dt="2021-10-28T10:56:41.707" v="96" actId="700"/>
        <pc:sldMkLst>
          <pc:docMk/>
          <pc:sldMk cId="3252007664" sldId="318"/>
        </pc:sldMkLst>
        <pc:spChg chg="del mod ord">
          <ac:chgData name="Anne Dorte Spang-Thomsen" userId="ccdee058-c02e-43d1-89dc-2e19170d0de7" providerId="ADAL" clId="{98B26946-1877-49EB-90DE-64E0D68A4B80}" dt="2021-10-28T10:56:41.707" v="96" actId="700"/>
          <ac:spMkLst>
            <pc:docMk/>
            <pc:sldMk cId="3252007664" sldId="318"/>
            <ac:spMk id="2" creationId="{66A9E171-A10B-4F3F-BD24-974602D42910}"/>
          </ac:spMkLst>
        </pc:spChg>
        <pc:spChg chg="add mod ord">
          <ac:chgData name="Anne Dorte Spang-Thomsen" userId="ccdee058-c02e-43d1-89dc-2e19170d0de7" providerId="ADAL" clId="{98B26946-1877-49EB-90DE-64E0D68A4B80}" dt="2021-10-28T10:56:41.707" v="96" actId="700"/>
          <ac:spMkLst>
            <pc:docMk/>
            <pc:sldMk cId="3252007664" sldId="318"/>
            <ac:spMk id="3" creationId="{9E02F70A-1A1D-4363-BE76-56F5454F200B}"/>
          </ac:spMkLst>
        </pc:spChg>
      </pc:sldChg>
      <pc:sldChg chg="add">
        <pc:chgData name="Anne Dorte Spang-Thomsen" userId="ccdee058-c02e-43d1-89dc-2e19170d0de7" providerId="ADAL" clId="{98B26946-1877-49EB-90DE-64E0D68A4B80}" dt="2021-10-28T11:06:03.658" v="101"/>
        <pc:sldMkLst>
          <pc:docMk/>
          <pc:sldMk cId="4029172654" sldId="319"/>
        </pc:sldMkLst>
      </pc:sldChg>
      <pc:sldChg chg="addSp delSp modSp add mod modClrScheme chgLayout">
        <pc:chgData name="Anne Dorte Spang-Thomsen" userId="ccdee058-c02e-43d1-89dc-2e19170d0de7" providerId="ADAL" clId="{98B26946-1877-49EB-90DE-64E0D68A4B80}" dt="2021-10-28T11:06:11.781" v="104" actId="700"/>
        <pc:sldMkLst>
          <pc:docMk/>
          <pc:sldMk cId="2255513817" sldId="320"/>
        </pc:sldMkLst>
        <pc:spChg chg="add mod ord">
          <ac:chgData name="Anne Dorte Spang-Thomsen" userId="ccdee058-c02e-43d1-89dc-2e19170d0de7" providerId="ADAL" clId="{98B26946-1877-49EB-90DE-64E0D68A4B80}" dt="2021-10-28T11:06:11.781" v="104" actId="700"/>
          <ac:spMkLst>
            <pc:docMk/>
            <pc:sldMk cId="2255513817" sldId="320"/>
            <ac:spMk id="2" creationId="{CE4662B4-12EE-46E6-84BD-F893357AD4AB}"/>
          </ac:spMkLst>
        </pc:spChg>
        <pc:spChg chg="del mod ord">
          <ac:chgData name="Anne Dorte Spang-Thomsen" userId="ccdee058-c02e-43d1-89dc-2e19170d0de7" providerId="ADAL" clId="{98B26946-1877-49EB-90DE-64E0D68A4B80}" dt="2021-10-28T11:06:11.781" v="104" actId="700"/>
          <ac:spMkLst>
            <pc:docMk/>
            <pc:sldMk cId="2255513817" sldId="320"/>
            <ac:spMk id="3" creationId="{4E9E3D4C-9865-44C6-8593-FAE45B09A2AD}"/>
          </ac:spMkLst>
        </pc:spChg>
        <pc:spChg chg="add mod ord">
          <ac:chgData name="Anne Dorte Spang-Thomsen" userId="ccdee058-c02e-43d1-89dc-2e19170d0de7" providerId="ADAL" clId="{98B26946-1877-49EB-90DE-64E0D68A4B80}" dt="2021-10-28T11:06:11.781" v="104" actId="700"/>
          <ac:spMkLst>
            <pc:docMk/>
            <pc:sldMk cId="2255513817" sldId="320"/>
            <ac:spMk id="4" creationId="{101BC588-BEAD-4C3B-B331-467799587A19}"/>
          </ac:spMkLst>
        </pc:spChg>
      </pc:sldChg>
      <pc:sldChg chg="addSp delSp modSp add mod modClrScheme chgLayout">
        <pc:chgData name="Anne Dorte Spang-Thomsen" userId="ccdee058-c02e-43d1-89dc-2e19170d0de7" providerId="ADAL" clId="{98B26946-1877-49EB-90DE-64E0D68A4B80}" dt="2021-10-28T11:06:15.990" v="105" actId="700"/>
        <pc:sldMkLst>
          <pc:docMk/>
          <pc:sldMk cId="949189535" sldId="321"/>
        </pc:sldMkLst>
        <pc:spChg chg="add mod ord">
          <ac:chgData name="Anne Dorte Spang-Thomsen" userId="ccdee058-c02e-43d1-89dc-2e19170d0de7" providerId="ADAL" clId="{98B26946-1877-49EB-90DE-64E0D68A4B80}" dt="2021-10-28T11:06:15.990" v="105" actId="700"/>
          <ac:spMkLst>
            <pc:docMk/>
            <pc:sldMk cId="949189535" sldId="321"/>
            <ac:spMk id="2" creationId="{DF9A463F-BA0A-4EF3-8A67-891A94D9FC0F}"/>
          </ac:spMkLst>
        </pc:spChg>
        <pc:spChg chg="del mod ord">
          <ac:chgData name="Anne Dorte Spang-Thomsen" userId="ccdee058-c02e-43d1-89dc-2e19170d0de7" providerId="ADAL" clId="{98B26946-1877-49EB-90DE-64E0D68A4B80}" dt="2021-10-28T11:06:15.990" v="105" actId="700"/>
          <ac:spMkLst>
            <pc:docMk/>
            <pc:sldMk cId="949189535" sldId="321"/>
            <ac:spMk id="3" creationId="{4E9E3D4C-9865-44C6-8593-FAE45B09A2AD}"/>
          </ac:spMkLst>
        </pc:spChg>
        <pc:spChg chg="add mod ord">
          <ac:chgData name="Anne Dorte Spang-Thomsen" userId="ccdee058-c02e-43d1-89dc-2e19170d0de7" providerId="ADAL" clId="{98B26946-1877-49EB-90DE-64E0D68A4B80}" dt="2021-10-28T11:06:15.990" v="105" actId="700"/>
          <ac:spMkLst>
            <pc:docMk/>
            <pc:sldMk cId="949189535" sldId="321"/>
            <ac:spMk id="4" creationId="{1EEE263A-0BB4-405F-A157-29B8D4A90309}"/>
          </ac:spMkLst>
        </pc:spChg>
      </pc:sldChg>
      <pc:sldChg chg="addSp delSp modSp add mod modClrScheme chgLayout">
        <pc:chgData name="Anne Dorte Spang-Thomsen" userId="ccdee058-c02e-43d1-89dc-2e19170d0de7" providerId="ADAL" clId="{98B26946-1877-49EB-90DE-64E0D68A4B80}" dt="2021-10-28T11:06:26.411" v="108" actId="700"/>
        <pc:sldMkLst>
          <pc:docMk/>
          <pc:sldMk cId="607030042" sldId="322"/>
        </pc:sldMkLst>
        <pc:spChg chg="add mod ord">
          <ac:chgData name="Anne Dorte Spang-Thomsen" userId="ccdee058-c02e-43d1-89dc-2e19170d0de7" providerId="ADAL" clId="{98B26946-1877-49EB-90DE-64E0D68A4B80}" dt="2021-10-28T11:06:26.411" v="108" actId="700"/>
          <ac:spMkLst>
            <pc:docMk/>
            <pc:sldMk cId="607030042" sldId="322"/>
            <ac:spMk id="2" creationId="{1DEB6171-4E6F-4CCA-981F-41435A03681E}"/>
          </ac:spMkLst>
        </pc:spChg>
        <pc:spChg chg="add mod ord">
          <ac:chgData name="Anne Dorte Spang-Thomsen" userId="ccdee058-c02e-43d1-89dc-2e19170d0de7" providerId="ADAL" clId="{98B26946-1877-49EB-90DE-64E0D68A4B80}" dt="2021-10-28T11:06:26.411" v="108" actId="700"/>
          <ac:spMkLst>
            <pc:docMk/>
            <pc:sldMk cId="607030042" sldId="322"/>
            <ac:spMk id="3" creationId="{A3A9792F-789B-495B-BDB4-CA1F613FAF0F}"/>
          </ac:spMkLst>
        </pc:spChg>
        <pc:spChg chg="del mod ord">
          <ac:chgData name="Anne Dorte Spang-Thomsen" userId="ccdee058-c02e-43d1-89dc-2e19170d0de7" providerId="ADAL" clId="{98B26946-1877-49EB-90DE-64E0D68A4B80}" dt="2021-10-28T11:06:26.411" v="108" actId="700"/>
          <ac:spMkLst>
            <pc:docMk/>
            <pc:sldMk cId="607030042" sldId="322"/>
            <ac:spMk id="4" creationId="{D53F73A4-D6C5-4004-81CB-6A1B7B6313E3}"/>
          </ac:spMkLst>
        </pc:spChg>
        <pc:spChg chg="del mod ord">
          <ac:chgData name="Anne Dorte Spang-Thomsen" userId="ccdee058-c02e-43d1-89dc-2e19170d0de7" providerId="ADAL" clId="{98B26946-1877-49EB-90DE-64E0D68A4B80}" dt="2021-10-28T11:06:26.411" v="108" actId="700"/>
          <ac:spMkLst>
            <pc:docMk/>
            <pc:sldMk cId="607030042" sldId="322"/>
            <ac:spMk id="5" creationId="{AA5E5AFA-465E-4F87-91B4-E40F04098121}"/>
          </ac:spMkLst>
        </pc:spChg>
      </pc:sldChg>
      <pc:sldChg chg="addSp delSp modSp add mod modClrScheme chgLayout">
        <pc:chgData name="Anne Dorte Spang-Thomsen" userId="ccdee058-c02e-43d1-89dc-2e19170d0de7" providerId="ADAL" clId="{98B26946-1877-49EB-90DE-64E0D68A4B80}" dt="2021-10-28T11:06:36.069" v="109" actId="700"/>
        <pc:sldMkLst>
          <pc:docMk/>
          <pc:sldMk cId="3985303276" sldId="323"/>
        </pc:sldMkLst>
        <pc:spChg chg="add mod ord">
          <ac:chgData name="Anne Dorte Spang-Thomsen" userId="ccdee058-c02e-43d1-89dc-2e19170d0de7" providerId="ADAL" clId="{98B26946-1877-49EB-90DE-64E0D68A4B80}" dt="2021-10-28T11:06:36.069" v="109" actId="700"/>
          <ac:spMkLst>
            <pc:docMk/>
            <pc:sldMk cId="3985303276" sldId="323"/>
            <ac:spMk id="2" creationId="{73909F46-F309-4467-BA4B-5710B04D74E5}"/>
          </ac:spMkLst>
        </pc:spChg>
        <pc:spChg chg="add mod ord">
          <ac:chgData name="Anne Dorte Spang-Thomsen" userId="ccdee058-c02e-43d1-89dc-2e19170d0de7" providerId="ADAL" clId="{98B26946-1877-49EB-90DE-64E0D68A4B80}" dt="2021-10-28T11:06:36.069" v="109" actId="700"/>
          <ac:spMkLst>
            <pc:docMk/>
            <pc:sldMk cId="3985303276" sldId="323"/>
            <ac:spMk id="3" creationId="{6187A063-3C1A-4D78-B39E-141E28E1AC3B}"/>
          </ac:spMkLst>
        </pc:spChg>
        <pc:spChg chg="del mod ord">
          <ac:chgData name="Anne Dorte Spang-Thomsen" userId="ccdee058-c02e-43d1-89dc-2e19170d0de7" providerId="ADAL" clId="{98B26946-1877-49EB-90DE-64E0D68A4B80}" dt="2021-10-28T11:06:36.069" v="109" actId="700"/>
          <ac:spMkLst>
            <pc:docMk/>
            <pc:sldMk cId="3985303276" sldId="323"/>
            <ac:spMk id="4" creationId="{D53F73A4-D6C5-4004-81CB-6A1B7B6313E3}"/>
          </ac:spMkLst>
        </pc:spChg>
        <pc:spChg chg="del mod ord">
          <ac:chgData name="Anne Dorte Spang-Thomsen" userId="ccdee058-c02e-43d1-89dc-2e19170d0de7" providerId="ADAL" clId="{98B26946-1877-49EB-90DE-64E0D68A4B80}" dt="2021-10-28T11:06:36.069" v="109" actId="700"/>
          <ac:spMkLst>
            <pc:docMk/>
            <pc:sldMk cId="3985303276" sldId="323"/>
            <ac:spMk id="5" creationId="{AA5E5AFA-465E-4F87-91B4-E40F04098121}"/>
          </ac:spMkLst>
        </pc:spChg>
      </pc:sldChg>
      <pc:sldMasterChg chg="delSldLayout modSldLayout sldLayoutOrd">
        <pc:chgData name="Anne Dorte Spang-Thomsen" userId="ccdee058-c02e-43d1-89dc-2e19170d0de7" providerId="ADAL" clId="{98B26946-1877-49EB-90DE-64E0D68A4B80}" dt="2021-10-26T16:07:12.642" v="94" actId="20578"/>
        <pc:sldMasterMkLst>
          <pc:docMk/>
          <pc:sldMasterMk cId="3815649992" sldId="2147483703"/>
        </pc:sldMasterMkLst>
        <pc:sldLayoutChg chg="ord">
          <pc:chgData name="Anne Dorte Spang-Thomsen" userId="ccdee058-c02e-43d1-89dc-2e19170d0de7" providerId="ADAL" clId="{98B26946-1877-49EB-90DE-64E0D68A4B80}" dt="2021-10-26T06:54:12.828" v="38" actId="20578"/>
          <pc:sldLayoutMkLst>
            <pc:docMk/>
            <pc:sldMasterMk cId="3815649992" sldId="2147483703"/>
            <pc:sldLayoutMk cId="3945058042" sldId="2147483843"/>
          </pc:sldLayoutMkLst>
        </pc:sldLayoutChg>
        <pc:sldLayoutChg chg="modSp del mod ord">
          <pc:chgData name="Anne Dorte Spang-Thomsen" userId="ccdee058-c02e-43d1-89dc-2e19170d0de7" providerId="ADAL" clId="{98B26946-1877-49EB-90DE-64E0D68A4B80}" dt="2021-10-26T16:04:59.575" v="83" actId="2696"/>
          <pc:sldLayoutMkLst>
            <pc:docMk/>
            <pc:sldMasterMk cId="3815649992" sldId="2147483703"/>
            <pc:sldLayoutMk cId="1893301757" sldId="2147483881"/>
          </pc:sldLayoutMkLst>
          <pc:picChg chg="mod modCrop">
            <ac:chgData name="Anne Dorte Spang-Thomsen" userId="ccdee058-c02e-43d1-89dc-2e19170d0de7" providerId="ADAL" clId="{98B26946-1877-49EB-90DE-64E0D68A4B80}" dt="2021-10-26T16:02:50.265" v="80" actId="1076"/>
            <ac:picMkLst>
              <pc:docMk/>
              <pc:sldMasterMk cId="3815649992" sldId="2147483703"/>
              <pc:sldLayoutMk cId="1893301757" sldId="2147483881"/>
              <ac:picMk id="4" creationId="{6ADED15B-1A87-440B-972F-88C3C1AD59F9}"/>
            </ac:picMkLst>
          </pc:picChg>
        </pc:sldLayoutChg>
        <pc:sldLayoutChg chg="modSp mod">
          <pc:chgData name="Anne Dorte Spang-Thomsen" userId="ccdee058-c02e-43d1-89dc-2e19170d0de7" providerId="ADAL" clId="{98B26946-1877-49EB-90DE-64E0D68A4B80}" dt="2021-10-26T06:47:57.213" v="17" actId="18131"/>
          <pc:sldLayoutMkLst>
            <pc:docMk/>
            <pc:sldMasterMk cId="3815649992" sldId="2147483703"/>
            <pc:sldLayoutMk cId="2140551645" sldId="2147483882"/>
          </pc:sldLayoutMkLst>
          <pc:picChg chg="mod modCrop">
            <ac:chgData name="Anne Dorte Spang-Thomsen" userId="ccdee058-c02e-43d1-89dc-2e19170d0de7" providerId="ADAL" clId="{98B26946-1877-49EB-90DE-64E0D68A4B80}" dt="2021-10-26T06:47:57.213" v="17" actId="18131"/>
            <ac:picMkLst>
              <pc:docMk/>
              <pc:sldMasterMk cId="3815649992" sldId="2147483703"/>
              <pc:sldLayoutMk cId="2140551645" sldId="2147483882"/>
              <ac:picMk id="4" creationId="{6ADED15B-1A87-440B-972F-88C3C1AD59F9}"/>
            </ac:picMkLst>
          </pc:picChg>
        </pc:sldLayoutChg>
        <pc:sldLayoutChg chg="modSp mod">
          <pc:chgData name="Anne Dorte Spang-Thomsen" userId="ccdee058-c02e-43d1-89dc-2e19170d0de7" providerId="ADAL" clId="{98B26946-1877-49EB-90DE-64E0D68A4B80}" dt="2021-10-26T06:49:49.335" v="26" actId="18131"/>
          <pc:sldLayoutMkLst>
            <pc:docMk/>
            <pc:sldMasterMk cId="3815649992" sldId="2147483703"/>
            <pc:sldLayoutMk cId="1663298053" sldId="2147483883"/>
          </pc:sldLayoutMkLst>
          <pc:picChg chg="mod modCrop">
            <ac:chgData name="Anne Dorte Spang-Thomsen" userId="ccdee058-c02e-43d1-89dc-2e19170d0de7" providerId="ADAL" clId="{98B26946-1877-49EB-90DE-64E0D68A4B80}" dt="2021-10-26T06:49:49.335" v="26" actId="18131"/>
            <ac:picMkLst>
              <pc:docMk/>
              <pc:sldMasterMk cId="3815649992" sldId="2147483703"/>
              <pc:sldLayoutMk cId="1663298053" sldId="2147483883"/>
              <ac:picMk id="4" creationId="{6ADED15B-1A87-440B-972F-88C3C1AD59F9}"/>
            </ac:picMkLst>
          </pc:picChg>
        </pc:sldLayoutChg>
        <pc:sldLayoutChg chg="modSp mod">
          <pc:chgData name="Anne Dorte Spang-Thomsen" userId="ccdee058-c02e-43d1-89dc-2e19170d0de7" providerId="ADAL" clId="{98B26946-1877-49EB-90DE-64E0D68A4B80}" dt="2021-10-26T06:51:00.382" v="28" actId="732"/>
          <pc:sldLayoutMkLst>
            <pc:docMk/>
            <pc:sldMasterMk cId="3815649992" sldId="2147483703"/>
            <pc:sldLayoutMk cId="2919623185" sldId="2147483884"/>
          </pc:sldLayoutMkLst>
          <pc:picChg chg="mod modCrop">
            <ac:chgData name="Anne Dorte Spang-Thomsen" userId="ccdee058-c02e-43d1-89dc-2e19170d0de7" providerId="ADAL" clId="{98B26946-1877-49EB-90DE-64E0D68A4B80}" dt="2021-10-26T06:51:00.382" v="28" actId="732"/>
            <ac:picMkLst>
              <pc:docMk/>
              <pc:sldMasterMk cId="3815649992" sldId="2147483703"/>
              <pc:sldLayoutMk cId="2919623185" sldId="2147483884"/>
              <ac:picMk id="4" creationId="{6ADED15B-1A87-440B-972F-88C3C1AD59F9}"/>
            </ac:picMkLst>
          </pc:picChg>
        </pc:sldLayoutChg>
        <pc:sldLayoutChg chg="modSp mod">
          <pc:chgData name="Anne Dorte Spang-Thomsen" userId="ccdee058-c02e-43d1-89dc-2e19170d0de7" providerId="ADAL" clId="{98B26946-1877-49EB-90DE-64E0D68A4B80}" dt="2021-10-26T06:51:59.227" v="30" actId="18131"/>
          <pc:sldLayoutMkLst>
            <pc:docMk/>
            <pc:sldMasterMk cId="3815649992" sldId="2147483703"/>
            <pc:sldLayoutMk cId="4051035544" sldId="2147483885"/>
          </pc:sldLayoutMkLst>
          <pc:picChg chg="mod modCrop">
            <ac:chgData name="Anne Dorte Spang-Thomsen" userId="ccdee058-c02e-43d1-89dc-2e19170d0de7" providerId="ADAL" clId="{98B26946-1877-49EB-90DE-64E0D68A4B80}" dt="2021-10-26T06:51:59.227" v="30" actId="18131"/>
            <ac:picMkLst>
              <pc:docMk/>
              <pc:sldMasterMk cId="3815649992" sldId="2147483703"/>
              <pc:sldLayoutMk cId="4051035544" sldId="2147483885"/>
              <ac:picMk id="4" creationId="{6ADED15B-1A87-440B-972F-88C3C1AD59F9}"/>
            </ac:picMkLst>
          </pc:picChg>
        </pc:sldLayoutChg>
        <pc:sldLayoutChg chg="modSp mod">
          <pc:chgData name="Anne Dorte Spang-Thomsen" userId="ccdee058-c02e-43d1-89dc-2e19170d0de7" providerId="ADAL" clId="{98B26946-1877-49EB-90DE-64E0D68A4B80}" dt="2021-10-26T06:52:54.886" v="32" actId="18131"/>
          <pc:sldLayoutMkLst>
            <pc:docMk/>
            <pc:sldMasterMk cId="3815649992" sldId="2147483703"/>
            <pc:sldLayoutMk cId="836930034" sldId="2147483886"/>
          </pc:sldLayoutMkLst>
          <pc:picChg chg="mod modCrop">
            <ac:chgData name="Anne Dorte Spang-Thomsen" userId="ccdee058-c02e-43d1-89dc-2e19170d0de7" providerId="ADAL" clId="{98B26946-1877-49EB-90DE-64E0D68A4B80}" dt="2021-10-26T06:52:54.886" v="32" actId="18131"/>
            <ac:picMkLst>
              <pc:docMk/>
              <pc:sldMasterMk cId="3815649992" sldId="2147483703"/>
              <pc:sldLayoutMk cId="836930034" sldId="2147483886"/>
              <ac:picMk id="4" creationId="{6ADED15B-1A87-440B-972F-88C3C1AD59F9}"/>
            </ac:picMkLst>
          </pc:picChg>
        </pc:sldLayoutChg>
        <pc:sldLayoutChg chg="modSp">
          <pc:chgData name="Anne Dorte Spang-Thomsen" userId="ccdee058-c02e-43d1-89dc-2e19170d0de7" providerId="ADAL" clId="{98B26946-1877-49EB-90DE-64E0D68A4B80}" dt="2021-10-26T06:53:20.464" v="33" actId="14826"/>
          <pc:sldLayoutMkLst>
            <pc:docMk/>
            <pc:sldMasterMk cId="3815649992" sldId="2147483703"/>
            <pc:sldLayoutMk cId="874561210" sldId="2147483887"/>
          </pc:sldLayoutMkLst>
          <pc:picChg chg="mod">
            <ac:chgData name="Anne Dorte Spang-Thomsen" userId="ccdee058-c02e-43d1-89dc-2e19170d0de7" providerId="ADAL" clId="{98B26946-1877-49EB-90DE-64E0D68A4B80}" dt="2021-10-26T06:53:20.464" v="33" actId="14826"/>
            <ac:picMkLst>
              <pc:docMk/>
              <pc:sldMasterMk cId="3815649992" sldId="2147483703"/>
              <pc:sldLayoutMk cId="874561210" sldId="2147483887"/>
              <ac:picMk id="4" creationId="{6ADED15B-1A87-440B-972F-88C3C1AD59F9}"/>
            </ac:picMkLst>
          </pc:picChg>
        </pc:sldLayoutChg>
        <pc:sldLayoutChg chg="modSp mod">
          <pc:chgData name="Anne Dorte Spang-Thomsen" userId="ccdee058-c02e-43d1-89dc-2e19170d0de7" providerId="ADAL" clId="{98B26946-1877-49EB-90DE-64E0D68A4B80}" dt="2021-10-26T06:56:27.790" v="49" actId="1076"/>
          <pc:sldLayoutMkLst>
            <pc:docMk/>
            <pc:sldMasterMk cId="3815649992" sldId="2147483703"/>
            <pc:sldLayoutMk cId="1910241144" sldId="2147483888"/>
          </pc:sldLayoutMkLst>
          <pc:picChg chg="mod modCrop">
            <ac:chgData name="Anne Dorte Spang-Thomsen" userId="ccdee058-c02e-43d1-89dc-2e19170d0de7" providerId="ADAL" clId="{98B26946-1877-49EB-90DE-64E0D68A4B80}" dt="2021-10-26T06:56:27.790" v="49" actId="1076"/>
            <ac:picMkLst>
              <pc:docMk/>
              <pc:sldMasterMk cId="3815649992" sldId="2147483703"/>
              <pc:sldLayoutMk cId="1910241144" sldId="2147483888"/>
              <ac:picMk id="3" creationId="{45311BEB-D61A-4B17-832C-7CFD5252D539}"/>
            </ac:picMkLst>
          </pc:picChg>
        </pc:sldLayoutChg>
        <pc:sldLayoutChg chg="del">
          <pc:chgData name="Anne Dorte Spang-Thomsen" userId="ccdee058-c02e-43d1-89dc-2e19170d0de7" providerId="ADAL" clId="{98B26946-1877-49EB-90DE-64E0D68A4B80}" dt="2021-10-26T06:53:25.963" v="34" actId="2696"/>
          <pc:sldLayoutMkLst>
            <pc:docMk/>
            <pc:sldMasterMk cId="3815649992" sldId="2147483703"/>
            <pc:sldLayoutMk cId="2000692447" sldId="2147483888"/>
          </pc:sldLayoutMkLst>
        </pc:sldLayoutChg>
        <pc:sldLayoutChg chg="modSp mod">
          <pc:chgData name="Anne Dorte Spang-Thomsen" userId="ccdee058-c02e-43d1-89dc-2e19170d0de7" providerId="ADAL" clId="{98B26946-1877-49EB-90DE-64E0D68A4B80}" dt="2021-10-26T06:57:26.362" v="55" actId="18131"/>
          <pc:sldLayoutMkLst>
            <pc:docMk/>
            <pc:sldMasterMk cId="3815649992" sldId="2147483703"/>
            <pc:sldLayoutMk cId="4281458071" sldId="2147483889"/>
          </pc:sldLayoutMkLst>
          <pc:picChg chg="mod modCrop">
            <ac:chgData name="Anne Dorte Spang-Thomsen" userId="ccdee058-c02e-43d1-89dc-2e19170d0de7" providerId="ADAL" clId="{98B26946-1877-49EB-90DE-64E0D68A4B80}" dt="2021-10-26T06:57:26.362" v="55" actId="18131"/>
            <ac:picMkLst>
              <pc:docMk/>
              <pc:sldMasterMk cId="3815649992" sldId="2147483703"/>
              <pc:sldLayoutMk cId="4281458071" sldId="2147483889"/>
              <ac:picMk id="3" creationId="{45311BEB-D61A-4B17-832C-7CFD5252D539}"/>
            </ac:picMkLst>
          </pc:picChg>
        </pc:sldLayoutChg>
        <pc:sldLayoutChg chg="modSp mod">
          <pc:chgData name="Anne Dorte Spang-Thomsen" userId="ccdee058-c02e-43d1-89dc-2e19170d0de7" providerId="ADAL" clId="{98B26946-1877-49EB-90DE-64E0D68A4B80}" dt="2021-10-26T06:58:51.471" v="60" actId="196"/>
          <pc:sldLayoutMkLst>
            <pc:docMk/>
            <pc:sldMasterMk cId="3815649992" sldId="2147483703"/>
            <pc:sldLayoutMk cId="2598934801" sldId="2147483890"/>
          </pc:sldLayoutMkLst>
          <pc:picChg chg="mod modCrop">
            <ac:chgData name="Anne Dorte Spang-Thomsen" userId="ccdee058-c02e-43d1-89dc-2e19170d0de7" providerId="ADAL" clId="{98B26946-1877-49EB-90DE-64E0D68A4B80}" dt="2021-10-26T06:58:51.471" v="60" actId="196"/>
            <ac:picMkLst>
              <pc:docMk/>
              <pc:sldMasterMk cId="3815649992" sldId="2147483703"/>
              <pc:sldLayoutMk cId="2598934801" sldId="2147483890"/>
              <ac:picMk id="3" creationId="{45311BEB-D61A-4B17-832C-7CFD5252D539}"/>
            </ac:picMkLst>
          </pc:picChg>
        </pc:sldLayoutChg>
        <pc:sldLayoutChg chg="modSp mod ord">
          <pc:chgData name="Anne Dorte Spang-Thomsen" userId="ccdee058-c02e-43d1-89dc-2e19170d0de7" providerId="ADAL" clId="{98B26946-1877-49EB-90DE-64E0D68A4B80}" dt="2021-10-26T07:02:43.396" v="74" actId="20578"/>
          <pc:sldLayoutMkLst>
            <pc:docMk/>
            <pc:sldMasterMk cId="3815649992" sldId="2147483703"/>
            <pc:sldLayoutMk cId="3226599020" sldId="2147483891"/>
          </pc:sldLayoutMkLst>
          <pc:picChg chg="mod modCrop">
            <ac:chgData name="Anne Dorte Spang-Thomsen" userId="ccdee058-c02e-43d1-89dc-2e19170d0de7" providerId="ADAL" clId="{98B26946-1877-49EB-90DE-64E0D68A4B80}" dt="2021-10-26T06:59:53.954" v="66" actId="196"/>
            <ac:picMkLst>
              <pc:docMk/>
              <pc:sldMasterMk cId="3815649992" sldId="2147483703"/>
              <pc:sldLayoutMk cId="3226599020" sldId="2147483891"/>
              <ac:picMk id="3" creationId="{45311BEB-D61A-4B17-832C-7CFD5252D539}"/>
            </ac:picMkLst>
          </pc:picChg>
        </pc:sldLayoutChg>
        <pc:sldLayoutChg chg="modSp mod">
          <pc:chgData name="Anne Dorte Spang-Thomsen" userId="ccdee058-c02e-43d1-89dc-2e19170d0de7" providerId="ADAL" clId="{98B26946-1877-49EB-90DE-64E0D68A4B80}" dt="2021-10-26T07:01:36.109" v="73" actId="18131"/>
          <pc:sldLayoutMkLst>
            <pc:docMk/>
            <pc:sldMasterMk cId="3815649992" sldId="2147483703"/>
            <pc:sldLayoutMk cId="1773933598" sldId="2147483892"/>
          </pc:sldLayoutMkLst>
          <pc:picChg chg="mod modCrop">
            <ac:chgData name="Anne Dorte Spang-Thomsen" userId="ccdee058-c02e-43d1-89dc-2e19170d0de7" providerId="ADAL" clId="{98B26946-1877-49EB-90DE-64E0D68A4B80}" dt="2021-10-26T07:01:36.109" v="73" actId="18131"/>
            <ac:picMkLst>
              <pc:docMk/>
              <pc:sldMasterMk cId="3815649992" sldId="2147483703"/>
              <pc:sldLayoutMk cId="1773933598" sldId="2147483892"/>
              <ac:picMk id="3" creationId="{45311BEB-D61A-4B17-832C-7CFD5252D539}"/>
            </ac:picMkLst>
          </pc:picChg>
        </pc:sldLayoutChg>
        <pc:sldLayoutChg chg="modSp">
          <pc:chgData name="Anne Dorte Spang-Thomsen" userId="ccdee058-c02e-43d1-89dc-2e19170d0de7" providerId="ADAL" clId="{98B26946-1877-49EB-90DE-64E0D68A4B80}" dt="2021-10-26T16:03:55.981" v="81" actId="14826"/>
          <pc:sldLayoutMkLst>
            <pc:docMk/>
            <pc:sldMasterMk cId="3815649992" sldId="2147483703"/>
            <pc:sldLayoutMk cId="3989987224" sldId="2147483895"/>
          </pc:sldLayoutMkLst>
          <pc:picChg chg="mod">
            <ac:chgData name="Anne Dorte Spang-Thomsen" userId="ccdee058-c02e-43d1-89dc-2e19170d0de7" providerId="ADAL" clId="{98B26946-1877-49EB-90DE-64E0D68A4B80}" dt="2021-10-26T16:03:55.981" v="81" actId="14826"/>
            <ac:picMkLst>
              <pc:docMk/>
              <pc:sldMasterMk cId="3815649992" sldId="2147483703"/>
              <pc:sldLayoutMk cId="3989987224" sldId="2147483895"/>
              <ac:picMk id="4" creationId="{6ADED15B-1A87-440B-972F-88C3C1AD59F9}"/>
            </ac:picMkLst>
          </pc:picChg>
        </pc:sldLayoutChg>
        <pc:sldLayoutChg chg="modSp">
          <pc:chgData name="Anne Dorte Spang-Thomsen" userId="ccdee058-c02e-43d1-89dc-2e19170d0de7" providerId="ADAL" clId="{98B26946-1877-49EB-90DE-64E0D68A4B80}" dt="2021-10-26T16:04:40.567" v="82" actId="14826"/>
          <pc:sldLayoutMkLst>
            <pc:docMk/>
            <pc:sldMasterMk cId="3815649992" sldId="2147483703"/>
            <pc:sldLayoutMk cId="2238445283" sldId="2147483896"/>
          </pc:sldLayoutMkLst>
          <pc:picChg chg="mod">
            <ac:chgData name="Anne Dorte Spang-Thomsen" userId="ccdee058-c02e-43d1-89dc-2e19170d0de7" providerId="ADAL" clId="{98B26946-1877-49EB-90DE-64E0D68A4B80}" dt="2021-10-26T16:04:40.567" v="82" actId="14826"/>
            <ac:picMkLst>
              <pc:docMk/>
              <pc:sldMasterMk cId="3815649992" sldId="2147483703"/>
              <pc:sldLayoutMk cId="2238445283" sldId="2147483896"/>
              <ac:picMk id="4" creationId="{6ADED15B-1A87-440B-972F-88C3C1AD59F9}"/>
            </ac:picMkLst>
          </pc:picChg>
        </pc:sldLayoutChg>
        <pc:sldLayoutChg chg="modSp mod ord">
          <pc:chgData name="Anne Dorte Spang-Thomsen" userId="ccdee058-c02e-43d1-89dc-2e19170d0de7" providerId="ADAL" clId="{98B26946-1877-49EB-90DE-64E0D68A4B80}" dt="2021-10-26T16:07:12.642" v="94" actId="20578"/>
          <pc:sldLayoutMkLst>
            <pc:docMk/>
            <pc:sldMasterMk cId="3815649992" sldId="2147483703"/>
            <pc:sldLayoutMk cId="2363650171" sldId="2147483897"/>
          </pc:sldLayoutMkLst>
          <pc:picChg chg="mod modCrop">
            <ac:chgData name="Anne Dorte Spang-Thomsen" userId="ccdee058-c02e-43d1-89dc-2e19170d0de7" providerId="ADAL" clId="{98B26946-1877-49EB-90DE-64E0D68A4B80}" dt="2021-10-26T16:07:06.311" v="93" actId="732"/>
            <ac:picMkLst>
              <pc:docMk/>
              <pc:sldMasterMk cId="3815649992" sldId="2147483703"/>
              <pc:sldLayoutMk cId="2363650171" sldId="2147483897"/>
              <ac:picMk id="4" creationId="{CB9C58D9-1597-44FD-A44F-FB7100039FE3}"/>
            </ac:picMkLst>
          </pc:picChg>
        </pc:sldLayoutChg>
      </pc:sldMasterChg>
    </pc:docChg>
  </pc:docChgLst>
  <pc:docChgLst>
    <pc:chgData name="Nina Ahnstrøm" userId="09669543-dc8d-4c2d-b804-47fea416e5c0" providerId="ADAL" clId="{FF6D0AC0-08BA-4EC5-8231-5A20FFA043BC}"/>
    <pc:docChg chg="undo custSel addSld delSld modSld sldOrd">
      <pc:chgData name="Nina Ahnstrøm" userId="09669543-dc8d-4c2d-b804-47fea416e5c0" providerId="ADAL" clId="{FF6D0AC0-08BA-4EC5-8231-5A20FFA043BC}" dt="2024-05-01T11:12:45.606" v="2645"/>
      <pc:docMkLst>
        <pc:docMk/>
      </pc:docMkLst>
      <pc:sldChg chg="modSp mod modShow">
        <pc:chgData name="Nina Ahnstrøm" userId="09669543-dc8d-4c2d-b804-47fea416e5c0" providerId="ADAL" clId="{FF6D0AC0-08BA-4EC5-8231-5A20FFA043BC}" dt="2024-04-25T06:43:28.576" v="2533" actId="729"/>
        <pc:sldMkLst>
          <pc:docMk/>
          <pc:sldMk cId="3857543382" sldId="258"/>
        </pc:sldMkLst>
        <pc:spChg chg="mod">
          <ac:chgData name="Nina Ahnstrøm" userId="09669543-dc8d-4c2d-b804-47fea416e5c0" providerId="ADAL" clId="{FF6D0AC0-08BA-4EC5-8231-5A20FFA043BC}" dt="2024-03-13T14:29:43.630" v="164" actId="20577"/>
          <ac:spMkLst>
            <pc:docMk/>
            <pc:sldMk cId="3857543382" sldId="258"/>
            <ac:spMk id="3" creationId="{CA2C9B03-8E9F-41ED-8E0A-C7B769182C5C}"/>
          </ac:spMkLst>
        </pc:spChg>
      </pc:sldChg>
      <pc:sldChg chg="modSp mod">
        <pc:chgData name="Nina Ahnstrøm" userId="09669543-dc8d-4c2d-b804-47fea416e5c0" providerId="ADAL" clId="{FF6D0AC0-08BA-4EC5-8231-5A20FFA043BC}" dt="2024-04-25T06:44:25.354" v="2538" actId="14100"/>
        <pc:sldMkLst>
          <pc:docMk/>
          <pc:sldMk cId="3848389493" sldId="266"/>
        </pc:sldMkLst>
        <pc:spChg chg="mod">
          <ac:chgData name="Nina Ahnstrøm" userId="09669543-dc8d-4c2d-b804-47fea416e5c0" providerId="ADAL" clId="{FF6D0AC0-08BA-4EC5-8231-5A20FFA043BC}" dt="2024-04-25T06:44:03.795" v="2536" actId="20577"/>
          <ac:spMkLst>
            <pc:docMk/>
            <pc:sldMk cId="3848389493" sldId="266"/>
            <ac:spMk id="2" creationId="{5DD4F736-4F94-85DB-E58B-CF652E439576}"/>
          </ac:spMkLst>
        </pc:spChg>
        <pc:spChg chg="mod">
          <ac:chgData name="Nina Ahnstrøm" userId="09669543-dc8d-4c2d-b804-47fea416e5c0" providerId="ADAL" clId="{FF6D0AC0-08BA-4EC5-8231-5A20FFA043BC}" dt="2024-04-03T07:45:30.662" v="1450" actId="14100"/>
          <ac:spMkLst>
            <pc:docMk/>
            <pc:sldMk cId="3848389493" sldId="266"/>
            <ac:spMk id="3" creationId="{838E86C0-63F2-4139-38FD-586801CA3886}"/>
          </ac:spMkLst>
        </pc:spChg>
        <pc:spChg chg="mod">
          <ac:chgData name="Nina Ahnstrøm" userId="09669543-dc8d-4c2d-b804-47fea416e5c0" providerId="ADAL" clId="{FF6D0AC0-08BA-4EC5-8231-5A20FFA043BC}" dt="2024-04-25T06:44:14.783" v="2537"/>
          <ac:spMkLst>
            <pc:docMk/>
            <pc:sldMk cId="3848389493" sldId="266"/>
            <ac:spMk id="7" creationId="{39202AA5-B97E-9E95-97C7-807FDED084E4}"/>
          </ac:spMkLst>
        </pc:spChg>
        <pc:picChg chg="mod">
          <ac:chgData name="Nina Ahnstrøm" userId="09669543-dc8d-4c2d-b804-47fea416e5c0" providerId="ADAL" clId="{FF6D0AC0-08BA-4EC5-8231-5A20FFA043BC}" dt="2024-04-25T06:44:25.354" v="2538" actId="14100"/>
          <ac:picMkLst>
            <pc:docMk/>
            <pc:sldMk cId="3848389493" sldId="266"/>
            <ac:picMk id="4" creationId="{FEE95B64-44AC-9B6A-7201-622A5E933A8C}"/>
          </ac:picMkLst>
        </pc:picChg>
      </pc:sldChg>
      <pc:sldChg chg="addSp delSp modSp mod">
        <pc:chgData name="Nina Ahnstrøm" userId="09669543-dc8d-4c2d-b804-47fea416e5c0" providerId="ADAL" clId="{FF6D0AC0-08BA-4EC5-8231-5A20FFA043BC}" dt="2024-04-17T07:46:33.272" v="2508" actId="20577"/>
        <pc:sldMkLst>
          <pc:docMk/>
          <pc:sldMk cId="2255513817" sldId="320"/>
        </pc:sldMkLst>
        <pc:spChg chg="mod">
          <ac:chgData name="Nina Ahnstrøm" userId="09669543-dc8d-4c2d-b804-47fea416e5c0" providerId="ADAL" clId="{FF6D0AC0-08BA-4EC5-8231-5A20FFA043BC}" dt="2024-04-17T07:46:33.272" v="2508" actId="20577"/>
          <ac:spMkLst>
            <pc:docMk/>
            <pc:sldMk cId="2255513817" sldId="320"/>
            <ac:spMk id="3" creationId="{CBFFBEC6-1310-3406-E967-60CFC3F1FED1}"/>
          </ac:spMkLst>
        </pc:spChg>
        <pc:spChg chg="mod">
          <ac:chgData name="Nina Ahnstrøm" userId="09669543-dc8d-4c2d-b804-47fea416e5c0" providerId="ADAL" clId="{FF6D0AC0-08BA-4EC5-8231-5A20FFA043BC}" dt="2024-04-10T14:57:48.964" v="1574" actId="20577"/>
          <ac:spMkLst>
            <pc:docMk/>
            <pc:sldMk cId="2255513817" sldId="320"/>
            <ac:spMk id="5" creationId="{974DA305-BC9C-1F28-385F-1F5204B55CC9}"/>
          </ac:spMkLst>
        </pc:spChg>
        <pc:picChg chg="add del mod">
          <ac:chgData name="Nina Ahnstrøm" userId="09669543-dc8d-4c2d-b804-47fea416e5c0" providerId="ADAL" clId="{FF6D0AC0-08BA-4EC5-8231-5A20FFA043BC}" dt="2024-04-10T14:57:00.249" v="1524" actId="478"/>
          <ac:picMkLst>
            <pc:docMk/>
            <pc:sldMk cId="2255513817" sldId="320"/>
            <ac:picMk id="4" creationId="{AB3D11A4-F466-770C-D272-04A3E1502972}"/>
          </ac:picMkLst>
        </pc:picChg>
        <pc:picChg chg="add mod">
          <ac:chgData name="Nina Ahnstrøm" userId="09669543-dc8d-4c2d-b804-47fea416e5c0" providerId="ADAL" clId="{FF6D0AC0-08BA-4EC5-8231-5A20FFA043BC}" dt="2024-04-03T07:12:51.111" v="1340"/>
          <ac:picMkLst>
            <pc:docMk/>
            <pc:sldMk cId="2255513817" sldId="320"/>
            <ac:picMk id="6" creationId="{11E9EF37-884B-F848-AABF-F4DE33690498}"/>
          </ac:picMkLst>
        </pc:picChg>
        <pc:picChg chg="add del mod">
          <ac:chgData name="Nina Ahnstrøm" userId="09669543-dc8d-4c2d-b804-47fea416e5c0" providerId="ADAL" clId="{FF6D0AC0-08BA-4EC5-8231-5A20FFA043BC}" dt="2024-04-10T14:57:04.105" v="1526" actId="478"/>
          <ac:picMkLst>
            <pc:docMk/>
            <pc:sldMk cId="2255513817" sldId="320"/>
            <ac:picMk id="8" creationId="{362E8BF2-5A4E-537D-E213-A9E052EE9FF3}"/>
          </ac:picMkLst>
        </pc:picChg>
        <pc:picChg chg="add del mod">
          <ac:chgData name="Nina Ahnstrøm" userId="09669543-dc8d-4c2d-b804-47fea416e5c0" providerId="ADAL" clId="{FF6D0AC0-08BA-4EC5-8231-5A20FFA043BC}" dt="2024-04-10T14:57:01.525" v="1525" actId="478"/>
          <ac:picMkLst>
            <pc:docMk/>
            <pc:sldMk cId="2255513817" sldId="320"/>
            <ac:picMk id="10" creationId="{B653723E-CEE9-0D80-C52D-99D927DA5518}"/>
          </ac:picMkLst>
        </pc:picChg>
      </pc:sldChg>
      <pc:sldChg chg="modSp mod addCm delCm modCm">
        <pc:chgData name="Nina Ahnstrøm" userId="09669543-dc8d-4c2d-b804-47fea416e5c0" providerId="ADAL" clId="{FF6D0AC0-08BA-4EC5-8231-5A20FFA043BC}" dt="2024-04-17T08:42:18.591" v="2532" actId="20577"/>
        <pc:sldMkLst>
          <pc:docMk/>
          <pc:sldMk cId="944702848" sldId="375"/>
        </pc:sldMkLst>
        <pc:spChg chg="mod">
          <ac:chgData name="Nina Ahnstrøm" userId="09669543-dc8d-4c2d-b804-47fea416e5c0" providerId="ADAL" clId="{FF6D0AC0-08BA-4EC5-8231-5A20FFA043BC}" dt="2024-04-17T08:42:18.591" v="2532" actId="20577"/>
          <ac:spMkLst>
            <pc:docMk/>
            <pc:sldMk cId="944702848" sldId="375"/>
            <ac:spMk id="6" creationId="{7240811A-0965-07F4-3512-1950D78EA2FB}"/>
          </ac:spMkLst>
        </pc:spChg>
        <pc:extLst>
          <p:ext xmlns:p="http://schemas.openxmlformats.org/presentationml/2006/main" uri="{D6D511B9-2390-475A-947B-AFAB55BFBCF1}">
            <pc226:cmChg xmlns:pc226="http://schemas.microsoft.com/office/powerpoint/2022/06/main/command" chg="add del mod">
              <pc226:chgData name="Nina Ahnstrøm" userId="09669543-dc8d-4c2d-b804-47fea416e5c0" providerId="ADAL" clId="{FF6D0AC0-08BA-4EC5-8231-5A20FFA043BC}" dt="2024-04-17T07:51:27.471" v="2527"/>
              <pc2:cmMkLst xmlns:pc2="http://schemas.microsoft.com/office/powerpoint/2019/9/main/command">
                <pc:docMk/>
                <pc:sldMk cId="944702848" sldId="375"/>
                <pc2:cmMk id="{BB9EF8E0-7DC8-48CA-AB61-C01ED739BDE7}"/>
              </pc2:cmMkLst>
            </pc226:cmChg>
          </p:ext>
        </pc:extLst>
      </pc:sldChg>
      <pc:sldChg chg="add ord">
        <pc:chgData name="Nina Ahnstrøm" userId="09669543-dc8d-4c2d-b804-47fea416e5c0" providerId="ADAL" clId="{FF6D0AC0-08BA-4EC5-8231-5A20FFA043BC}" dt="2024-05-01T11:12:45.606" v="2645"/>
        <pc:sldMkLst>
          <pc:docMk/>
          <pc:sldMk cId="2209782525" sldId="376"/>
        </pc:sldMkLst>
      </pc:sldChg>
      <pc:sldChg chg="modSp mod modNotesTx">
        <pc:chgData name="Nina Ahnstrøm" userId="09669543-dc8d-4c2d-b804-47fea416e5c0" providerId="ADAL" clId="{FF6D0AC0-08BA-4EC5-8231-5A20FFA043BC}" dt="2024-03-13T14:59:03.061" v="1127" actId="207"/>
        <pc:sldMkLst>
          <pc:docMk/>
          <pc:sldMk cId="624253031" sldId="2145707034"/>
        </pc:sldMkLst>
        <pc:spChg chg="mod">
          <ac:chgData name="Nina Ahnstrøm" userId="09669543-dc8d-4c2d-b804-47fea416e5c0" providerId="ADAL" clId="{FF6D0AC0-08BA-4EC5-8231-5A20FFA043BC}" dt="2024-03-13T14:59:03.061" v="1127" actId="207"/>
          <ac:spMkLst>
            <pc:docMk/>
            <pc:sldMk cId="624253031" sldId="2145707034"/>
            <ac:spMk id="2" creationId="{10B81235-1A39-7583-3B5A-22F1B50EE2E3}"/>
          </ac:spMkLst>
        </pc:spChg>
      </pc:sldChg>
      <pc:sldChg chg="modSp mod modShow">
        <pc:chgData name="Nina Ahnstrøm" userId="09669543-dc8d-4c2d-b804-47fea416e5c0" providerId="ADAL" clId="{FF6D0AC0-08BA-4EC5-8231-5A20FFA043BC}" dt="2024-04-25T06:43:31.497" v="2534" actId="729"/>
        <pc:sldMkLst>
          <pc:docMk/>
          <pc:sldMk cId="4251898102" sldId="2145707035"/>
        </pc:sldMkLst>
        <pc:spChg chg="mod">
          <ac:chgData name="Nina Ahnstrøm" userId="09669543-dc8d-4c2d-b804-47fea416e5c0" providerId="ADAL" clId="{FF6D0AC0-08BA-4EC5-8231-5A20FFA043BC}" dt="2024-03-13T14:59:10.697" v="1128"/>
          <ac:spMkLst>
            <pc:docMk/>
            <pc:sldMk cId="4251898102" sldId="2145707035"/>
            <ac:spMk id="2" creationId="{6423F7F1-E59F-FA3B-1A8A-6E050C8A00EF}"/>
          </ac:spMkLst>
        </pc:spChg>
        <pc:spChg chg="mod">
          <ac:chgData name="Nina Ahnstrøm" userId="09669543-dc8d-4c2d-b804-47fea416e5c0" providerId="ADAL" clId="{FF6D0AC0-08BA-4EC5-8231-5A20FFA043BC}" dt="2024-04-03T06:53:48.581" v="1278" actId="207"/>
          <ac:spMkLst>
            <pc:docMk/>
            <pc:sldMk cId="4251898102" sldId="2145707035"/>
            <ac:spMk id="3" creationId="{57DB5C89-E447-86B1-D2C6-710969E7F06B}"/>
          </ac:spMkLst>
        </pc:spChg>
      </pc:sldChg>
      <pc:sldChg chg="modSp mod modNotesTx">
        <pc:chgData name="Nina Ahnstrøm" userId="09669543-dc8d-4c2d-b804-47fea416e5c0" providerId="ADAL" clId="{FF6D0AC0-08BA-4EC5-8231-5A20FFA043BC}" dt="2024-04-17T07:47:04.015" v="2519" actId="20577"/>
        <pc:sldMkLst>
          <pc:docMk/>
          <pc:sldMk cId="867523391" sldId="2145707037"/>
        </pc:sldMkLst>
        <pc:spChg chg="mod">
          <ac:chgData name="Nina Ahnstrøm" userId="09669543-dc8d-4c2d-b804-47fea416e5c0" providerId="ADAL" clId="{FF6D0AC0-08BA-4EC5-8231-5A20FFA043BC}" dt="2024-04-17T07:47:04.015" v="2519" actId="20577"/>
          <ac:spMkLst>
            <pc:docMk/>
            <pc:sldMk cId="867523391" sldId="2145707037"/>
            <ac:spMk id="4" creationId="{758BF547-284D-CC9D-096F-BC5484D67DCF}"/>
          </ac:spMkLst>
        </pc:spChg>
      </pc:sldChg>
      <pc:sldChg chg="del">
        <pc:chgData name="Nina Ahnstrøm" userId="09669543-dc8d-4c2d-b804-47fea416e5c0" providerId="ADAL" clId="{FF6D0AC0-08BA-4EC5-8231-5A20FFA043BC}" dt="2024-03-13T08:32:28.329" v="1" actId="2696"/>
        <pc:sldMkLst>
          <pc:docMk/>
          <pc:sldMk cId="119599556" sldId="2145707038"/>
        </pc:sldMkLst>
      </pc:sldChg>
      <pc:sldChg chg="modSp mod ord modClrScheme addCm delCm modCm chgLayout">
        <pc:chgData name="Nina Ahnstrøm" userId="09669543-dc8d-4c2d-b804-47fea416e5c0" providerId="ADAL" clId="{FF6D0AC0-08BA-4EC5-8231-5A20FFA043BC}" dt="2024-04-25T07:17:34.152" v="2639"/>
        <pc:sldMkLst>
          <pc:docMk/>
          <pc:sldMk cId="218028247" sldId="2145707039"/>
        </pc:sldMkLst>
        <pc:spChg chg="mod ord">
          <ac:chgData name="Nina Ahnstrøm" userId="09669543-dc8d-4c2d-b804-47fea416e5c0" providerId="ADAL" clId="{FF6D0AC0-08BA-4EC5-8231-5A20FFA043BC}" dt="2024-03-13T14:26:14.832" v="112" actId="700"/>
          <ac:spMkLst>
            <pc:docMk/>
            <pc:sldMk cId="218028247" sldId="2145707039"/>
            <ac:spMk id="2" creationId="{44A8C987-EF8B-AD1F-F1D9-44835B893FEC}"/>
          </ac:spMkLst>
        </pc:spChg>
        <pc:spChg chg="mod ord">
          <ac:chgData name="Nina Ahnstrøm" userId="09669543-dc8d-4c2d-b804-47fea416e5c0" providerId="ADAL" clId="{FF6D0AC0-08BA-4EC5-8231-5A20FFA043BC}" dt="2024-04-25T07:17:31.859" v="2638" actId="20577"/>
          <ac:spMkLst>
            <pc:docMk/>
            <pc:sldMk cId="218028247" sldId="2145707039"/>
            <ac:spMk id="5" creationId="{897C0863-DA11-5F18-69C2-E4EB2C005119}"/>
          </ac:spMkLst>
        </pc:spChg>
        <pc:extLst>
          <p:ext xmlns:p="http://schemas.openxmlformats.org/presentationml/2006/main" uri="{D6D511B9-2390-475A-947B-AFAB55BFBCF1}">
            <pc226:cmChg xmlns:pc226="http://schemas.microsoft.com/office/powerpoint/2022/06/main/command" chg="add del mod">
              <pc226:chgData name="Nina Ahnstrøm" userId="09669543-dc8d-4c2d-b804-47fea416e5c0" providerId="ADAL" clId="{FF6D0AC0-08BA-4EC5-8231-5A20FFA043BC}" dt="2024-04-25T07:17:34.152" v="2639"/>
              <pc2:cmMkLst xmlns:pc2="http://schemas.microsoft.com/office/powerpoint/2019/9/main/command">
                <pc:docMk/>
                <pc:sldMk cId="218028247" sldId="2145707039"/>
                <pc2:cmMk id="{758DE930-6A0D-45CE-A4FF-68461DCB3B58}"/>
              </pc2:cmMkLst>
            </pc226:cmChg>
          </p:ext>
        </pc:extLst>
      </pc:sldChg>
      <pc:sldChg chg="addSp delSp modSp mod modClrScheme chgLayout">
        <pc:chgData name="Nina Ahnstrøm" userId="09669543-dc8d-4c2d-b804-47fea416e5c0" providerId="ADAL" clId="{FF6D0AC0-08BA-4EC5-8231-5A20FFA043BC}" dt="2024-04-17T07:48:55.543" v="2524" actId="20577"/>
        <pc:sldMkLst>
          <pc:docMk/>
          <pc:sldMk cId="1987932308" sldId="2145707040"/>
        </pc:sldMkLst>
        <pc:spChg chg="mod ord">
          <ac:chgData name="Nina Ahnstrøm" userId="09669543-dc8d-4c2d-b804-47fea416e5c0" providerId="ADAL" clId="{FF6D0AC0-08BA-4EC5-8231-5A20FFA043BC}" dt="2024-03-13T14:26:59.426" v="114" actId="700"/>
          <ac:spMkLst>
            <pc:docMk/>
            <pc:sldMk cId="1987932308" sldId="2145707040"/>
            <ac:spMk id="2" creationId="{B45127DD-F36B-FFF0-21D5-F65666D8288D}"/>
          </ac:spMkLst>
        </pc:spChg>
        <pc:spChg chg="mod ord">
          <ac:chgData name="Nina Ahnstrøm" userId="09669543-dc8d-4c2d-b804-47fea416e5c0" providerId="ADAL" clId="{FF6D0AC0-08BA-4EC5-8231-5A20FFA043BC}" dt="2024-04-17T07:48:55.543" v="2524" actId="20577"/>
          <ac:spMkLst>
            <pc:docMk/>
            <pc:sldMk cId="1987932308" sldId="2145707040"/>
            <ac:spMk id="3" creationId="{FD0FCCBA-1FCA-00DA-C4B2-A65994F2BE33}"/>
          </ac:spMkLst>
        </pc:spChg>
        <pc:picChg chg="del">
          <ac:chgData name="Nina Ahnstrøm" userId="09669543-dc8d-4c2d-b804-47fea416e5c0" providerId="ADAL" clId="{FF6D0AC0-08BA-4EC5-8231-5A20FFA043BC}" dt="2024-04-03T07:18:45.341" v="1361" actId="478"/>
          <ac:picMkLst>
            <pc:docMk/>
            <pc:sldMk cId="1987932308" sldId="2145707040"/>
            <ac:picMk id="6" creationId="{BA770325-0AAC-B456-3305-B9C6B8A83E88}"/>
          </ac:picMkLst>
        </pc:picChg>
        <pc:picChg chg="add mod">
          <ac:chgData name="Nina Ahnstrøm" userId="09669543-dc8d-4c2d-b804-47fea416e5c0" providerId="ADAL" clId="{FF6D0AC0-08BA-4EC5-8231-5A20FFA043BC}" dt="2024-04-03T07:20:05.961" v="1373" actId="688"/>
          <ac:picMkLst>
            <pc:docMk/>
            <pc:sldMk cId="1987932308" sldId="2145707040"/>
            <ac:picMk id="9" creationId="{F7BDCA46-CB63-25FD-FF5A-95D74C334250}"/>
          </ac:picMkLst>
        </pc:picChg>
        <pc:picChg chg="del">
          <ac:chgData name="Nina Ahnstrøm" userId="09669543-dc8d-4c2d-b804-47fea416e5c0" providerId="ADAL" clId="{FF6D0AC0-08BA-4EC5-8231-5A20FFA043BC}" dt="2024-03-13T14:26:36.675" v="113" actId="478"/>
          <ac:picMkLst>
            <pc:docMk/>
            <pc:sldMk cId="1987932308" sldId="2145707040"/>
            <ac:picMk id="1026" creationId="{9104DBEC-7625-07E2-3423-A91A7EB9CAE7}"/>
          </ac:picMkLst>
        </pc:picChg>
      </pc:sldChg>
      <pc:sldChg chg="modSp mod modClrScheme chgLayout">
        <pc:chgData name="Nina Ahnstrøm" userId="09669543-dc8d-4c2d-b804-47fea416e5c0" providerId="ADAL" clId="{FF6D0AC0-08BA-4EC5-8231-5A20FFA043BC}" dt="2024-04-25T07:19:17.029" v="2641" actId="14100"/>
        <pc:sldMkLst>
          <pc:docMk/>
          <pc:sldMk cId="3024646881" sldId="2145707041"/>
        </pc:sldMkLst>
        <pc:spChg chg="mod ord">
          <ac:chgData name="Nina Ahnstrøm" userId="09669543-dc8d-4c2d-b804-47fea416e5c0" providerId="ADAL" clId="{FF6D0AC0-08BA-4EC5-8231-5A20FFA043BC}" dt="2024-04-10T16:10:06.617" v="2465" actId="20577"/>
          <ac:spMkLst>
            <pc:docMk/>
            <pc:sldMk cId="3024646881" sldId="2145707041"/>
            <ac:spMk id="2" creationId="{37736B24-245E-2B93-E1C1-4F7D99BC7E3B}"/>
          </ac:spMkLst>
        </pc:spChg>
        <pc:spChg chg="mod ord">
          <ac:chgData name="Nina Ahnstrøm" userId="09669543-dc8d-4c2d-b804-47fea416e5c0" providerId="ADAL" clId="{FF6D0AC0-08BA-4EC5-8231-5A20FFA043BC}" dt="2024-04-10T16:10:14.953" v="2466" actId="20577"/>
          <ac:spMkLst>
            <pc:docMk/>
            <pc:sldMk cId="3024646881" sldId="2145707041"/>
            <ac:spMk id="3" creationId="{A44D4151-372B-445C-D621-42F1E310F75E}"/>
          </ac:spMkLst>
        </pc:spChg>
        <pc:spChg chg="mod">
          <ac:chgData name="Nina Ahnstrøm" userId="09669543-dc8d-4c2d-b804-47fea416e5c0" providerId="ADAL" clId="{FF6D0AC0-08BA-4EC5-8231-5A20FFA043BC}" dt="2024-03-13T14:58:20.084" v="1124" actId="1076"/>
          <ac:spMkLst>
            <pc:docMk/>
            <pc:sldMk cId="3024646881" sldId="2145707041"/>
            <ac:spMk id="6" creationId="{6A972F27-0EFF-D7A0-C460-AEA33362CE04}"/>
          </ac:spMkLst>
        </pc:spChg>
        <pc:spChg chg="mod">
          <ac:chgData name="Nina Ahnstrøm" userId="09669543-dc8d-4c2d-b804-47fea416e5c0" providerId="ADAL" clId="{FF6D0AC0-08BA-4EC5-8231-5A20FFA043BC}" dt="2024-04-25T07:19:09.513" v="2640"/>
          <ac:spMkLst>
            <pc:docMk/>
            <pc:sldMk cId="3024646881" sldId="2145707041"/>
            <ac:spMk id="8" creationId="{F9CE12FF-6B81-86D1-EEFE-C20BDB82E366}"/>
          </ac:spMkLst>
        </pc:spChg>
        <pc:picChg chg="mod">
          <ac:chgData name="Nina Ahnstrøm" userId="09669543-dc8d-4c2d-b804-47fea416e5c0" providerId="ADAL" clId="{FF6D0AC0-08BA-4EC5-8231-5A20FFA043BC}" dt="2024-04-25T07:19:17.029" v="2641" actId="14100"/>
          <ac:picMkLst>
            <pc:docMk/>
            <pc:sldMk cId="3024646881" sldId="2145707041"/>
            <ac:picMk id="5" creationId="{8844DC92-6229-8EA3-B702-4130680530BC}"/>
          </ac:picMkLst>
        </pc:picChg>
        <pc:picChg chg="mod">
          <ac:chgData name="Nina Ahnstrøm" userId="09669543-dc8d-4c2d-b804-47fea416e5c0" providerId="ADAL" clId="{FF6D0AC0-08BA-4EC5-8231-5A20FFA043BC}" dt="2024-03-13T14:58:08.774" v="1123" actId="14100"/>
          <ac:picMkLst>
            <pc:docMk/>
            <pc:sldMk cId="3024646881" sldId="2145707041"/>
            <ac:picMk id="7" creationId="{B3D09963-3630-5321-9DCC-A723FDADBBE0}"/>
          </ac:picMkLst>
        </pc:picChg>
      </pc:sldChg>
      <pc:sldChg chg="addSp delSp modSp mod">
        <pc:chgData name="Nina Ahnstrøm" userId="09669543-dc8d-4c2d-b804-47fea416e5c0" providerId="ADAL" clId="{FF6D0AC0-08BA-4EC5-8231-5A20FFA043BC}" dt="2024-04-03T08:38:01.885" v="1512" actId="20577"/>
        <pc:sldMkLst>
          <pc:docMk/>
          <pc:sldMk cId="1244518087" sldId="2145707042"/>
        </pc:sldMkLst>
        <pc:spChg chg="mod">
          <ac:chgData name="Nina Ahnstrøm" userId="09669543-dc8d-4c2d-b804-47fea416e5c0" providerId="ADAL" clId="{FF6D0AC0-08BA-4EC5-8231-5A20FFA043BC}" dt="2024-04-03T08:38:01.885" v="1512" actId="20577"/>
          <ac:spMkLst>
            <pc:docMk/>
            <pc:sldMk cId="1244518087" sldId="2145707042"/>
            <ac:spMk id="11" creationId="{E8291689-803E-4F28-82A7-82500580C205}"/>
          </ac:spMkLst>
        </pc:spChg>
        <pc:picChg chg="add mod">
          <ac:chgData name="Nina Ahnstrøm" userId="09669543-dc8d-4c2d-b804-47fea416e5c0" providerId="ADAL" clId="{FF6D0AC0-08BA-4EC5-8231-5A20FFA043BC}" dt="2024-04-03T07:19:59.973" v="1372" actId="688"/>
          <ac:picMkLst>
            <pc:docMk/>
            <pc:sldMk cId="1244518087" sldId="2145707042"/>
            <ac:picMk id="5" creationId="{D2CA2088-5284-997A-95A2-298D07084DC9}"/>
          </ac:picMkLst>
        </pc:picChg>
        <pc:picChg chg="del">
          <ac:chgData name="Nina Ahnstrøm" userId="09669543-dc8d-4c2d-b804-47fea416e5c0" providerId="ADAL" clId="{FF6D0AC0-08BA-4EC5-8231-5A20FFA043BC}" dt="2024-04-03T07:19:28.582" v="1367" actId="478"/>
          <ac:picMkLst>
            <pc:docMk/>
            <pc:sldMk cId="1244518087" sldId="2145707042"/>
            <ac:picMk id="8" creationId="{A8D2854E-8202-B38C-694F-6DFF33D502E3}"/>
          </ac:picMkLst>
        </pc:picChg>
      </pc:sldChg>
      <pc:sldChg chg="modSp mod addCm modCm">
        <pc:chgData name="Nina Ahnstrøm" userId="09669543-dc8d-4c2d-b804-47fea416e5c0" providerId="ADAL" clId="{FF6D0AC0-08BA-4EC5-8231-5A20FFA043BC}" dt="2024-05-01T08:56:54.868" v="2642"/>
        <pc:sldMkLst>
          <pc:docMk/>
          <pc:sldMk cId="3075635619" sldId="2145707043"/>
        </pc:sldMkLst>
        <pc:spChg chg="mod">
          <ac:chgData name="Nina Ahnstrøm" userId="09669543-dc8d-4c2d-b804-47fea416e5c0" providerId="ADAL" clId="{FF6D0AC0-08BA-4EC5-8231-5A20FFA043BC}" dt="2024-03-13T15:00:19.970" v="1131"/>
          <ac:spMkLst>
            <pc:docMk/>
            <pc:sldMk cId="3075635619" sldId="2145707043"/>
            <ac:spMk id="4" creationId="{EC9EF834-7F5F-A740-8FA0-A19D3F2E5176}"/>
          </ac:spMkLst>
        </pc:spChg>
        <pc:extLst>
          <p:ext xmlns:p="http://schemas.openxmlformats.org/presentationml/2006/main" uri="{D6D511B9-2390-475A-947B-AFAB55BFBCF1}">
            <pc226:cmChg xmlns:pc226="http://schemas.microsoft.com/office/powerpoint/2022/06/main/command" chg="add">
              <pc226:chgData name="Nina Ahnstrøm" userId="09669543-dc8d-4c2d-b804-47fea416e5c0" providerId="ADAL" clId="{FF6D0AC0-08BA-4EC5-8231-5A20FFA043BC}" dt="2024-05-01T08:56:54.868" v="2642"/>
              <pc2:cmMkLst xmlns:pc2="http://schemas.microsoft.com/office/powerpoint/2019/9/main/command">
                <pc:docMk/>
                <pc:sldMk cId="3075635619" sldId="2145707043"/>
                <pc2:cmMk id="{ED17149F-C50C-47B2-9365-0ADE1D677B6F}"/>
              </pc2:cmMkLst>
              <pc226:cmRplyChg chg="add">
                <pc226:chgData name="Nina Ahnstrøm" userId="09669543-dc8d-4c2d-b804-47fea416e5c0" providerId="ADAL" clId="{FF6D0AC0-08BA-4EC5-8231-5A20FFA043BC}" dt="2024-05-01T08:56:54.868" v="2642"/>
                <pc2:cmRplyMkLst xmlns:pc2="http://schemas.microsoft.com/office/powerpoint/2019/9/main/command">
                  <pc:docMk/>
                  <pc:sldMk cId="3075635619" sldId="2145707043"/>
                  <pc2:cmMk id="{ED17149F-C50C-47B2-9365-0ADE1D677B6F}"/>
                  <pc2:cmRplyMk id="{157D1AB5-9C69-4E1E-9DF5-CCD44FEF44E0}"/>
                </pc2:cmRplyMkLst>
              </pc226:cmRplyChg>
            </pc226:cmChg>
          </p:ext>
        </pc:extLst>
      </pc:sldChg>
      <pc:sldChg chg="modSp mod modClrScheme chgLayout">
        <pc:chgData name="Nina Ahnstrøm" userId="09669543-dc8d-4c2d-b804-47fea416e5c0" providerId="ADAL" clId="{FF6D0AC0-08BA-4EC5-8231-5A20FFA043BC}" dt="2024-03-13T14:27:31.163" v="116" actId="700"/>
        <pc:sldMkLst>
          <pc:docMk/>
          <pc:sldMk cId="3190393928" sldId="2145707044"/>
        </pc:sldMkLst>
        <pc:spChg chg="mod ord">
          <ac:chgData name="Nina Ahnstrøm" userId="09669543-dc8d-4c2d-b804-47fea416e5c0" providerId="ADAL" clId="{FF6D0AC0-08BA-4EC5-8231-5A20FFA043BC}" dt="2024-03-13T14:27:31.163" v="116" actId="700"/>
          <ac:spMkLst>
            <pc:docMk/>
            <pc:sldMk cId="3190393928" sldId="2145707044"/>
            <ac:spMk id="10" creationId="{80DE8D3F-0358-3653-501E-20276B54EEEE}"/>
          </ac:spMkLst>
        </pc:spChg>
        <pc:spChg chg="mod ord">
          <ac:chgData name="Nina Ahnstrøm" userId="09669543-dc8d-4c2d-b804-47fea416e5c0" providerId="ADAL" clId="{FF6D0AC0-08BA-4EC5-8231-5A20FFA043BC}" dt="2024-03-13T14:27:31.163" v="116" actId="700"/>
          <ac:spMkLst>
            <pc:docMk/>
            <pc:sldMk cId="3190393928" sldId="2145707044"/>
            <ac:spMk id="11" creationId="{3E123721-F03E-2737-7383-2343453A5F5C}"/>
          </ac:spMkLst>
        </pc:spChg>
      </pc:sldChg>
      <pc:sldChg chg="addSp delSp modSp add mod ord">
        <pc:chgData name="Nina Ahnstrøm" userId="09669543-dc8d-4c2d-b804-47fea416e5c0" providerId="ADAL" clId="{FF6D0AC0-08BA-4EC5-8231-5A20FFA043BC}" dt="2024-04-03T08:38:31.299" v="1523" actId="20577"/>
        <pc:sldMkLst>
          <pc:docMk/>
          <pc:sldMk cId="1155406256" sldId="2145707045"/>
        </pc:sldMkLst>
        <pc:spChg chg="mod">
          <ac:chgData name="Nina Ahnstrøm" userId="09669543-dc8d-4c2d-b804-47fea416e5c0" providerId="ADAL" clId="{FF6D0AC0-08BA-4EC5-8231-5A20FFA043BC}" dt="2024-04-03T07:13:52.181" v="1344" actId="20577"/>
          <ac:spMkLst>
            <pc:docMk/>
            <pc:sldMk cId="1155406256" sldId="2145707045"/>
            <ac:spMk id="3" creationId="{CBFFBEC6-1310-3406-E967-60CFC3F1FED1}"/>
          </ac:spMkLst>
        </pc:spChg>
        <pc:spChg chg="mod">
          <ac:chgData name="Nina Ahnstrøm" userId="09669543-dc8d-4c2d-b804-47fea416e5c0" providerId="ADAL" clId="{FF6D0AC0-08BA-4EC5-8231-5A20FFA043BC}" dt="2024-04-03T08:38:31.299" v="1523" actId="20577"/>
          <ac:spMkLst>
            <pc:docMk/>
            <pc:sldMk cId="1155406256" sldId="2145707045"/>
            <ac:spMk id="5" creationId="{974DA305-BC9C-1F28-385F-1F5204B55CC9}"/>
          </ac:spMkLst>
        </pc:spChg>
        <pc:picChg chg="add mod">
          <ac:chgData name="Nina Ahnstrøm" userId="09669543-dc8d-4c2d-b804-47fea416e5c0" providerId="ADAL" clId="{FF6D0AC0-08BA-4EC5-8231-5A20FFA043BC}" dt="2024-04-03T07:13:07.421" v="1342"/>
          <ac:picMkLst>
            <pc:docMk/>
            <pc:sldMk cId="1155406256" sldId="2145707045"/>
            <ac:picMk id="2" creationId="{B3F6DB48-3F18-89CE-6DE6-217BC27490C8}"/>
          </ac:picMkLst>
        </pc:picChg>
        <pc:picChg chg="add del mod">
          <ac:chgData name="Nina Ahnstrøm" userId="09669543-dc8d-4c2d-b804-47fea416e5c0" providerId="ADAL" clId="{FF6D0AC0-08BA-4EC5-8231-5A20FFA043BC}" dt="2024-04-03T07:15:02.631" v="1349" actId="478"/>
          <ac:picMkLst>
            <pc:docMk/>
            <pc:sldMk cId="1155406256" sldId="2145707045"/>
            <ac:picMk id="6" creationId="{E55A80B9-A13B-0F94-27B1-B10A97255785}"/>
          </ac:picMkLst>
        </pc:picChg>
        <pc:picChg chg="add del mod">
          <ac:chgData name="Nina Ahnstrøm" userId="09669543-dc8d-4c2d-b804-47fea416e5c0" providerId="ADAL" clId="{FF6D0AC0-08BA-4EC5-8231-5A20FFA043BC}" dt="2024-04-03T07:18:05.462" v="1353" actId="478"/>
          <ac:picMkLst>
            <pc:docMk/>
            <pc:sldMk cId="1155406256" sldId="2145707045"/>
            <ac:picMk id="8" creationId="{223214C8-53A7-AC97-798A-40D4698C0E59}"/>
          </ac:picMkLst>
        </pc:picChg>
        <pc:picChg chg="add mod">
          <ac:chgData name="Nina Ahnstrøm" userId="09669543-dc8d-4c2d-b804-47fea416e5c0" providerId="ADAL" clId="{FF6D0AC0-08BA-4EC5-8231-5A20FFA043BC}" dt="2024-04-03T07:20:26.971" v="1376" actId="688"/>
          <ac:picMkLst>
            <pc:docMk/>
            <pc:sldMk cId="1155406256" sldId="2145707045"/>
            <ac:picMk id="10" creationId="{5E4C9826-BC13-6D09-D5ED-7FFCE4EDAEE9}"/>
          </ac:picMkLst>
        </pc:picChg>
      </pc:sldChg>
      <pc:sldChg chg="del">
        <pc:chgData name="Nina Ahnstrøm" userId="09669543-dc8d-4c2d-b804-47fea416e5c0" providerId="ADAL" clId="{FF6D0AC0-08BA-4EC5-8231-5A20FFA043BC}" dt="2024-03-13T08:32:00.181" v="0" actId="2696"/>
        <pc:sldMkLst>
          <pc:docMk/>
          <pc:sldMk cId="1860554340" sldId="2145707045"/>
        </pc:sldMkLst>
      </pc:sldChg>
      <pc:sldChg chg="modSp new del mod ord modNotesTx">
        <pc:chgData name="Nina Ahnstrøm" userId="09669543-dc8d-4c2d-b804-47fea416e5c0" providerId="ADAL" clId="{FF6D0AC0-08BA-4EC5-8231-5A20FFA043BC}" dt="2024-04-10T16:10:58.364" v="2470" actId="2696"/>
        <pc:sldMkLst>
          <pc:docMk/>
          <pc:sldMk cId="631448233" sldId="2145707046"/>
        </pc:sldMkLst>
        <pc:spChg chg="mod">
          <ac:chgData name="Nina Ahnstrøm" userId="09669543-dc8d-4c2d-b804-47fea416e5c0" providerId="ADAL" clId="{FF6D0AC0-08BA-4EC5-8231-5A20FFA043BC}" dt="2024-03-13T14:52:42.925" v="1032" actId="20577"/>
          <ac:spMkLst>
            <pc:docMk/>
            <pc:sldMk cId="631448233" sldId="2145707046"/>
            <ac:spMk id="2" creationId="{976A46F1-7AE4-8651-3C4A-DFEC0A727413}"/>
          </ac:spMkLst>
        </pc:spChg>
      </pc:sldChg>
      <pc:sldChg chg="modSp add del mod ord">
        <pc:chgData name="Nina Ahnstrøm" userId="09669543-dc8d-4c2d-b804-47fea416e5c0" providerId="ADAL" clId="{FF6D0AC0-08BA-4EC5-8231-5A20FFA043BC}" dt="2024-04-10T16:10:41.910" v="2469" actId="2696"/>
        <pc:sldMkLst>
          <pc:docMk/>
          <pc:sldMk cId="401560550" sldId="2145707047"/>
        </pc:sldMkLst>
        <pc:spChg chg="mod">
          <ac:chgData name="Nina Ahnstrøm" userId="09669543-dc8d-4c2d-b804-47fea416e5c0" providerId="ADAL" clId="{FF6D0AC0-08BA-4EC5-8231-5A20FFA043BC}" dt="2024-04-10T15:45:56.682" v="2166" actId="20577"/>
          <ac:spMkLst>
            <pc:docMk/>
            <pc:sldMk cId="401560550" sldId="2145707047"/>
            <ac:spMk id="3" creationId="{CBFFBEC6-1310-3406-E967-60CFC3F1FED1}"/>
          </ac:spMkLst>
        </pc:spChg>
        <pc:spChg chg="mod">
          <ac:chgData name="Nina Ahnstrøm" userId="09669543-dc8d-4c2d-b804-47fea416e5c0" providerId="ADAL" clId="{FF6D0AC0-08BA-4EC5-8231-5A20FFA043BC}" dt="2024-04-10T15:45:50.241" v="2163" actId="20577"/>
          <ac:spMkLst>
            <pc:docMk/>
            <pc:sldMk cId="401560550" sldId="2145707047"/>
            <ac:spMk id="5" creationId="{974DA305-BC9C-1F28-385F-1F5204B55CC9}"/>
          </ac:spMkLst>
        </pc:spChg>
      </pc:sldChg>
      <pc:sldChg chg="modSp mod ord">
        <pc:chgData name="Nina Ahnstrøm" userId="09669543-dc8d-4c2d-b804-47fea416e5c0" providerId="ADAL" clId="{FF6D0AC0-08BA-4EC5-8231-5A20FFA043BC}" dt="2024-04-10T16:07:59.050" v="2428" actId="20577"/>
        <pc:sldMkLst>
          <pc:docMk/>
          <pc:sldMk cId="988125377" sldId="2145707048"/>
        </pc:sldMkLst>
        <pc:spChg chg="mod">
          <ac:chgData name="Nina Ahnstrøm" userId="09669543-dc8d-4c2d-b804-47fea416e5c0" providerId="ADAL" clId="{FF6D0AC0-08BA-4EC5-8231-5A20FFA043BC}" dt="2024-04-10T16:07:59.050" v="2428" actId="20577"/>
          <ac:spMkLst>
            <pc:docMk/>
            <pc:sldMk cId="988125377" sldId="2145707048"/>
            <ac:spMk id="4" creationId="{028E00D7-4DC1-F11D-FC1B-F7AABF810EB8}"/>
          </ac:spMkLst>
        </pc:spChg>
        <pc:spChg chg="mod">
          <ac:chgData name="Nina Ahnstrøm" userId="09669543-dc8d-4c2d-b804-47fea416e5c0" providerId="ADAL" clId="{FF6D0AC0-08BA-4EC5-8231-5A20FFA043BC}" dt="2024-04-10T16:07:05.429" v="2405" actId="20577"/>
          <ac:spMkLst>
            <pc:docMk/>
            <pc:sldMk cId="988125377" sldId="2145707048"/>
            <ac:spMk id="5" creationId="{DAE8EBCF-6853-E21E-55E0-2AF00EDBE12E}"/>
          </ac:spMkLst>
        </pc:spChg>
      </pc:sldChg>
    </pc:docChg>
  </pc:docChgLst>
  <pc:docChgLst>
    <pc:chgData name="Nina Ahnstrøm" userId="09669543-dc8d-4c2d-b804-47fea416e5c0" providerId="ADAL" clId="{FCCB6881-56E6-4F6E-AD01-92F21866CF9A}"/>
    <pc:docChg chg="undo custSel addSld delSld modSld">
      <pc:chgData name="Nina Ahnstrøm" userId="09669543-dc8d-4c2d-b804-47fea416e5c0" providerId="ADAL" clId="{FCCB6881-56E6-4F6E-AD01-92F21866CF9A}" dt="2024-07-08T11:18:50.269" v="1310" actId="20577"/>
      <pc:docMkLst>
        <pc:docMk/>
      </pc:docMkLst>
      <pc:sldChg chg="modNotesTx">
        <pc:chgData name="Nina Ahnstrøm" userId="09669543-dc8d-4c2d-b804-47fea416e5c0" providerId="ADAL" clId="{FCCB6881-56E6-4F6E-AD01-92F21866CF9A}" dt="2024-07-05T14:02:20.918" v="38" actId="20577"/>
        <pc:sldMkLst>
          <pc:docMk/>
          <pc:sldMk cId="3857543382" sldId="258"/>
        </pc:sldMkLst>
      </pc:sldChg>
      <pc:sldChg chg="modNotesTx">
        <pc:chgData name="Nina Ahnstrøm" userId="09669543-dc8d-4c2d-b804-47fea416e5c0" providerId="ADAL" clId="{FCCB6881-56E6-4F6E-AD01-92F21866CF9A}" dt="2024-07-05T14:02:51.112" v="40"/>
        <pc:sldMkLst>
          <pc:docMk/>
          <pc:sldMk cId="3200962694" sldId="259"/>
        </pc:sldMkLst>
      </pc:sldChg>
      <pc:sldChg chg="modNotesTx">
        <pc:chgData name="Nina Ahnstrøm" userId="09669543-dc8d-4c2d-b804-47fea416e5c0" providerId="ADAL" clId="{FCCB6881-56E6-4F6E-AD01-92F21866CF9A}" dt="2024-07-05T14:02:40.008" v="39"/>
        <pc:sldMkLst>
          <pc:docMk/>
          <pc:sldMk cId="3848389493" sldId="266"/>
        </pc:sldMkLst>
      </pc:sldChg>
      <pc:sldChg chg="modNotesTx">
        <pc:chgData name="Nina Ahnstrøm" userId="09669543-dc8d-4c2d-b804-47fea416e5c0" providerId="ADAL" clId="{FCCB6881-56E6-4F6E-AD01-92F21866CF9A}" dt="2024-07-08T11:11:50.651" v="850" actId="20577"/>
        <pc:sldMkLst>
          <pc:docMk/>
          <pc:sldMk cId="2255513817" sldId="320"/>
        </pc:sldMkLst>
      </pc:sldChg>
      <pc:sldChg chg="modNotesTx">
        <pc:chgData name="Nina Ahnstrøm" userId="09669543-dc8d-4c2d-b804-47fea416e5c0" providerId="ADAL" clId="{FCCB6881-56E6-4F6E-AD01-92F21866CF9A}" dt="2024-07-05T14:03:09.725" v="43" actId="20577"/>
        <pc:sldMkLst>
          <pc:docMk/>
          <pc:sldMk cId="2209782525" sldId="376"/>
        </pc:sldMkLst>
      </pc:sldChg>
      <pc:sldChg chg="modNotesTx">
        <pc:chgData name="Nina Ahnstrøm" userId="09669543-dc8d-4c2d-b804-47fea416e5c0" providerId="ADAL" clId="{FCCB6881-56E6-4F6E-AD01-92F21866CF9A}" dt="2024-07-08T10:50:03.711" v="188" actId="6549"/>
        <pc:sldMkLst>
          <pc:docMk/>
          <pc:sldMk cId="624253031" sldId="2145707034"/>
        </pc:sldMkLst>
      </pc:sldChg>
      <pc:sldChg chg="modNotesTx">
        <pc:chgData name="Nina Ahnstrøm" userId="09669543-dc8d-4c2d-b804-47fea416e5c0" providerId="ADAL" clId="{FCCB6881-56E6-4F6E-AD01-92F21866CF9A}" dt="2024-07-05T14:01:55.185" v="9" actId="6549"/>
        <pc:sldMkLst>
          <pc:docMk/>
          <pc:sldMk cId="4251898102" sldId="2145707035"/>
        </pc:sldMkLst>
      </pc:sldChg>
      <pc:sldChg chg="add del">
        <pc:chgData name="Nina Ahnstrøm" userId="09669543-dc8d-4c2d-b804-47fea416e5c0" providerId="ADAL" clId="{FCCB6881-56E6-4F6E-AD01-92F21866CF9A}" dt="2024-07-05T14:05:18.838" v="52" actId="2696"/>
        <pc:sldMkLst>
          <pc:docMk/>
          <pc:sldMk cId="3821269420" sldId="2145707036"/>
        </pc:sldMkLst>
      </pc:sldChg>
      <pc:sldChg chg="modNotesTx">
        <pc:chgData name="Nina Ahnstrøm" userId="09669543-dc8d-4c2d-b804-47fea416e5c0" providerId="ADAL" clId="{FCCB6881-56E6-4F6E-AD01-92F21866CF9A}" dt="2024-07-05T14:09:41.083" v="185"/>
        <pc:sldMkLst>
          <pc:docMk/>
          <pc:sldMk cId="867523391" sldId="2145707037"/>
        </pc:sldMkLst>
      </pc:sldChg>
      <pc:sldChg chg="modNotesTx">
        <pc:chgData name="Nina Ahnstrøm" userId="09669543-dc8d-4c2d-b804-47fea416e5c0" providerId="ADAL" clId="{FCCB6881-56E6-4F6E-AD01-92F21866CF9A}" dt="2024-07-05T14:09:51.350" v="186"/>
        <pc:sldMkLst>
          <pc:docMk/>
          <pc:sldMk cId="218028247" sldId="2145707039"/>
        </pc:sldMkLst>
      </pc:sldChg>
      <pc:sldChg chg="modNotesTx">
        <pc:chgData name="Nina Ahnstrøm" userId="09669543-dc8d-4c2d-b804-47fea416e5c0" providerId="ADAL" clId="{FCCB6881-56E6-4F6E-AD01-92F21866CF9A}" dt="2024-07-05T14:07:39.831" v="183" actId="6549"/>
        <pc:sldMkLst>
          <pc:docMk/>
          <pc:sldMk cId="1987932308" sldId="2145707040"/>
        </pc:sldMkLst>
      </pc:sldChg>
      <pc:sldChg chg="modNotesTx">
        <pc:chgData name="Nina Ahnstrøm" userId="09669543-dc8d-4c2d-b804-47fea416e5c0" providerId="ADAL" clId="{FCCB6881-56E6-4F6E-AD01-92F21866CF9A}" dt="2024-07-05T14:07:54.027" v="184"/>
        <pc:sldMkLst>
          <pc:docMk/>
          <pc:sldMk cId="3024646881" sldId="2145707041"/>
        </pc:sldMkLst>
      </pc:sldChg>
      <pc:sldChg chg="modNotesTx">
        <pc:chgData name="Nina Ahnstrøm" userId="09669543-dc8d-4c2d-b804-47fea416e5c0" providerId="ADAL" clId="{FCCB6881-56E6-4F6E-AD01-92F21866CF9A}" dt="2024-07-05T14:07:09.565" v="179" actId="20577"/>
        <pc:sldMkLst>
          <pc:docMk/>
          <pc:sldMk cId="1244518087" sldId="2145707042"/>
        </pc:sldMkLst>
      </pc:sldChg>
      <pc:sldChg chg="modNotesTx">
        <pc:chgData name="Nina Ahnstrøm" userId="09669543-dc8d-4c2d-b804-47fea416e5c0" providerId="ADAL" clId="{FCCB6881-56E6-4F6E-AD01-92F21866CF9A}" dt="2024-07-05T14:05:26.361" v="55" actId="20577"/>
        <pc:sldMkLst>
          <pc:docMk/>
          <pc:sldMk cId="3075635619" sldId="2145707043"/>
        </pc:sldMkLst>
      </pc:sldChg>
      <pc:sldChg chg="modNotesTx">
        <pc:chgData name="Nina Ahnstrøm" userId="09669543-dc8d-4c2d-b804-47fea416e5c0" providerId="ADAL" clId="{FCCB6881-56E6-4F6E-AD01-92F21866CF9A}" dt="2024-07-05T14:05:48.556" v="58" actId="20577"/>
        <pc:sldMkLst>
          <pc:docMk/>
          <pc:sldMk cId="3190393928" sldId="2145707044"/>
        </pc:sldMkLst>
      </pc:sldChg>
      <pc:sldChg chg="addSp delSp modSp mod modNotesTx">
        <pc:chgData name="Nina Ahnstrøm" userId="09669543-dc8d-4c2d-b804-47fea416e5c0" providerId="ADAL" clId="{FCCB6881-56E6-4F6E-AD01-92F21866CF9A}" dt="2024-07-08T11:14:44.464" v="1088" actId="20577"/>
        <pc:sldMkLst>
          <pc:docMk/>
          <pc:sldMk cId="1155406256" sldId="2145707045"/>
        </pc:sldMkLst>
        <pc:spChg chg="mod">
          <ac:chgData name="Nina Ahnstrøm" userId="09669543-dc8d-4c2d-b804-47fea416e5c0" providerId="ADAL" clId="{FCCB6881-56E6-4F6E-AD01-92F21866CF9A}" dt="2024-07-08T11:12:57.232" v="856" actId="20577"/>
          <ac:spMkLst>
            <pc:docMk/>
            <pc:sldMk cId="1155406256" sldId="2145707045"/>
            <ac:spMk id="3" creationId="{CBFFBEC6-1310-3406-E967-60CFC3F1FED1}"/>
          </ac:spMkLst>
        </pc:spChg>
        <pc:spChg chg="add mod">
          <ac:chgData name="Nina Ahnstrøm" userId="09669543-dc8d-4c2d-b804-47fea416e5c0" providerId="ADAL" clId="{FCCB6881-56E6-4F6E-AD01-92F21866CF9A}" dt="2024-07-08T11:13:19.930" v="876" actId="20577"/>
          <ac:spMkLst>
            <pc:docMk/>
            <pc:sldMk cId="1155406256" sldId="2145707045"/>
            <ac:spMk id="4" creationId="{AA7767FB-8C61-CDA6-4C1B-6605226B8475}"/>
          </ac:spMkLst>
        </pc:spChg>
        <pc:picChg chg="del">
          <ac:chgData name="Nina Ahnstrøm" userId="09669543-dc8d-4c2d-b804-47fea416e5c0" providerId="ADAL" clId="{FCCB6881-56E6-4F6E-AD01-92F21866CF9A}" dt="2024-07-08T11:13:07.497" v="857" actId="478"/>
          <ac:picMkLst>
            <pc:docMk/>
            <pc:sldMk cId="1155406256" sldId="2145707045"/>
            <ac:picMk id="10" creationId="{5E4C9826-BC13-6D09-D5ED-7FFCE4EDAEE9}"/>
          </ac:picMkLst>
        </pc:picChg>
      </pc:sldChg>
      <pc:sldChg chg="modSp mod modNotesTx">
        <pc:chgData name="Nina Ahnstrøm" userId="09669543-dc8d-4c2d-b804-47fea416e5c0" providerId="ADAL" clId="{FCCB6881-56E6-4F6E-AD01-92F21866CF9A}" dt="2024-07-08T11:18:50.269" v="1310" actId="20577"/>
        <pc:sldMkLst>
          <pc:docMk/>
          <pc:sldMk cId="988125377" sldId="2145707048"/>
        </pc:sldMkLst>
        <pc:spChg chg="mod">
          <ac:chgData name="Nina Ahnstrøm" userId="09669543-dc8d-4c2d-b804-47fea416e5c0" providerId="ADAL" clId="{FCCB6881-56E6-4F6E-AD01-92F21866CF9A}" dt="2024-07-08T11:16:28.814" v="1121" actId="20577"/>
          <ac:spMkLst>
            <pc:docMk/>
            <pc:sldMk cId="988125377" sldId="2145707048"/>
            <ac:spMk id="4" creationId="{028E00D7-4DC1-F11D-FC1B-F7AABF810EB8}"/>
          </ac:spMkLst>
        </pc:spChg>
        <pc:spChg chg="mod">
          <ac:chgData name="Nina Ahnstrøm" userId="09669543-dc8d-4c2d-b804-47fea416e5c0" providerId="ADAL" clId="{FCCB6881-56E6-4F6E-AD01-92F21866CF9A}" dt="2024-07-08T11:16:19.464" v="1106" actId="20577"/>
          <ac:spMkLst>
            <pc:docMk/>
            <pc:sldMk cId="988125377" sldId="2145707048"/>
            <ac:spMk id="5" creationId="{DAE8EBCF-6853-E21E-55E0-2AF00EDBE12E}"/>
          </ac:spMkLst>
        </pc:spChg>
      </pc:sldChg>
    </pc:docChg>
  </pc:docChgLst>
  <pc:docChgLst>
    <pc:chgData name="Anne Dorte Spang-Thomsen" userId="ccdee058-c02e-43d1-89dc-2e19170d0de7" providerId="ADAL" clId="{554A7BBA-844A-421B-8944-7727DC95AD56}"/>
    <pc:docChg chg="undo custSel addSld delSld modSld addMainMaster delMainMaster modMainMaster">
      <pc:chgData name="Anne Dorte Spang-Thomsen" userId="ccdee058-c02e-43d1-89dc-2e19170d0de7" providerId="ADAL" clId="{554A7BBA-844A-421B-8944-7727DC95AD56}" dt="2024-02-23T13:22:32.404" v="320"/>
      <pc:docMkLst>
        <pc:docMk/>
      </pc:docMkLst>
      <pc:sldChg chg="del">
        <pc:chgData name="Anne Dorte Spang-Thomsen" userId="ccdee058-c02e-43d1-89dc-2e19170d0de7" providerId="ADAL" clId="{554A7BBA-844A-421B-8944-7727DC95AD56}" dt="2024-02-23T13:19:17.509" v="309" actId="47"/>
        <pc:sldMkLst>
          <pc:docMk/>
          <pc:sldMk cId="19705024" sldId="269"/>
        </pc:sldMkLst>
      </pc:sldChg>
      <pc:sldChg chg="modSp add mod modClrScheme chgLayout">
        <pc:chgData name="Anne Dorte Spang-Thomsen" userId="ccdee058-c02e-43d1-89dc-2e19170d0de7" providerId="ADAL" clId="{554A7BBA-844A-421B-8944-7727DC95AD56}" dt="2024-02-23T13:21:26.602" v="317" actId="700"/>
        <pc:sldMkLst>
          <pc:docMk/>
          <pc:sldMk cId="1266164579" sldId="283"/>
        </pc:sldMkLst>
        <pc:spChg chg="mod ord">
          <ac:chgData name="Anne Dorte Spang-Thomsen" userId="ccdee058-c02e-43d1-89dc-2e19170d0de7" providerId="ADAL" clId="{554A7BBA-844A-421B-8944-7727DC95AD56}" dt="2024-02-23T13:21:26.602" v="317" actId="700"/>
          <ac:spMkLst>
            <pc:docMk/>
            <pc:sldMk cId="1266164579" sldId="283"/>
            <ac:spMk id="7" creationId="{77AD485A-53F4-46B9-AF52-11A22D9E4EFC}"/>
          </ac:spMkLst>
        </pc:spChg>
      </pc:sldChg>
      <pc:sldChg chg="modSp del">
        <pc:chgData name="Anne Dorte Spang-Thomsen" userId="ccdee058-c02e-43d1-89dc-2e19170d0de7" providerId="ADAL" clId="{554A7BBA-844A-421B-8944-7727DC95AD56}" dt="2024-02-23T13:19:37.452" v="314" actId="47"/>
        <pc:sldMkLst>
          <pc:docMk/>
          <pc:sldMk cId="1731169645" sldId="289"/>
        </pc:sldMkLst>
        <pc:spChg chg="mod">
          <ac:chgData name="Anne Dorte Spang-Thomsen" userId="ccdee058-c02e-43d1-89dc-2e19170d0de7" providerId="ADAL" clId="{554A7BBA-844A-421B-8944-7727DC95AD56}" dt="2024-02-23T11:39:01.038" v="201"/>
          <ac:spMkLst>
            <pc:docMk/>
            <pc:sldMk cId="1731169645" sldId="289"/>
            <ac:spMk id="4" creationId="{5C7416F2-3C92-4B85-BBE0-39BA3B5CF72E}"/>
          </ac:spMkLst>
        </pc:spChg>
        <pc:spChg chg="mod">
          <ac:chgData name="Anne Dorte Spang-Thomsen" userId="ccdee058-c02e-43d1-89dc-2e19170d0de7" providerId="ADAL" clId="{554A7BBA-844A-421B-8944-7727DC95AD56}" dt="2024-02-23T11:39:01.038" v="201"/>
          <ac:spMkLst>
            <pc:docMk/>
            <pc:sldMk cId="1731169645" sldId="289"/>
            <ac:spMk id="5" creationId="{4236772B-3967-4A90-9426-1562567F3B24}"/>
          </ac:spMkLst>
        </pc:spChg>
        <pc:spChg chg="mod">
          <ac:chgData name="Anne Dorte Spang-Thomsen" userId="ccdee058-c02e-43d1-89dc-2e19170d0de7" providerId="ADAL" clId="{554A7BBA-844A-421B-8944-7727DC95AD56}" dt="2024-02-23T11:39:01.038" v="201"/>
          <ac:spMkLst>
            <pc:docMk/>
            <pc:sldMk cId="1731169645" sldId="289"/>
            <ac:spMk id="6" creationId="{EA3DFD00-45FA-4A5E-83A0-A69800D8D234}"/>
          </ac:spMkLst>
        </pc:spChg>
      </pc:sldChg>
      <pc:sldChg chg="modSp del">
        <pc:chgData name="Anne Dorte Spang-Thomsen" userId="ccdee058-c02e-43d1-89dc-2e19170d0de7" providerId="ADAL" clId="{554A7BBA-844A-421B-8944-7727DC95AD56}" dt="2024-02-23T13:19:38.430" v="315" actId="47"/>
        <pc:sldMkLst>
          <pc:docMk/>
          <pc:sldMk cId="1294155933" sldId="290"/>
        </pc:sldMkLst>
        <pc:spChg chg="mod">
          <ac:chgData name="Anne Dorte Spang-Thomsen" userId="ccdee058-c02e-43d1-89dc-2e19170d0de7" providerId="ADAL" clId="{554A7BBA-844A-421B-8944-7727DC95AD56}" dt="2024-02-23T11:39:01.038" v="201"/>
          <ac:spMkLst>
            <pc:docMk/>
            <pc:sldMk cId="1294155933" sldId="290"/>
            <ac:spMk id="2" creationId="{379C78C4-4A90-4966-A9BC-681C867AF24F}"/>
          </ac:spMkLst>
        </pc:spChg>
        <pc:spChg chg="mod">
          <ac:chgData name="Anne Dorte Spang-Thomsen" userId="ccdee058-c02e-43d1-89dc-2e19170d0de7" providerId="ADAL" clId="{554A7BBA-844A-421B-8944-7727DC95AD56}" dt="2024-02-23T11:39:01.038" v="201"/>
          <ac:spMkLst>
            <pc:docMk/>
            <pc:sldMk cId="1294155933" sldId="290"/>
            <ac:spMk id="3" creationId="{C2BF401C-6A5A-49B3-B245-8C3275CB6341}"/>
          </ac:spMkLst>
        </pc:spChg>
      </pc:sldChg>
      <pc:sldChg chg="del">
        <pc:chgData name="Anne Dorte Spang-Thomsen" userId="ccdee058-c02e-43d1-89dc-2e19170d0de7" providerId="ADAL" clId="{554A7BBA-844A-421B-8944-7727DC95AD56}" dt="2024-02-23T13:19:32.446" v="310" actId="47"/>
        <pc:sldMkLst>
          <pc:docMk/>
          <pc:sldMk cId="3131773717" sldId="297"/>
        </pc:sldMkLst>
      </pc:sldChg>
      <pc:sldChg chg="del">
        <pc:chgData name="Anne Dorte Spang-Thomsen" userId="ccdee058-c02e-43d1-89dc-2e19170d0de7" providerId="ADAL" clId="{554A7BBA-844A-421B-8944-7727DC95AD56}" dt="2024-02-23T13:19:33.754" v="312" actId="47"/>
        <pc:sldMkLst>
          <pc:docMk/>
          <pc:sldMk cId="2615858735" sldId="298"/>
        </pc:sldMkLst>
      </pc:sldChg>
      <pc:sldChg chg="del">
        <pc:chgData name="Anne Dorte Spang-Thomsen" userId="ccdee058-c02e-43d1-89dc-2e19170d0de7" providerId="ADAL" clId="{554A7BBA-844A-421B-8944-7727DC95AD56}" dt="2024-02-23T13:19:33.212" v="311" actId="47"/>
        <pc:sldMkLst>
          <pc:docMk/>
          <pc:sldMk cId="1167488934" sldId="299"/>
        </pc:sldMkLst>
      </pc:sldChg>
      <pc:sldChg chg="del">
        <pc:chgData name="Anne Dorte Spang-Thomsen" userId="ccdee058-c02e-43d1-89dc-2e19170d0de7" providerId="ADAL" clId="{554A7BBA-844A-421B-8944-7727DC95AD56}" dt="2024-02-23T11:12:03.144" v="0" actId="47"/>
        <pc:sldMkLst>
          <pc:docMk/>
          <pc:sldMk cId="4095367004" sldId="308"/>
        </pc:sldMkLst>
      </pc:sldChg>
      <pc:sldChg chg="del">
        <pc:chgData name="Anne Dorte Spang-Thomsen" userId="ccdee058-c02e-43d1-89dc-2e19170d0de7" providerId="ADAL" clId="{554A7BBA-844A-421B-8944-7727DC95AD56}" dt="2024-02-23T13:19:35.372" v="313" actId="47"/>
        <pc:sldMkLst>
          <pc:docMk/>
          <pc:sldMk cId="3153545125" sldId="309"/>
        </pc:sldMkLst>
      </pc:sldChg>
      <pc:sldChg chg="add">
        <pc:chgData name="Anne Dorte Spang-Thomsen" userId="ccdee058-c02e-43d1-89dc-2e19170d0de7" providerId="ADAL" clId="{554A7BBA-844A-421B-8944-7727DC95AD56}" dt="2024-02-23T13:21:58.057" v="319"/>
        <pc:sldMkLst>
          <pc:docMk/>
          <pc:sldMk cId="1884616340" sldId="2145707030"/>
        </pc:sldMkLst>
      </pc:sldChg>
      <pc:sldChg chg="add">
        <pc:chgData name="Anne Dorte Spang-Thomsen" userId="ccdee058-c02e-43d1-89dc-2e19170d0de7" providerId="ADAL" clId="{554A7BBA-844A-421B-8944-7727DC95AD56}" dt="2024-02-23T13:21:47.441" v="318"/>
        <pc:sldMkLst>
          <pc:docMk/>
          <pc:sldMk cId="2998284094" sldId="2145707033"/>
        </pc:sldMkLst>
      </pc:sldChg>
      <pc:sldChg chg="add">
        <pc:chgData name="Anne Dorte Spang-Thomsen" userId="ccdee058-c02e-43d1-89dc-2e19170d0de7" providerId="ADAL" clId="{554A7BBA-844A-421B-8944-7727DC95AD56}" dt="2024-02-23T13:22:32.404" v="320"/>
        <pc:sldMkLst>
          <pc:docMk/>
          <pc:sldMk cId="858554636" sldId="2145707034"/>
        </pc:sldMkLst>
      </pc:sldChg>
      <pc:sldMasterChg chg="addSp delSp modSp mod addSldLayout delSldLayout modSldLayout sldLayoutOrd">
        <pc:chgData name="Anne Dorte Spang-Thomsen" userId="ccdee058-c02e-43d1-89dc-2e19170d0de7" providerId="ADAL" clId="{554A7BBA-844A-421B-8944-7727DC95AD56}" dt="2024-02-23T13:19:38.430" v="315" actId="47"/>
        <pc:sldMasterMkLst>
          <pc:docMk/>
          <pc:sldMasterMk cId="3815649992" sldId="2147483703"/>
        </pc:sldMasterMkLst>
        <pc:spChg chg="add mod ord">
          <ac:chgData name="Anne Dorte Spang-Thomsen" userId="ccdee058-c02e-43d1-89dc-2e19170d0de7" providerId="ADAL" clId="{554A7BBA-844A-421B-8944-7727DC95AD56}" dt="2024-02-23T11:23:13.848" v="99" actId="1076"/>
          <ac:spMkLst>
            <pc:docMk/>
            <pc:sldMasterMk cId="3815649992" sldId="2147483703"/>
            <ac:spMk id="2" creationId="{A561FA99-C678-4480-1C6B-D66C3670CA77}"/>
          </ac:spMkLst>
        </pc:spChg>
        <pc:spChg chg="add mod ord">
          <ac:chgData name="Anne Dorte Spang-Thomsen" userId="ccdee058-c02e-43d1-89dc-2e19170d0de7" providerId="ADAL" clId="{554A7BBA-844A-421B-8944-7727DC95AD56}" dt="2024-02-23T11:20:41.805" v="81" actId="166"/>
          <ac:spMkLst>
            <pc:docMk/>
            <pc:sldMasterMk cId="3815649992" sldId="2147483703"/>
            <ac:spMk id="4" creationId="{58896DD2-198E-5AAD-F1E3-73D2874B1E60}"/>
          </ac:spMkLst>
        </pc:spChg>
        <pc:picChg chg="add mod ord">
          <ac:chgData name="Anne Dorte Spang-Thomsen" userId="ccdee058-c02e-43d1-89dc-2e19170d0de7" providerId="ADAL" clId="{554A7BBA-844A-421B-8944-7727DC95AD56}" dt="2024-02-23T11:20:41.805" v="81" actId="166"/>
          <ac:picMkLst>
            <pc:docMk/>
            <pc:sldMasterMk cId="3815649992" sldId="2147483703"/>
            <ac:picMk id="3" creationId="{F8DD027E-65A8-8324-D2EA-4DE14280A551}"/>
          </ac:picMkLst>
        </pc:picChg>
        <pc:picChg chg="add mod">
          <ac:chgData name="Anne Dorte Spang-Thomsen" userId="ccdee058-c02e-43d1-89dc-2e19170d0de7" providerId="ADAL" clId="{554A7BBA-844A-421B-8944-7727DC95AD56}" dt="2024-02-23T11:16:21.802" v="41"/>
          <ac:picMkLst>
            <pc:docMk/>
            <pc:sldMasterMk cId="3815649992" sldId="2147483703"/>
            <ac:picMk id="5" creationId="{48DC1BD4-3807-BDDD-F781-8FBE51234C60}"/>
          </ac:picMkLst>
        </pc:picChg>
        <pc:picChg chg="del">
          <ac:chgData name="Anne Dorte Spang-Thomsen" userId="ccdee058-c02e-43d1-89dc-2e19170d0de7" providerId="ADAL" clId="{554A7BBA-844A-421B-8944-7727DC95AD56}" dt="2024-02-23T11:15:16.244" v="29" actId="478"/>
          <ac:picMkLst>
            <pc:docMk/>
            <pc:sldMasterMk cId="3815649992" sldId="2147483703"/>
            <ac:picMk id="7" creationId="{260B228E-0C8F-4E04-802C-E781C8CBA6EF}"/>
          </ac:picMkLst>
        </pc:picChg>
        <pc:sldLayoutChg chg="addSp modSp mod">
          <pc:chgData name="Anne Dorte Spang-Thomsen" userId="ccdee058-c02e-43d1-89dc-2e19170d0de7" providerId="ADAL" clId="{554A7BBA-844A-421B-8944-7727DC95AD56}" dt="2024-02-23T11:16:03.352" v="39" actId="18131"/>
          <pc:sldLayoutMkLst>
            <pc:docMk/>
            <pc:sldMasterMk cId="3815649992" sldId="2147483703"/>
            <pc:sldLayoutMk cId="1617795894" sldId="2147483704"/>
          </pc:sldLayoutMkLst>
          <pc:picChg chg="add mod ord modCrop">
            <ac:chgData name="Anne Dorte Spang-Thomsen" userId="ccdee058-c02e-43d1-89dc-2e19170d0de7" providerId="ADAL" clId="{554A7BBA-844A-421B-8944-7727DC95AD56}" dt="2024-02-23T11:16:03.352" v="39" actId="18131"/>
            <ac:picMkLst>
              <pc:docMk/>
              <pc:sldMasterMk cId="3815649992" sldId="2147483703"/>
              <pc:sldLayoutMk cId="1617795894" sldId="2147483704"/>
              <ac:picMk id="2" creationId="{EBB4B3E6-F8D3-05EE-4B3E-27B8D3CE781B}"/>
            </ac:picMkLst>
          </pc:picChg>
        </pc:sldLayoutChg>
        <pc:sldLayoutChg chg="addSp modSp mod">
          <pc:chgData name="Anne Dorte Spang-Thomsen" userId="ccdee058-c02e-43d1-89dc-2e19170d0de7" providerId="ADAL" clId="{554A7BBA-844A-421B-8944-7727DC95AD56}" dt="2024-02-23T11:17:28.429" v="48" actId="1076"/>
          <pc:sldLayoutMkLst>
            <pc:docMk/>
            <pc:sldMasterMk cId="3815649992" sldId="2147483703"/>
            <pc:sldLayoutMk cId="3571936493" sldId="2147483717"/>
          </pc:sldLayoutMkLst>
          <pc:picChg chg="add mod modCrop">
            <ac:chgData name="Anne Dorte Spang-Thomsen" userId="ccdee058-c02e-43d1-89dc-2e19170d0de7" providerId="ADAL" clId="{554A7BBA-844A-421B-8944-7727DC95AD56}" dt="2024-02-23T11:17:28.429" v="48" actId="1076"/>
            <ac:picMkLst>
              <pc:docMk/>
              <pc:sldMasterMk cId="3815649992" sldId="2147483703"/>
              <pc:sldLayoutMk cId="3571936493" sldId="2147483717"/>
              <ac:picMk id="9" creationId="{44D00EAD-CDE9-4073-85DA-DA96FC164B9C}"/>
            </ac:picMkLst>
          </pc:picChg>
        </pc:sldLayoutChg>
        <pc:sldLayoutChg chg="addSp modSp mod">
          <pc:chgData name="Anne Dorte Spang-Thomsen" userId="ccdee058-c02e-43d1-89dc-2e19170d0de7" providerId="ADAL" clId="{554A7BBA-844A-421B-8944-7727DC95AD56}" dt="2024-02-23T11:17:45.444" v="53" actId="732"/>
          <pc:sldLayoutMkLst>
            <pc:docMk/>
            <pc:sldMasterMk cId="3815649992" sldId="2147483703"/>
            <pc:sldLayoutMk cId="3135903379" sldId="2147483730"/>
          </pc:sldLayoutMkLst>
          <pc:picChg chg="add mod modCrop">
            <ac:chgData name="Anne Dorte Spang-Thomsen" userId="ccdee058-c02e-43d1-89dc-2e19170d0de7" providerId="ADAL" clId="{554A7BBA-844A-421B-8944-7727DC95AD56}" dt="2024-02-23T11:17:45.444" v="53" actId="732"/>
            <ac:picMkLst>
              <pc:docMk/>
              <pc:sldMasterMk cId="3815649992" sldId="2147483703"/>
              <pc:sldLayoutMk cId="3135903379" sldId="2147483730"/>
              <ac:picMk id="9" creationId="{44D00EAD-CDE9-4073-85DA-DA96FC164B9C}"/>
            </ac:picMkLst>
          </pc:picChg>
        </pc:sldLayoutChg>
        <pc:sldLayoutChg chg="del">
          <pc:chgData name="Anne Dorte Spang-Thomsen" userId="ccdee058-c02e-43d1-89dc-2e19170d0de7" providerId="ADAL" clId="{554A7BBA-844A-421B-8944-7727DC95AD56}" dt="2024-02-23T11:16:10.581" v="40" actId="2696"/>
          <pc:sldLayoutMkLst>
            <pc:docMk/>
            <pc:sldMasterMk cId="3815649992" sldId="2147483703"/>
            <pc:sldLayoutMk cId="3570487812" sldId="2147483733"/>
          </pc:sldLayoutMkLst>
        </pc:sldLayoutChg>
        <pc:sldLayoutChg chg="modSp mod">
          <pc:chgData name="Anne Dorte Spang-Thomsen" userId="ccdee058-c02e-43d1-89dc-2e19170d0de7" providerId="ADAL" clId="{554A7BBA-844A-421B-8944-7727DC95AD56}" dt="2024-02-23T13:13:45.965" v="243" actId="2711"/>
          <pc:sldLayoutMkLst>
            <pc:docMk/>
            <pc:sldMasterMk cId="3815649992" sldId="2147483703"/>
            <pc:sldLayoutMk cId="1391486173" sldId="2147483842"/>
          </pc:sldLayoutMkLst>
          <pc:spChg chg="mod">
            <ac:chgData name="Anne Dorte Spang-Thomsen" userId="ccdee058-c02e-43d1-89dc-2e19170d0de7" providerId="ADAL" clId="{554A7BBA-844A-421B-8944-7727DC95AD56}" dt="2024-02-23T13:13:40.750" v="242" actId="207"/>
            <ac:spMkLst>
              <pc:docMk/>
              <pc:sldMasterMk cId="3815649992" sldId="2147483703"/>
              <pc:sldLayoutMk cId="1391486173" sldId="2147483842"/>
              <ac:spMk id="8" creationId="{49E2747C-7D10-4CFD-A76B-E1FFB6CC987C}"/>
            </ac:spMkLst>
          </pc:spChg>
          <pc:spChg chg="mod">
            <ac:chgData name="Anne Dorte Spang-Thomsen" userId="ccdee058-c02e-43d1-89dc-2e19170d0de7" providerId="ADAL" clId="{554A7BBA-844A-421B-8944-7727DC95AD56}" dt="2024-02-23T13:13:45.965" v="243" actId="2711"/>
            <ac:spMkLst>
              <pc:docMk/>
              <pc:sldMasterMk cId="3815649992" sldId="2147483703"/>
              <pc:sldLayoutMk cId="1391486173" sldId="2147483842"/>
              <ac:spMk id="10" creationId="{00000000-0000-0000-0000-000000000000}"/>
            </ac:spMkLst>
          </pc:spChg>
          <pc:picChg chg="mod modCrop">
            <ac:chgData name="Anne Dorte Spang-Thomsen" userId="ccdee058-c02e-43d1-89dc-2e19170d0de7" providerId="ADAL" clId="{554A7BBA-844A-421B-8944-7727DC95AD56}" dt="2024-02-23T11:27:39.765" v="153" actId="732"/>
            <ac:picMkLst>
              <pc:docMk/>
              <pc:sldMasterMk cId="3815649992" sldId="2147483703"/>
              <pc:sldLayoutMk cId="1391486173" sldId="2147483842"/>
              <ac:picMk id="2" creationId="{383E3766-2D14-AD8C-DF39-AFF206DECBE4}"/>
            </ac:picMkLst>
          </pc:picChg>
        </pc:sldLayoutChg>
        <pc:sldLayoutChg chg="modSp mod">
          <pc:chgData name="Anne Dorte Spang-Thomsen" userId="ccdee058-c02e-43d1-89dc-2e19170d0de7" providerId="ADAL" clId="{554A7BBA-844A-421B-8944-7727DC95AD56}" dt="2024-02-23T13:16:12.014" v="272"/>
          <pc:sldLayoutMkLst>
            <pc:docMk/>
            <pc:sldMasterMk cId="3815649992" sldId="2147483703"/>
            <pc:sldLayoutMk cId="3945058042" sldId="2147483843"/>
          </pc:sldLayoutMkLst>
          <pc:spChg chg="mod">
            <ac:chgData name="Anne Dorte Spang-Thomsen" userId="ccdee058-c02e-43d1-89dc-2e19170d0de7" providerId="ADAL" clId="{554A7BBA-844A-421B-8944-7727DC95AD56}" dt="2024-02-23T13:16:07.576" v="270" actId="207"/>
            <ac:spMkLst>
              <pc:docMk/>
              <pc:sldMasterMk cId="3815649992" sldId="2147483703"/>
              <pc:sldLayoutMk cId="3945058042" sldId="2147483843"/>
              <ac:spMk id="8" creationId="{282F37FC-36C3-4850-AAEA-DD9884AF260C}"/>
            </ac:spMkLst>
          </pc:spChg>
          <pc:spChg chg="mod">
            <ac:chgData name="Anne Dorte Spang-Thomsen" userId="ccdee058-c02e-43d1-89dc-2e19170d0de7" providerId="ADAL" clId="{554A7BBA-844A-421B-8944-7727DC95AD56}" dt="2024-02-23T13:16:12.014" v="272"/>
            <ac:spMkLst>
              <pc:docMk/>
              <pc:sldMasterMk cId="3815649992" sldId="2147483703"/>
              <pc:sldLayoutMk cId="3945058042" sldId="2147483843"/>
              <ac:spMk id="12" creationId="{FFC91FEF-1141-458A-B9FD-DB9FEFD76681}"/>
            </ac:spMkLst>
          </pc:spChg>
          <pc:picChg chg="mod modCrop">
            <ac:chgData name="Anne Dorte Spang-Thomsen" userId="ccdee058-c02e-43d1-89dc-2e19170d0de7" providerId="ADAL" clId="{554A7BBA-844A-421B-8944-7727DC95AD56}" dt="2024-02-23T11:31:48.813" v="184" actId="732"/>
            <ac:picMkLst>
              <pc:docMk/>
              <pc:sldMasterMk cId="3815649992" sldId="2147483703"/>
              <pc:sldLayoutMk cId="3945058042" sldId="2147483843"/>
              <ac:picMk id="2" creationId="{A18E4756-2B31-C55F-5E68-E15BBCFD2D54}"/>
            </ac:picMkLst>
          </pc:picChg>
        </pc:sldLayoutChg>
        <pc:sldLayoutChg chg="modSp mod">
          <pc:chgData name="Anne Dorte Spang-Thomsen" userId="ccdee058-c02e-43d1-89dc-2e19170d0de7" providerId="ADAL" clId="{554A7BBA-844A-421B-8944-7727DC95AD56}" dt="2024-02-23T13:14:11.681" v="249" actId="2711"/>
          <pc:sldLayoutMkLst>
            <pc:docMk/>
            <pc:sldMasterMk cId="3815649992" sldId="2147483703"/>
            <pc:sldLayoutMk cId="1323491257" sldId="2147483844"/>
          </pc:sldLayoutMkLst>
          <pc:spChg chg="mod">
            <ac:chgData name="Anne Dorte Spang-Thomsen" userId="ccdee058-c02e-43d1-89dc-2e19170d0de7" providerId="ADAL" clId="{554A7BBA-844A-421B-8944-7727DC95AD56}" dt="2024-02-23T13:14:07.865" v="248" actId="207"/>
            <ac:spMkLst>
              <pc:docMk/>
              <pc:sldMasterMk cId="3815649992" sldId="2147483703"/>
              <pc:sldLayoutMk cId="1323491257" sldId="2147483844"/>
              <ac:spMk id="9" creationId="{00000000-0000-0000-0000-000000000000}"/>
            </ac:spMkLst>
          </pc:spChg>
          <pc:spChg chg="mod">
            <ac:chgData name="Anne Dorte Spang-Thomsen" userId="ccdee058-c02e-43d1-89dc-2e19170d0de7" providerId="ADAL" clId="{554A7BBA-844A-421B-8944-7727DC95AD56}" dt="2024-02-23T13:14:11.681" v="249" actId="2711"/>
            <ac:spMkLst>
              <pc:docMk/>
              <pc:sldMasterMk cId="3815649992" sldId="2147483703"/>
              <pc:sldLayoutMk cId="1323491257" sldId="2147483844"/>
              <ac:spMk id="12" creationId="{ECAA85A9-1FD9-4280-BF8E-F7088E29DC5E}"/>
            </ac:spMkLst>
          </pc:spChg>
          <pc:picChg chg="mod modCrop">
            <ac:chgData name="Anne Dorte Spang-Thomsen" userId="ccdee058-c02e-43d1-89dc-2e19170d0de7" providerId="ADAL" clId="{554A7BBA-844A-421B-8944-7727DC95AD56}" dt="2024-02-23T11:28:29.348" v="159" actId="732"/>
            <ac:picMkLst>
              <pc:docMk/>
              <pc:sldMasterMk cId="3815649992" sldId="2147483703"/>
              <pc:sldLayoutMk cId="1323491257" sldId="2147483844"/>
              <ac:picMk id="2" creationId="{1E93798A-C8D4-F192-2809-E05320D00BA3}"/>
            </ac:picMkLst>
          </pc:picChg>
        </pc:sldLayoutChg>
        <pc:sldLayoutChg chg="modSp mod">
          <pc:chgData name="Anne Dorte Spang-Thomsen" userId="ccdee058-c02e-43d1-89dc-2e19170d0de7" providerId="ADAL" clId="{554A7BBA-844A-421B-8944-7727DC95AD56}" dt="2024-02-23T13:15:29.479" v="260" actId="2711"/>
          <pc:sldLayoutMkLst>
            <pc:docMk/>
            <pc:sldMasterMk cId="3815649992" sldId="2147483703"/>
            <pc:sldLayoutMk cId="3625616064" sldId="2147483845"/>
          </pc:sldLayoutMkLst>
          <pc:spChg chg="mod">
            <ac:chgData name="Anne Dorte Spang-Thomsen" userId="ccdee058-c02e-43d1-89dc-2e19170d0de7" providerId="ADAL" clId="{554A7BBA-844A-421B-8944-7727DC95AD56}" dt="2024-02-23T13:15:22.368" v="257" actId="207"/>
            <ac:spMkLst>
              <pc:docMk/>
              <pc:sldMasterMk cId="3815649992" sldId="2147483703"/>
              <pc:sldLayoutMk cId="3625616064" sldId="2147483845"/>
              <ac:spMk id="8" creationId="{6617149C-4C96-4221-9FD8-E1BF688CB902}"/>
            </ac:spMkLst>
          </pc:spChg>
          <pc:spChg chg="mod">
            <ac:chgData name="Anne Dorte Spang-Thomsen" userId="ccdee058-c02e-43d1-89dc-2e19170d0de7" providerId="ADAL" clId="{554A7BBA-844A-421B-8944-7727DC95AD56}" dt="2024-02-23T13:15:29.479" v="260" actId="2711"/>
            <ac:spMkLst>
              <pc:docMk/>
              <pc:sldMasterMk cId="3815649992" sldId="2147483703"/>
              <pc:sldLayoutMk cId="3625616064" sldId="2147483845"/>
              <ac:spMk id="15" creationId="{26B1280D-BCE2-48DC-8AD1-F4A6779B6A21}"/>
            </ac:spMkLst>
          </pc:spChg>
          <pc:picChg chg="mod modCrop">
            <ac:chgData name="Anne Dorte Spang-Thomsen" userId="ccdee058-c02e-43d1-89dc-2e19170d0de7" providerId="ADAL" clId="{554A7BBA-844A-421B-8944-7727DC95AD56}" dt="2024-02-23T11:29:11.734" v="165" actId="732"/>
            <ac:picMkLst>
              <pc:docMk/>
              <pc:sldMasterMk cId="3815649992" sldId="2147483703"/>
              <pc:sldLayoutMk cId="3625616064" sldId="2147483845"/>
              <ac:picMk id="3" creationId="{45311BEB-D61A-4B17-832C-7CFD5252D539}"/>
            </ac:picMkLst>
          </pc:picChg>
        </pc:sldLayoutChg>
        <pc:sldLayoutChg chg="addSp delSp modSp mod">
          <pc:chgData name="Anne Dorte Spang-Thomsen" userId="ccdee058-c02e-43d1-89dc-2e19170d0de7" providerId="ADAL" clId="{554A7BBA-844A-421B-8944-7727DC95AD56}" dt="2024-02-23T13:16:33.272" v="276" actId="2711"/>
          <pc:sldLayoutMkLst>
            <pc:docMk/>
            <pc:sldMasterMk cId="3815649992" sldId="2147483703"/>
            <pc:sldLayoutMk cId="4128941129" sldId="2147483846"/>
          </pc:sldLayoutMkLst>
          <pc:spChg chg="mod">
            <ac:chgData name="Anne Dorte Spang-Thomsen" userId="ccdee058-c02e-43d1-89dc-2e19170d0de7" providerId="ADAL" clId="{554A7BBA-844A-421B-8944-7727DC95AD56}" dt="2024-02-23T13:16:30.511" v="275" actId="207"/>
            <ac:spMkLst>
              <pc:docMk/>
              <pc:sldMasterMk cId="3815649992" sldId="2147483703"/>
              <pc:sldLayoutMk cId="4128941129" sldId="2147483846"/>
              <ac:spMk id="8" creationId="{5E728DC3-1E09-405E-98A8-A240C3AAD406}"/>
            </ac:spMkLst>
          </pc:spChg>
          <pc:spChg chg="mod">
            <ac:chgData name="Anne Dorte Spang-Thomsen" userId="ccdee058-c02e-43d1-89dc-2e19170d0de7" providerId="ADAL" clId="{554A7BBA-844A-421B-8944-7727DC95AD56}" dt="2024-02-23T13:16:33.272" v="276" actId="2711"/>
            <ac:spMkLst>
              <pc:docMk/>
              <pc:sldMasterMk cId="3815649992" sldId="2147483703"/>
              <pc:sldLayoutMk cId="4128941129" sldId="2147483846"/>
              <ac:spMk id="9" creationId="{3D69F850-CC4F-469D-9809-421FBD9E2923}"/>
            </ac:spMkLst>
          </pc:spChg>
          <pc:picChg chg="add mod">
            <ac:chgData name="Anne Dorte Spang-Thomsen" userId="ccdee058-c02e-43d1-89dc-2e19170d0de7" providerId="ADAL" clId="{554A7BBA-844A-421B-8944-7727DC95AD56}" dt="2024-02-23T11:31:36.878" v="183"/>
            <ac:picMkLst>
              <pc:docMk/>
              <pc:sldMasterMk cId="3815649992" sldId="2147483703"/>
              <pc:sldLayoutMk cId="4128941129" sldId="2147483846"/>
              <ac:picMk id="2" creationId="{BD407D4D-7875-FD8C-547A-65495F2F49EB}"/>
            </ac:picMkLst>
          </pc:picChg>
          <pc:picChg chg="del">
            <ac:chgData name="Anne Dorte Spang-Thomsen" userId="ccdee058-c02e-43d1-89dc-2e19170d0de7" providerId="ADAL" clId="{554A7BBA-844A-421B-8944-7727DC95AD56}" dt="2024-02-23T11:31:36.512" v="182" actId="478"/>
            <ac:picMkLst>
              <pc:docMk/>
              <pc:sldMasterMk cId="3815649992" sldId="2147483703"/>
              <pc:sldLayoutMk cId="4128941129" sldId="2147483846"/>
              <ac:picMk id="5" creationId="{5F7E1CD8-51E1-4172-87D3-85272F7E9F9F}"/>
            </ac:picMkLst>
          </pc:picChg>
        </pc:sldLayoutChg>
        <pc:sldLayoutChg chg="modSp mod">
          <pc:chgData name="Anne Dorte Spang-Thomsen" userId="ccdee058-c02e-43d1-89dc-2e19170d0de7" providerId="ADAL" clId="{554A7BBA-844A-421B-8944-7727DC95AD56}" dt="2024-02-23T13:17:00.557" v="285" actId="2711"/>
          <pc:sldLayoutMkLst>
            <pc:docMk/>
            <pc:sldMasterMk cId="3815649992" sldId="2147483703"/>
            <pc:sldLayoutMk cId="2194214560" sldId="2147483847"/>
          </pc:sldLayoutMkLst>
          <pc:spChg chg="mod">
            <ac:chgData name="Anne Dorte Spang-Thomsen" userId="ccdee058-c02e-43d1-89dc-2e19170d0de7" providerId="ADAL" clId="{554A7BBA-844A-421B-8944-7727DC95AD56}" dt="2024-02-23T13:16:57.842" v="284" actId="207"/>
            <ac:spMkLst>
              <pc:docMk/>
              <pc:sldMasterMk cId="3815649992" sldId="2147483703"/>
              <pc:sldLayoutMk cId="2194214560" sldId="2147483847"/>
              <ac:spMk id="8" creationId="{A59370BC-34C2-4DE2-A85A-7E8811E9AFE2}"/>
            </ac:spMkLst>
          </pc:spChg>
          <pc:spChg chg="mod">
            <ac:chgData name="Anne Dorte Spang-Thomsen" userId="ccdee058-c02e-43d1-89dc-2e19170d0de7" providerId="ADAL" clId="{554A7BBA-844A-421B-8944-7727DC95AD56}" dt="2024-02-23T13:17:00.557" v="285" actId="2711"/>
            <ac:spMkLst>
              <pc:docMk/>
              <pc:sldMasterMk cId="3815649992" sldId="2147483703"/>
              <pc:sldLayoutMk cId="2194214560" sldId="2147483847"/>
              <ac:spMk id="9" creationId="{77A27F41-3146-4866-BBB1-0C4D2338042B}"/>
            </ac:spMkLst>
          </pc:spChg>
          <pc:picChg chg="mod modCrop">
            <ac:chgData name="Anne Dorte Spang-Thomsen" userId="ccdee058-c02e-43d1-89dc-2e19170d0de7" providerId="ADAL" clId="{554A7BBA-844A-421B-8944-7727DC95AD56}" dt="2024-02-23T11:32:43.255" v="190" actId="732"/>
            <ac:picMkLst>
              <pc:docMk/>
              <pc:sldMasterMk cId="3815649992" sldId="2147483703"/>
              <pc:sldLayoutMk cId="2194214560" sldId="2147483847"/>
              <ac:picMk id="2" creationId="{44AF126F-D74B-462F-50C1-7A215C3E9000}"/>
            </ac:picMkLst>
          </pc:picChg>
        </pc:sldLayoutChg>
        <pc:sldLayoutChg chg="modSp mod">
          <pc:chgData name="Anne Dorte Spang-Thomsen" userId="ccdee058-c02e-43d1-89dc-2e19170d0de7" providerId="ADAL" clId="{554A7BBA-844A-421B-8944-7727DC95AD56}" dt="2024-02-23T13:17:05.331" v="287" actId="2711"/>
          <pc:sldLayoutMkLst>
            <pc:docMk/>
            <pc:sldMasterMk cId="3815649992" sldId="2147483703"/>
            <pc:sldLayoutMk cId="1685307147" sldId="2147483848"/>
          </pc:sldLayoutMkLst>
          <pc:spChg chg="mod">
            <ac:chgData name="Anne Dorte Spang-Thomsen" userId="ccdee058-c02e-43d1-89dc-2e19170d0de7" providerId="ADAL" clId="{554A7BBA-844A-421B-8944-7727DC95AD56}" dt="2024-02-23T13:17:02.924" v="286" actId="207"/>
            <ac:spMkLst>
              <pc:docMk/>
              <pc:sldMasterMk cId="3815649992" sldId="2147483703"/>
              <pc:sldLayoutMk cId="1685307147" sldId="2147483848"/>
              <ac:spMk id="8" creationId="{AC4B5891-8992-4F78-AD37-2E79E14EAE2C}"/>
            </ac:spMkLst>
          </pc:spChg>
          <pc:spChg chg="mod">
            <ac:chgData name="Anne Dorte Spang-Thomsen" userId="ccdee058-c02e-43d1-89dc-2e19170d0de7" providerId="ADAL" clId="{554A7BBA-844A-421B-8944-7727DC95AD56}" dt="2024-02-23T13:17:05.331" v="287" actId="2711"/>
            <ac:spMkLst>
              <pc:docMk/>
              <pc:sldMasterMk cId="3815649992" sldId="2147483703"/>
              <pc:sldLayoutMk cId="1685307147" sldId="2147483848"/>
              <ac:spMk id="9" creationId="{1BFC175A-E358-4511-B3D1-3FFF426CCE9B}"/>
            </ac:spMkLst>
          </pc:spChg>
          <pc:picChg chg="mod modCrop">
            <ac:chgData name="Anne Dorte Spang-Thomsen" userId="ccdee058-c02e-43d1-89dc-2e19170d0de7" providerId="ADAL" clId="{554A7BBA-844A-421B-8944-7727DC95AD56}" dt="2024-02-23T11:32:53.910" v="191" actId="732"/>
            <ac:picMkLst>
              <pc:docMk/>
              <pc:sldMasterMk cId="3815649992" sldId="2147483703"/>
              <pc:sldLayoutMk cId="1685307147" sldId="2147483848"/>
              <ac:picMk id="2" creationId="{33A869FC-3966-7815-3DAC-103ED1886A64}"/>
            </ac:picMkLst>
          </pc:picChg>
        </pc:sldLayoutChg>
        <pc:sldLayoutChg chg="modSp mod">
          <pc:chgData name="Anne Dorte Spang-Thomsen" userId="ccdee058-c02e-43d1-89dc-2e19170d0de7" providerId="ADAL" clId="{554A7BBA-844A-421B-8944-7727DC95AD56}" dt="2024-02-23T13:17:13.973" v="291" actId="2711"/>
          <pc:sldLayoutMkLst>
            <pc:docMk/>
            <pc:sldMasterMk cId="3815649992" sldId="2147483703"/>
            <pc:sldLayoutMk cId="847505980" sldId="2147483849"/>
          </pc:sldLayoutMkLst>
          <pc:spChg chg="mod">
            <ac:chgData name="Anne Dorte Spang-Thomsen" userId="ccdee058-c02e-43d1-89dc-2e19170d0de7" providerId="ADAL" clId="{554A7BBA-844A-421B-8944-7727DC95AD56}" dt="2024-02-23T13:17:07.383" v="288" actId="207"/>
            <ac:spMkLst>
              <pc:docMk/>
              <pc:sldMasterMk cId="3815649992" sldId="2147483703"/>
              <pc:sldLayoutMk cId="847505980" sldId="2147483849"/>
              <ac:spMk id="8" creationId="{F0A8D6F4-F9FE-4D77-88A0-01C072DC965B}"/>
            </ac:spMkLst>
          </pc:spChg>
          <pc:spChg chg="mod">
            <ac:chgData name="Anne Dorte Spang-Thomsen" userId="ccdee058-c02e-43d1-89dc-2e19170d0de7" providerId="ADAL" clId="{554A7BBA-844A-421B-8944-7727DC95AD56}" dt="2024-02-23T13:17:13.973" v="291" actId="2711"/>
            <ac:spMkLst>
              <pc:docMk/>
              <pc:sldMasterMk cId="3815649992" sldId="2147483703"/>
              <pc:sldLayoutMk cId="847505980" sldId="2147483849"/>
              <ac:spMk id="9" creationId="{406BE797-63CD-453F-993B-79A4188112EC}"/>
            </ac:spMkLst>
          </pc:spChg>
          <pc:picChg chg="mod modCrop">
            <ac:chgData name="Anne Dorte Spang-Thomsen" userId="ccdee058-c02e-43d1-89dc-2e19170d0de7" providerId="ADAL" clId="{554A7BBA-844A-421B-8944-7727DC95AD56}" dt="2024-02-23T11:33:03.339" v="192" actId="732"/>
            <ac:picMkLst>
              <pc:docMk/>
              <pc:sldMasterMk cId="3815649992" sldId="2147483703"/>
              <pc:sldLayoutMk cId="847505980" sldId="2147483849"/>
              <ac:picMk id="2" creationId="{DEDE4DB8-FD1F-6A86-C91F-71175040A349}"/>
            </ac:picMkLst>
          </pc:picChg>
        </pc:sldLayoutChg>
        <pc:sldLayoutChg chg="addSp delSp modSp mod">
          <pc:chgData name="Anne Dorte Spang-Thomsen" userId="ccdee058-c02e-43d1-89dc-2e19170d0de7" providerId="ADAL" clId="{554A7BBA-844A-421B-8944-7727DC95AD56}" dt="2024-02-23T13:17:16.348" v="292" actId="207"/>
          <pc:sldLayoutMkLst>
            <pc:docMk/>
            <pc:sldMasterMk cId="3815649992" sldId="2147483703"/>
            <pc:sldLayoutMk cId="1673574652" sldId="2147483850"/>
          </pc:sldLayoutMkLst>
          <pc:spChg chg="mod">
            <ac:chgData name="Anne Dorte Spang-Thomsen" userId="ccdee058-c02e-43d1-89dc-2e19170d0de7" providerId="ADAL" clId="{554A7BBA-844A-421B-8944-7727DC95AD56}" dt="2024-02-23T13:17:16.348" v="292" actId="207"/>
            <ac:spMkLst>
              <pc:docMk/>
              <pc:sldMasterMk cId="3815649992" sldId="2147483703"/>
              <pc:sldLayoutMk cId="1673574652" sldId="2147483850"/>
              <ac:spMk id="8" creationId="{3B0EB7E3-451B-41B4-8922-E3E936ED2F4F}"/>
            </ac:spMkLst>
          </pc:spChg>
          <pc:picChg chg="add mod modCrop">
            <ac:chgData name="Anne Dorte Spang-Thomsen" userId="ccdee058-c02e-43d1-89dc-2e19170d0de7" providerId="ADAL" clId="{554A7BBA-844A-421B-8944-7727DC95AD56}" dt="2024-02-23T11:30:56.375" v="181" actId="732"/>
            <ac:picMkLst>
              <pc:docMk/>
              <pc:sldMasterMk cId="3815649992" sldId="2147483703"/>
              <pc:sldLayoutMk cId="1673574652" sldId="2147483850"/>
              <ac:picMk id="2" creationId="{0D4AF692-E04D-42FC-BD9B-DC8E49EACA6E}"/>
            </ac:picMkLst>
          </pc:picChg>
          <pc:picChg chg="del">
            <ac:chgData name="Anne Dorte Spang-Thomsen" userId="ccdee058-c02e-43d1-89dc-2e19170d0de7" providerId="ADAL" clId="{554A7BBA-844A-421B-8944-7727DC95AD56}" dt="2024-02-23T11:30:49.682" v="179" actId="478"/>
            <ac:picMkLst>
              <pc:docMk/>
              <pc:sldMasterMk cId="3815649992" sldId="2147483703"/>
              <pc:sldLayoutMk cId="1673574652" sldId="2147483850"/>
              <ac:picMk id="6" creationId="{0BEF4BB4-26C9-4422-B464-BD43925EF448}"/>
            </ac:picMkLst>
          </pc:picChg>
        </pc:sldLayoutChg>
        <pc:sldLayoutChg chg="addSp delSp modSp mod">
          <pc:chgData name="Anne Dorte Spang-Thomsen" userId="ccdee058-c02e-43d1-89dc-2e19170d0de7" providerId="ADAL" clId="{554A7BBA-844A-421B-8944-7727DC95AD56}" dt="2024-02-23T13:15:48.096" v="262" actId="2711"/>
          <pc:sldLayoutMkLst>
            <pc:docMk/>
            <pc:sldMasterMk cId="3815649992" sldId="2147483703"/>
            <pc:sldLayoutMk cId="1436553654" sldId="2147483851"/>
          </pc:sldLayoutMkLst>
          <pc:spChg chg="mod">
            <ac:chgData name="Anne Dorte Spang-Thomsen" userId="ccdee058-c02e-43d1-89dc-2e19170d0de7" providerId="ADAL" clId="{554A7BBA-844A-421B-8944-7727DC95AD56}" dt="2024-02-23T13:15:44.368" v="261" actId="207"/>
            <ac:spMkLst>
              <pc:docMk/>
              <pc:sldMasterMk cId="3815649992" sldId="2147483703"/>
              <pc:sldLayoutMk cId="1436553654" sldId="2147483851"/>
              <ac:spMk id="8" creationId="{312C697C-4219-4D74-A538-77B74434CB46}"/>
            </ac:spMkLst>
          </pc:spChg>
          <pc:spChg chg="mod">
            <ac:chgData name="Anne Dorte Spang-Thomsen" userId="ccdee058-c02e-43d1-89dc-2e19170d0de7" providerId="ADAL" clId="{554A7BBA-844A-421B-8944-7727DC95AD56}" dt="2024-02-23T13:15:48.096" v="262" actId="2711"/>
            <ac:spMkLst>
              <pc:docMk/>
              <pc:sldMasterMk cId="3815649992" sldId="2147483703"/>
              <pc:sldLayoutMk cId="1436553654" sldId="2147483851"/>
              <ac:spMk id="9" creationId="{BDCE8D69-C3DA-47C6-897F-D87A05C95858}"/>
            </ac:spMkLst>
          </pc:spChg>
          <pc:picChg chg="del">
            <ac:chgData name="Anne Dorte Spang-Thomsen" userId="ccdee058-c02e-43d1-89dc-2e19170d0de7" providerId="ADAL" clId="{554A7BBA-844A-421B-8944-7727DC95AD56}" dt="2024-02-23T11:29:39.853" v="170" actId="478"/>
            <ac:picMkLst>
              <pc:docMk/>
              <pc:sldMasterMk cId="3815649992" sldId="2147483703"/>
              <pc:sldLayoutMk cId="1436553654" sldId="2147483851"/>
              <ac:picMk id="2" creationId="{23685DCE-DFFF-AA1A-7302-6ABA8E9BBD06}"/>
            </ac:picMkLst>
          </pc:picChg>
          <pc:picChg chg="add mod">
            <ac:chgData name="Anne Dorte Spang-Thomsen" userId="ccdee058-c02e-43d1-89dc-2e19170d0de7" providerId="ADAL" clId="{554A7BBA-844A-421B-8944-7727DC95AD56}" dt="2024-02-23T11:29:40.203" v="171"/>
            <ac:picMkLst>
              <pc:docMk/>
              <pc:sldMasterMk cId="3815649992" sldId="2147483703"/>
              <pc:sldLayoutMk cId="1436553654" sldId="2147483851"/>
              <ac:picMk id="3" creationId="{45311BEB-D61A-4B17-832C-7CFD5252D539}"/>
            </ac:picMkLst>
          </pc:picChg>
        </pc:sldLayoutChg>
        <pc:sldLayoutChg chg="delSp modSp mod">
          <pc:chgData name="Anne Dorte Spang-Thomsen" userId="ccdee058-c02e-43d1-89dc-2e19170d0de7" providerId="ADAL" clId="{554A7BBA-844A-421B-8944-7727DC95AD56}" dt="2024-02-23T11:23:59.232" v="114" actId="732"/>
          <pc:sldLayoutMkLst>
            <pc:docMk/>
            <pc:sldMasterMk cId="3815649992" sldId="2147483703"/>
            <pc:sldLayoutMk cId="655627270" sldId="2147483852"/>
          </pc:sldLayoutMkLst>
          <pc:picChg chg="mod ord modCrop">
            <ac:chgData name="Anne Dorte Spang-Thomsen" userId="ccdee058-c02e-43d1-89dc-2e19170d0de7" providerId="ADAL" clId="{554A7BBA-844A-421B-8944-7727DC95AD56}" dt="2024-02-23T11:23:59.232" v="114" actId="732"/>
            <ac:picMkLst>
              <pc:docMk/>
              <pc:sldMasterMk cId="3815649992" sldId="2147483703"/>
              <pc:sldLayoutMk cId="655627270" sldId="2147483852"/>
              <ac:picMk id="2" creationId="{46824668-C5BF-8988-C0EC-9544509EA70D}"/>
            </ac:picMkLst>
          </pc:picChg>
          <pc:picChg chg="del">
            <ac:chgData name="Anne Dorte Spang-Thomsen" userId="ccdee058-c02e-43d1-89dc-2e19170d0de7" providerId="ADAL" clId="{554A7BBA-844A-421B-8944-7727DC95AD56}" dt="2024-02-23T11:23:32.560" v="106" actId="478"/>
            <ac:picMkLst>
              <pc:docMk/>
              <pc:sldMasterMk cId="3815649992" sldId="2147483703"/>
              <pc:sldLayoutMk cId="655627270" sldId="2147483852"/>
              <ac:picMk id="8" creationId="{98967658-4790-4DAA-90C9-11974A4BCE1F}"/>
            </ac:picMkLst>
          </pc:picChg>
        </pc:sldLayoutChg>
        <pc:sldLayoutChg chg="delSp modSp mod">
          <pc:chgData name="Anne Dorte Spang-Thomsen" userId="ccdee058-c02e-43d1-89dc-2e19170d0de7" providerId="ADAL" clId="{554A7BBA-844A-421B-8944-7727DC95AD56}" dt="2024-02-23T11:19:40.279" v="70" actId="478"/>
          <pc:sldLayoutMkLst>
            <pc:docMk/>
            <pc:sldMasterMk cId="3815649992" sldId="2147483703"/>
            <pc:sldLayoutMk cId="108485187" sldId="2147483853"/>
          </pc:sldLayoutMkLst>
          <pc:picChg chg="mod modCrop">
            <ac:chgData name="Anne Dorte Spang-Thomsen" userId="ccdee058-c02e-43d1-89dc-2e19170d0de7" providerId="ADAL" clId="{554A7BBA-844A-421B-8944-7727DC95AD56}" dt="2024-02-23T11:19:36.899" v="69" actId="732"/>
            <ac:picMkLst>
              <pc:docMk/>
              <pc:sldMasterMk cId="3815649992" sldId="2147483703"/>
              <pc:sldLayoutMk cId="108485187" sldId="2147483853"/>
              <ac:picMk id="2" creationId="{F433E342-1F62-B975-86DF-99455E5A4AFA}"/>
            </ac:picMkLst>
          </pc:picChg>
          <pc:picChg chg="del">
            <ac:chgData name="Anne Dorte Spang-Thomsen" userId="ccdee058-c02e-43d1-89dc-2e19170d0de7" providerId="ADAL" clId="{554A7BBA-844A-421B-8944-7727DC95AD56}" dt="2024-02-23T11:19:40.279" v="70" actId="478"/>
            <ac:picMkLst>
              <pc:docMk/>
              <pc:sldMasterMk cId="3815649992" sldId="2147483703"/>
              <pc:sldLayoutMk cId="108485187" sldId="2147483853"/>
              <ac:picMk id="6" creationId="{2BE8C842-AED8-4F55-A0F9-45A9ADA7B606}"/>
            </ac:picMkLst>
          </pc:picChg>
        </pc:sldLayoutChg>
        <pc:sldLayoutChg chg="delSp modSp mod">
          <pc:chgData name="Anne Dorte Spang-Thomsen" userId="ccdee058-c02e-43d1-89dc-2e19170d0de7" providerId="ADAL" clId="{554A7BBA-844A-421B-8944-7727DC95AD56}" dt="2024-02-23T11:24:32.314" v="117" actId="14100"/>
          <pc:sldLayoutMkLst>
            <pc:docMk/>
            <pc:sldMasterMk cId="3815649992" sldId="2147483703"/>
            <pc:sldLayoutMk cId="3528325158" sldId="2147483854"/>
          </pc:sldLayoutMkLst>
          <pc:picChg chg="mod modCrop">
            <ac:chgData name="Anne Dorte Spang-Thomsen" userId="ccdee058-c02e-43d1-89dc-2e19170d0de7" providerId="ADAL" clId="{554A7BBA-844A-421B-8944-7727DC95AD56}" dt="2024-02-23T11:24:32.314" v="117" actId="14100"/>
            <ac:picMkLst>
              <pc:docMk/>
              <pc:sldMasterMk cId="3815649992" sldId="2147483703"/>
              <pc:sldLayoutMk cId="3528325158" sldId="2147483854"/>
              <ac:picMk id="2" creationId="{3265C3ED-E7E1-3A96-8326-3DD896ED5222}"/>
            </ac:picMkLst>
          </pc:picChg>
          <pc:picChg chg="del">
            <ac:chgData name="Anne Dorte Spang-Thomsen" userId="ccdee058-c02e-43d1-89dc-2e19170d0de7" providerId="ADAL" clId="{554A7BBA-844A-421B-8944-7727DC95AD56}" dt="2024-02-23T11:21:19.521" v="88" actId="478"/>
            <ac:picMkLst>
              <pc:docMk/>
              <pc:sldMasterMk cId="3815649992" sldId="2147483703"/>
              <pc:sldLayoutMk cId="3528325158" sldId="2147483854"/>
              <ac:picMk id="6" creationId="{14AD14A9-B339-414E-B99D-67B143549068}"/>
            </ac:picMkLst>
          </pc:picChg>
        </pc:sldLayoutChg>
        <pc:sldLayoutChg chg="delSp modSp mod">
          <pc:chgData name="Anne Dorte Spang-Thomsen" userId="ccdee058-c02e-43d1-89dc-2e19170d0de7" providerId="ADAL" clId="{554A7BBA-844A-421B-8944-7727DC95AD56}" dt="2024-02-23T11:25:27.059" v="127" actId="478"/>
          <pc:sldLayoutMkLst>
            <pc:docMk/>
            <pc:sldMasterMk cId="3815649992" sldId="2147483703"/>
            <pc:sldLayoutMk cId="2760645889" sldId="2147483855"/>
          </pc:sldLayoutMkLst>
          <pc:picChg chg="mod modCrop">
            <ac:chgData name="Anne Dorte Spang-Thomsen" userId="ccdee058-c02e-43d1-89dc-2e19170d0de7" providerId="ADAL" clId="{554A7BBA-844A-421B-8944-7727DC95AD56}" dt="2024-02-23T11:25:25.181" v="126" actId="732"/>
            <ac:picMkLst>
              <pc:docMk/>
              <pc:sldMasterMk cId="3815649992" sldId="2147483703"/>
              <pc:sldLayoutMk cId="2760645889" sldId="2147483855"/>
              <ac:picMk id="2" creationId="{E319C7DA-0B04-2AEF-69F0-2724430FEADE}"/>
            </ac:picMkLst>
          </pc:picChg>
          <pc:picChg chg="del">
            <ac:chgData name="Anne Dorte Spang-Thomsen" userId="ccdee058-c02e-43d1-89dc-2e19170d0de7" providerId="ADAL" clId="{554A7BBA-844A-421B-8944-7727DC95AD56}" dt="2024-02-23T11:25:27.059" v="127" actId="478"/>
            <ac:picMkLst>
              <pc:docMk/>
              <pc:sldMasterMk cId="3815649992" sldId="2147483703"/>
              <pc:sldLayoutMk cId="2760645889" sldId="2147483855"/>
              <ac:picMk id="6" creationId="{6985FC77-B0A6-46C9-B4DD-BCE7AC1360F2}"/>
            </ac:picMkLst>
          </pc:picChg>
        </pc:sldLayoutChg>
        <pc:sldLayoutChg chg="delSp modSp mod">
          <pc:chgData name="Anne Dorte Spang-Thomsen" userId="ccdee058-c02e-43d1-89dc-2e19170d0de7" providerId="ADAL" clId="{554A7BBA-844A-421B-8944-7727DC95AD56}" dt="2024-02-23T11:19:00.340" v="61" actId="478"/>
          <pc:sldLayoutMkLst>
            <pc:docMk/>
            <pc:sldMasterMk cId="3815649992" sldId="2147483703"/>
            <pc:sldLayoutMk cId="3840137805" sldId="2147483856"/>
          </pc:sldLayoutMkLst>
          <pc:picChg chg="mod modCrop">
            <ac:chgData name="Anne Dorte Spang-Thomsen" userId="ccdee058-c02e-43d1-89dc-2e19170d0de7" providerId="ADAL" clId="{554A7BBA-844A-421B-8944-7727DC95AD56}" dt="2024-02-23T11:18:57.368" v="60" actId="732"/>
            <ac:picMkLst>
              <pc:docMk/>
              <pc:sldMasterMk cId="3815649992" sldId="2147483703"/>
              <pc:sldLayoutMk cId="3840137805" sldId="2147483856"/>
              <ac:picMk id="3" creationId="{0DA189BA-9B99-2C2F-BF95-81096A9FFAF3}"/>
            </ac:picMkLst>
          </pc:picChg>
          <pc:picChg chg="del">
            <ac:chgData name="Anne Dorte Spang-Thomsen" userId="ccdee058-c02e-43d1-89dc-2e19170d0de7" providerId="ADAL" clId="{554A7BBA-844A-421B-8944-7727DC95AD56}" dt="2024-02-23T11:19:00.340" v="61" actId="478"/>
            <ac:picMkLst>
              <pc:docMk/>
              <pc:sldMasterMk cId="3815649992" sldId="2147483703"/>
              <pc:sldLayoutMk cId="3840137805" sldId="2147483856"/>
              <ac:picMk id="9" creationId="{B9CD1213-30ED-484F-8248-DD7390A7C418}"/>
            </ac:picMkLst>
          </pc:picChg>
        </pc:sldLayoutChg>
        <pc:sldLayoutChg chg="addSp delSp modSp mod">
          <pc:chgData name="Anne Dorte Spang-Thomsen" userId="ccdee058-c02e-43d1-89dc-2e19170d0de7" providerId="ADAL" clId="{554A7BBA-844A-421B-8944-7727DC95AD56}" dt="2024-02-23T13:17:34.412" v="294" actId="207"/>
          <pc:sldLayoutMkLst>
            <pc:docMk/>
            <pc:sldMasterMk cId="3815649992" sldId="2147483703"/>
            <pc:sldLayoutMk cId="3552990657" sldId="2147483857"/>
          </pc:sldLayoutMkLst>
          <pc:spChg chg="add mod ord">
            <ac:chgData name="Anne Dorte Spang-Thomsen" userId="ccdee058-c02e-43d1-89dc-2e19170d0de7" providerId="ADAL" clId="{554A7BBA-844A-421B-8944-7727DC95AD56}" dt="2024-02-23T13:11:28.240" v="233" actId="167"/>
            <ac:spMkLst>
              <pc:docMk/>
              <pc:sldMasterMk cId="3815649992" sldId="2147483703"/>
              <pc:sldLayoutMk cId="3552990657" sldId="2147483857"/>
              <ac:spMk id="2" creationId="{3DA9E860-B850-7FCB-DDE5-A2F542D2444B}"/>
            </ac:spMkLst>
          </pc:spChg>
          <pc:spChg chg="del">
            <ac:chgData name="Anne Dorte Spang-Thomsen" userId="ccdee058-c02e-43d1-89dc-2e19170d0de7" providerId="ADAL" clId="{554A7BBA-844A-421B-8944-7727DC95AD56}" dt="2024-02-23T13:11:25.867" v="231" actId="478"/>
            <ac:spMkLst>
              <pc:docMk/>
              <pc:sldMasterMk cId="3815649992" sldId="2147483703"/>
              <pc:sldLayoutMk cId="3552990657" sldId="2147483857"/>
              <ac:spMk id="4" creationId="{956C378A-B0A2-40B3-88AB-BB560EEFDBD1}"/>
            </ac:spMkLst>
          </pc:spChg>
          <pc:spChg chg="mod">
            <ac:chgData name="Anne Dorte Spang-Thomsen" userId="ccdee058-c02e-43d1-89dc-2e19170d0de7" providerId="ADAL" clId="{554A7BBA-844A-421B-8944-7727DC95AD56}" dt="2024-02-23T13:17:34.412" v="294" actId="207"/>
            <ac:spMkLst>
              <pc:docMk/>
              <pc:sldMasterMk cId="3815649992" sldId="2147483703"/>
              <pc:sldLayoutMk cId="3552990657" sldId="2147483857"/>
              <ac:spMk id="8" creationId="{312C697C-4219-4D74-A538-77B74434CB46}"/>
            </ac:spMkLst>
          </pc:spChg>
        </pc:sldLayoutChg>
        <pc:sldLayoutChg chg="addSp delSp modSp mod">
          <pc:chgData name="Anne Dorte Spang-Thomsen" userId="ccdee058-c02e-43d1-89dc-2e19170d0de7" providerId="ADAL" clId="{554A7BBA-844A-421B-8944-7727DC95AD56}" dt="2024-02-23T13:17:45.411" v="296" actId="2711"/>
          <pc:sldLayoutMkLst>
            <pc:docMk/>
            <pc:sldMasterMk cId="3815649992" sldId="2147483703"/>
            <pc:sldLayoutMk cId="393469005" sldId="2147483865"/>
          </pc:sldLayoutMkLst>
          <pc:spChg chg="add mod ord">
            <ac:chgData name="Anne Dorte Spang-Thomsen" userId="ccdee058-c02e-43d1-89dc-2e19170d0de7" providerId="ADAL" clId="{554A7BBA-844A-421B-8944-7727DC95AD56}" dt="2024-02-23T13:11:23.510" v="230" actId="167"/>
            <ac:spMkLst>
              <pc:docMk/>
              <pc:sldMasterMk cId="3815649992" sldId="2147483703"/>
              <pc:sldLayoutMk cId="393469005" sldId="2147483865"/>
              <ac:spMk id="2" creationId="{0BD751FB-1072-1E70-E3FE-93C74B9C24BA}"/>
            </ac:spMkLst>
          </pc:spChg>
          <pc:spChg chg="del">
            <ac:chgData name="Anne Dorte Spang-Thomsen" userId="ccdee058-c02e-43d1-89dc-2e19170d0de7" providerId="ADAL" clId="{554A7BBA-844A-421B-8944-7727DC95AD56}" dt="2024-02-23T13:11:21.266" v="228" actId="478"/>
            <ac:spMkLst>
              <pc:docMk/>
              <pc:sldMasterMk cId="3815649992" sldId="2147483703"/>
              <pc:sldLayoutMk cId="393469005" sldId="2147483865"/>
              <ac:spMk id="4" creationId="{956C378A-B0A2-40B3-88AB-BB560EEFDBD1}"/>
            </ac:spMkLst>
          </pc:spChg>
          <pc:spChg chg="mod">
            <ac:chgData name="Anne Dorte Spang-Thomsen" userId="ccdee058-c02e-43d1-89dc-2e19170d0de7" providerId="ADAL" clId="{554A7BBA-844A-421B-8944-7727DC95AD56}" dt="2024-02-23T13:17:41.178" v="295" actId="207"/>
            <ac:spMkLst>
              <pc:docMk/>
              <pc:sldMasterMk cId="3815649992" sldId="2147483703"/>
              <pc:sldLayoutMk cId="393469005" sldId="2147483865"/>
              <ac:spMk id="8" creationId="{312C697C-4219-4D74-A538-77B74434CB46}"/>
            </ac:spMkLst>
          </pc:spChg>
          <pc:spChg chg="mod">
            <ac:chgData name="Anne Dorte Spang-Thomsen" userId="ccdee058-c02e-43d1-89dc-2e19170d0de7" providerId="ADAL" clId="{554A7BBA-844A-421B-8944-7727DC95AD56}" dt="2024-02-23T13:17:45.411" v="296" actId="2711"/>
            <ac:spMkLst>
              <pc:docMk/>
              <pc:sldMasterMk cId="3815649992" sldId="2147483703"/>
              <pc:sldLayoutMk cId="393469005" sldId="2147483865"/>
              <ac:spMk id="9" creationId="{BDCE8D69-C3DA-47C6-897F-D87A05C95858}"/>
            </ac:spMkLst>
          </pc:spChg>
        </pc:sldLayoutChg>
        <pc:sldLayoutChg chg="addSp delSp modSp mod">
          <pc:chgData name="Anne Dorte Spang-Thomsen" userId="ccdee058-c02e-43d1-89dc-2e19170d0de7" providerId="ADAL" clId="{554A7BBA-844A-421B-8944-7727DC95AD56}" dt="2024-02-23T13:18:05.574" v="298" actId="2711"/>
          <pc:sldLayoutMkLst>
            <pc:docMk/>
            <pc:sldMasterMk cId="3815649992" sldId="2147483703"/>
            <pc:sldLayoutMk cId="3257378437" sldId="2147483866"/>
          </pc:sldLayoutMkLst>
          <pc:spChg chg="add mod">
            <ac:chgData name="Anne Dorte Spang-Thomsen" userId="ccdee058-c02e-43d1-89dc-2e19170d0de7" providerId="ADAL" clId="{554A7BBA-844A-421B-8944-7727DC95AD56}" dt="2024-02-23T13:10:32.026" v="210"/>
            <ac:spMkLst>
              <pc:docMk/>
              <pc:sldMasterMk cId="3815649992" sldId="2147483703"/>
              <pc:sldLayoutMk cId="3257378437" sldId="2147483866"/>
              <ac:spMk id="2" creationId="{C6B92756-13EB-AEBA-731D-6B68112C64E5}"/>
            </ac:spMkLst>
          </pc:spChg>
          <pc:spChg chg="add del mod">
            <ac:chgData name="Anne Dorte Spang-Thomsen" userId="ccdee058-c02e-43d1-89dc-2e19170d0de7" providerId="ADAL" clId="{554A7BBA-844A-421B-8944-7727DC95AD56}" dt="2024-02-23T13:11:17.190" v="225" actId="478"/>
            <ac:spMkLst>
              <pc:docMk/>
              <pc:sldMasterMk cId="3815649992" sldId="2147483703"/>
              <pc:sldLayoutMk cId="3257378437" sldId="2147483866"/>
              <ac:spMk id="3" creationId="{E679E6E7-8934-FA83-B521-89E77242120E}"/>
            </ac:spMkLst>
          </pc:spChg>
          <pc:spChg chg="del">
            <ac:chgData name="Anne Dorte Spang-Thomsen" userId="ccdee058-c02e-43d1-89dc-2e19170d0de7" providerId="ADAL" clId="{554A7BBA-844A-421B-8944-7727DC95AD56}" dt="2024-02-23T13:10:35.037" v="211" actId="478"/>
            <ac:spMkLst>
              <pc:docMk/>
              <pc:sldMasterMk cId="3815649992" sldId="2147483703"/>
              <pc:sldLayoutMk cId="3257378437" sldId="2147483866"/>
              <ac:spMk id="4" creationId="{956C378A-B0A2-40B3-88AB-BB560EEFDBD1}"/>
            </ac:spMkLst>
          </pc:spChg>
          <pc:spChg chg="add mod ord">
            <ac:chgData name="Anne Dorte Spang-Thomsen" userId="ccdee058-c02e-43d1-89dc-2e19170d0de7" providerId="ADAL" clId="{554A7BBA-844A-421B-8944-7727DC95AD56}" dt="2024-02-23T13:11:18.920" v="227" actId="167"/>
            <ac:spMkLst>
              <pc:docMk/>
              <pc:sldMasterMk cId="3815649992" sldId="2147483703"/>
              <pc:sldLayoutMk cId="3257378437" sldId="2147483866"/>
              <ac:spMk id="5" creationId="{3C3A5E5E-8A26-C981-A382-30556AE42B7A}"/>
            </ac:spMkLst>
          </pc:spChg>
          <pc:spChg chg="mod">
            <ac:chgData name="Anne Dorte Spang-Thomsen" userId="ccdee058-c02e-43d1-89dc-2e19170d0de7" providerId="ADAL" clId="{554A7BBA-844A-421B-8944-7727DC95AD56}" dt="2024-02-23T13:17:57.506" v="297" actId="207"/>
            <ac:spMkLst>
              <pc:docMk/>
              <pc:sldMasterMk cId="3815649992" sldId="2147483703"/>
              <pc:sldLayoutMk cId="3257378437" sldId="2147483866"/>
              <ac:spMk id="8" creationId="{312C697C-4219-4D74-A538-77B74434CB46}"/>
            </ac:spMkLst>
          </pc:spChg>
          <pc:spChg chg="mod">
            <ac:chgData name="Anne Dorte Spang-Thomsen" userId="ccdee058-c02e-43d1-89dc-2e19170d0de7" providerId="ADAL" clId="{554A7BBA-844A-421B-8944-7727DC95AD56}" dt="2024-02-23T13:18:05.574" v="298" actId="2711"/>
            <ac:spMkLst>
              <pc:docMk/>
              <pc:sldMasterMk cId="3815649992" sldId="2147483703"/>
              <pc:sldLayoutMk cId="3257378437" sldId="2147483866"/>
              <ac:spMk id="9" creationId="{BDCE8D69-C3DA-47C6-897F-D87A05C95858}"/>
            </ac:spMkLst>
          </pc:spChg>
        </pc:sldLayoutChg>
        <pc:sldLayoutChg chg="addSp delSp modSp mod">
          <pc:chgData name="Anne Dorte Spang-Thomsen" userId="ccdee058-c02e-43d1-89dc-2e19170d0de7" providerId="ADAL" clId="{554A7BBA-844A-421B-8944-7727DC95AD56}" dt="2024-02-23T13:18:13.873" v="301" actId="2711"/>
          <pc:sldLayoutMkLst>
            <pc:docMk/>
            <pc:sldMasterMk cId="3815649992" sldId="2147483703"/>
            <pc:sldLayoutMk cId="1376104449" sldId="2147483867"/>
          </pc:sldLayoutMkLst>
          <pc:spChg chg="add del mod">
            <ac:chgData name="Anne Dorte Spang-Thomsen" userId="ccdee058-c02e-43d1-89dc-2e19170d0de7" providerId="ADAL" clId="{554A7BBA-844A-421B-8944-7727DC95AD56}" dt="2024-02-23T13:11:12.946" v="222" actId="478"/>
            <ac:spMkLst>
              <pc:docMk/>
              <pc:sldMasterMk cId="3815649992" sldId="2147483703"/>
              <pc:sldLayoutMk cId="1376104449" sldId="2147483867"/>
              <ac:spMk id="2" creationId="{B916F34A-494D-4DE5-A886-68BA8E9B2F98}"/>
            </ac:spMkLst>
          </pc:spChg>
          <pc:spChg chg="add mod ord">
            <ac:chgData name="Anne Dorte Spang-Thomsen" userId="ccdee058-c02e-43d1-89dc-2e19170d0de7" providerId="ADAL" clId="{554A7BBA-844A-421B-8944-7727DC95AD56}" dt="2024-02-23T13:11:15.126" v="224" actId="167"/>
            <ac:spMkLst>
              <pc:docMk/>
              <pc:sldMasterMk cId="3815649992" sldId="2147483703"/>
              <pc:sldLayoutMk cId="1376104449" sldId="2147483867"/>
              <ac:spMk id="3" creationId="{D51FAD97-A162-E0DE-B3D0-24E23DF4C00E}"/>
            </ac:spMkLst>
          </pc:spChg>
          <pc:spChg chg="del">
            <ac:chgData name="Anne Dorte Spang-Thomsen" userId="ccdee058-c02e-43d1-89dc-2e19170d0de7" providerId="ADAL" clId="{554A7BBA-844A-421B-8944-7727DC95AD56}" dt="2024-02-23T13:10:29.033" v="208" actId="478"/>
            <ac:spMkLst>
              <pc:docMk/>
              <pc:sldMasterMk cId="3815649992" sldId="2147483703"/>
              <pc:sldLayoutMk cId="1376104449" sldId="2147483867"/>
              <ac:spMk id="4" creationId="{956C378A-B0A2-40B3-88AB-BB560EEFDBD1}"/>
            </ac:spMkLst>
          </pc:spChg>
          <pc:spChg chg="mod">
            <ac:chgData name="Anne Dorte Spang-Thomsen" userId="ccdee058-c02e-43d1-89dc-2e19170d0de7" providerId="ADAL" clId="{554A7BBA-844A-421B-8944-7727DC95AD56}" dt="2024-02-23T13:18:11.425" v="300" actId="207"/>
            <ac:spMkLst>
              <pc:docMk/>
              <pc:sldMasterMk cId="3815649992" sldId="2147483703"/>
              <pc:sldLayoutMk cId="1376104449" sldId="2147483867"/>
              <ac:spMk id="8" creationId="{312C697C-4219-4D74-A538-77B74434CB46}"/>
            </ac:spMkLst>
          </pc:spChg>
          <pc:spChg chg="mod">
            <ac:chgData name="Anne Dorte Spang-Thomsen" userId="ccdee058-c02e-43d1-89dc-2e19170d0de7" providerId="ADAL" clId="{554A7BBA-844A-421B-8944-7727DC95AD56}" dt="2024-02-23T13:18:13.873" v="301" actId="2711"/>
            <ac:spMkLst>
              <pc:docMk/>
              <pc:sldMasterMk cId="3815649992" sldId="2147483703"/>
              <pc:sldLayoutMk cId="1376104449" sldId="2147483867"/>
              <ac:spMk id="9" creationId="{BDCE8D69-C3DA-47C6-897F-D87A05C95858}"/>
            </ac:spMkLst>
          </pc:spChg>
        </pc:sldLayoutChg>
        <pc:sldLayoutChg chg="addSp delSp modSp mod">
          <pc:chgData name="Anne Dorte Spang-Thomsen" userId="ccdee058-c02e-43d1-89dc-2e19170d0de7" providerId="ADAL" clId="{554A7BBA-844A-421B-8944-7727DC95AD56}" dt="2024-02-23T13:18:19.237" v="303" actId="2711"/>
          <pc:sldLayoutMkLst>
            <pc:docMk/>
            <pc:sldMasterMk cId="3815649992" sldId="2147483703"/>
            <pc:sldLayoutMk cId="3971401495" sldId="2147483868"/>
          </pc:sldLayoutMkLst>
          <pc:spChg chg="add del mod">
            <ac:chgData name="Anne Dorte Spang-Thomsen" userId="ccdee058-c02e-43d1-89dc-2e19170d0de7" providerId="ADAL" clId="{554A7BBA-844A-421B-8944-7727DC95AD56}" dt="2024-02-23T13:11:06.148" v="218" actId="478"/>
            <ac:spMkLst>
              <pc:docMk/>
              <pc:sldMasterMk cId="3815649992" sldId="2147483703"/>
              <pc:sldLayoutMk cId="3971401495" sldId="2147483868"/>
              <ac:spMk id="2" creationId="{E5EBA03E-5271-E6A4-97F9-5EC03A6F7789}"/>
            </ac:spMkLst>
          </pc:spChg>
          <pc:spChg chg="add mod ord">
            <ac:chgData name="Anne Dorte Spang-Thomsen" userId="ccdee058-c02e-43d1-89dc-2e19170d0de7" providerId="ADAL" clId="{554A7BBA-844A-421B-8944-7727DC95AD56}" dt="2024-02-23T13:11:10.670" v="221" actId="167"/>
            <ac:spMkLst>
              <pc:docMk/>
              <pc:sldMasterMk cId="3815649992" sldId="2147483703"/>
              <pc:sldLayoutMk cId="3971401495" sldId="2147483868"/>
              <ac:spMk id="3" creationId="{763C23C0-5A6C-B5CB-90D8-E21D55AB0D8C}"/>
            </ac:spMkLst>
          </pc:spChg>
          <pc:spChg chg="del">
            <ac:chgData name="Anne Dorte Spang-Thomsen" userId="ccdee058-c02e-43d1-89dc-2e19170d0de7" providerId="ADAL" clId="{554A7BBA-844A-421B-8944-7727DC95AD56}" dt="2024-02-23T13:10:25.416" v="206" actId="478"/>
            <ac:spMkLst>
              <pc:docMk/>
              <pc:sldMasterMk cId="3815649992" sldId="2147483703"/>
              <pc:sldLayoutMk cId="3971401495" sldId="2147483868"/>
              <ac:spMk id="4" creationId="{956C378A-B0A2-40B3-88AB-BB560EEFDBD1}"/>
            </ac:spMkLst>
          </pc:spChg>
          <pc:spChg chg="mod">
            <ac:chgData name="Anne Dorte Spang-Thomsen" userId="ccdee058-c02e-43d1-89dc-2e19170d0de7" providerId="ADAL" clId="{554A7BBA-844A-421B-8944-7727DC95AD56}" dt="2024-02-23T13:18:16.763" v="302" actId="207"/>
            <ac:spMkLst>
              <pc:docMk/>
              <pc:sldMasterMk cId="3815649992" sldId="2147483703"/>
              <pc:sldLayoutMk cId="3971401495" sldId="2147483868"/>
              <ac:spMk id="8" creationId="{312C697C-4219-4D74-A538-77B74434CB46}"/>
            </ac:spMkLst>
          </pc:spChg>
          <pc:spChg chg="mod">
            <ac:chgData name="Anne Dorte Spang-Thomsen" userId="ccdee058-c02e-43d1-89dc-2e19170d0de7" providerId="ADAL" clId="{554A7BBA-844A-421B-8944-7727DC95AD56}" dt="2024-02-23T13:18:19.237" v="303" actId="2711"/>
            <ac:spMkLst>
              <pc:docMk/>
              <pc:sldMasterMk cId="3815649992" sldId="2147483703"/>
              <pc:sldLayoutMk cId="3971401495" sldId="2147483868"/>
              <ac:spMk id="9" creationId="{BDCE8D69-C3DA-47C6-897F-D87A05C95858}"/>
            </ac:spMkLst>
          </pc:spChg>
        </pc:sldLayoutChg>
        <pc:sldLayoutChg chg="addSp delSp modSp mod">
          <pc:chgData name="Anne Dorte Spang-Thomsen" userId="ccdee058-c02e-43d1-89dc-2e19170d0de7" providerId="ADAL" clId="{554A7BBA-844A-421B-8944-7727DC95AD56}" dt="2024-02-23T13:18:21.465" v="304" actId="207"/>
          <pc:sldLayoutMkLst>
            <pc:docMk/>
            <pc:sldMasterMk cId="3815649992" sldId="2147483703"/>
            <pc:sldLayoutMk cId="1930861742" sldId="2147483869"/>
          </pc:sldLayoutMkLst>
          <pc:spChg chg="add del mod">
            <ac:chgData name="Anne Dorte Spang-Thomsen" userId="ccdee058-c02e-43d1-89dc-2e19170d0de7" providerId="ADAL" clId="{554A7BBA-844A-421B-8944-7727DC95AD56}" dt="2024-02-23T13:10:52.494" v="215" actId="478"/>
            <ac:spMkLst>
              <pc:docMk/>
              <pc:sldMasterMk cId="3815649992" sldId="2147483703"/>
              <pc:sldLayoutMk cId="1930861742" sldId="2147483869"/>
              <ac:spMk id="2" creationId="{FAD40889-6080-4987-75D0-73E71FE1407C}"/>
            </ac:spMkLst>
          </pc:spChg>
          <pc:spChg chg="add mod ord">
            <ac:chgData name="Anne Dorte Spang-Thomsen" userId="ccdee058-c02e-43d1-89dc-2e19170d0de7" providerId="ADAL" clId="{554A7BBA-844A-421B-8944-7727DC95AD56}" dt="2024-02-23T13:11:01.899" v="217" actId="171"/>
            <ac:spMkLst>
              <pc:docMk/>
              <pc:sldMasterMk cId="3815649992" sldId="2147483703"/>
              <pc:sldLayoutMk cId="1930861742" sldId="2147483869"/>
              <ac:spMk id="3" creationId="{630BE162-A70D-9EEC-82C8-19E45D683850}"/>
            </ac:spMkLst>
          </pc:spChg>
          <pc:spChg chg="del">
            <ac:chgData name="Anne Dorte Spang-Thomsen" userId="ccdee058-c02e-43d1-89dc-2e19170d0de7" providerId="ADAL" clId="{554A7BBA-844A-421B-8944-7727DC95AD56}" dt="2024-02-23T13:10:21.223" v="204" actId="478"/>
            <ac:spMkLst>
              <pc:docMk/>
              <pc:sldMasterMk cId="3815649992" sldId="2147483703"/>
              <pc:sldLayoutMk cId="1930861742" sldId="2147483869"/>
              <ac:spMk id="4" creationId="{956C378A-B0A2-40B3-88AB-BB560EEFDBD1}"/>
            </ac:spMkLst>
          </pc:spChg>
          <pc:spChg chg="mod">
            <ac:chgData name="Anne Dorte Spang-Thomsen" userId="ccdee058-c02e-43d1-89dc-2e19170d0de7" providerId="ADAL" clId="{554A7BBA-844A-421B-8944-7727DC95AD56}" dt="2024-02-23T13:18:21.465" v="304" actId="207"/>
            <ac:spMkLst>
              <pc:docMk/>
              <pc:sldMasterMk cId="3815649992" sldId="2147483703"/>
              <pc:sldLayoutMk cId="1930861742" sldId="2147483869"/>
              <ac:spMk id="8" creationId="{312C697C-4219-4D74-A538-77B74434CB46}"/>
            </ac:spMkLst>
          </pc:spChg>
        </pc:sldLayoutChg>
        <pc:sldLayoutChg chg="modSp mod">
          <pc:chgData name="Anne Dorte Spang-Thomsen" userId="ccdee058-c02e-43d1-89dc-2e19170d0de7" providerId="ADAL" clId="{554A7BBA-844A-421B-8944-7727DC95AD56}" dt="2024-02-23T13:10:47.566" v="214" actId="14100"/>
          <pc:sldLayoutMkLst>
            <pc:docMk/>
            <pc:sldMasterMk cId="3815649992" sldId="2147483703"/>
            <pc:sldLayoutMk cId="950776616" sldId="2147483870"/>
          </pc:sldLayoutMkLst>
          <pc:spChg chg="mod">
            <ac:chgData name="Anne Dorte Spang-Thomsen" userId="ccdee058-c02e-43d1-89dc-2e19170d0de7" providerId="ADAL" clId="{554A7BBA-844A-421B-8944-7727DC95AD56}" dt="2024-02-23T13:10:47.566" v="214" actId="14100"/>
            <ac:spMkLst>
              <pc:docMk/>
              <pc:sldMasterMk cId="3815649992" sldId="2147483703"/>
              <pc:sldLayoutMk cId="950776616" sldId="2147483870"/>
              <ac:spMk id="4" creationId="{956C378A-B0A2-40B3-88AB-BB560EEFDBD1}"/>
            </ac:spMkLst>
          </pc:spChg>
        </pc:sldLayoutChg>
        <pc:sldLayoutChg chg="modSp">
          <pc:chgData name="Anne Dorte Spang-Thomsen" userId="ccdee058-c02e-43d1-89dc-2e19170d0de7" providerId="ADAL" clId="{554A7BBA-844A-421B-8944-7727DC95AD56}" dt="2024-02-23T13:17:29.447" v="293" actId="207"/>
          <pc:sldLayoutMkLst>
            <pc:docMk/>
            <pc:sldMasterMk cId="3815649992" sldId="2147483703"/>
            <pc:sldLayoutMk cId="4064962437" sldId="2147483872"/>
          </pc:sldLayoutMkLst>
          <pc:spChg chg="mod">
            <ac:chgData name="Anne Dorte Spang-Thomsen" userId="ccdee058-c02e-43d1-89dc-2e19170d0de7" providerId="ADAL" clId="{554A7BBA-844A-421B-8944-7727DC95AD56}" dt="2024-02-23T13:17:29.447" v="293" actId="207"/>
            <ac:spMkLst>
              <pc:docMk/>
              <pc:sldMasterMk cId="3815649992" sldId="2147483703"/>
              <pc:sldLayoutMk cId="4064962437" sldId="2147483872"/>
              <ac:spMk id="6" creationId="{00000000-0000-0000-0000-000000000000}"/>
            </ac:spMkLst>
          </pc:spChg>
        </pc:sldLayoutChg>
        <pc:sldLayoutChg chg="del">
          <pc:chgData name="Anne Dorte Spang-Thomsen" userId="ccdee058-c02e-43d1-89dc-2e19170d0de7" providerId="ADAL" clId="{554A7BBA-844A-421B-8944-7727DC95AD56}" dt="2024-02-23T11:14:10.502" v="21" actId="2696"/>
          <pc:sldLayoutMkLst>
            <pc:docMk/>
            <pc:sldMasterMk cId="3815649992" sldId="2147483703"/>
            <pc:sldLayoutMk cId="3963666141" sldId="2147483873"/>
          </pc:sldLayoutMkLst>
        </pc:sldLayoutChg>
        <pc:sldLayoutChg chg="modSp mod">
          <pc:chgData name="Anne Dorte Spang-Thomsen" userId="ccdee058-c02e-43d1-89dc-2e19170d0de7" providerId="ADAL" clId="{554A7BBA-844A-421B-8944-7727DC95AD56}" dt="2024-02-23T13:16:39.098" v="278" actId="2711"/>
          <pc:sldLayoutMkLst>
            <pc:docMk/>
            <pc:sldMasterMk cId="3815649992" sldId="2147483703"/>
            <pc:sldLayoutMk cId="4161299460" sldId="2147483874"/>
          </pc:sldLayoutMkLst>
          <pc:spChg chg="mod">
            <ac:chgData name="Anne Dorte Spang-Thomsen" userId="ccdee058-c02e-43d1-89dc-2e19170d0de7" providerId="ADAL" clId="{554A7BBA-844A-421B-8944-7727DC95AD56}" dt="2024-02-23T13:16:35.821" v="277" actId="207"/>
            <ac:spMkLst>
              <pc:docMk/>
              <pc:sldMasterMk cId="3815649992" sldId="2147483703"/>
              <pc:sldLayoutMk cId="4161299460" sldId="2147483874"/>
              <ac:spMk id="8" creationId="{5E728DC3-1E09-405E-98A8-A240C3AAD406}"/>
            </ac:spMkLst>
          </pc:spChg>
          <pc:spChg chg="mod">
            <ac:chgData name="Anne Dorte Spang-Thomsen" userId="ccdee058-c02e-43d1-89dc-2e19170d0de7" providerId="ADAL" clId="{554A7BBA-844A-421B-8944-7727DC95AD56}" dt="2024-02-23T13:16:39.098" v="278" actId="2711"/>
            <ac:spMkLst>
              <pc:docMk/>
              <pc:sldMasterMk cId="3815649992" sldId="2147483703"/>
              <pc:sldLayoutMk cId="4161299460" sldId="2147483874"/>
              <ac:spMk id="9" creationId="{3D69F850-CC4F-469D-9809-421FBD9E2923}"/>
            </ac:spMkLst>
          </pc:spChg>
          <pc:picChg chg="mod modCrop">
            <ac:chgData name="Anne Dorte Spang-Thomsen" userId="ccdee058-c02e-43d1-89dc-2e19170d0de7" providerId="ADAL" clId="{554A7BBA-844A-421B-8944-7727DC95AD56}" dt="2024-02-23T11:32:09.481" v="186" actId="732"/>
            <ac:picMkLst>
              <pc:docMk/>
              <pc:sldMasterMk cId="3815649992" sldId="2147483703"/>
              <pc:sldLayoutMk cId="4161299460" sldId="2147483874"/>
              <ac:picMk id="2" creationId="{DF31FA76-5DB3-38F5-9893-9BA3FCE10246}"/>
            </ac:picMkLst>
          </pc:picChg>
        </pc:sldLayoutChg>
        <pc:sldLayoutChg chg="modSp mod">
          <pc:chgData name="Anne Dorte Spang-Thomsen" userId="ccdee058-c02e-43d1-89dc-2e19170d0de7" providerId="ADAL" clId="{554A7BBA-844A-421B-8944-7727DC95AD56}" dt="2024-02-23T13:16:44.207" v="280" actId="2711"/>
          <pc:sldLayoutMkLst>
            <pc:docMk/>
            <pc:sldMasterMk cId="3815649992" sldId="2147483703"/>
            <pc:sldLayoutMk cId="2132835585" sldId="2147483875"/>
          </pc:sldLayoutMkLst>
          <pc:spChg chg="mod">
            <ac:chgData name="Anne Dorte Spang-Thomsen" userId="ccdee058-c02e-43d1-89dc-2e19170d0de7" providerId="ADAL" clId="{554A7BBA-844A-421B-8944-7727DC95AD56}" dt="2024-02-23T13:16:41.537" v="279" actId="207"/>
            <ac:spMkLst>
              <pc:docMk/>
              <pc:sldMasterMk cId="3815649992" sldId="2147483703"/>
              <pc:sldLayoutMk cId="2132835585" sldId="2147483875"/>
              <ac:spMk id="8" creationId="{5E728DC3-1E09-405E-98A8-A240C3AAD406}"/>
            </ac:spMkLst>
          </pc:spChg>
          <pc:spChg chg="mod">
            <ac:chgData name="Anne Dorte Spang-Thomsen" userId="ccdee058-c02e-43d1-89dc-2e19170d0de7" providerId="ADAL" clId="{554A7BBA-844A-421B-8944-7727DC95AD56}" dt="2024-02-23T13:16:44.207" v="280" actId="2711"/>
            <ac:spMkLst>
              <pc:docMk/>
              <pc:sldMasterMk cId="3815649992" sldId="2147483703"/>
              <pc:sldLayoutMk cId="2132835585" sldId="2147483875"/>
              <ac:spMk id="9" creationId="{3D69F850-CC4F-469D-9809-421FBD9E2923}"/>
            </ac:spMkLst>
          </pc:spChg>
          <pc:picChg chg="mod modCrop">
            <ac:chgData name="Anne Dorte Spang-Thomsen" userId="ccdee058-c02e-43d1-89dc-2e19170d0de7" providerId="ADAL" clId="{554A7BBA-844A-421B-8944-7727DC95AD56}" dt="2024-02-23T11:32:18.920" v="187" actId="732"/>
            <ac:picMkLst>
              <pc:docMk/>
              <pc:sldMasterMk cId="3815649992" sldId="2147483703"/>
              <pc:sldLayoutMk cId="2132835585" sldId="2147483875"/>
              <ac:picMk id="2" creationId="{55C9FF83-450C-5A60-14D4-7728061AFE1F}"/>
            </ac:picMkLst>
          </pc:picChg>
        </pc:sldLayoutChg>
        <pc:sldLayoutChg chg="modSp mod">
          <pc:chgData name="Anne Dorte Spang-Thomsen" userId="ccdee058-c02e-43d1-89dc-2e19170d0de7" providerId="ADAL" clId="{554A7BBA-844A-421B-8944-7727DC95AD56}" dt="2024-02-23T13:14:17.310" v="251" actId="2711"/>
          <pc:sldLayoutMkLst>
            <pc:docMk/>
            <pc:sldMasterMk cId="3815649992" sldId="2147483703"/>
            <pc:sldLayoutMk cId="110094400" sldId="2147483877"/>
          </pc:sldLayoutMkLst>
          <pc:spChg chg="mod">
            <ac:chgData name="Anne Dorte Spang-Thomsen" userId="ccdee058-c02e-43d1-89dc-2e19170d0de7" providerId="ADAL" clId="{554A7BBA-844A-421B-8944-7727DC95AD56}" dt="2024-02-23T13:14:13.913" v="250" actId="207"/>
            <ac:spMkLst>
              <pc:docMk/>
              <pc:sldMasterMk cId="3815649992" sldId="2147483703"/>
              <pc:sldLayoutMk cId="110094400" sldId="2147483877"/>
              <ac:spMk id="8" creationId="{5E728DC3-1E09-405E-98A8-A240C3AAD406}"/>
            </ac:spMkLst>
          </pc:spChg>
          <pc:spChg chg="mod">
            <ac:chgData name="Anne Dorte Spang-Thomsen" userId="ccdee058-c02e-43d1-89dc-2e19170d0de7" providerId="ADAL" clId="{554A7BBA-844A-421B-8944-7727DC95AD56}" dt="2024-02-23T13:14:17.310" v="251" actId="2711"/>
            <ac:spMkLst>
              <pc:docMk/>
              <pc:sldMasterMk cId="3815649992" sldId="2147483703"/>
              <pc:sldLayoutMk cId="110094400" sldId="2147483877"/>
              <ac:spMk id="9" creationId="{3D69F850-CC4F-469D-9809-421FBD9E2923}"/>
            </ac:spMkLst>
          </pc:spChg>
          <pc:picChg chg="mod modCrop">
            <ac:chgData name="Anne Dorte Spang-Thomsen" userId="ccdee058-c02e-43d1-89dc-2e19170d0de7" providerId="ADAL" clId="{554A7BBA-844A-421B-8944-7727DC95AD56}" dt="2024-02-23T11:28:40.577" v="160" actId="732"/>
            <ac:picMkLst>
              <pc:docMk/>
              <pc:sldMasterMk cId="3815649992" sldId="2147483703"/>
              <pc:sldLayoutMk cId="110094400" sldId="2147483877"/>
              <ac:picMk id="2" creationId="{12EB4008-BE30-0346-AAA1-57DC709D0D87}"/>
            </ac:picMkLst>
          </pc:picChg>
        </pc:sldLayoutChg>
        <pc:sldLayoutChg chg="delSp modSp mod">
          <pc:chgData name="Anne Dorte Spang-Thomsen" userId="ccdee058-c02e-43d1-89dc-2e19170d0de7" providerId="ADAL" clId="{554A7BBA-844A-421B-8944-7727DC95AD56}" dt="2024-02-23T11:25:52.289" v="131" actId="732"/>
          <pc:sldLayoutMkLst>
            <pc:docMk/>
            <pc:sldMasterMk cId="3815649992" sldId="2147483703"/>
            <pc:sldLayoutMk cId="4118932084" sldId="2147483878"/>
          </pc:sldLayoutMkLst>
          <pc:picChg chg="mod modCrop">
            <ac:chgData name="Anne Dorte Spang-Thomsen" userId="ccdee058-c02e-43d1-89dc-2e19170d0de7" providerId="ADAL" clId="{554A7BBA-844A-421B-8944-7727DC95AD56}" dt="2024-02-23T11:25:52.289" v="131" actId="732"/>
            <ac:picMkLst>
              <pc:docMk/>
              <pc:sldMasterMk cId="3815649992" sldId="2147483703"/>
              <pc:sldLayoutMk cId="4118932084" sldId="2147483878"/>
              <ac:picMk id="2" creationId="{D8377DC8-1E73-F2F8-3581-2DCDAF62F526}"/>
            </ac:picMkLst>
          </pc:picChg>
          <pc:picChg chg="del">
            <ac:chgData name="Anne Dorte Spang-Thomsen" userId="ccdee058-c02e-43d1-89dc-2e19170d0de7" providerId="ADAL" clId="{554A7BBA-844A-421B-8944-7727DC95AD56}" dt="2024-02-23T11:25:38.565" v="129" actId="478"/>
            <ac:picMkLst>
              <pc:docMk/>
              <pc:sldMasterMk cId="3815649992" sldId="2147483703"/>
              <pc:sldLayoutMk cId="4118932084" sldId="2147483878"/>
              <ac:picMk id="6" creationId="{14AD14A9-B339-414E-B99D-67B143549068}"/>
            </ac:picMkLst>
          </pc:picChg>
        </pc:sldLayoutChg>
        <pc:sldLayoutChg chg="modSp mod">
          <pc:chgData name="Anne Dorte Spang-Thomsen" userId="ccdee058-c02e-43d1-89dc-2e19170d0de7" providerId="ADAL" clId="{554A7BBA-844A-421B-8944-7727DC95AD56}" dt="2024-02-23T13:16:46.003" v="281" actId="207"/>
          <pc:sldLayoutMkLst>
            <pc:docMk/>
            <pc:sldMasterMk cId="3815649992" sldId="2147483703"/>
            <pc:sldLayoutMk cId="2487189375" sldId="2147483879"/>
          </pc:sldLayoutMkLst>
          <pc:spChg chg="mod">
            <ac:chgData name="Anne Dorte Spang-Thomsen" userId="ccdee058-c02e-43d1-89dc-2e19170d0de7" providerId="ADAL" clId="{554A7BBA-844A-421B-8944-7727DC95AD56}" dt="2024-02-23T13:16:46.003" v="281" actId="207"/>
            <ac:spMkLst>
              <pc:docMk/>
              <pc:sldMasterMk cId="3815649992" sldId="2147483703"/>
              <pc:sldLayoutMk cId="2487189375" sldId="2147483879"/>
              <ac:spMk id="8" creationId="{5E728DC3-1E09-405E-98A8-A240C3AAD406}"/>
            </ac:spMkLst>
          </pc:spChg>
          <pc:picChg chg="mod modCrop">
            <ac:chgData name="Anne Dorte Spang-Thomsen" userId="ccdee058-c02e-43d1-89dc-2e19170d0de7" providerId="ADAL" clId="{554A7BBA-844A-421B-8944-7727DC95AD56}" dt="2024-02-23T11:32:28.216" v="188" actId="732"/>
            <ac:picMkLst>
              <pc:docMk/>
              <pc:sldMasterMk cId="3815649992" sldId="2147483703"/>
              <pc:sldLayoutMk cId="2487189375" sldId="2147483879"/>
              <ac:picMk id="2" creationId="{D59F0F1A-3D1C-88E4-567E-EBA2A01778BD}"/>
            </ac:picMkLst>
          </pc:picChg>
        </pc:sldLayoutChg>
        <pc:sldLayoutChg chg="del">
          <pc:chgData name="Anne Dorte Spang-Thomsen" userId="ccdee058-c02e-43d1-89dc-2e19170d0de7" providerId="ADAL" clId="{554A7BBA-844A-421B-8944-7727DC95AD56}" dt="2024-02-23T13:19:35.372" v="313" actId="47"/>
          <pc:sldLayoutMkLst>
            <pc:docMk/>
            <pc:sldMasterMk cId="3815649992" sldId="2147483703"/>
            <pc:sldLayoutMk cId="977306274" sldId="2147483880"/>
          </pc:sldLayoutMkLst>
        </pc:sldLayoutChg>
        <pc:sldLayoutChg chg="delSp modSp mod">
          <pc:chgData name="Anne Dorte Spang-Thomsen" userId="ccdee058-c02e-43d1-89dc-2e19170d0de7" providerId="ADAL" clId="{554A7BBA-844A-421B-8944-7727DC95AD56}" dt="2024-02-23T11:20:03.812" v="75" actId="732"/>
          <pc:sldLayoutMkLst>
            <pc:docMk/>
            <pc:sldMasterMk cId="3815649992" sldId="2147483703"/>
            <pc:sldLayoutMk cId="1663298053" sldId="2147483883"/>
          </pc:sldLayoutMkLst>
          <pc:picChg chg="mod modCrop">
            <ac:chgData name="Anne Dorte Spang-Thomsen" userId="ccdee058-c02e-43d1-89dc-2e19170d0de7" providerId="ADAL" clId="{554A7BBA-844A-421B-8944-7727DC95AD56}" dt="2024-02-23T11:20:03.812" v="75" actId="732"/>
            <ac:picMkLst>
              <pc:docMk/>
              <pc:sldMasterMk cId="3815649992" sldId="2147483703"/>
              <pc:sldLayoutMk cId="1663298053" sldId="2147483883"/>
              <ac:picMk id="4" creationId="{6ADED15B-1A87-440B-972F-88C3C1AD59F9}"/>
            </ac:picMkLst>
          </pc:picChg>
          <pc:picChg chg="del">
            <ac:chgData name="Anne Dorte Spang-Thomsen" userId="ccdee058-c02e-43d1-89dc-2e19170d0de7" providerId="ADAL" clId="{554A7BBA-844A-421B-8944-7727DC95AD56}" dt="2024-02-23T11:19:56.415" v="74" actId="478"/>
            <ac:picMkLst>
              <pc:docMk/>
              <pc:sldMasterMk cId="3815649992" sldId="2147483703"/>
              <pc:sldLayoutMk cId="1663298053" sldId="2147483883"/>
              <ac:picMk id="6" creationId="{2BE8C842-AED8-4F55-A0F9-45A9ADA7B606}"/>
            </ac:picMkLst>
          </pc:picChg>
        </pc:sldLayoutChg>
        <pc:sldLayoutChg chg="delSp modSp mod">
          <pc:chgData name="Anne Dorte Spang-Thomsen" userId="ccdee058-c02e-43d1-89dc-2e19170d0de7" providerId="ADAL" clId="{554A7BBA-844A-421B-8944-7727DC95AD56}" dt="2024-02-23T11:21:08.602" v="86" actId="478"/>
          <pc:sldLayoutMkLst>
            <pc:docMk/>
            <pc:sldMasterMk cId="3815649992" sldId="2147483703"/>
            <pc:sldLayoutMk cId="2919623185" sldId="2147483884"/>
          </pc:sldLayoutMkLst>
          <pc:picChg chg="mod modCrop">
            <ac:chgData name="Anne Dorte Spang-Thomsen" userId="ccdee058-c02e-43d1-89dc-2e19170d0de7" providerId="ADAL" clId="{554A7BBA-844A-421B-8944-7727DC95AD56}" dt="2024-02-23T11:21:06.174" v="85" actId="732"/>
            <ac:picMkLst>
              <pc:docMk/>
              <pc:sldMasterMk cId="3815649992" sldId="2147483703"/>
              <pc:sldLayoutMk cId="2919623185" sldId="2147483884"/>
              <ac:picMk id="4" creationId="{6ADED15B-1A87-440B-972F-88C3C1AD59F9}"/>
            </ac:picMkLst>
          </pc:picChg>
          <pc:picChg chg="del">
            <ac:chgData name="Anne Dorte Spang-Thomsen" userId="ccdee058-c02e-43d1-89dc-2e19170d0de7" providerId="ADAL" clId="{554A7BBA-844A-421B-8944-7727DC95AD56}" dt="2024-02-23T11:21:08.602" v="86" actId="478"/>
            <ac:picMkLst>
              <pc:docMk/>
              <pc:sldMasterMk cId="3815649992" sldId="2147483703"/>
              <pc:sldLayoutMk cId="2919623185" sldId="2147483884"/>
              <ac:picMk id="6" creationId="{2BE8C842-AED8-4F55-A0F9-45A9ADA7B606}"/>
            </ac:picMkLst>
          </pc:picChg>
        </pc:sldLayoutChg>
        <pc:sldLayoutChg chg="delSp modSp mod">
          <pc:chgData name="Anne Dorte Spang-Thomsen" userId="ccdee058-c02e-43d1-89dc-2e19170d0de7" providerId="ADAL" clId="{554A7BBA-844A-421B-8944-7727DC95AD56}" dt="2024-02-23T11:24:46.753" v="120" actId="14100"/>
          <pc:sldLayoutMkLst>
            <pc:docMk/>
            <pc:sldMasterMk cId="3815649992" sldId="2147483703"/>
            <pc:sldLayoutMk cId="4051035544" sldId="2147483885"/>
          </pc:sldLayoutMkLst>
          <pc:picChg chg="mod modCrop">
            <ac:chgData name="Anne Dorte Spang-Thomsen" userId="ccdee058-c02e-43d1-89dc-2e19170d0de7" providerId="ADAL" clId="{554A7BBA-844A-421B-8944-7727DC95AD56}" dt="2024-02-23T11:24:46.753" v="120" actId="14100"/>
            <ac:picMkLst>
              <pc:docMk/>
              <pc:sldMasterMk cId="3815649992" sldId="2147483703"/>
              <pc:sldLayoutMk cId="4051035544" sldId="2147483885"/>
              <ac:picMk id="4" creationId="{6ADED15B-1A87-440B-972F-88C3C1AD59F9}"/>
            </ac:picMkLst>
          </pc:picChg>
          <pc:picChg chg="del">
            <ac:chgData name="Anne Dorte Spang-Thomsen" userId="ccdee058-c02e-43d1-89dc-2e19170d0de7" providerId="ADAL" clId="{554A7BBA-844A-421B-8944-7727DC95AD56}" dt="2024-02-23T11:21:38.183" v="92" actId="478"/>
            <ac:picMkLst>
              <pc:docMk/>
              <pc:sldMasterMk cId="3815649992" sldId="2147483703"/>
              <pc:sldLayoutMk cId="4051035544" sldId="2147483885"/>
              <ac:picMk id="6" creationId="{2BE8C842-AED8-4F55-A0F9-45A9ADA7B606}"/>
            </ac:picMkLst>
          </pc:picChg>
        </pc:sldLayoutChg>
        <pc:sldLayoutChg chg="delSp modSp mod">
          <pc:chgData name="Anne Dorte Spang-Thomsen" userId="ccdee058-c02e-43d1-89dc-2e19170d0de7" providerId="ADAL" clId="{554A7BBA-844A-421B-8944-7727DC95AD56}" dt="2024-02-23T11:24:56.926" v="121" actId="732"/>
          <pc:sldLayoutMkLst>
            <pc:docMk/>
            <pc:sldMasterMk cId="3815649992" sldId="2147483703"/>
            <pc:sldLayoutMk cId="836930034" sldId="2147483886"/>
          </pc:sldLayoutMkLst>
          <pc:picChg chg="mod modCrop">
            <ac:chgData name="Anne Dorte Spang-Thomsen" userId="ccdee058-c02e-43d1-89dc-2e19170d0de7" providerId="ADAL" clId="{554A7BBA-844A-421B-8944-7727DC95AD56}" dt="2024-02-23T11:24:56.926" v="121" actId="732"/>
            <ac:picMkLst>
              <pc:docMk/>
              <pc:sldMasterMk cId="3815649992" sldId="2147483703"/>
              <pc:sldLayoutMk cId="836930034" sldId="2147483886"/>
              <ac:picMk id="4" creationId="{6ADED15B-1A87-440B-972F-88C3C1AD59F9}"/>
            </ac:picMkLst>
          </pc:picChg>
          <pc:picChg chg="del">
            <ac:chgData name="Anne Dorte Spang-Thomsen" userId="ccdee058-c02e-43d1-89dc-2e19170d0de7" providerId="ADAL" clId="{554A7BBA-844A-421B-8944-7727DC95AD56}" dt="2024-02-23T11:22:44.081" v="95" actId="478"/>
            <ac:picMkLst>
              <pc:docMk/>
              <pc:sldMasterMk cId="3815649992" sldId="2147483703"/>
              <pc:sldLayoutMk cId="836930034" sldId="2147483886"/>
              <ac:picMk id="6" creationId="{2BE8C842-AED8-4F55-A0F9-45A9ADA7B606}"/>
            </ac:picMkLst>
          </pc:picChg>
        </pc:sldLayoutChg>
        <pc:sldLayoutChg chg="delSp modSp mod">
          <pc:chgData name="Anne Dorte Spang-Thomsen" userId="ccdee058-c02e-43d1-89dc-2e19170d0de7" providerId="ADAL" clId="{554A7BBA-844A-421B-8944-7727DC95AD56}" dt="2024-02-23T11:22:57.331" v="98" actId="478"/>
          <pc:sldLayoutMkLst>
            <pc:docMk/>
            <pc:sldMasterMk cId="3815649992" sldId="2147483703"/>
            <pc:sldLayoutMk cId="874561210" sldId="2147483887"/>
          </pc:sldLayoutMkLst>
          <pc:picChg chg="mod modCrop">
            <ac:chgData name="Anne Dorte Spang-Thomsen" userId="ccdee058-c02e-43d1-89dc-2e19170d0de7" providerId="ADAL" clId="{554A7BBA-844A-421B-8944-7727DC95AD56}" dt="2024-02-23T11:22:55.850" v="97" actId="732"/>
            <ac:picMkLst>
              <pc:docMk/>
              <pc:sldMasterMk cId="3815649992" sldId="2147483703"/>
              <pc:sldLayoutMk cId="874561210" sldId="2147483887"/>
              <ac:picMk id="4" creationId="{6ADED15B-1A87-440B-972F-88C3C1AD59F9}"/>
            </ac:picMkLst>
          </pc:picChg>
          <pc:picChg chg="del">
            <ac:chgData name="Anne Dorte Spang-Thomsen" userId="ccdee058-c02e-43d1-89dc-2e19170d0de7" providerId="ADAL" clId="{554A7BBA-844A-421B-8944-7727DC95AD56}" dt="2024-02-23T11:22:57.331" v="98" actId="478"/>
            <ac:picMkLst>
              <pc:docMk/>
              <pc:sldMasterMk cId="3815649992" sldId="2147483703"/>
              <pc:sldLayoutMk cId="874561210" sldId="2147483887"/>
              <ac:picMk id="6" creationId="{2BE8C842-AED8-4F55-A0F9-45A9ADA7B606}"/>
            </ac:picMkLst>
          </pc:picChg>
        </pc:sldLayoutChg>
        <pc:sldLayoutChg chg="delSp modSp del mod">
          <pc:chgData name="Anne Dorte Spang-Thomsen" userId="ccdee058-c02e-43d1-89dc-2e19170d0de7" providerId="ADAL" clId="{554A7BBA-844A-421B-8944-7727DC95AD56}" dt="2024-02-23T11:29:37.822" v="169" actId="2696"/>
          <pc:sldLayoutMkLst>
            <pc:docMk/>
            <pc:sldMasterMk cId="3815649992" sldId="2147483703"/>
            <pc:sldLayoutMk cId="1910241144" sldId="2147483888"/>
          </pc:sldLayoutMkLst>
          <pc:picChg chg="del mod modCrop">
            <ac:chgData name="Anne Dorte Spang-Thomsen" userId="ccdee058-c02e-43d1-89dc-2e19170d0de7" providerId="ADAL" clId="{554A7BBA-844A-421B-8944-7727DC95AD56}" dt="2024-02-23T11:29:36.345" v="168" actId="21"/>
            <ac:picMkLst>
              <pc:docMk/>
              <pc:sldMasterMk cId="3815649992" sldId="2147483703"/>
              <pc:sldLayoutMk cId="1910241144" sldId="2147483888"/>
              <ac:picMk id="3" creationId="{45311BEB-D61A-4B17-832C-7CFD5252D539}"/>
            </ac:picMkLst>
          </pc:picChg>
        </pc:sldLayoutChg>
        <pc:sldLayoutChg chg="modSp mod">
          <pc:chgData name="Anne Dorte Spang-Thomsen" userId="ccdee058-c02e-43d1-89dc-2e19170d0de7" providerId="ADAL" clId="{554A7BBA-844A-421B-8944-7727DC95AD56}" dt="2024-02-23T13:15:53.115" v="264" actId="2711"/>
          <pc:sldLayoutMkLst>
            <pc:docMk/>
            <pc:sldMasterMk cId="3815649992" sldId="2147483703"/>
            <pc:sldLayoutMk cId="4281458071" sldId="2147483889"/>
          </pc:sldLayoutMkLst>
          <pc:spChg chg="mod">
            <ac:chgData name="Anne Dorte Spang-Thomsen" userId="ccdee058-c02e-43d1-89dc-2e19170d0de7" providerId="ADAL" clId="{554A7BBA-844A-421B-8944-7727DC95AD56}" dt="2024-02-23T13:15:50.112" v="263" actId="207"/>
            <ac:spMkLst>
              <pc:docMk/>
              <pc:sldMasterMk cId="3815649992" sldId="2147483703"/>
              <pc:sldLayoutMk cId="4281458071" sldId="2147483889"/>
              <ac:spMk id="8" creationId="{6617149C-4C96-4221-9FD8-E1BF688CB902}"/>
            </ac:spMkLst>
          </pc:spChg>
          <pc:spChg chg="mod">
            <ac:chgData name="Anne Dorte Spang-Thomsen" userId="ccdee058-c02e-43d1-89dc-2e19170d0de7" providerId="ADAL" clId="{554A7BBA-844A-421B-8944-7727DC95AD56}" dt="2024-02-23T13:15:53.115" v="264" actId="2711"/>
            <ac:spMkLst>
              <pc:docMk/>
              <pc:sldMasterMk cId="3815649992" sldId="2147483703"/>
              <pc:sldLayoutMk cId="4281458071" sldId="2147483889"/>
              <ac:spMk id="15" creationId="{26B1280D-BCE2-48DC-8AD1-F4A6779B6A21}"/>
            </ac:spMkLst>
          </pc:spChg>
          <pc:picChg chg="mod modCrop">
            <ac:chgData name="Anne Dorte Spang-Thomsen" userId="ccdee058-c02e-43d1-89dc-2e19170d0de7" providerId="ADAL" clId="{554A7BBA-844A-421B-8944-7727DC95AD56}" dt="2024-02-23T11:29:48.509" v="172" actId="732"/>
            <ac:picMkLst>
              <pc:docMk/>
              <pc:sldMasterMk cId="3815649992" sldId="2147483703"/>
              <pc:sldLayoutMk cId="4281458071" sldId="2147483889"/>
              <ac:picMk id="3" creationId="{45311BEB-D61A-4B17-832C-7CFD5252D539}"/>
            </ac:picMkLst>
          </pc:picChg>
        </pc:sldLayoutChg>
        <pc:sldLayoutChg chg="modSp mod">
          <pc:chgData name="Anne Dorte Spang-Thomsen" userId="ccdee058-c02e-43d1-89dc-2e19170d0de7" providerId="ADAL" clId="{554A7BBA-844A-421B-8944-7727DC95AD56}" dt="2024-02-23T13:15:59.495" v="267" actId="2711"/>
          <pc:sldLayoutMkLst>
            <pc:docMk/>
            <pc:sldMasterMk cId="3815649992" sldId="2147483703"/>
            <pc:sldLayoutMk cId="2598934801" sldId="2147483890"/>
          </pc:sldLayoutMkLst>
          <pc:spChg chg="mod">
            <ac:chgData name="Anne Dorte Spang-Thomsen" userId="ccdee058-c02e-43d1-89dc-2e19170d0de7" providerId="ADAL" clId="{554A7BBA-844A-421B-8944-7727DC95AD56}" dt="2024-02-23T13:15:56.644" v="266" actId="207"/>
            <ac:spMkLst>
              <pc:docMk/>
              <pc:sldMasterMk cId="3815649992" sldId="2147483703"/>
              <pc:sldLayoutMk cId="2598934801" sldId="2147483890"/>
              <ac:spMk id="8" creationId="{6617149C-4C96-4221-9FD8-E1BF688CB902}"/>
            </ac:spMkLst>
          </pc:spChg>
          <pc:spChg chg="mod">
            <ac:chgData name="Anne Dorte Spang-Thomsen" userId="ccdee058-c02e-43d1-89dc-2e19170d0de7" providerId="ADAL" clId="{554A7BBA-844A-421B-8944-7727DC95AD56}" dt="2024-02-23T13:15:59.495" v="267" actId="2711"/>
            <ac:spMkLst>
              <pc:docMk/>
              <pc:sldMasterMk cId="3815649992" sldId="2147483703"/>
              <pc:sldLayoutMk cId="2598934801" sldId="2147483890"/>
              <ac:spMk id="15" creationId="{26B1280D-BCE2-48DC-8AD1-F4A6779B6A21}"/>
            </ac:spMkLst>
          </pc:spChg>
          <pc:picChg chg="mod modCrop">
            <ac:chgData name="Anne Dorte Spang-Thomsen" userId="ccdee058-c02e-43d1-89dc-2e19170d0de7" providerId="ADAL" clId="{554A7BBA-844A-421B-8944-7727DC95AD56}" dt="2024-02-23T11:29:58.888" v="173" actId="732"/>
            <ac:picMkLst>
              <pc:docMk/>
              <pc:sldMasterMk cId="3815649992" sldId="2147483703"/>
              <pc:sldLayoutMk cId="2598934801" sldId="2147483890"/>
              <ac:picMk id="2" creationId="{7791DA3D-C489-46BD-DFC1-C65C19DF0CEB}"/>
            </ac:picMkLst>
          </pc:picChg>
        </pc:sldLayoutChg>
        <pc:sldLayoutChg chg="modSp mod">
          <pc:chgData name="Anne Dorte Spang-Thomsen" userId="ccdee058-c02e-43d1-89dc-2e19170d0de7" providerId="ADAL" clId="{554A7BBA-844A-421B-8944-7727DC95AD56}" dt="2024-02-23T13:16:28.132" v="274" actId="2711"/>
          <pc:sldLayoutMkLst>
            <pc:docMk/>
            <pc:sldMasterMk cId="3815649992" sldId="2147483703"/>
            <pc:sldLayoutMk cId="3226599020" sldId="2147483891"/>
          </pc:sldLayoutMkLst>
          <pc:spChg chg="mod">
            <ac:chgData name="Anne Dorte Spang-Thomsen" userId="ccdee058-c02e-43d1-89dc-2e19170d0de7" providerId="ADAL" clId="{554A7BBA-844A-421B-8944-7727DC95AD56}" dt="2024-02-23T13:16:18.974" v="273" actId="207"/>
            <ac:spMkLst>
              <pc:docMk/>
              <pc:sldMasterMk cId="3815649992" sldId="2147483703"/>
              <pc:sldLayoutMk cId="3226599020" sldId="2147483891"/>
              <ac:spMk id="8" creationId="{6617149C-4C96-4221-9FD8-E1BF688CB902}"/>
            </ac:spMkLst>
          </pc:spChg>
          <pc:spChg chg="mod">
            <ac:chgData name="Anne Dorte Spang-Thomsen" userId="ccdee058-c02e-43d1-89dc-2e19170d0de7" providerId="ADAL" clId="{554A7BBA-844A-421B-8944-7727DC95AD56}" dt="2024-02-23T13:16:28.132" v="274" actId="2711"/>
            <ac:spMkLst>
              <pc:docMk/>
              <pc:sldMasterMk cId="3815649992" sldId="2147483703"/>
              <pc:sldLayoutMk cId="3226599020" sldId="2147483891"/>
              <ac:spMk id="15" creationId="{26B1280D-BCE2-48DC-8AD1-F4A6779B6A21}"/>
            </ac:spMkLst>
          </pc:spChg>
          <pc:picChg chg="mod modCrop">
            <ac:chgData name="Anne Dorte Spang-Thomsen" userId="ccdee058-c02e-43d1-89dc-2e19170d0de7" providerId="ADAL" clId="{554A7BBA-844A-421B-8944-7727DC95AD56}" dt="2024-02-23T11:31:58.510" v="185" actId="732"/>
            <ac:picMkLst>
              <pc:docMk/>
              <pc:sldMasterMk cId="3815649992" sldId="2147483703"/>
              <pc:sldLayoutMk cId="3226599020" sldId="2147483891"/>
              <ac:picMk id="3" creationId="{45311BEB-D61A-4B17-832C-7CFD5252D539}"/>
            </ac:picMkLst>
          </pc:picChg>
        </pc:sldLayoutChg>
        <pc:sldLayoutChg chg="del">
          <pc:chgData name="Anne Dorte Spang-Thomsen" userId="ccdee058-c02e-43d1-89dc-2e19170d0de7" providerId="ADAL" clId="{554A7BBA-844A-421B-8944-7727DC95AD56}" dt="2024-02-23T11:30:13.845" v="175" actId="2696"/>
          <pc:sldLayoutMkLst>
            <pc:docMk/>
            <pc:sldMasterMk cId="3815649992" sldId="2147483703"/>
            <pc:sldLayoutMk cId="1773933598" sldId="2147483892"/>
          </pc:sldLayoutMkLst>
        </pc:sldLayoutChg>
        <pc:sldLayoutChg chg="addSp delSp modSp mod">
          <pc:chgData name="Anne Dorte Spang-Thomsen" userId="ccdee058-c02e-43d1-89dc-2e19170d0de7" providerId="ADAL" clId="{554A7BBA-844A-421B-8944-7727DC95AD56}" dt="2024-02-23T11:26:48.998" v="145" actId="478"/>
          <pc:sldLayoutMkLst>
            <pc:docMk/>
            <pc:sldMasterMk cId="3815649992" sldId="2147483703"/>
            <pc:sldLayoutMk cId="2717892515" sldId="2147483893"/>
          </pc:sldLayoutMkLst>
          <pc:picChg chg="del">
            <ac:chgData name="Anne Dorte Spang-Thomsen" userId="ccdee058-c02e-43d1-89dc-2e19170d0de7" providerId="ADAL" clId="{554A7BBA-844A-421B-8944-7727DC95AD56}" dt="2024-02-23T11:26:08.239" v="135" actId="21"/>
            <ac:picMkLst>
              <pc:docMk/>
              <pc:sldMasterMk cId="3815649992" sldId="2147483703"/>
              <pc:sldLayoutMk cId="2717892515" sldId="2147483893"/>
              <ac:picMk id="4" creationId="{6ADED15B-1A87-440B-972F-88C3C1AD59F9}"/>
            </ac:picMkLst>
          </pc:picChg>
          <pc:picChg chg="del">
            <ac:chgData name="Anne Dorte Spang-Thomsen" userId="ccdee058-c02e-43d1-89dc-2e19170d0de7" providerId="ADAL" clId="{554A7BBA-844A-421B-8944-7727DC95AD56}" dt="2024-02-23T11:26:48.998" v="145" actId="478"/>
            <ac:picMkLst>
              <pc:docMk/>
              <pc:sldMasterMk cId="3815649992" sldId="2147483703"/>
              <pc:sldLayoutMk cId="2717892515" sldId="2147483893"/>
              <ac:picMk id="6" creationId="{2BE8C842-AED8-4F55-A0F9-45A9ADA7B606}"/>
            </ac:picMkLst>
          </pc:picChg>
          <pc:picChg chg="add mod">
            <ac:chgData name="Anne Dorte Spang-Thomsen" userId="ccdee058-c02e-43d1-89dc-2e19170d0de7" providerId="ADAL" clId="{554A7BBA-844A-421B-8944-7727DC95AD56}" dt="2024-02-23T11:26:23.764" v="140"/>
            <ac:picMkLst>
              <pc:docMk/>
              <pc:sldMasterMk cId="3815649992" sldId="2147483703"/>
              <pc:sldLayoutMk cId="2717892515" sldId="2147483893"/>
              <ac:picMk id="9" creationId="{44D00EAD-CDE9-4073-85DA-DA96FC164B9C}"/>
            </ac:picMkLst>
          </pc:picChg>
        </pc:sldLayoutChg>
        <pc:sldLayoutChg chg="addSp delSp modSp mod">
          <pc:chgData name="Anne Dorte Spang-Thomsen" userId="ccdee058-c02e-43d1-89dc-2e19170d0de7" providerId="ADAL" clId="{554A7BBA-844A-421B-8944-7727DC95AD56}" dt="2024-02-23T11:26:39.898" v="144" actId="478"/>
          <pc:sldLayoutMkLst>
            <pc:docMk/>
            <pc:sldMasterMk cId="3815649992" sldId="2147483703"/>
            <pc:sldLayoutMk cId="3317741727" sldId="2147483894"/>
          </pc:sldLayoutMkLst>
          <pc:picChg chg="add mod modCrop">
            <ac:chgData name="Anne Dorte Spang-Thomsen" userId="ccdee058-c02e-43d1-89dc-2e19170d0de7" providerId="ADAL" clId="{554A7BBA-844A-421B-8944-7727DC95AD56}" dt="2024-02-23T11:26:37.232" v="143" actId="732"/>
            <ac:picMkLst>
              <pc:docMk/>
              <pc:sldMasterMk cId="3815649992" sldId="2147483703"/>
              <pc:sldLayoutMk cId="3317741727" sldId="2147483894"/>
              <ac:picMk id="2" creationId="{6ADED15B-1A87-440B-972F-88C3C1AD59F9}"/>
            </ac:picMkLst>
          </pc:picChg>
          <pc:picChg chg="del">
            <ac:chgData name="Anne Dorte Spang-Thomsen" userId="ccdee058-c02e-43d1-89dc-2e19170d0de7" providerId="ADAL" clId="{554A7BBA-844A-421B-8944-7727DC95AD56}" dt="2024-02-23T11:26:12.715" v="138" actId="478"/>
            <ac:picMkLst>
              <pc:docMk/>
              <pc:sldMasterMk cId="3815649992" sldId="2147483703"/>
              <pc:sldLayoutMk cId="3317741727" sldId="2147483894"/>
              <ac:picMk id="4" creationId="{6ADED15B-1A87-440B-972F-88C3C1AD59F9}"/>
            </ac:picMkLst>
          </pc:picChg>
          <pc:picChg chg="del">
            <ac:chgData name="Anne Dorte Spang-Thomsen" userId="ccdee058-c02e-43d1-89dc-2e19170d0de7" providerId="ADAL" clId="{554A7BBA-844A-421B-8944-7727DC95AD56}" dt="2024-02-23T11:26:39.898" v="144" actId="478"/>
            <ac:picMkLst>
              <pc:docMk/>
              <pc:sldMasterMk cId="3815649992" sldId="2147483703"/>
              <pc:sldLayoutMk cId="3317741727" sldId="2147483894"/>
              <ac:picMk id="6" creationId="{2BE8C842-AED8-4F55-A0F9-45A9ADA7B606}"/>
            </ac:picMkLst>
          </pc:picChg>
        </pc:sldLayoutChg>
        <pc:sldLayoutChg chg="del">
          <pc:chgData name="Anne Dorte Spang-Thomsen" userId="ccdee058-c02e-43d1-89dc-2e19170d0de7" providerId="ADAL" clId="{554A7BBA-844A-421B-8944-7727DC95AD56}" dt="2024-02-23T11:26:02.848" v="134" actId="2696"/>
          <pc:sldLayoutMkLst>
            <pc:docMk/>
            <pc:sldMasterMk cId="3815649992" sldId="2147483703"/>
            <pc:sldLayoutMk cId="3989987224" sldId="2147483895"/>
          </pc:sldLayoutMkLst>
        </pc:sldLayoutChg>
        <pc:sldLayoutChg chg="del">
          <pc:chgData name="Anne Dorte Spang-Thomsen" userId="ccdee058-c02e-43d1-89dc-2e19170d0de7" providerId="ADAL" clId="{554A7BBA-844A-421B-8944-7727DC95AD56}" dt="2024-02-23T11:26:01.284" v="133" actId="2696"/>
          <pc:sldLayoutMkLst>
            <pc:docMk/>
            <pc:sldMasterMk cId="3815649992" sldId="2147483703"/>
            <pc:sldLayoutMk cId="2238445283" sldId="2147483896"/>
          </pc:sldLayoutMkLst>
        </pc:sldLayoutChg>
        <pc:sldLayoutChg chg="modSp mod">
          <pc:chgData name="Anne Dorte Spang-Thomsen" userId="ccdee058-c02e-43d1-89dc-2e19170d0de7" providerId="ADAL" clId="{554A7BBA-844A-421B-8944-7727DC95AD56}" dt="2024-02-23T13:16:55.455" v="283" actId="2711"/>
          <pc:sldLayoutMkLst>
            <pc:docMk/>
            <pc:sldMasterMk cId="3815649992" sldId="2147483703"/>
            <pc:sldLayoutMk cId="2363650171" sldId="2147483897"/>
          </pc:sldLayoutMkLst>
          <pc:spChg chg="mod">
            <ac:chgData name="Anne Dorte Spang-Thomsen" userId="ccdee058-c02e-43d1-89dc-2e19170d0de7" providerId="ADAL" clId="{554A7BBA-844A-421B-8944-7727DC95AD56}" dt="2024-02-23T13:16:53.352" v="282" actId="207"/>
            <ac:spMkLst>
              <pc:docMk/>
              <pc:sldMasterMk cId="3815649992" sldId="2147483703"/>
              <pc:sldLayoutMk cId="2363650171" sldId="2147483897"/>
              <ac:spMk id="8" creationId="{5E728DC3-1E09-405E-98A8-A240C3AAD406}"/>
            </ac:spMkLst>
          </pc:spChg>
          <pc:spChg chg="mod">
            <ac:chgData name="Anne Dorte Spang-Thomsen" userId="ccdee058-c02e-43d1-89dc-2e19170d0de7" providerId="ADAL" clId="{554A7BBA-844A-421B-8944-7727DC95AD56}" dt="2024-02-23T13:16:55.455" v="283" actId="2711"/>
            <ac:spMkLst>
              <pc:docMk/>
              <pc:sldMasterMk cId="3815649992" sldId="2147483703"/>
              <pc:sldLayoutMk cId="2363650171" sldId="2147483897"/>
              <ac:spMk id="9" creationId="{3D69F850-CC4F-469D-9809-421FBD9E2923}"/>
            </ac:spMkLst>
          </pc:spChg>
          <pc:picChg chg="mod modCrop">
            <ac:chgData name="Anne Dorte Spang-Thomsen" userId="ccdee058-c02e-43d1-89dc-2e19170d0de7" providerId="ADAL" clId="{554A7BBA-844A-421B-8944-7727DC95AD56}" dt="2024-02-23T11:32:35.583" v="189" actId="732"/>
            <ac:picMkLst>
              <pc:docMk/>
              <pc:sldMasterMk cId="3815649992" sldId="2147483703"/>
              <pc:sldLayoutMk cId="2363650171" sldId="2147483897"/>
              <ac:picMk id="4" creationId="{CB9C58D9-1597-44FD-A44F-FB7100039FE3}"/>
            </ac:picMkLst>
          </pc:picChg>
        </pc:sldLayoutChg>
        <pc:sldLayoutChg chg="modSp mod">
          <pc:chgData name="Anne Dorte Spang-Thomsen" userId="ccdee058-c02e-43d1-89dc-2e19170d0de7" providerId="ADAL" clId="{554A7BBA-844A-421B-8944-7727DC95AD56}" dt="2024-02-23T11:18:22.274" v="59" actId="18131"/>
          <pc:sldLayoutMkLst>
            <pc:docMk/>
            <pc:sldMasterMk cId="3815649992" sldId="2147483703"/>
            <pc:sldLayoutMk cId="3383076891" sldId="2147483899"/>
          </pc:sldLayoutMkLst>
          <pc:picChg chg="mod modCrop">
            <ac:chgData name="Anne Dorte Spang-Thomsen" userId="ccdee058-c02e-43d1-89dc-2e19170d0de7" providerId="ADAL" clId="{554A7BBA-844A-421B-8944-7727DC95AD56}" dt="2024-02-23T11:18:22.274" v="59" actId="18131"/>
            <ac:picMkLst>
              <pc:docMk/>
              <pc:sldMasterMk cId="3815649992" sldId="2147483703"/>
              <pc:sldLayoutMk cId="3383076891" sldId="2147483899"/>
              <ac:picMk id="3" creationId="{9BC5043C-4950-3DF6-C96A-5D5A5101C282}"/>
            </ac:picMkLst>
          </pc:picChg>
        </pc:sldLayoutChg>
        <pc:sldLayoutChg chg="addSp modSp mod">
          <pc:chgData name="Anne Dorte Spang-Thomsen" userId="ccdee058-c02e-43d1-89dc-2e19170d0de7" providerId="ADAL" clId="{554A7BBA-844A-421B-8944-7727DC95AD56}" dt="2024-02-23T13:13:33.533" v="241" actId="2711"/>
          <pc:sldLayoutMkLst>
            <pc:docMk/>
            <pc:sldMasterMk cId="3815649992" sldId="2147483703"/>
            <pc:sldLayoutMk cId="2435097534" sldId="2147483903"/>
          </pc:sldLayoutMkLst>
          <pc:spChg chg="add mod">
            <ac:chgData name="Anne Dorte Spang-Thomsen" userId="ccdee058-c02e-43d1-89dc-2e19170d0de7" providerId="ADAL" clId="{554A7BBA-844A-421B-8944-7727DC95AD56}" dt="2024-02-23T13:12:20.681" v="236"/>
            <ac:spMkLst>
              <pc:docMk/>
              <pc:sldMasterMk cId="3815649992" sldId="2147483703"/>
              <pc:sldLayoutMk cId="2435097534" sldId="2147483903"/>
              <ac:spMk id="2" creationId="{452A1FBA-39ED-F4DB-1D1D-E4F6C49FE9CE}"/>
            </ac:spMkLst>
          </pc:spChg>
          <pc:spChg chg="mod">
            <ac:chgData name="Anne Dorte Spang-Thomsen" userId="ccdee058-c02e-43d1-89dc-2e19170d0de7" providerId="ADAL" clId="{554A7BBA-844A-421B-8944-7727DC95AD56}" dt="2024-02-23T13:13:26.386" v="240" actId="207"/>
            <ac:spMkLst>
              <pc:docMk/>
              <pc:sldMasterMk cId="3815649992" sldId="2147483703"/>
              <pc:sldLayoutMk cId="2435097534" sldId="2147483903"/>
              <ac:spMk id="8" creationId="{49E2747C-7D10-4CFD-A76B-E1FFB6CC987C}"/>
            </ac:spMkLst>
          </pc:spChg>
          <pc:spChg chg="mod">
            <ac:chgData name="Anne Dorte Spang-Thomsen" userId="ccdee058-c02e-43d1-89dc-2e19170d0de7" providerId="ADAL" clId="{554A7BBA-844A-421B-8944-7727DC95AD56}" dt="2024-02-23T13:13:33.533" v="241" actId="2711"/>
            <ac:spMkLst>
              <pc:docMk/>
              <pc:sldMasterMk cId="3815649992" sldId="2147483703"/>
              <pc:sldLayoutMk cId="2435097534" sldId="2147483903"/>
              <ac:spMk id="10" creationId="{00000000-0000-0000-0000-000000000000}"/>
            </ac:spMkLst>
          </pc:spChg>
          <pc:picChg chg="mod modCrop">
            <ac:chgData name="Anne Dorte Spang-Thomsen" userId="ccdee058-c02e-43d1-89dc-2e19170d0de7" providerId="ADAL" clId="{554A7BBA-844A-421B-8944-7727DC95AD56}" dt="2024-02-23T11:27:31.217" v="152" actId="732"/>
            <ac:picMkLst>
              <pc:docMk/>
              <pc:sldMasterMk cId="3815649992" sldId="2147483703"/>
              <pc:sldLayoutMk cId="2435097534" sldId="2147483903"/>
              <ac:picMk id="3" creationId="{6553E7E7-E67E-1EA0-B39C-496F842A3C82}"/>
            </ac:picMkLst>
          </pc:picChg>
        </pc:sldLayoutChg>
        <pc:sldLayoutChg chg="addSp delSp modSp mod">
          <pc:chgData name="Anne Dorte Spang-Thomsen" userId="ccdee058-c02e-43d1-89dc-2e19170d0de7" providerId="ADAL" clId="{554A7BBA-844A-421B-8944-7727DC95AD56}" dt="2024-02-23T13:13:22.116" v="239" actId="2711"/>
          <pc:sldLayoutMkLst>
            <pc:docMk/>
            <pc:sldMasterMk cId="3815649992" sldId="2147483703"/>
            <pc:sldLayoutMk cId="1200105826" sldId="2147483905"/>
          </pc:sldLayoutMkLst>
          <pc:spChg chg="add mod">
            <ac:chgData name="Anne Dorte Spang-Thomsen" userId="ccdee058-c02e-43d1-89dc-2e19170d0de7" providerId="ADAL" clId="{554A7BBA-844A-421B-8944-7727DC95AD56}" dt="2024-02-23T13:12:12.827" v="235"/>
            <ac:spMkLst>
              <pc:docMk/>
              <pc:sldMasterMk cId="3815649992" sldId="2147483703"/>
              <pc:sldLayoutMk cId="1200105826" sldId="2147483905"/>
              <ac:spMk id="2" creationId="{63495206-FF8D-264B-6825-06D13AE804E1}"/>
            </ac:spMkLst>
          </pc:spChg>
          <pc:spChg chg="add del mod">
            <ac:chgData name="Anne Dorte Spang-Thomsen" userId="ccdee058-c02e-43d1-89dc-2e19170d0de7" providerId="ADAL" clId="{554A7BBA-844A-421B-8944-7727DC95AD56}" dt="2024-02-23T13:13:12.366" v="238" actId="207"/>
            <ac:spMkLst>
              <pc:docMk/>
              <pc:sldMasterMk cId="3815649992" sldId="2147483703"/>
              <pc:sldLayoutMk cId="1200105826" sldId="2147483905"/>
              <ac:spMk id="8" creationId="{49E2747C-7D10-4CFD-A76B-E1FFB6CC987C}"/>
            </ac:spMkLst>
          </pc:spChg>
          <pc:spChg chg="mod">
            <ac:chgData name="Anne Dorte Spang-Thomsen" userId="ccdee058-c02e-43d1-89dc-2e19170d0de7" providerId="ADAL" clId="{554A7BBA-844A-421B-8944-7727DC95AD56}" dt="2024-02-23T13:13:22.116" v="239" actId="2711"/>
            <ac:spMkLst>
              <pc:docMk/>
              <pc:sldMasterMk cId="3815649992" sldId="2147483703"/>
              <pc:sldLayoutMk cId="1200105826" sldId="2147483905"/>
              <ac:spMk id="10" creationId="{00000000-0000-0000-0000-000000000000}"/>
            </ac:spMkLst>
          </pc:spChg>
          <pc:picChg chg="mod ord modCrop">
            <ac:chgData name="Anne Dorte Spang-Thomsen" userId="ccdee058-c02e-43d1-89dc-2e19170d0de7" providerId="ADAL" clId="{554A7BBA-844A-421B-8944-7727DC95AD56}" dt="2024-02-23T11:27:23.265" v="151" actId="14100"/>
            <ac:picMkLst>
              <pc:docMk/>
              <pc:sldMasterMk cId="3815649992" sldId="2147483703"/>
              <pc:sldLayoutMk cId="1200105826" sldId="2147483905"/>
              <ac:picMk id="9" creationId="{87587830-ED13-4354-B813-535B59A5FB42}"/>
            </ac:picMkLst>
          </pc:picChg>
        </pc:sldLayoutChg>
        <pc:sldLayoutChg chg="modSp mod">
          <pc:chgData name="Anne Dorte Spang-Thomsen" userId="ccdee058-c02e-43d1-89dc-2e19170d0de7" providerId="ADAL" clId="{554A7BBA-844A-421B-8944-7727DC95AD56}" dt="2024-02-23T13:14:04.566" v="247" actId="2711"/>
          <pc:sldLayoutMkLst>
            <pc:docMk/>
            <pc:sldMasterMk cId="3815649992" sldId="2147483703"/>
            <pc:sldLayoutMk cId="3712332550" sldId="2147483906"/>
          </pc:sldLayoutMkLst>
          <pc:spChg chg="mod">
            <ac:chgData name="Anne Dorte Spang-Thomsen" userId="ccdee058-c02e-43d1-89dc-2e19170d0de7" providerId="ADAL" clId="{554A7BBA-844A-421B-8944-7727DC95AD56}" dt="2024-02-23T13:14:00.946" v="246" actId="207"/>
            <ac:spMkLst>
              <pc:docMk/>
              <pc:sldMasterMk cId="3815649992" sldId="2147483703"/>
              <pc:sldLayoutMk cId="3712332550" sldId="2147483906"/>
              <ac:spMk id="8" creationId="{49E2747C-7D10-4CFD-A76B-E1FFB6CC987C}"/>
            </ac:spMkLst>
          </pc:spChg>
          <pc:spChg chg="mod">
            <ac:chgData name="Anne Dorte Spang-Thomsen" userId="ccdee058-c02e-43d1-89dc-2e19170d0de7" providerId="ADAL" clId="{554A7BBA-844A-421B-8944-7727DC95AD56}" dt="2024-02-23T13:14:04.566" v="247" actId="2711"/>
            <ac:spMkLst>
              <pc:docMk/>
              <pc:sldMasterMk cId="3815649992" sldId="2147483703"/>
              <pc:sldLayoutMk cId="3712332550" sldId="2147483906"/>
              <ac:spMk id="10" creationId="{00000000-0000-0000-0000-000000000000}"/>
            </ac:spMkLst>
          </pc:spChg>
          <pc:picChg chg="mod modCrop">
            <ac:chgData name="Anne Dorte Spang-Thomsen" userId="ccdee058-c02e-43d1-89dc-2e19170d0de7" providerId="ADAL" clId="{554A7BBA-844A-421B-8944-7727DC95AD56}" dt="2024-02-23T11:28:20.248" v="158" actId="732"/>
            <ac:picMkLst>
              <pc:docMk/>
              <pc:sldMasterMk cId="3815649992" sldId="2147483703"/>
              <pc:sldLayoutMk cId="3712332550" sldId="2147483906"/>
              <ac:picMk id="9" creationId="{87587830-ED13-4354-B813-535B59A5FB42}"/>
            </ac:picMkLst>
          </pc:picChg>
        </pc:sldLayoutChg>
        <pc:sldLayoutChg chg="modSp mod">
          <pc:chgData name="Anne Dorte Spang-Thomsen" userId="ccdee058-c02e-43d1-89dc-2e19170d0de7" providerId="ADAL" clId="{554A7BBA-844A-421B-8944-7727DC95AD56}" dt="2024-02-23T13:14:29.842" v="254" actId="207"/>
          <pc:sldLayoutMkLst>
            <pc:docMk/>
            <pc:sldMasterMk cId="3815649992" sldId="2147483703"/>
            <pc:sldLayoutMk cId="217847105" sldId="2147483910"/>
          </pc:sldLayoutMkLst>
          <pc:spChg chg="mod">
            <ac:chgData name="Anne Dorte Spang-Thomsen" userId="ccdee058-c02e-43d1-89dc-2e19170d0de7" providerId="ADAL" clId="{554A7BBA-844A-421B-8944-7727DC95AD56}" dt="2024-02-23T13:14:29.842" v="254" actId="207"/>
            <ac:spMkLst>
              <pc:docMk/>
              <pc:sldMasterMk cId="3815649992" sldId="2147483703"/>
              <pc:sldLayoutMk cId="217847105" sldId="2147483910"/>
              <ac:spMk id="9" creationId="{00000000-0000-0000-0000-000000000000}"/>
            </ac:spMkLst>
          </pc:spChg>
          <pc:picChg chg="mod modCrop">
            <ac:chgData name="Anne Dorte Spang-Thomsen" userId="ccdee058-c02e-43d1-89dc-2e19170d0de7" providerId="ADAL" clId="{554A7BBA-844A-421B-8944-7727DC95AD56}" dt="2024-02-23T11:28:58.716" v="162" actId="732"/>
            <ac:picMkLst>
              <pc:docMk/>
              <pc:sldMasterMk cId="3815649992" sldId="2147483703"/>
              <pc:sldLayoutMk cId="217847105" sldId="2147483910"/>
              <ac:picMk id="3" creationId="{6AA21527-CDD9-4CA0-A575-7D36E6CAE8DE}"/>
            </ac:picMkLst>
          </pc:picChg>
        </pc:sldLayoutChg>
        <pc:sldLayoutChg chg="delSp del mod">
          <pc:chgData name="Anne Dorte Spang-Thomsen" userId="ccdee058-c02e-43d1-89dc-2e19170d0de7" providerId="ADAL" clId="{554A7BBA-844A-421B-8944-7727DC95AD56}" dt="2024-02-23T11:29:05.166" v="164" actId="2696"/>
          <pc:sldLayoutMkLst>
            <pc:docMk/>
            <pc:sldMasterMk cId="3815649992" sldId="2147483703"/>
            <pc:sldLayoutMk cId="2968989810" sldId="2147483911"/>
          </pc:sldLayoutMkLst>
          <pc:picChg chg="del">
            <ac:chgData name="Anne Dorte Spang-Thomsen" userId="ccdee058-c02e-43d1-89dc-2e19170d0de7" providerId="ADAL" clId="{554A7BBA-844A-421B-8944-7727DC95AD56}" dt="2024-02-23T11:29:03.800" v="163" actId="478"/>
            <ac:picMkLst>
              <pc:docMk/>
              <pc:sldMasterMk cId="3815649992" sldId="2147483703"/>
              <pc:sldLayoutMk cId="2968989810" sldId="2147483911"/>
              <ac:picMk id="3" creationId="{6AA21527-CDD9-4CA0-A575-7D36E6CAE8DE}"/>
            </ac:picMkLst>
          </pc:picChg>
        </pc:sldLayoutChg>
        <pc:sldLayoutChg chg="del">
          <pc:chgData name="Anne Dorte Spang-Thomsen" userId="ccdee058-c02e-43d1-89dc-2e19170d0de7" providerId="ADAL" clId="{554A7BBA-844A-421B-8944-7727DC95AD56}" dt="2024-02-23T11:29:16.634" v="166" actId="2696"/>
          <pc:sldLayoutMkLst>
            <pc:docMk/>
            <pc:sldMasterMk cId="3815649992" sldId="2147483703"/>
            <pc:sldLayoutMk cId="1838493039" sldId="2147483915"/>
          </pc:sldLayoutMkLst>
        </pc:sldLayoutChg>
        <pc:sldLayoutChg chg="delSp del mod">
          <pc:chgData name="Anne Dorte Spang-Thomsen" userId="ccdee058-c02e-43d1-89dc-2e19170d0de7" providerId="ADAL" clId="{554A7BBA-844A-421B-8944-7727DC95AD56}" dt="2024-02-23T11:18:01.870" v="55" actId="2696"/>
          <pc:sldLayoutMkLst>
            <pc:docMk/>
            <pc:sldMasterMk cId="3815649992" sldId="2147483703"/>
            <pc:sldLayoutMk cId="1137130981" sldId="2147483918"/>
          </pc:sldLayoutMkLst>
          <pc:picChg chg="del">
            <ac:chgData name="Anne Dorte Spang-Thomsen" userId="ccdee058-c02e-43d1-89dc-2e19170d0de7" providerId="ADAL" clId="{554A7BBA-844A-421B-8944-7727DC95AD56}" dt="2024-02-23T11:17:56.026" v="54" actId="478"/>
            <ac:picMkLst>
              <pc:docMk/>
              <pc:sldMasterMk cId="3815649992" sldId="2147483703"/>
              <pc:sldLayoutMk cId="1137130981" sldId="2147483918"/>
              <ac:picMk id="8" creationId="{98967658-4790-4DAA-90C9-11974A4BCE1F}"/>
            </ac:picMkLst>
          </pc:picChg>
          <pc:picChg chg="del">
            <ac:chgData name="Anne Dorte Spang-Thomsen" userId="ccdee058-c02e-43d1-89dc-2e19170d0de7" providerId="ADAL" clId="{554A7BBA-844A-421B-8944-7727DC95AD56}" dt="2024-02-23T11:17:37.618" v="51" actId="21"/>
            <ac:picMkLst>
              <pc:docMk/>
              <pc:sldMasterMk cId="3815649992" sldId="2147483703"/>
              <pc:sldLayoutMk cId="1137130981" sldId="2147483918"/>
              <ac:picMk id="9" creationId="{44D00EAD-CDE9-4073-85DA-DA96FC164B9C}"/>
            </ac:picMkLst>
          </pc:picChg>
        </pc:sldLayoutChg>
        <pc:sldLayoutChg chg="delSp modSp mod">
          <pc:chgData name="Anne Dorte Spang-Thomsen" userId="ccdee058-c02e-43d1-89dc-2e19170d0de7" providerId="ADAL" clId="{554A7BBA-844A-421B-8944-7727DC95AD56}" dt="2024-02-23T11:18:13.730" v="57" actId="478"/>
          <pc:sldLayoutMkLst>
            <pc:docMk/>
            <pc:sldMasterMk cId="3815649992" sldId="2147483703"/>
            <pc:sldLayoutMk cId="3790299069" sldId="2147483919"/>
          </pc:sldLayoutMkLst>
          <pc:picChg chg="del">
            <ac:chgData name="Anne Dorte Spang-Thomsen" userId="ccdee058-c02e-43d1-89dc-2e19170d0de7" providerId="ADAL" clId="{554A7BBA-844A-421B-8944-7727DC95AD56}" dt="2024-02-23T11:18:13.730" v="57" actId="478"/>
            <ac:picMkLst>
              <pc:docMk/>
              <pc:sldMasterMk cId="3815649992" sldId="2147483703"/>
              <pc:sldLayoutMk cId="3790299069" sldId="2147483919"/>
              <ac:picMk id="8" creationId="{98967658-4790-4DAA-90C9-11974A4BCE1F}"/>
            </ac:picMkLst>
          </pc:picChg>
          <pc:picChg chg="mod modCrop">
            <ac:chgData name="Anne Dorte Spang-Thomsen" userId="ccdee058-c02e-43d1-89dc-2e19170d0de7" providerId="ADAL" clId="{554A7BBA-844A-421B-8944-7727DC95AD56}" dt="2024-02-23T11:18:09.781" v="56" actId="732"/>
            <ac:picMkLst>
              <pc:docMk/>
              <pc:sldMasterMk cId="3815649992" sldId="2147483703"/>
              <pc:sldLayoutMk cId="3790299069" sldId="2147483919"/>
              <ac:picMk id="9" creationId="{44D00EAD-CDE9-4073-85DA-DA96FC164B9C}"/>
            </ac:picMkLst>
          </pc:picChg>
        </pc:sldLayoutChg>
        <pc:sldLayoutChg chg="delSp modSp del mod">
          <pc:chgData name="Anne Dorte Spang-Thomsen" userId="ccdee058-c02e-43d1-89dc-2e19170d0de7" providerId="ADAL" clId="{554A7BBA-844A-421B-8944-7727DC95AD56}" dt="2024-02-23T11:26:25.682" v="141" actId="2696"/>
          <pc:sldLayoutMkLst>
            <pc:docMk/>
            <pc:sldMasterMk cId="3815649992" sldId="2147483703"/>
            <pc:sldLayoutMk cId="3474036180" sldId="2147483921"/>
          </pc:sldLayoutMkLst>
          <pc:picChg chg="del">
            <ac:chgData name="Anne Dorte Spang-Thomsen" userId="ccdee058-c02e-43d1-89dc-2e19170d0de7" providerId="ADAL" clId="{554A7BBA-844A-421B-8944-7727DC95AD56}" dt="2024-02-23T11:25:18.698" v="125" actId="478"/>
            <ac:picMkLst>
              <pc:docMk/>
              <pc:sldMasterMk cId="3815649992" sldId="2147483703"/>
              <pc:sldLayoutMk cId="3474036180" sldId="2147483921"/>
              <ac:picMk id="8" creationId="{98967658-4790-4DAA-90C9-11974A4BCE1F}"/>
            </ac:picMkLst>
          </pc:picChg>
          <pc:picChg chg="del mod modCrop">
            <ac:chgData name="Anne Dorte Spang-Thomsen" userId="ccdee058-c02e-43d1-89dc-2e19170d0de7" providerId="ADAL" clId="{554A7BBA-844A-421B-8944-7727DC95AD56}" dt="2024-02-23T11:26:22.231" v="139" actId="21"/>
            <ac:picMkLst>
              <pc:docMk/>
              <pc:sldMasterMk cId="3815649992" sldId="2147483703"/>
              <pc:sldLayoutMk cId="3474036180" sldId="2147483921"/>
              <ac:picMk id="9" creationId="{44D00EAD-CDE9-4073-85DA-DA96FC164B9C}"/>
            </ac:picMkLst>
          </pc:picChg>
        </pc:sldLayoutChg>
        <pc:sldLayoutChg chg="delSp add del mod ord">
          <pc:chgData name="Anne Dorte Spang-Thomsen" userId="ccdee058-c02e-43d1-89dc-2e19170d0de7" providerId="ADAL" clId="{554A7BBA-844A-421B-8944-7727DC95AD56}" dt="2024-02-23T11:17:33.750" v="50" actId="2696"/>
          <pc:sldLayoutMkLst>
            <pc:docMk/>
            <pc:sldMasterMk cId="3815649992" sldId="2147483703"/>
            <pc:sldLayoutMk cId="3867699008" sldId="2147483924"/>
          </pc:sldLayoutMkLst>
          <pc:picChg chg="del">
            <ac:chgData name="Anne Dorte Spang-Thomsen" userId="ccdee058-c02e-43d1-89dc-2e19170d0de7" providerId="ADAL" clId="{554A7BBA-844A-421B-8944-7727DC95AD56}" dt="2024-02-23T11:17:09.758" v="43" actId="21"/>
            <ac:picMkLst>
              <pc:docMk/>
              <pc:sldMasterMk cId="3815649992" sldId="2147483703"/>
              <pc:sldLayoutMk cId="3867699008" sldId="2147483924"/>
              <ac:picMk id="9" creationId="{44D00EAD-CDE9-4073-85DA-DA96FC164B9C}"/>
            </ac:picMkLst>
          </pc:picChg>
        </pc:sldLayoutChg>
        <pc:sldLayoutChg chg="del">
          <pc:chgData name="Anne Dorte Spang-Thomsen" userId="ccdee058-c02e-43d1-89dc-2e19170d0de7" providerId="ADAL" clId="{554A7BBA-844A-421B-8944-7727DC95AD56}" dt="2024-02-23T11:25:55.665" v="132" actId="2696"/>
          <pc:sldLayoutMkLst>
            <pc:docMk/>
            <pc:sldMasterMk cId="3815649992" sldId="2147483703"/>
            <pc:sldLayoutMk cId="3510225452" sldId="2147483925"/>
          </pc:sldLayoutMkLst>
        </pc:sldLayoutChg>
        <pc:sldLayoutChg chg="delSp modSp mod">
          <pc:chgData name="Anne Dorte Spang-Thomsen" userId="ccdee058-c02e-43d1-89dc-2e19170d0de7" providerId="ADAL" clId="{554A7BBA-844A-421B-8944-7727DC95AD56}" dt="2024-02-23T11:24:42.215" v="118" actId="14100"/>
          <pc:sldLayoutMkLst>
            <pc:docMk/>
            <pc:sldMasterMk cId="3815649992" sldId="2147483703"/>
            <pc:sldLayoutMk cId="2445051437" sldId="2147483926"/>
          </pc:sldLayoutMkLst>
          <pc:picChg chg="mod modCrop">
            <ac:chgData name="Anne Dorte Spang-Thomsen" userId="ccdee058-c02e-43d1-89dc-2e19170d0de7" providerId="ADAL" clId="{554A7BBA-844A-421B-8944-7727DC95AD56}" dt="2024-02-23T11:24:42.215" v="118" actId="14100"/>
            <ac:picMkLst>
              <pc:docMk/>
              <pc:sldMasterMk cId="3815649992" sldId="2147483703"/>
              <pc:sldLayoutMk cId="2445051437" sldId="2147483926"/>
              <ac:picMk id="3" creationId="{B87E9BF7-1C38-4DD2-A83E-0BA319FD832F}"/>
            </ac:picMkLst>
          </pc:picChg>
          <pc:picChg chg="del">
            <ac:chgData name="Anne Dorte Spang-Thomsen" userId="ccdee058-c02e-43d1-89dc-2e19170d0de7" providerId="ADAL" clId="{554A7BBA-844A-421B-8944-7727DC95AD56}" dt="2024-02-23T11:21:29.676" v="90" actId="478"/>
            <ac:picMkLst>
              <pc:docMk/>
              <pc:sldMasterMk cId="3815649992" sldId="2147483703"/>
              <pc:sldLayoutMk cId="2445051437" sldId="2147483926"/>
              <ac:picMk id="6" creationId="{14AD14A9-B339-414E-B99D-67B143549068}"/>
            </ac:picMkLst>
          </pc:picChg>
        </pc:sldLayoutChg>
        <pc:sldLayoutChg chg="addSp delSp modSp mod">
          <pc:chgData name="Anne Dorte Spang-Thomsen" userId="ccdee058-c02e-43d1-89dc-2e19170d0de7" providerId="ADAL" clId="{554A7BBA-844A-421B-8944-7727DC95AD56}" dt="2024-02-23T11:19:25.100" v="68" actId="732"/>
          <pc:sldLayoutMkLst>
            <pc:docMk/>
            <pc:sldMasterMk cId="3815649992" sldId="2147483703"/>
            <pc:sldLayoutMk cId="1635479324" sldId="2147483927"/>
          </pc:sldLayoutMkLst>
          <pc:picChg chg="add del mod modCrop">
            <ac:chgData name="Anne Dorte Spang-Thomsen" userId="ccdee058-c02e-43d1-89dc-2e19170d0de7" providerId="ADAL" clId="{554A7BBA-844A-421B-8944-7727DC95AD56}" dt="2024-02-23T11:19:25.100" v="68" actId="732"/>
            <ac:picMkLst>
              <pc:docMk/>
              <pc:sldMasterMk cId="3815649992" sldId="2147483703"/>
              <pc:sldLayoutMk cId="1635479324" sldId="2147483927"/>
              <ac:picMk id="7" creationId="{D3978B00-BE95-4BDF-A3FB-0AC1D80A8412}"/>
            </ac:picMkLst>
          </pc:picChg>
          <pc:picChg chg="del">
            <ac:chgData name="Anne Dorte Spang-Thomsen" userId="ccdee058-c02e-43d1-89dc-2e19170d0de7" providerId="ADAL" clId="{554A7BBA-844A-421B-8944-7727DC95AD56}" dt="2024-02-23T11:19:14.638" v="65" actId="478"/>
            <ac:picMkLst>
              <pc:docMk/>
              <pc:sldMasterMk cId="3815649992" sldId="2147483703"/>
              <pc:sldLayoutMk cId="1635479324" sldId="2147483927"/>
              <ac:picMk id="9" creationId="{B9CD1213-30ED-484F-8248-DD7390A7C418}"/>
            </ac:picMkLst>
          </pc:picChg>
        </pc:sldLayoutChg>
        <pc:sldLayoutChg chg="delSp modSp mod">
          <pc:chgData name="Anne Dorte Spang-Thomsen" userId="ccdee058-c02e-43d1-89dc-2e19170d0de7" providerId="ADAL" clId="{554A7BBA-844A-421B-8944-7727DC95AD56}" dt="2024-02-23T11:24:20.350" v="116" actId="732"/>
          <pc:sldLayoutMkLst>
            <pc:docMk/>
            <pc:sldMasterMk cId="3815649992" sldId="2147483703"/>
            <pc:sldLayoutMk cId="3165564523" sldId="2147483928"/>
          </pc:sldLayoutMkLst>
          <pc:picChg chg="mod modCrop">
            <ac:chgData name="Anne Dorte Spang-Thomsen" userId="ccdee058-c02e-43d1-89dc-2e19170d0de7" providerId="ADAL" clId="{554A7BBA-844A-421B-8944-7727DC95AD56}" dt="2024-02-23T11:24:20.350" v="116" actId="732"/>
            <ac:picMkLst>
              <pc:docMk/>
              <pc:sldMasterMk cId="3815649992" sldId="2147483703"/>
              <pc:sldLayoutMk cId="3165564523" sldId="2147483928"/>
              <ac:picMk id="4" creationId="{6ADED15B-1A87-440B-972F-88C3C1AD59F9}"/>
            </ac:picMkLst>
          </pc:picChg>
          <pc:picChg chg="del">
            <ac:chgData name="Anne Dorte Spang-Thomsen" userId="ccdee058-c02e-43d1-89dc-2e19170d0de7" providerId="ADAL" clId="{554A7BBA-844A-421B-8944-7727DC95AD56}" dt="2024-02-23T11:19:48.195" v="72" actId="478"/>
            <ac:picMkLst>
              <pc:docMk/>
              <pc:sldMasterMk cId="3815649992" sldId="2147483703"/>
              <pc:sldLayoutMk cId="3165564523" sldId="2147483928"/>
              <ac:picMk id="6" creationId="{2BE8C842-AED8-4F55-A0F9-45A9ADA7B606}"/>
            </ac:picMkLst>
          </pc:picChg>
        </pc:sldLayoutChg>
        <pc:sldLayoutChg chg="del">
          <pc:chgData name="Anne Dorte Spang-Thomsen" userId="ccdee058-c02e-43d1-89dc-2e19170d0de7" providerId="ADAL" clId="{554A7BBA-844A-421B-8944-7727DC95AD56}" dt="2024-02-23T11:25:01.935" v="122" actId="2696"/>
          <pc:sldLayoutMkLst>
            <pc:docMk/>
            <pc:sldMasterMk cId="3815649992" sldId="2147483703"/>
            <pc:sldLayoutMk cId="625750362" sldId="2147483929"/>
          </pc:sldLayoutMkLst>
        </pc:sldLayoutChg>
        <pc:sldLayoutChg chg="modSp mod">
          <pc:chgData name="Anne Dorte Spang-Thomsen" userId="ccdee058-c02e-43d1-89dc-2e19170d0de7" providerId="ADAL" clId="{554A7BBA-844A-421B-8944-7727DC95AD56}" dt="2024-02-23T13:13:58.764" v="245" actId="2711"/>
          <pc:sldLayoutMkLst>
            <pc:docMk/>
            <pc:sldMasterMk cId="3815649992" sldId="2147483703"/>
            <pc:sldLayoutMk cId="1511939148" sldId="2147483930"/>
          </pc:sldLayoutMkLst>
          <pc:spChg chg="mod">
            <ac:chgData name="Anne Dorte Spang-Thomsen" userId="ccdee058-c02e-43d1-89dc-2e19170d0de7" providerId="ADAL" clId="{554A7BBA-844A-421B-8944-7727DC95AD56}" dt="2024-02-23T13:13:53.248" v="244" actId="207"/>
            <ac:spMkLst>
              <pc:docMk/>
              <pc:sldMasterMk cId="3815649992" sldId="2147483703"/>
              <pc:sldLayoutMk cId="1511939148" sldId="2147483930"/>
              <ac:spMk id="8" creationId="{49E2747C-7D10-4CFD-A76B-E1FFB6CC987C}"/>
            </ac:spMkLst>
          </pc:spChg>
          <pc:spChg chg="mod">
            <ac:chgData name="Anne Dorte Spang-Thomsen" userId="ccdee058-c02e-43d1-89dc-2e19170d0de7" providerId="ADAL" clId="{554A7BBA-844A-421B-8944-7727DC95AD56}" dt="2024-02-23T13:13:58.764" v="245" actId="2711"/>
            <ac:spMkLst>
              <pc:docMk/>
              <pc:sldMasterMk cId="3815649992" sldId="2147483703"/>
              <pc:sldLayoutMk cId="1511939148" sldId="2147483930"/>
              <ac:spMk id="10" creationId="{00000000-0000-0000-0000-000000000000}"/>
            </ac:spMkLst>
          </pc:spChg>
          <pc:picChg chg="mod modCrop">
            <ac:chgData name="Anne Dorte Spang-Thomsen" userId="ccdee058-c02e-43d1-89dc-2e19170d0de7" providerId="ADAL" clId="{554A7BBA-844A-421B-8944-7727DC95AD56}" dt="2024-02-23T11:28:09.315" v="157" actId="14100"/>
            <ac:picMkLst>
              <pc:docMk/>
              <pc:sldMasterMk cId="3815649992" sldId="2147483703"/>
              <pc:sldLayoutMk cId="1511939148" sldId="2147483930"/>
              <ac:picMk id="9" creationId="{87587830-ED13-4354-B813-535B59A5FB42}"/>
            </ac:picMkLst>
          </pc:picChg>
        </pc:sldLayoutChg>
        <pc:sldLayoutChg chg="modSp mod">
          <pc:chgData name="Anne Dorte Spang-Thomsen" userId="ccdee058-c02e-43d1-89dc-2e19170d0de7" providerId="ADAL" clId="{554A7BBA-844A-421B-8944-7727DC95AD56}" dt="2024-02-23T13:14:24.043" v="253" actId="207"/>
          <pc:sldLayoutMkLst>
            <pc:docMk/>
            <pc:sldMasterMk cId="3815649992" sldId="2147483703"/>
            <pc:sldLayoutMk cId="1349328208" sldId="2147483931"/>
          </pc:sldLayoutMkLst>
          <pc:spChg chg="mod">
            <ac:chgData name="Anne Dorte Spang-Thomsen" userId="ccdee058-c02e-43d1-89dc-2e19170d0de7" providerId="ADAL" clId="{554A7BBA-844A-421B-8944-7727DC95AD56}" dt="2024-02-23T13:14:24.043" v="253" actId="207"/>
            <ac:spMkLst>
              <pc:docMk/>
              <pc:sldMasterMk cId="3815649992" sldId="2147483703"/>
              <pc:sldLayoutMk cId="1349328208" sldId="2147483931"/>
              <ac:spMk id="9" creationId="{00000000-0000-0000-0000-000000000000}"/>
            </ac:spMkLst>
          </pc:spChg>
          <pc:spChg chg="mod">
            <ac:chgData name="Anne Dorte Spang-Thomsen" userId="ccdee058-c02e-43d1-89dc-2e19170d0de7" providerId="ADAL" clId="{554A7BBA-844A-421B-8944-7727DC95AD56}" dt="2024-02-23T13:14:22.657" v="252" actId="2711"/>
            <ac:spMkLst>
              <pc:docMk/>
              <pc:sldMasterMk cId="3815649992" sldId="2147483703"/>
              <pc:sldLayoutMk cId="1349328208" sldId="2147483931"/>
              <ac:spMk id="12" creationId="{ECAA85A9-1FD9-4280-BF8E-F7088E29DC5E}"/>
            </ac:spMkLst>
          </pc:spChg>
          <pc:picChg chg="mod modCrop">
            <ac:chgData name="Anne Dorte Spang-Thomsen" userId="ccdee058-c02e-43d1-89dc-2e19170d0de7" providerId="ADAL" clId="{554A7BBA-844A-421B-8944-7727DC95AD56}" dt="2024-02-23T11:28:50.712" v="161" actId="732"/>
            <ac:picMkLst>
              <pc:docMk/>
              <pc:sldMasterMk cId="3815649992" sldId="2147483703"/>
              <pc:sldLayoutMk cId="1349328208" sldId="2147483931"/>
              <ac:picMk id="3" creationId="{6AA21527-CDD9-4CA0-A575-7D36E6CAE8DE}"/>
            </ac:picMkLst>
          </pc:picChg>
        </pc:sldLayoutChg>
        <pc:sldLayoutChg chg="modSp mod">
          <pc:chgData name="Anne Dorte Spang-Thomsen" userId="ccdee058-c02e-43d1-89dc-2e19170d0de7" providerId="ADAL" clId="{554A7BBA-844A-421B-8944-7727DC95AD56}" dt="2024-02-23T13:16:05.543" v="269" actId="2711"/>
          <pc:sldLayoutMkLst>
            <pc:docMk/>
            <pc:sldMasterMk cId="3815649992" sldId="2147483703"/>
            <pc:sldLayoutMk cId="4027133553" sldId="2147483932"/>
          </pc:sldLayoutMkLst>
          <pc:spChg chg="mod">
            <ac:chgData name="Anne Dorte Spang-Thomsen" userId="ccdee058-c02e-43d1-89dc-2e19170d0de7" providerId="ADAL" clId="{554A7BBA-844A-421B-8944-7727DC95AD56}" dt="2024-02-23T13:16:02.263" v="268" actId="207"/>
            <ac:spMkLst>
              <pc:docMk/>
              <pc:sldMasterMk cId="3815649992" sldId="2147483703"/>
              <pc:sldLayoutMk cId="4027133553" sldId="2147483932"/>
              <ac:spMk id="8" creationId="{6617149C-4C96-4221-9FD8-E1BF688CB902}"/>
            </ac:spMkLst>
          </pc:spChg>
          <pc:spChg chg="mod">
            <ac:chgData name="Anne Dorte Spang-Thomsen" userId="ccdee058-c02e-43d1-89dc-2e19170d0de7" providerId="ADAL" clId="{554A7BBA-844A-421B-8944-7727DC95AD56}" dt="2024-02-23T13:16:05.543" v="269" actId="2711"/>
            <ac:spMkLst>
              <pc:docMk/>
              <pc:sldMasterMk cId="3815649992" sldId="2147483703"/>
              <pc:sldLayoutMk cId="4027133553" sldId="2147483932"/>
              <ac:spMk id="15" creationId="{26B1280D-BCE2-48DC-8AD1-F4A6779B6A21}"/>
            </ac:spMkLst>
          </pc:spChg>
          <pc:picChg chg="mod modCrop">
            <ac:chgData name="Anne Dorte Spang-Thomsen" userId="ccdee058-c02e-43d1-89dc-2e19170d0de7" providerId="ADAL" clId="{554A7BBA-844A-421B-8944-7727DC95AD56}" dt="2024-02-23T11:30:08.722" v="174" actId="732"/>
            <ac:picMkLst>
              <pc:docMk/>
              <pc:sldMasterMk cId="3815649992" sldId="2147483703"/>
              <pc:sldLayoutMk cId="4027133553" sldId="2147483932"/>
              <ac:picMk id="3" creationId="{45311BEB-D61A-4B17-832C-7CFD5252D539}"/>
            </ac:picMkLst>
          </pc:picChg>
        </pc:sldLayoutChg>
        <pc:sldLayoutChg chg="del">
          <pc:chgData name="Anne Dorte Spang-Thomsen" userId="ccdee058-c02e-43d1-89dc-2e19170d0de7" providerId="ADAL" clId="{554A7BBA-844A-421B-8944-7727DC95AD56}" dt="2024-02-23T11:30:16.149" v="176" actId="2696"/>
          <pc:sldLayoutMkLst>
            <pc:docMk/>
            <pc:sldMasterMk cId="3815649992" sldId="2147483703"/>
            <pc:sldLayoutMk cId="1740082852" sldId="2147483933"/>
          </pc:sldLayoutMkLst>
        </pc:sldLayoutChg>
        <pc:sldLayoutChg chg="delSp del mod">
          <pc:chgData name="Anne Dorte Spang-Thomsen" userId="ccdee058-c02e-43d1-89dc-2e19170d0de7" providerId="ADAL" clId="{554A7BBA-844A-421B-8944-7727DC95AD56}" dt="2024-02-23T11:30:45.843" v="178" actId="2696"/>
          <pc:sldLayoutMkLst>
            <pc:docMk/>
            <pc:sldMasterMk cId="3815649992" sldId="2147483703"/>
            <pc:sldLayoutMk cId="2681848048" sldId="2147483935"/>
          </pc:sldLayoutMkLst>
          <pc:picChg chg="del">
            <ac:chgData name="Anne Dorte Spang-Thomsen" userId="ccdee058-c02e-43d1-89dc-2e19170d0de7" providerId="ADAL" clId="{554A7BBA-844A-421B-8944-7727DC95AD56}" dt="2024-02-23T11:30:43.808" v="177" actId="21"/>
            <ac:picMkLst>
              <pc:docMk/>
              <pc:sldMasterMk cId="3815649992" sldId="2147483703"/>
              <pc:sldLayoutMk cId="2681848048" sldId="2147483935"/>
              <ac:picMk id="6" creationId="{0D4AF692-E04D-42FC-BD9B-DC8E49EACA6E}"/>
            </ac:picMkLst>
          </pc:picChg>
        </pc:sldLayoutChg>
        <pc:sldLayoutChg chg="del">
          <pc:chgData name="Anne Dorte Spang-Thomsen" userId="ccdee058-c02e-43d1-89dc-2e19170d0de7" providerId="ADAL" clId="{554A7BBA-844A-421B-8944-7727DC95AD56}" dt="2024-02-23T13:19:17.509" v="309" actId="47"/>
          <pc:sldLayoutMkLst>
            <pc:docMk/>
            <pc:sldMasterMk cId="3815649992" sldId="2147483703"/>
            <pc:sldLayoutMk cId="2739510878" sldId="2147483937"/>
          </pc:sldLayoutMkLst>
        </pc:sldLayoutChg>
        <pc:sldLayoutChg chg="del">
          <pc:chgData name="Anne Dorte Spang-Thomsen" userId="ccdee058-c02e-43d1-89dc-2e19170d0de7" providerId="ADAL" clId="{554A7BBA-844A-421B-8944-7727DC95AD56}" dt="2024-02-23T11:35:48.905" v="200" actId="2696"/>
          <pc:sldLayoutMkLst>
            <pc:docMk/>
            <pc:sldMasterMk cId="3815649992" sldId="2147483703"/>
            <pc:sldLayoutMk cId="3348776744" sldId="2147483938"/>
          </pc:sldLayoutMkLst>
        </pc:sldLayoutChg>
        <pc:sldLayoutChg chg="ord">
          <pc:chgData name="Anne Dorte Spang-Thomsen" userId="ccdee058-c02e-43d1-89dc-2e19170d0de7" providerId="ADAL" clId="{554A7BBA-844A-421B-8944-7727DC95AD56}" dt="2024-02-23T11:34:26.488" v="195" actId="20578"/>
          <pc:sldLayoutMkLst>
            <pc:docMk/>
            <pc:sldMasterMk cId="3815649992" sldId="2147483703"/>
            <pc:sldLayoutMk cId="3587274525" sldId="2147483939"/>
          </pc:sldLayoutMkLst>
        </pc:sldLayoutChg>
        <pc:sldLayoutChg chg="del">
          <pc:chgData name="Anne Dorte Spang-Thomsen" userId="ccdee058-c02e-43d1-89dc-2e19170d0de7" providerId="ADAL" clId="{554A7BBA-844A-421B-8944-7727DC95AD56}" dt="2024-02-23T11:34:15.971" v="193" actId="2696"/>
          <pc:sldLayoutMkLst>
            <pc:docMk/>
            <pc:sldMasterMk cId="3815649992" sldId="2147483703"/>
            <pc:sldLayoutMk cId="2804876369" sldId="2147483940"/>
          </pc:sldLayoutMkLst>
        </pc:sldLayoutChg>
        <pc:sldLayoutChg chg="del ord">
          <pc:chgData name="Anne Dorte Spang-Thomsen" userId="ccdee058-c02e-43d1-89dc-2e19170d0de7" providerId="ADAL" clId="{554A7BBA-844A-421B-8944-7727DC95AD56}" dt="2024-02-23T11:35:44.638" v="198" actId="2696"/>
          <pc:sldLayoutMkLst>
            <pc:docMk/>
            <pc:sldMasterMk cId="3815649992" sldId="2147483703"/>
            <pc:sldLayoutMk cId="3121198487" sldId="2147483940"/>
          </pc:sldLayoutMkLst>
        </pc:sldLayoutChg>
        <pc:sldLayoutChg chg="del">
          <pc:chgData name="Anne Dorte Spang-Thomsen" userId="ccdee058-c02e-43d1-89dc-2e19170d0de7" providerId="ADAL" clId="{554A7BBA-844A-421B-8944-7727DC95AD56}" dt="2024-02-23T11:35:35.821" v="197" actId="2696"/>
          <pc:sldLayoutMkLst>
            <pc:docMk/>
            <pc:sldMasterMk cId="3815649992" sldId="2147483703"/>
            <pc:sldLayoutMk cId="3412513395" sldId="2147483941"/>
          </pc:sldLayoutMkLst>
        </pc:sldLayoutChg>
        <pc:sldLayoutChg chg="ord">
          <pc:chgData name="Anne Dorte Spang-Thomsen" userId="ccdee058-c02e-43d1-89dc-2e19170d0de7" providerId="ADAL" clId="{554A7BBA-844A-421B-8944-7727DC95AD56}" dt="2024-02-23T11:35:46.673" v="199" actId="20578"/>
          <pc:sldLayoutMkLst>
            <pc:docMk/>
            <pc:sldMasterMk cId="3815649992" sldId="2147483703"/>
            <pc:sldLayoutMk cId="1657226588" sldId="2147483949"/>
          </pc:sldLayoutMkLst>
        </pc:sldLayoutChg>
        <pc:sldLayoutChg chg="modSp del mod">
          <pc:chgData name="Anne Dorte Spang-Thomsen" userId="ccdee058-c02e-43d1-89dc-2e19170d0de7" providerId="ADAL" clId="{554A7BBA-844A-421B-8944-7727DC95AD56}" dt="2024-02-23T13:19:38.430" v="315" actId="47"/>
          <pc:sldLayoutMkLst>
            <pc:docMk/>
            <pc:sldMasterMk cId="3815649992" sldId="2147483703"/>
            <pc:sldLayoutMk cId="1534403217" sldId="2147483958"/>
          </pc:sldLayoutMkLst>
          <pc:spChg chg="mod">
            <ac:chgData name="Anne Dorte Spang-Thomsen" userId="ccdee058-c02e-43d1-89dc-2e19170d0de7" providerId="ADAL" clId="{554A7BBA-844A-421B-8944-7727DC95AD56}" dt="2024-02-23T13:18:35.581" v="306" actId="1076"/>
            <ac:spMkLst>
              <pc:docMk/>
              <pc:sldMasterMk cId="3815649992" sldId="2147483703"/>
              <pc:sldLayoutMk cId="1534403217" sldId="2147483958"/>
              <ac:spMk id="6" creationId="{8A21A048-C6B1-4725-B545-694F3ABAD072}"/>
            </ac:spMkLst>
          </pc:spChg>
          <pc:spChg chg="mod">
            <ac:chgData name="Anne Dorte Spang-Thomsen" userId="ccdee058-c02e-43d1-89dc-2e19170d0de7" providerId="ADAL" clId="{554A7BBA-844A-421B-8944-7727DC95AD56}" dt="2024-02-23T13:18:39.331" v="308" actId="14100"/>
            <ac:spMkLst>
              <pc:docMk/>
              <pc:sldMasterMk cId="3815649992" sldId="2147483703"/>
              <pc:sldLayoutMk cId="1534403217" sldId="2147483958"/>
              <ac:spMk id="7" creationId="{D07AB7F6-4067-4BA7-8CDF-3BFDCB7593F3}"/>
            </ac:spMkLst>
          </pc:spChg>
        </pc:sldLayoutChg>
      </pc:sldMasterChg>
      <pc:sldMasterChg chg="addSp modSp mod setBg addSldLayout delSldLayout modSldLayout sldLayoutOrd">
        <pc:chgData name="Anne Dorte Spang-Thomsen" userId="ccdee058-c02e-43d1-89dc-2e19170d0de7" providerId="ADAL" clId="{554A7BBA-844A-421B-8944-7727DC95AD56}" dt="2024-02-23T11:14:25.875" v="24" actId="2696"/>
        <pc:sldMasterMkLst>
          <pc:docMk/>
          <pc:sldMasterMk cId="2583097306" sldId="2147483858"/>
        </pc:sldMasterMkLst>
        <pc:spChg chg="add mod">
          <ac:chgData name="Anne Dorte Spang-Thomsen" userId="ccdee058-c02e-43d1-89dc-2e19170d0de7" providerId="ADAL" clId="{554A7BBA-844A-421B-8944-7727DC95AD56}" dt="2024-02-23T11:13:05.011" v="2"/>
          <ac:spMkLst>
            <pc:docMk/>
            <pc:sldMasterMk cId="2583097306" sldId="2147483858"/>
            <ac:spMk id="2" creationId="{9AEC4F62-B095-60F4-E734-C382EA2CB584}"/>
          </ac:spMkLst>
        </pc:spChg>
        <pc:spChg chg="add mod">
          <ac:chgData name="Anne Dorte Spang-Thomsen" userId="ccdee058-c02e-43d1-89dc-2e19170d0de7" providerId="ADAL" clId="{554A7BBA-844A-421B-8944-7727DC95AD56}" dt="2024-02-23T11:13:40.836" v="18" actId="20577"/>
          <ac:spMkLst>
            <pc:docMk/>
            <pc:sldMasterMk cId="2583097306" sldId="2147483858"/>
            <ac:spMk id="4" creationId="{6AE3458B-D393-7CBD-46CA-BDE7F0931E97}"/>
          </ac:spMkLst>
        </pc:spChg>
        <pc:picChg chg="add mod">
          <ac:chgData name="Anne Dorte Spang-Thomsen" userId="ccdee058-c02e-43d1-89dc-2e19170d0de7" providerId="ADAL" clId="{554A7BBA-844A-421B-8944-7727DC95AD56}" dt="2024-02-23T11:13:05.011" v="2"/>
          <ac:picMkLst>
            <pc:docMk/>
            <pc:sldMasterMk cId="2583097306" sldId="2147483858"/>
            <ac:picMk id="3" creationId="{FA22FEA0-3FE3-C856-1EEC-18CCDEF09C8A}"/>
          </ac:picMkLst>
        </pc:picChg>
        <pc:sldLayoutChg chg="delSp mod ord">
          <pc:chgData name="Anne Dorte Spang-Thomsen" userId="ccdee058-c02e-43d1-89dc-2e19170d0de7" providerId="ADAL" clId="{554A7BBA-844A-421B-8944-7727DC95AD56}" dt="2024-02-23T11:13:53.541" v="19" actId="478"/>
          <pc:sldLayoutMkLst>
            <pc:docMk/>
            <pc:sldMasterMk cId="2583097306" sldId="2147483858"/>
            <pc:sldLayoutMk cId="2057837485" sldId="2147483859"/>
          </pc:sldLayoutMkLst>
          <pc:picChg chg="del">
            <ac:chgData name="Anne Dorte Spang-Thomsen" userId="ccdee058-c02e-43d1-89dc-2e19170d0de7" providerId="ADAL" clId="{554A7BBA-844A-421B-8944-7727DC95AD56}" dt="2024-02-23T11:13:53.541" v="19" actId="478"/>
            <ac:picMkLst>
              <pc:docMk/>
              <pc:sldMasterMk cId="2583097306" sldId="2147483858"/>
              <pc:sldLayoutMk cId="2057837485" sldId="2147483859"/>
              <ac:picMk id="2" creationId="{9A42162D-9DB5-42E0-B758-D7381A780C5E}"/>
            </ac:picMkLst>
          </pc:picChg>
        </pc:sldLayoutChg>
        <pc:sldLayoutChg chg="addSp delSp modSp mod">
          <pc:chgData name="Anne Dorte Spang-Thomsen" userId="ccdee058-c02e-43d1-89dc-2e19170d0de7" providerId="ADAL" clId="{554A7BBA-844A-421B-8944-7727DC95AD56}" dt="2024-02-23T11:13:58.219" v="20" actId="478"/>
          <pc:sldLayoutMkLst>
            <pc:docMk/>
            <pc:sldMasterMk cId="2583097306" sldId="2147483858"/>
            <pc:sldLayoutMk cId="24999790" sldId="2147483860"/>
          </pc:sldLayoutMkLst>
          <pc:spChg chg="add mod">
            <ac:chgData name="Anne Dorte Spang-Thomsen" userId="ccdee058-c02e-43d1-89dc-2e19170d0de7" providerId="ADAL" clId="{554A7BBA-844A-421B-8944-7727DC95AD56}" dt="2024-02-23T11:13:01.469" v="1"/>
            <ac:spMkLst>
              <pc:docMk/>
              <pc:sldMasterMk cId="2583097306" sldId="2147483858"/>
              <pc:sldLayoutMk cId="24999790" sldId="2147483860"/>
              <ac:spMk id="3" creationId="{8B11FB44-8E2F-3BB1-08AF-504F2823EB83}"/>
            </ac:spMkLst>
          </pc:spChg>
          <pc:spChg chg="add mod">
            <ac:chgData name="Anne Dorte Spang-Thomsen" userId="ccdee058-c02e-43d1-89dc-2e19170d0de7" providerId="ADAL" clId="{554A7BBA-844A-421B-8944-7727DC95AD56}" dt="2024-02-23T11:13:01.469" v="1"/>
            <ac:spMkLst>
              <pc:docMk/>
              <pc:sldMasterMk cId="2583097306" sldId="2147483858"/>
              <pc:sldLayoutMk cId="24999790" sldId="2147483860"/>
              <ac:spMk id="5" creationId="{ACF48335-4B46-A54E-7947-4C539A015E0E}"/>
            </ac:spMkLst>
          </pc:spChg>
          <pc:picChg chg="del">
            <ac:chgData name="Anne Dorte Spang-Thomsen" userId="ccdee058-c02e-43d1-89dc-2e19170d0de7" providerId="ADAL" clId="{554A7BBA-844A-421B-8944-7727DC95AD56}" dt="2024-02-23T11:13:58.219" v="20" actId="478"/>
            <ac:picMkLst>
              <pc:docMk/>
              <pc:sldMasterMk cId="2583097306" sldId="2147483858"/>
              <pc:sldLayoutMk cId="24999790" sldId="2147483860"/>
              <ac:picMk id="2" creationId="{0BF65090-D285-4C76-BBBE-5966E94F32A2}"/>
            </ac:picMkLst>
          </pc:picChg>
          <pc:picChg chg="add mod">
            <ac:chgData name="Anne Dorte Spang-Thomsen" userId="ccdee058-c02e-43d1-89dc-2e19170d0de7" providerId="ADAL" clId="{554A7BBA-844A-421B-8944-7727DC95AD56}" dt="2024-02-23T11:13:01.469" v="1"/>
            <ac:picMkLst>
              <pc:docMk/>
              <pc:sldMasterMk cId="2583097306" sldId="2147483858"/>
              <pc:sldLayoutMk cId="24999790" sldId="2147483860"/>
              <ac:picMk id="4" creationId="{50491F9D-CFAA-D675-C8D6-24DAA46FEC2D}"/>
            </ac:picMkLst>
          </pc:picChg>
        </pc:sldLayoutChg>
        <pc:sldLayoutChg chg="del">
          <pc:chgData name="Anne Dorte Spang-Thomsen" userId="ccdee058-c02e-43d1-89dc-2e19170d0de7" providerId="ADAL" clId="{554A7BBA-844A-421B-8944-7727DC95AD56}" dt="2024-02-23T11:14:17.570" v="22" actId="2696"/>
          <pc:sldLayoutMkLst>
            <pc:docMk/>
            <pc:sldMasterMk cId="2583097306" sldId="2147483858"/>
            <pc:sldLayoutMk cId="768432329" sldId="2147483861"/>
          </pc:sldLayoutMkLst>
        </pc:sldLayoutChg>
        <pc:sldLayoutChg chg="add del">
          <pc:chgData name="Anne Dorte Spang-Thomsen" userId="ccdee058-c02e-43d1-89dc-2e19170d0de7" providerId="ADAL" clId="{554A7BBA-844A-421B-8944-7727DC95AD56}" dt="2024-02-23T11:14:25.875" v="24" actId="2696"/>
          <pc:sldLayoutMkLst>
            <pc:docMk/>
            <pc:sldMasterMk cId="2583097306" sldId="2147483858"/>
            <pc:sldLayoutMk cId="4090814156" sldId="2147483936"/>
          </pc:sldLayoutMkLst>
        </pc:sldLayoutChg>
      </pc:sldMasterChg>
      <pc:sldMasterChg chg="addSp modSp">
        <pc:chgData name="Anne Dorte Spang-Thomsen" userId="ccdee058-c02e-43d1-89dc-2e19170d0de7" providerId="ADAL" clId="{554A7BBA-844A-421B-8944-7727DC95AD56}" dt="2024-02-23T11:35:04.893" v="196"/>
        <pc:sldMasterMkLst>
          <pc:docMk/>
          <pc:sldMasterMk cId="4011614446" sldId="2147483942"/>
        </pc:sldMasterMkLst>
        <pc:spChg chg="add mod">
          <ac:chgData name="Anne Dorte Spang-Thomsen" userId="ccdee058-c02e-43d1-89dc-2e19170d0de7" providerId="ADAL" clId="{554A7BBA-844A-421B-8944-7727DC95AD56}" dt="2024-02-23T11:35:04.893" v="196"/>
          <ac:spMkLst>
            <pc:docMk/>
            <pc:sldMasterMk cId="4011614446" sldId="2147483942"/>
            <ac:spMk id="2" creationId="{B8C3F95B-BBE1-DC03-83F2-E20201FF1E35}"/>
          </ac:spMkLst>
        </pc:spChg>
      </pc:sldMasterChg>
      <pc:sldMasterChg chg="new del mod addSldLayout delSldLayout">
        <pc:chgData name="Anne Dorte Spang-Thomsen" userId="ccdee058-c02e-43d1-89dc-2e19170d0de7" providerId="ADAL" clId="{554A7BBA-844A-421B-8944-7727DC95AD56}" dt="2024-02-23T13:15:06.065" v="256" actId="6938"/>
        <pc:sldMasterMkLst>
          <pc:docMk/>
          <pc:sldMasterMk cId="288252119" sldId="2147483959"/>
        </pc:sldMasterMkLst>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3719385975" sldId="2147483960"/>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890373796" sldId="2147483961"/>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1836360082" sldId="2147483962"/>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3023352830" sldId="2147483963"/>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893043397" sldId="2147483964"/>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2894925211" sldId="2147483965"/>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2549953087" sldId="2147483966"/>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1974791525" sldId="2147483967"/>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4174185776" sldId="2147483968"/>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520834894" sldId="2147483969"/>
          </pc:sldLayoutMkLst>
        </pc:sldLayoutChg>
        <pc:sldLayoutChg chg="new del replId">
          <pc:chgData name="Anne Dorte Spang-Thomsen" userId="ccdee058-c02e-43d1-89dc-2e19170d0de7" providerId="ADAL" clId="{554A7BBA-844A-421B-8944-7727DC95AD56}" dt="2024-02-23T13:15:06.065" v="256" actId="6938"/>
          <pc:sldLayoutMkLst>
            <pc:docMk/>
            <pc:sldMasterMk cId="288252119" sldId="2147483959"/>
            <pc:sldLayoutMk cId="2578055495" sldId="2147483970"/>
          </pc:sldLayoutMkLst>
        </pc:sldLayoutChg>
      </pc:sldMasterChg>
    </pc:docChg>
  </pc:docChgLst>
  <pc:docChgLst>
    <pc:chgData name="Anne Dorte Spang-Thomsen" userId="ccdee058-c02e-43d1-89dc-2e19170d0de7" providerId="ADAL" clId="{0ADDB6F8-4B7F-43D3-8AD5-79205511F1F1}"/>
    <pc:docChg chg="">
      <pc:chgData name="Anne Dorte Spang-Thomsen" userId="ccdee058-c02e-43d1-89dc-2e19170d0de7" providerId="ADAL" clId="{0ADDB6F8-4B7F-43D3-8AD5-79205511F1F1}" dt="2023-01-13T13:17:44.293" v="1" actId="2696"/>
      <pc:docMkLst>
        <pc:docMk/>
      </pc:docMkLst>
      <pc:sldMasterChg chg="addSldLayout delSldLayout modSldLayout">
        <pc:chgData name="Anne Dorte Spang-Thomsen" userId="ccdee058-c02e-43d1-89dc-2e19170d0de7" providerId="ADAL" clId="{0ADDB6F8-4B7F-43D3-8AD5-79205511F1F1}" dt="2023-01-13T13:17:44.293" v="1" actId="2696"/>
        <pc:sldMasterMkLst>
          <pc:docMk/>
          <pc:sldMasterMk cId="3815649992" sldId="2147483703"/>
        </pc:sldMasterMkLst>
        <pc:sldLayoutChg chg="new del mod">
          <pc:chgData name="Anne Dorte Spang-Thomsen" userId="ccdee058-c02e-43d1-89dc-2e19170d0de7" providerId="ADAL" clId="{0ADDB6F8-4B7F-43D3-8AD5-79205511F1F1}" dt="2023-01-13T13:17:44.293" v="1" actId="2696"/>
          <pc:sldLayoutMkLst>
            <pc:docMk/>
            <pc:sldMasterMk cId="3815649992" sldId="2147483703"/>
            <pc:sldLayoutMk cId="3455515606" sldId="2147483898"/>
          </pc:sldLayoutMkLst>
        </pc:sldLayoutChg>
      </pc:sldMasterChg>
    </pc:docChg>
  </pc:docChgLst>
  <pc:docChgLst>
    <pc:chgData name="Nina Ahnstrøm" userId="09669543-dc8d-4c2d-b804-47fea416e5c0" providerId="ADAL" clId="{41CC4261-493D-4DA0-9A27-C7C7D93AA961}"/>
    <pc:docChg chg="custSel modSld">
      <pc:chgData name="Nina Ahnstrøm" userId="09669543-dc8d-4c2d-b804-47fea416e5c0" providerId="ADAL" clId="{41CC4261-493D-4DA0-9A27-C7C7D93AA961}" dt="2024-07-08T11:42:04.855" v="57"/>
      <pc:docMkLst>
        <pc:docMk/>
      </pc:docMkLst>
      <pc:sldChg chg="addSp modSp mod">
        <pc:chgData name="Nina Ahnstrøm" userId="09669543-dc8d-4c2d-b804-47fea416e5c0" providerId="ADAL" clId="{41CC4261-493D-4DA0-9A27-C7C7D93AA961}" dt="2024-07-08T11:31:46.929" v="37" actId="14100"/>
        <pc:sldMkLst>
          <pc:docMk/>
          <pc:sldMk cId="3848389493" sldId="266"/>
        </pc:sldMkLst>
        <pc:spChg chg="add mod">
          <ac:chgData name="Nina Ahnstrøm" userId="09669543-dc8d-4c2d-b804-47fea416e5c0" providerId="ADAL" clId="{41CC4261-493D-4DA0-9A27-C7C7D93AA961}" dt="2024-07-08T11:31:46.929" v="37" actId="14100"/>
          <ac:spMkLst>
            <pc:docMk/>
            <pc:sldMk cId="3848389493" sldId="266"/>
            <ac:spMk id="5" creationId="{715541D1-8F10-C9D4-C1E9-2BC63EAE3D25}"/>
          </ac:spMkLst>
        </pc:spChg>
      </pc:sldChg>
      <pc:sldChg chg="addSp modSp mod">
        <pc:chgData name="Nina Ahnstrøm" userId="09669543-dc8d-4c2d-b804-47fea416e5c0" providerId="ADAL" clId="{41CC4261-493D-4DA0-9A27-C7C7D93AA961}" dt="2024-07-08T11:32:15.032" v="54" actId="20577"/>
        <pc:sldMkLst>
          <pc:docMk/>
          <pc:sldMk cId="3024646881" sldId="2145707041"/>
        </pc:sldMkLst>
        <pc:spChg chg="add mod">
          <ac:chgData name="Nina Ahnstrøm" userId="09669543-dc8d-4c2d-b804-47fea416e5c0" providerId="ADAL" clId="{41CC4261-493D-4DA0-9A27-C7C7D93AA961}" dt="2024-07-08T11:32:15.032" v="54" actId="20577"/>
          <ac:spMkLst>
            <pc:docMk/>
            <pc:sldMk cId="3024646881" sldId="2145707041"/>
            <ac:spMk id="3" creationId="{55115A2C-BB63-E2F8-A1A5-30B7A6669EF1}"/>
          </ac:spMkLst>
        </pc:spChg>
      </pc:sldChg>
      <pc:sldChg chg="delCm modCm">
        <pc:chgData name="Nina Ahnstrøm" userId="09669543-dc8d-4c2d-b804-47fea416e5c0" providerId="ADAL" clId="{41CC4261-493D-4DA0-9A27-C7C7D93AA961}" dt="2024-07-08T11:42:04.855" v="57"/>
        <pc:sldMkLst>
          <pc:docMk/>
          <pc:sldMk cId="3075635619" sldId="2145707043"/>
        </pc:sldMkLst>
        <pc:extLst>
          <p:ext xmlns:p="http://schemas.openxmlformats.org/presentationml/2006/main" uri="{D6D511B9-2390-475A-947B-AFAB55BFBCF1}">
            <pc226:cmChg xmlns:pc226="http://schemas.microsoft.com/office/powerpoint/2022/06/main/command" chg="del">
              <pc226:chgData name="Nina Ahnstrøm" userId="09669543-dc8d-4c2d-b804-47fea416e5c0" providerId="ADAL" clId="{41CC4261-493D-4DA0-9A27-C7C7D93AA961}" dt="2024-07-08T11:42:04.855" v="57"/>
              <pc2:cmMkLst xmlns:pc2="http://schemas.microsoft.com/office/powerpoint/2019/9/main/command">
                <pc:docMk/>
                <pc:sldMk cId="3075635619" sldId="2145707043"/>
                <pc2:cmMk id="{ED17149F-C50C-47B2-9365-0ADE1D677B6F}"/>
              </pc2:cmMkLst>
              <pc226:cmRplyChg chg="add">
                <pc226:chgData name="Nina Ahnstrøm" userId="09669543-dc8d-4c2d-b804-47fea416e5c0" providerId="ADAL" clId="{41CC4261-493D-4DA0-9A27-C7C7D93AA961}" dt="2024-07-08T11:39:35.163" v="55"/>
                <pc2:cmRplyMkLst xmlns:pc2="http://schemas.microsoft.com/office/powerpoint/2019/9/main/command">
                  <pc:docMk/>
                  <pc:sldMk cId="3075635619" sldId="2145707043"/>
                  <pc2:cmMk id="{ED17149F-C50C-47B2-9365-0ADE1D677B6F}"/>
                  <pc2:cmRplyMk id="{3FBE3124-EF80-4FF8-9FDC-92447970507D}"/>
                </pc2:cmRplyMkLst>
              </pc226:cmRplyChg>
            </pc226:cmChg>
          </p:ext>
        </pc:extLst>
      </pc:sldChg>
      <pc:sldChg chg="addCm">
        <pc:chgData name="Nina Ahnstrøm" userId="09669543-dc8d-4c2d-b804-47fea416e5c0" providerId="ADAL" clId="{41CC4261-493D-4DA0-9A27-C7C7D93AA961}" dt="2024-07-08T11:42:00.109" v="56"/>
        <pc:sldMkLst>
          <pc:docMk/>
          <pc:sldMk cId="3190393928" sldId="2145707044"/>
        </pc:sldMkLst>
        <pc:extLst>
          <p:ext xmlns:p="http://schemas.openxmlformats.org/presentationml/2006/main" uri="{D6D511B9-2390-475A-947B-AFAB55BFBCF1}">
            <pc226:cmChg xmlns:pc226="http://schemas.microsoft.com/office/powerpoint/2022/06/main/command" chg="add">
              <pc226:chgData name="Nina Ahnstrøm" userId="09669543-dc8d-4c2d-b804-47fea416e5c0" providerId="ADAL" clId="{41CC4261-493D-4DA0-9A27-C7C7D93AA961}" dt="2024-07-08T11:42:00.109" v="56"/>
              <pc2:cmMkLst xmlns:pc2="http://schemas.microsoft.com/office/powerpoint/2019/9/main/command">
                <pc:docMk/>
                <pc:sldMk cId="3190393928" sldId="2145707044"/>
                <pc2:cmMk id="{0DD83DD9-B7A3-40B4-9C79-BC33ED068916}"/>
              </pc2:cmMkLst>
            </pc226:cmChg>
          </p:ext>
        </pc:extLst>
      </pc:sldChg>
    </pc:docChg>
  </pc:docChgLst>
  <pc:docChgLst>
    <pc:chgData name="Anne Dorte Spang-Thomsen" userId="ccdee058-c02e-43d1-89dc-2e19170d0de7" providerId="ADAL" clId="{9BFEE805-F566-4FF3-B69C-489EEF180FC0}"/>
    <pc:docChg chg="undo custSel addSld delSld modSld">
      <pc:chgData name="Anne Dorte Spang-Thomsen" userId="ccdee058-c02e-43d1-89dc-2e19170d0de7" providerId="ADAL" clId="{9BFEE805-F566-4FF3-B69C-489EEF180FC0}" dt="2024-07-11T07:56:33.941" v="427"/>
      <pc:docMkLst>
        <pc:docMk/>
      </pc:docMkLst>
      <pc:sldChg chg="addSp delSp modSp mod">
        <pc:chgData name="Anne Dorte Spang-Thomsen" userId="ccdee058-c02e-43d1-89dc-2e19170d0de7" providerId="ADAL" clId="{9BFEE805-F566-4FF3-B69C-489EEF180FC0}" dt="2024-07-09T11:54:45.828" v="90" actId="1076"/>
        <pc:sldMkLst>
          <pc:docMk/>
          <pc:sldMk cId="3857543382" sldId="258"/>
        </pc:sldMkLst>
        <pc:spChg chg="del">
          <ac:chgData name="Anne Dorte Spang-Thomsen" userId="ccdee058-c02e-43d1-89dc-2e19170d0de7" providerId="ADAL" clId="{9BFEE805-F566-4FF3-B69C-489EEF180FC0}" dt="2024-07-09T11:53:48.946" v="73" actId="478"/>
          <ac:spMkLst>
            <pc:docMk/>
            <pc:sldMk cId="3857543382" sldId="258"/>
            <ac:spMk id="2" creationId="{F6B85E2F-804A-D09B-1788-21067EBF5918}"/>
          </ac:spMkLst>
        </pc:spChg>
        <pc:spChg chg="mod">
          <ac:chgData name="Anne Dorte Spang-Thomsen" userId="ccdee058-c02e-43d1-89dc-2e19170d0de7" providerId="ADAL" clId="{9BFEE805-F566-4FF3-B69C-489EEF180FC0}" dt="2024-07-09T11:54:45.828" v="90" actId="1076"/>
          <ac:spMkLst>
            <pc:docMk/>
            <pc:sldMk cId="3857543382" sldId="258"/>
            <ac:spMk id="3" creationId="{CA2C9B03-8E9F-41ED-8E0A-C7B769182C5C}"/>
          </ac:spMkLst>
        </pc:spChg>
        <pc:spChg chg="del">
          <ac:chgData name="Anne Dorte Spang-Thomsen" userId="ccdee058-c02e-43d1-89dc-2e19170d0de7" providerId="ADAL" clId="{9BFEE805-F566-4FF3-B69C-489EEF180FC0}" dt="2024-07-09T11:53:07.309" v="72" actId="478"/>
          <ac:spMkLst>
            <pc:docMk/>
            <pc:sldMk cId="3857543382" sldId="258"/>
            <ac:spMk id="7" creationId="{D43B9302-5812-92DC-C2AC-DAD1BE165F1C}"/>
          </ac:spMkLst>
        </pc:spChg>
        <pc:picChg chg="ord">
          <ac:chgData name="Anne Dorte Spang-Thomsen" userId="ccdee058-c02e-43d1-89dc-2e19170d0de7" providerId="ADAL" clId="{9BFEE805-F566-4FF3-B69C-489EEF180FC0}" dt="2024-07-09T11:54:39.008" v="89" actId="171"/>
          <ac:picMkLst>
            <pc:docMk/>
            <pc:sldMk cId="3857543382" sldId="258"/>
            <ac:picMk id="5" creationId="{69065B73-7CF3-EAE9-95EB-EC6DB6954505}"/>
          </ac:picMkLst>
        </pc:picChg>
        <pc:picChg chg="add mod ord modCrop">
          <ac:chgData name="Anne Dorte Spang-Thomsen" userId="ccdee058-c02e-43d1-89dc-2e19170d0de7" providerId="ADAL" clId="{9BFEE805-F566-4FF3-B69C-489EEF180FC0}" dt="2024-07-09T11:54:35.194" v="88" actId="18131"/>
          <ac:picMkLst>
            <pc:docMk/>
            <pc:sldMk cId="3857543382" sldId="258"/>
            <ac:picMk id="6" creationId="{1B74BAE0-AE34-A617-1598-9692B0026903}"/>
          </ac:picMkLst>
        </pc:picChg>
      </pc:sldChg>
      <pc:sldChg chg="addSp delSp modSp mod modNotesTx">
        <pc:chgData name="Anne Dorte Spang-Thomsen" userId="ccdee058-c02e-43d1-89dc-2e19170d0de7" providerId="ADAL" clId="{9BFEE805-F566-4FF3-B69C-489EEF180FC0}" dt="2024-07-11T07:17:25.078" v="355" actId="20577"/>
        <pc:sldMkLst>
          <pc:docMk/>
          <pc:sldMk cId="3848389493" sldId="266"/>
        </pc:sldMkLst>
        <pc:spChg chg="mod">
          <ac:chgData name="Anne Dorte Spang-Thomsen" userId="ccdee058-c02e-43d1-89dc-2e19170d0de7" providerId="ADAL" clId="{9BFEE805-F566-4FF3-B69C-489EEF180FC0}" dt="2024-07-09T11:58:04.852" v="108" actId="14100"/>
          <ac:spMkLst>
            <pc:docMk/>
            <pc:sldMk cId="3848389493" sldId="266"/>
            <ac:spMk id="2" creationId="{5DD4F736-4F94-85DB-E58B-CF652E439576}"/>
          </ac:spMkLst>
        </pc:spChg>
        <pc:spChg chg="del">
          <ac:chgData name="Anne Dorte Spang-Thomsen" userId="ccdee058-c02e-43d1-89dc-2e19170d0de7" providerId="ADAL" clId="{9BFEE805-F566-4FF3-B69C-489EEF180FC0}" dt="2024-07-09T11:58:07.407" v="109" actId="478"/>
          <ac:spMkLst>
            <pc:docMk/>
            <pc:sldMk cId="3848389493" sldId="266"/>
            <ac:spMk id="5" creationId="{715541D1-8F10-C9D4-C1E9-2BC63EAE3D25}"/>
          </ac:spMkLst>
        </pc:spChg>
        <pc:spChg chg="mod">
          <ac:chgData name="Anne Dorte Spang-Thomsen" userId="ccdee058-c02e-43d1-89dc-2e19170d0de7" providerId="ADAL" clId="{9BFEE805-F566-4FF3-B69C-489EEF180FC0}" dt="2024-07-09T12:20:57.789" v="235" actId="403"/>
          <ac:spMkLst>
            <pc:docMk/>
            <pc:sldMk cId="3848389493" sldId="266"/>
            <ac:spMk id="7" creationId="{39202AA5-B97E-9E95-97C7-807FDED084E4}"/>
          </ac:spMkLst>
        </pc:spChg>
        <pc:spChg chg="del mod topLvl">
          <ac:chgData name="Anne Dorte Spang-Thomsen" userId="ccdee058-c02e-43d1-89dc-2e19170d0de7" providerId="ADAL" clId="{9BFEE805-F566-4FF3-B69C-489EEF180FC0}" dt="2024-07-09T11:58:44.531" v="115" actId="478"/>
          <ac:spMkLst>
            <pc:docMk/>
            <pc:sldMk cId="3848389493" sldId="266"/>
            <ac:spMk id="8" creationId="{E9C5ED88-DEB6-C559-81E1-F4997A5A3700}"/>
          </ac:spMkLst>
        </pc:spChg>
        <pc:spChg chg="mod topLvl">
          <ac:chgData name="Anne Dorte Spang-Thomsen" userId="ccdee058-c02e-43d1-89dc-2e19170d0de7" providerId="ADAL" clId="{9BFEE805-F566-4FF3-B69C-489EEF180FC0}" dt="2024-07-09T12:00:21.842" v="127" actId="164"/>
          <ac:spMkLst>
            <pc:docMk/>
            <pc:sldMk cId="3848389493" sldId="266"/>
            <ac:spMk id="9" creationId="{4861E73F-077A-0C2C-623C-FE67AC00B250}"/>
          </ac:spMkLst>
        </pc:spChg>
        <pc:grpChg chg="add del mod">
          <ac:chgData name="Anne Dorte Spang-Thomsen" userId="ccdee058-c02e-43d1-89dc-2e19170d0de7" providerId="ADAL" clId="{9BFEE805-F566-4FF3-B69C-489EEF180FC0}" dt="2024-07-09T11:58:42.567" v="114" actId="165"/>
          <ac:grpSpMkLst>
            <pc:docMk/>
            <pc:sldMk cId="3848389493" sldId="266"/>
            <ac:grpSpMk id="6" creationId="{37CBCAA9-9C8B-70D8-21A5-79CA7485FC55}"/>
          </ac:grpSpMkLst>
        </pc:grpChg>
        <pc:grpChg chg="add mod">
          <ac:chgData name="Anne Dorte Spang-Thomsen" userId="ccdee058-c02e-43d1-89dc-2e19170d0de7" providerId="ADAL" clId="{9BFEE805-F566-4FF3-B69C-489EEF180FC0}" dt="2024-07-09T12:01:49.628" v="137" actId="1076"/>
          <ac:grpSpMkLst>
            <pc:docMk/>
            <pc:sldMk cId="3848389493" sldId="266"/>
            <ac:grpSpMk id="11" creationId="{9D3BB01B-0D1F-DFDD-BBB4-2E6625F574CC}"/>
          </ac:grpSpMkLst>
        </pc:grpChg>
        <pc:picChg chg="del">
          <ac:chgData name="Anne Dorte Spang-Thomsen" userId="ccdee058-c02e-43d1-89dc-2e19170d0de7" providerId="ADAL" clId="{9BFEE805-F566-4FF3-B69C-489EEF180FC0}" dt="2024-07-09T11:58:24.311" v="112" actId="478"/>
          <ac:picMkLst>
            <pc:docMk/>
            <pc:sldMk cId="3848389493" sldId="266"/>
            <ac:picMk id="4" creationId="{FEE95B64-44AC-9B6A-7201-622A5E933A8C}"/>
          </ac:picMkLst>
        </pc:picChg>
        <pc:picChg chg="add mod">
          <ac:chgData name="Anne Dorte Spang-Thomsen" userId="ccdee058-c02e-43d1-89dc-2e19170d0de7" providerId="ADAL" clId="{9BFEE805-F566-4FF3-B69C-489EEF180FC0}" dt="2024-07-09T12:28:12.108" v="295" actId="1076"/>
          <ac:picMkLst>
            <pc:docMk/>
            <pc:sldMk cId="3848389493" sldId="266"/>
            <ac:picMk id="13" creationId="{8C552A44-EB86-CFE4-2240-1B7EE997AA6C}"/>
          </ac:picMkLst>
        </pc:picChg>
      </pc:sldChg>
      <pc:sldChg chg="addSp modSp mod modClrScheme chgLayout">
        <pc:chgData name="Anne Dorte Spang-Thomsen" userId="ccdee058-c02e-43d1-89dc-2e19170d0de7" providerId="ADAL" clId="{9BFEE805-F566-4FF3-B69C-489EEF180FC0}" dt="2024-07-09T12:14:55.740" v="181" actId="14100"/>
        <pc:sldMkLst>
          <pc:docMk/>
          <pc:sldMk cId="2255513817" sldId="320"/>
        </pc:sldMkLst>
        <pc:spChg chg="mod ord">
          <ac:chgData name="Anne Dorte Spang-Thomsen" userId="ccdee058-c02e-43d1-89dc-2e19170d0de7" providerId="ADAL" clId="{9BFEE805-F566-4FF3-B69C-489EEF180FC0}" dt="2024-07-09T12:13:50.155" v="177" actId="14100"/>
          <ac:spMkLst>
            <pc:docMk/>
            <pc:sldMk cId="2255513817" sldId="320"/>
            <ac:spMk id="3" creationId="{CBFFBEC6-1310-3406-E967-60CFC3F1FED1}"/>
          </ac:spMkLst>
        </pc:spChg>
        <pc:spChg chg="mod ord">
          <ac:chgData name="Anne Dorte Spang-Thomsen" userId="ccdee058-c02e-43d1-89dc-2e19170d0de7" providerId="ADAL" clId="{9BFEE805-F566-4FF3-B69C-489EEF180FC0}" dt="2024-07-09T12:13:43.739" v="176" actId="14100"/>
          <ac:spMkLst>
            <pc:docMk/>
            <pc:sldMk cId="2255513817" sldId="320"/>
            <ac:spMk id="5" creationId="{974DA305-BC9C-1F28-385F-1F5204B55CC9}"/>
          </ac:spMkLst>
        </pc:spChg>
        <pc:picChg chg="add mod">
          <ac:chgData name="Anne Dorte Spang-Thomsen" userId="ccdee058-c02e-43d1-89dc-2e19170d0de7" providerId="ADAL" clId="{9BFEE805-F566-4FF3-B69C-489EEF180FC0}" dt="2024-07-09T12:11:57.164" v="148" actId="1076"/>
          <ac:picMkLst>
            <pc:docMk/>
            <pc:sldMk cId="2255513817" sldId="320"/>
            <ac:picMk id="4" creationId="{B7E8EB26-2998-A787-8923-78129EA7B6AA}"/>
          </ac:picMkLst>
        </pc:picChg>
        <pc:picChg chg="add mod">
          <ac:chgData name="Anne Dorte Spang-Thomsen" userId="ccdee058-c02e-43d1-89dc-2e19170d0de7" providerId="ADAL" clId="{9BFEE805-F566-4FF3-B69C-489EEF180FC0}" dt="2024-07-09T12:11:57.164" v="148" actId="1076"/>
          <ac:picMkLst>
            <pc:docMk/>
            <pc:sldMk cId="2255513817" sldId="320"/>
            <ac:picMk id="8" creationId="{B6E5606A-620F-DB99-F1BD-AC296981577B}"/>
          </ac:picMkLst>
        </pc:picChg>
        <pc:picChg chg="add mod">
          <ac:chgData name="Anne Dorte Spang-Thomsen" userId="ccdee058-c02e-43d1-89dc-2e19170d0de7" providerId="ADAL" clId="{9BFEE805-F566-4FF3-B69C-489EEF180FC0}" dt="2024-07-09T12:14:55.740" v="181" actId="14100"/>
          <ac:picMkLst>
            <pc:docMk/>
            <pc:sldMk cId="2255513817" sldId="320"/>
            <ac:picMk id="1026" creationId="{A3185F8C-ECF5-E3F5-8FE8-C6631F40FB6E}"/>
          </ac:picMkLst>
        </pc:picChg>
      </pc:sldChg>
      <pc:sldChg chg="modSp setBg">
        <pc:chgData name="Anne Dorte Spang-Thomsen" userId="ccdee058-c02e-43d1-89dc-2e19170d0de7" providerId="ADAL" clId="{9BFEE805-F566-4FF3-B69C-489EEF180FC0}" dt="2024-07-11T07:56:33.941" v="427"/>
        <pc:sldMkLst>
          <pc:docMk/>
          <pc:sldMk cId="624253031" sldId="2145707034"/>
        </pc:sldMkLst>
        <pc:spChg chg="mod">
          <ac:chgData name="Anne Dorte Spang-Thomsen" userId="ccdee058-c02e-43d1-89dc-2e19170d0de7" providerId="ADAL" clId="{9BFEE805-F566-4FF3-B69C-489EEF180FC0}" dt="2024-07-11T07:56:11.698" v="425"/>
          <ac:spMkLst>
            <pc:docMk/>
            <pc:sldMk cId="624253031" sldId="2145707034"/>
            <ac:spMk id="2" creationId="{10B81235-1A39-7583-3B5A-22F1B50EE2E3}"/>
          </ac:spMkLst>
        </pc:spChg>
      </pc:sldChg>
      <pc:sldChg chg="addSp delSp modSp mod delAnim modAnim">
        <pc:chgData name="Anne Dorte Spang-Thomsen" userId="ccdee058-c02e-43d1-89dc-2e19170d0de7" providerId="ADAL" clId="{9BFEE805-F566-4FF3-B69C-489EEF180FC0}" dt="2024-07-09T11:57:40.923" v="100" actId="171"/>
        <pc:sldMkLst>
          <pc:docMk/>
          <pc:sldMk cId="4251898102" sldId="2145707035"/>
        </pc:sldMkLst>
        <pc:spChg chg="del">
          <ac:chgData name="Anne Dorte Spang-Thomsen" userId="ccdee058-c02e-43d1-89dc-2e19170d0de7" providerId="ADAL" clId="{9BFEE805-F566-4FF3-B69C-489EEF180FC0}" dt="2024-07-09T11:55:26.502" v="91" actId="478"/>
          <ac:spMkLst>
            <pc:docMk/>
            <pc:sldMk cId="4251898102" sldId="2145707035"/>
            <ac:spMk id="3" creationId="{57DB5C89-E447-86B1-D2C6-710969E7F06B}"/>
          </ac:spMkLst>
        </pc:spChg>
        <pc:spChg chg="add del mod">
          <ac:chgData name="Anne Dorte Spang-Thomsen" userId="ccdee058-c02e-43d1-89dc-2e19170d0de7" providerId="ADAL" clId="{9BFEE805-F566-4FF3-B69C-489EEF180FC0}" dt="2024-07-09T11:55:28.196" v="92" actId="478"/>
          <ac:spMkLst>
            <pc:docMk/>
            <pc:sldMk cId="4251898102" sldId="2145707035"/>
            <ac:spMk id="5" creationId="{6E9C8A20-1A23-F314-2B2D-753525A701E5}"/>
          </ac:spMkLst>
        </pc:spChg>
        <pc:picChg chg="add del mod">
          <ac:chgData name="Anne Dorte Spang-Thomsen" userId="ccdee058-c02e-43d1-89dc-2e19170d0de7" providerId="ADAL" clId="{9BFEE805-F566-4FF3-B69C-489EEF180FC0}" dt="2024-07-09T11:56:38.716" v="94" actId="478"/>
          <ac:picMkLst>
            <pc:docMk/>
            <pc:sldMk cId="4251898102" sldId="2145707035"/>
            <ac:picMk id="6" creationId="{FC108814-5A4B-AA8E-4BBD-8D8E129645F1}"/>
          </ac:picMkLst>
        </pc:picChg>
        <pc:picChg chg="add del mod ord">
          <ac:chgData name="Anne Dorte Spang-Thomsen" userId="ccdee058-c02e-43d1-89dc-2e19170d0de7" providerId="ADAL" clId="{9BFEE805-F566-4FF3-B69C-489EEF180FC0}" dt="2024-07-09T11:57:14.296" v="98" actId="478"/>
          <ac:picMkLst>
            <pc:docMk/>
            <pc:sldMk cId="4251898102" sldId="2145707035"/>
            <ac:picMk id="7" creationId="{8F1F3204-27B8-774D-88C4-180D4EA2AFE1}"/>
          </ac:picMkLst>
        </pc:picChg>
        <pc:picChg chg="add mod ord">
          <ac:chgData name="Anne Dorte Spang-Thomsen" userId="ccdee058-c02e-43d1-89dc-2e19170d0de7" providerId="ADAL" clId="{9BFEE805-F566-4FF3-B69C-489EEF180FC0}" dt="2024-07-09T11:57:40.923" v="100" actId="171"/>
          <ac:picMkLst>
            <pc:docMk/>
            <pc:sldMk cId="4251898102" sldId="2145707035"/>
            <ac:picMk id="8" creationId="{D1859C0C-3D5B-ED90-AE2E-7D6E69310EF2}"/>
          </ac:picMkLst>
        </pc:picChg>
      </pc:sldChg>
      <pc:sldChg chg="addSp modSp">
        <pc:chgData name="Anne Dorte Spang-Thomsen" userId="ccdee058-c02e-43d1-89dc-2e19170d0de7" providerId="ADAL" clId="{9BFEE805-F566-4FF3-B69C-489EEF180FC0}" dt="2024-07-09T12:15:29.750" v="182"/>
        <pc:sldMkLst>
          <pc:docMk/>
          <pc:sldMk cId="867523391" sldId="2145707037"/>
        </pc:sldMkLst>
        <pc:picChg chg="add mod">
          <ac:chgData name="Anne Dorte Spang-Thomsen" userId="ccdee058-c02e-43d1-89dc-2e19170d0de7" providerId="ADAL" clId="{9BFEE805-F566-4FF3-B69C-489EEF180FC0}" dt="2024-07-09T12:15:29.750" v="182"/>
          <ac:picMkLst>
            <pc:docMk/>
            <pc:sldMk cId="867523391" sldId="2145707037"/>
            <ac:picMk id="3" creationId="{F28D3B23-C1CC-EB36-1953-8228835F8A34}"/>
          </ac:picMkLst>
        </pc:picChg>
      </pc:sldChg>
      <pc:sldChg chg="addSp modSp mod modClrScheme chgLayout">
        <pc:chgData name="Anne Dorte Spang-Thomsen" userId="ccdee058-c02e-43d1-89dc-2e19170d0de7" providerId="ADAL" clId="{9BFEE805-F566-4FF3-B69C-489EEF180FC0}" dt="2024-07-09T12:15:40.091" v="184" actId="700"/>
        <pc:sldMkLst>
          <pc:docMk/>
          <pc:sldMk cId="218028247" sldId="2145707039"/>
        </pc:sldMkLst>
        <pc:spChg chg="mod ord">
          <ac:chgData name="Anne Dorte Spang-Thomsen" userId="ccdee058-c02e-43d1-89dc-2e19170d0de7" providerId="ADAL" clId="{9BFEE805-F566-4FF3-B69C-489EEF180FC0}" dt="2024-07-09T12:15:40.091" v="184" actId="700"/>
          <ac:spMkLst>
            <pc:docMk/>
            <pc:sldMk cId="218028247" sldId="2145707039"/>
            <ac:spMk id="2" creationId="{44A8C987-EF8B-AD1F-F1D9-44835B893FEC}"/>
          </ac:spMkLst>
        </pc:spChg>
        <pc:spChg chg="mod ord">
          <ac:chgData name="Anne Dorte Spang-Thomsen" userId="ccdee058-c02e-43d1-89dc-2e19170d0de7" providerId="ADAL" clId="{9BFEE805-F566-4FF3-B69C-489EEF180FC0}" dt="2024-07-09T12:15:40.091" v="184" actId="700"/>
          <ac:spMkLst>
            <pc:docMk/>
            <pc:sldMk cId="218028247" sldId="2145707039"/>
            <ac:spMk id="5" creationId="{897C0863-DA11-5F18-69C2-E4EB2C005119}"/>
          </ac:spMkLst>
        </pc:spChg>
        <pc:picChg chg="add mod">
          <ac:chgData name="Anne Dorte Spang-Thomsen" userId="ccdee058-c02e-43d1-89dc-2e19170d0de7" providerId="ADAL" clId="{9BFEE805-F566-4FF3-B69C-489EEF180FC0}" dt="2024-07-09T12:15:34.169" v="183"/>
          <ac:picMkLst>
            <pc:docMk/>
            <pc:sldMk cId="218028247" sldId="2145707039"/>
            <ac:picMk id="3" creationId="{30FC6C04-1292-D900-E5B7-74258EBE76C1}"/>
          </ac:picMkLst>
        </pc:picChg>
      </pc:sldChg>
      <pc:sldChg chg="addSp delSp modSp mod modNotesTx">
        <pc:chgData name="Anne Dorte Spang-Thomsen" userId="ccdee058-c02e-43d1-89dc-2e19170d0de7" providerId="ADAL" clId="{9BFEE805-F566-4FF3-B69C-489EEF180FC0}" dt="2024-07-11T07:20:46.275" v="367" actId="20577"/>
        <pc:sldMkLst>
          <pc:docMk/>
          <pc:sldMk cId="1987932308" sldId="2145707040"/>
        </pc:sldMkLst>
        <pc:spChg chg="mod">
          <ac:chgData name="Anne Dorte Spang-Thomsen" userId="ccdee058-c02e-43d1-89dc-2e19170d0de7" providerId="ADAL" clId="{9BFEE805-F566-4FF3-B69C-489EEF180FC0}" dt="2024-07-09T12:26:25.180" v="281" actId="14100"/>
          <ac:spMkLst>
            <pc:docMk/>
            <pc:sldMk cId="1987932308" sldId="2145707040"/>
            <ac:spMk id="3" creationId="{FD0FCCBA-1FCA-00DA-C4B2-A65994F2BE33}"/>
          </ac:spMkLst>
        </pc:spChg>
        <pc:spChg chg="mod">
          <ac:chgData name="Anne Dorte Spang-Thomsen" userId="ccdee058-c02e-43d1-89dc-2e19170d0de7" providerId="ADAL" clId="{9BFEE805-F566-4FF3-B69C-489EEF180FC0}" dt="2024-07-09T12:26:45.889" v="288" actId="122"/>
          <ac:spMkLst>
            <pc:docMk/>
            <pc:sldMk cId="1987932308" sldId="2145707040"/>
            <ac:spMk id="7" creationId="{A6167F90-C72E-BF8E-964D-8F374F782D3D}"/>
          </ac:spMkLst>
        </pc:spChg>
        <pc:picChg chg="mod">
          <ac:chgData name="Anne Dorte Spang-Thomsen" userId="ccdee058-c02e-43d1-89dc-2e19170d0de7" providerId="ADAL" clId="{9BFEE805-F566-4FF3-B69C-489EEF180FC0}" dt="2024-07-09T12:27:11.855" v="293" actId="1076"/>
          <ac:picMkLst>
            <pc:docMk/>
            <pc:sldMk cId="1987932308" sldId="2145707040"/>
            <ac:picMk id="5" creationId="{CAF45F39-E126-A794-FA57-49BEF2261B70}"/>
          </ac:picMkLst>
        </pc:picChg>
        <pc:picChg chg="add mod">
          <ac:chgData name="Anne Dorte Spang-Thomsen" userId="ccdee058-c02e-43d1-89dc-2e19170d0de7" providerId="ADAL" clId="{9BFEE805-F566-4FF3-B69C-489EEF180FC0}" dt="2024-07-09T12:26:31.876" v="282" actId="1076"/>
          <ac:picMkLst>
            <pc:docMk/>
            <pc:sldMk cId="1987932308" sldId="2145707040"/>
            <ac:picMk id="8" creationId="{99EE6BEC-1C20-26BA-3AC1-A99EF5AA3D01}"/>
          </ac:picMkLst>
        </pc:picChg>
        <pc:picChg chg="del">
          <ac:chgData name="Anne Dorte Spang-Thomsen" userId="ccdee058-c02e-43d1-89dc-2e19170d0de7" providerId="ADAL" clId="{9BFEE805-F566-4FF3-B69C-489EEF180FC0}" dt="2024-07-09T12:25:51.528" v="273" actId="478"/>
          <ac:picMkLst>
            <pc:docMk/>
            <pc:sldMk cId="1987932308" sldId="2145707040"/>
            <ac:picMk id="9" creationId="{F7BDCA46-CB63-25FD-FF5A-95D74C334250}"/>
          </ac:picMkLst>
        </pc:picChg>
      </pc:sldChg>
      <pc:sldChg chg="addSp delSp modSp mod modClrScheme chgLayout modNotesTx">
        <pc:chgData name="Anne Dorte Spang-Thomsen" userId="ccdee058-c02e-43d1-89dc-2e19170d0de7" providerId="ADAL" clId="{9BFEE805-F566-4FF3-B69C-489EEF180FC0}" dt="2024-07-11T07:19:53.831" v="362" actId="6549"/>
        <pc:sldMkLst>
          <pc:docMk/>
          <pc:sldMk cId="3024646881" sldId="2145707041"/>
        </pc:sldMkLst>
        <pc:spChg chg="mod ord">
          <ac:chgData name="Anne Dorte Spang-Thomsen" userId="ccdee058-c02e-43d1-89dc-2e19170d0de7" providerId="ADAL" clId="{9BFEE805-F566-4FF3-B69C-489EEF180FC0}" dt="2024-07-09T12:23:17.721" v="247" actId="700"/>
          <ac:spMkLst>
            <pc:docMk/>
            <pc:sldMk cId="3024646881" sldId="2145707041"/>
            <ac:spMk id="2" creationId="{37736B24-245E-2B93-E1C1-4F7D99BC7E3B}"/>
          </ac:spMkLst>
        </pc:spChg>
        <pc:spChg chg="del">
          <ac:chgData name="Anne Dorte Spang-Thomsen" userId="ccdee058-c02e-43d1-89dc-2e19170d0de7" providerId="ADAL" clId="{9BFEE805-F566-4FF3-B69C-489EEF180FC0}" dt="2024-07-09T12:00:34.845" v="130" actId="478"/>
          <ac:spMkLst>
            <pc:docMk/>
            <pc:sldMk cId="3024646881" sldId="2145707041"/>
            <ac:spMk id="3" creationId="{55115A2C-BB63-E2F8-A1A5-30B7A6669EF1}"/>
          </ac:spMkLst>
        </pc:spChg>
        <pc:spChg chg="mod">
          <ac:chgData name="Anne Dorte Spang-Thomsen" userId="ccdee058-c02e-43d1-89dc-2e19170d0de7" providerId="ADAL" clId="{9BFEE805-F566-4FF3-B69C-489EEF180FC0}" dt="2024-07-09T12:23:55.935" v="258" actId="1076"/>
          <ac:spMkLst>
            <pc:docMk/>
            <pc:sldMk cId="3024646881" sldId="2145707041"/>
            <ac:spMk id="7" creationId="{82BA30FB-009E-02A7-861B-FD2DF9EDE73F}"/>
          </ac:spMkLst>
        </pc:spChg>
        <pc:spChg chg="del">
          <ac:chgData name="Anne Dorte Spang-Thomsen" userId="ccdee058-c02e-43d1-89dc-2e19170d0de7" providerId="ADAL" clId="{9BFEE805-F566-4FF3-B69C-489EEF180FC0}" dt="2024-07-09T12:00:31.538" v="128" actId="478"/>
          <ac:spMkLst>
            <pc:docMk/>
            <pc:sldMk cId="3024646881" sldId="2145707041"/>
            <ac:spMk id="8" creationId="{F9CE12FF-6B81-86D1-EEFE-C20BDB82E366}"/>
          </ac:spMkLst>
        </pc:spChg>
        <pc:spChg chg="mod">
          <ac:chgData name="Anne Dorte Spang-Thomsen" userId="ccdee058-c02e-43d1-89dc-2e19170d0de7" providerId="ADAL" clId="{9BFEE805-F566-4FF3-B69C-489EEF180FC0}" dt="2024-07-09T12:24:19.937" v="261" actId="1076"/>
          <ac:spMkLst>
            <pc:docMk/>
            <pc:sldMk cId="3024646881" sldId="2145707041"/>
            <ac:spMk id="9" creationId="{3FE161C7-1B0D-0D19-82B4-30EBEF84CC94}"/>
          </ac:spMkLst>
        </pc:spChg>
        <pc:spChg chg="add del mod ord">
          <ac:chgData name="Anne Dorte Spang-Thomsen" userId="ccdee058-c02e-43d1-89dc-2e19170d0de7" providerId="ADAL" clId="{9BFEE805-F566-4FF3-B69C-489EEF180FC0}" dt="2024-07-09T12:23:20.783" v="248" actId="478"/>
          <ac:spMkLst>
            <pc:docMk/>
            <pc:sldMk cId="3024646881" sldId="2145707041"/>
            <ac:spMk id="10" creationId="{B90A87D5-0605-164C-2004-1A9683CA0064}"/>
          </ac:spMkLst>
        </pc:spChg>
        <pc:grpChg chg="add mod">
          <ac:chgData name="Anne Dorte Spang-Thomsen" userId="ccdee058-c02e-43d1-89dc-2e19170d0de7" providerId="ADAL" clId="{9BFEE805-F566-4FF3-B69C-489EEF180FC0}" dt="2024-07-11T07:10:02.147" v="354" actId="1076"/>
          <ac:grpSpMkLst>
            <pc:docMk/>
            <pc:sldMk cId="3024646881" sldId="2145707041"/>
            <ac:grpSpMk id="4" creationId="{C1A70080-6130-F62C-8083-71299CA09E13}"/>
          </ac:grpSpMkLst>
        </pc:grpChg>
        <pc:picChg chg="del">
          <ac:chgData name="Anne Dorte Spang-Thomsen" userId="ccdee058-c02e-43d1-89dc-2e19170d0de7" providerId="ADAL" clId="{9BFEE805-F566-4FF3-B69C-489EEF180FC0}" dt="2024-07-09T12:00:34.158" v="129" actId="478"/>
          <ac:picMkLst>
            <pc:docMk/>
            <pc:sldMk cId="3024646881" sldId="2145707041"/>
            <ac:picMk id="5" creationId="{8844DC92-6229-8EA3-B702-4130680530BC}"/>
          </ac:picMkLst>
        </pc:picChg>
        <pc:picChg chg="add mod ord modCrop">
          <ac:chgData name="Anne Dorte Spang-Thomsen" userId="ccdee058-c02e-43d1-89dc-2e19170d0de7" providerId="ADAL" clId="{9BFEE805-F566-4FF3-B69C-489EEF180FC0}" dt="2024-07-09T12:24:40.869" v="263" actId="14100"/>
          <ac:picMkLst>
            <pc:docMk/>
            <pc:sldMk cId="3024646881" sldId="2145707041"/>
            <ac:picMk id="12" creationId="{B0FDDBCA-D344-BBE5-97C2-44FEC79D2EC3}"/>
          </ac:picMkLst>
        </pc:picChg>
      </pc:sldChg>
      <pc:sldChg chg="addSp delSp modSp mod modClrScheme chgLayout">
        <pc:chgData name="Anne Dorte Spang-Thomsen" userId="ccdee058-c02e-43d1-89dc-2e19170d0de7" providerId="ADAL" clId="{9BFEE805-F566-4FF3-B69C-489EEF180FC0}" dt="2024-07-09T12:29:24.574" v="314" actId="688"/>
        <pc:sldMkLst>
          <pc:docMk/>
          <pc:sldMk cId="1244518087" sldId="2145707042"/>
        </pc:sldMkLst>
        <pc:spChg chg="mod ord">
          <ac:chgData name="Anne Dorte Spang-Thomsen" userId="ccdee058-c02e-43d1-89dc-2e19170d0de7" providerId="ADAL" clId="{9BFEE805-F566-4FF3-B69C-489EEF180FC0}" dt="2024-07-09T12:28:28.474" v="299" actId="14100"/>
          <ac:spMkLst>
            <pc:docMk/>
            <pc:sldMk cId="1244518087" sldId="2145707042"/>
            <ac:spMk id="2" creationId="{10332270-DC6D-FEDB-1A33-50436758C2A4}"/>
          </ac:spMkLst>
        </pc:spChg>
        <pc:spChg chg="mod ord">
          <ac:chgData name="Anne Dorte Spang-Thomsen" userId="ccdee058-c02e-43d1-89dc-2e19170d0de7" providerId="ADAL" clId="{9BFEE805-F566-4FF3-B69C-489EEF180FC0}" dt="2024-07-09T12:29:11.919" v="312" actId="403"/>
          <ac:spMkLst>
            <pc:docMk/>
            <pc:sldMk cId="1244518087" sldId="2145707042"/>
            <ac:spMk id="11" creationId="{E8291689-803E-4F28-82A7-82500580C205}"/>
          </ac:spMkLst>
        </pc:spChg>
        <pc:picChg chg="add mod modCrop">
          <ac:chgData name="Anne Dorte Spang-Thomsen" userId="ccdee058-c02e-43d1-89dc-2e19170d0de7" providerId="ADAL" clId="{9BFEE805-F566-4FF3-B69C-489EEF180FC0}" dt="2024-07-09T12:28:41.671" v="302" actId="732"/>
          <ac:picMkLst>
            <pc:docMk/>
            <pc:sldMk cId="1244518087" sldId="2145707042"/>
            <ac:picMk id="3" creationId="{9DEDC514-6BAE-C73D-C1A5-CFE8C985EB96}"/>
          </ac:picMkLst>
        </pc:picChg>
        <pc:picChg chg="del">
          <ac:chgData name="Anne Dorte Spang-Thomsen" userId="ccdee058-c02e-43d1-89dc-2e19170d0de7" providerId="ADAL" clId="{9BFEE805-F566-4FF3-B69C-489EEF180FC0}" dt="2024-07-09T12:28:45.294" v="303" actId="478"/>
          <ac:picMkLst>
            <pc:docMk/>
            <pc:sldMk cId="1244518087" sldId="2145707042"/>
            <ac:picMk id="5" creationId="{D2CA2088-5284-997A-95A2-298D07084DC9}"/>
          </ac:picMkLst>
        </pc:picChg>
        <pc:picChg chg="add mod">
          <ac:chgData name="Anne Dorte Spang-Thomsen" userId="ccdee058-c02e-43d1-89dc-2e19170d0de7" providerId="ADAL" clId="{9BFEE805-F566-4FF3-B69C-489EEF180FC0}" dt="2024-07-09T12:29:24.574" v="314" actId="688"/>
          <ac:picMkLst>
            <pc:docMk/>
            <pc:sldMk cId="1244518087" sldId="2145707042"/>
            <ac:picMk id="7" creationId="{476EFA3C-BDFF-A764-875D-6D4F27061B8A}"/>
          </ac:picMkLst>
        </pc:picChg>
      </pc:sldChg>
      <pc:sldChg chg="addSp modSp mod">
        <pc:chgData name="Anne Dorte Spang-Thomsen" userId="ccdee058-c02e-43d1-89dc-2e19170d0de7" providerId="ADAL" clId="{9BFEE805-F566-4FF3-B69C-489EEF180FC0}" dt="2024-07-09T12:33:52.759" v="349" actId="1076"/>
        <pc:sldMkLst>
          <pc:docMk/>
          <pc:sldMk cId="3075635619" sldId="2145707043"/>
        </pc:sldMkLst>
        <pc:picChg chg="add mod modCrop">
          <ac:chgData name="Anne Dorte Spang-Thomsen" userId="ccdee058-c02e-43d1-89dc-2e19170d0de7" providerId="ADAL" clId="{9BFEE805-F566-4FF3-B69C-489EEF180FC0}" dt="2024-07-09T12:33:52.759" v="349" actId="1076"/>
          <ac:picMkLst>
            <pc:docMk/>
            <pc:sldMk cId="3075635619" sldId="2145707043"/>
            <ac:picMk id="2" creationId="{0AE80B89-9CD5-AF5F-A78C-EE749BDFBE92}"/>
          </ac:picMkLst>
        </pc:picChg>
      </pc:sldChg>
      <pc:sldChg chg="addSp delSp modSp mod modClrScheme delCm chgLayout">
        <pc:chgData name="Anne Dorte Spang-Thomsen" userId="ccdee058-c02e-43d1-89dc-2e19170d0de7" providerId="ADAL" clId="{9BFEE805-F566-4FF3-B69C-489EEF180FC0}" dt="2024-07-11T07:21:28.579" v="370" actId="1076"/>
        <pc:sldMkLst>
          <pc:docMk/>
          <pc:sldMk cId="3190393928" sldId="2145707044"/>
        </pc:sldMkLst>
        <pc:spChg chg="add del">
          <ac:chgData name="Anne Dorte Spang-Thomsen" userId="ccdee058-c02e-43d1-89dc-2e19170d0de7" providerId="ADAL" clId="{9BFEE805-F566-4FF3-B69C-489EEF180FC0}" dt="2024-07-09T09:15:56.029" v="49" actId="478"/>
          <ac:spMkLst>
            <pc:docMk/>
            <pc:sldMk cId="3190393928" sldId="2145707044"/>
            <ac:spMk id="2" creationId="{5AB4D181-21DF-591D-2402-F732FF8E3C33}"/>
          </ac:spMkLst>
        </pc:spChg>
        <pc:spChg chg="add del">
          <ac:chgData name="Anne Dorte Spang-Thomsen" userId="ccdee058-c02e-43d1-89dc-2e19170d0de7" providerId="ADAL" clId="{9BFEE805-F566-4FF3-B69C-489EEF180FC0}" dt="2024-07-09T09:17:40.299" v="60" actId="478"/>
          <ac:spMkLst>
            <pc:docMk/>
            <pc:sldMk cId="3190393928" sldId="2145707044"/>
            <ac:spMk id="4" creationId="{EB01E1ED-F9DA-2951-AC12-6FE7812075F2}"/>
          </ac:spMkLst>
        </pc:spChg>
        <pc:spChg chg="add mod">
          <ac:chgData name="Anne Dorte Spang-Thomsen" userId="ccdee058-c02e-43d1-89dc-2e19170d0de7" providerId="ADAL" clId="{9BFEE805-F566-4FF3-B69C-489EEF180FC0}" dt="2024-07-11T07:21:28.579" v="370" actId="1076"/>
          <ac:spMkLst>
            <pc:docMk/>
            <pc:sldMk cId="3190393928" sldId="2145707044"/>
            <ac:spMk id="5" creationId="{F3082CDA-1DEB-F9F4-EAA9-04A97CB93BE0}"/>
          </ac:spMkLst>
        </pc:spChg>
        <pc:spChg chg="mod ord">
          <ac:chgData name="Anne Dorte Spang-Thomsen" userId="ccdee058-c02e-43d1-89dc-2e19170d0de7" providerId="ADAL" clId="{9BFEE805-F566-4FF3-B69C-489EEF180FC0}" dt="2024-07-09T12:31:24.534" v="325" actId="14100"/>
          <ac:spMkLst>
            <pc:docMk/>
            <pc:sldMk cId="3190393928" sldId="2145707044"/>
            <ac:spMk id="10" creationId="{80DE8D3F-0358-3653-501E-20276B54EEEE}"/>
          </ac:spMkLst>
        </pc:spChg>
        <pc:spChg chg="mod ord">
          <ac:chgData name="Anne Dorte Spang-Thomsen" userId="ccdee058-c02e-43d1-89dc-2e19170d0de7" providerId="ADAL" clId="{9BFEE805-F566-4FF3-B69C-489EEF180FC0}" dt="2024-07-09T12:31:19.541" v="324" actId="14100"/>
          <ac:spMkLst>
            <pc:docMk/>
            <pc:sldMk cId="3190393928" sldId="2145707044"/>
            <ac:spMk id="11" creationId="{3E123721-F03E-2737-7383-2343453A5F5C}"/>
          </ac:spMkLst>
        </pc:spChg>
        <pc:picChg chg="add mod">
          <ac:chgData name="Anne Dorte Spang-Thomsen" userId="ccdee058-c02e-43d1-89dc-2e19170d0de7" providerId="ADAL" clId="{9BFEE805-F566-4FF3-B69C-489EEF180FC0}" dt="2024-07-11T07:21:22.706" v="369" actId="1076"/>
          <ac:picMkLst>
            <pc:docMk/>
            <pc:sldMk cId="3190393928" sldId="2145707044"/>
            <ac:picMk id="3" creationId="{380EC3D5-F6E0-A6CA-0580-411F907263E4}"/>
          </ac:picMkLst>
        </pc:picChg>
        <pc:picChg chg="mod">
          <ac:chgData name="Anne Dorte Spang-Thomsen" userId="ccdee058-c02e-43d1-89dc-2e19170d0de7" providerId="ADAL" clId="{9BFEE805-F566-4FF3-B69C-489EEF180FC0}" dt="2024-07-09T09:18:49.136" v="70" actId="1076"/>
          <ac:picMkLst>
            <pc:docMk/>
            <pc:sldMk cId="3190393928" sldId="2145707044"/>
            <ac:picMk id="7" creationId="{00809765-C3B5-F266-57AE-65B0D98C4B28}"/>
          </ac:picMkLst>
        </pc:picChg>
        <pc:extLst>
          <p:ext xmlns:p="http://schemas.openxmlformats.org/presentationml/2006/main" uri="{D6D511B9-2390-475A-947B-AFAB55BFBCF1}">
            <pc226:cmChg xmlns:pc226="http://schemas.microsoft.com/office/powerpoint/2022/06/main/command" chg="del">
              <pc226:chgData name="Anne Dorte Spang-Thomsen" userId="ccdee058-c02e-43d1-89dc-2e19170d0de7" providerId="ADAL" clId="{9BFEE805-F566-4FF3-B69C-489EEF180FC0}" dt="2024-07-11T07:21:14.464" v="368"/>
              <pc2:cmMkLst xmlns:pc2="http://schemas.microsoft.com/office/powerpoint/2019/9/main/command">
                <pc:docMk/>
                <pc:sldMk cId="3190393928" sldId="2145707044"/>
                <pc2:cmMk id="{0DD83DD9-B7A3-40B4-9C79-BC33ED068916}"/>
              </pc2:cmMkLst>
            </pc226:cmChg>
          </p:ext>
        </pc:extLst>
      </pc:sldChg>
      <pc:sldChg chg="addSp delSp modSp mod modClrScheme chgLayout">
        <pc:chgData name="Anne Dorte Spang-Thomsen" userId="ccdee058-c02e-43d1-89dc-2e19170d0de7" providerId="ADAL" clId="{9BFEE805-F566-4FF3-B69C-489EEF180FC0}" dt="2024-07-09T12:17:01.952" v="196" actId="1076"/>
        <pc:sldMkLst>
          <pc:docMk/>
          <pc:sldMk cId="1155406256" sldId="2145707045"/>
        </pc:sldMkLst>
        <pc:spChg chg="mod ord">
          <ac:chgData name="Anne Dorte Spang-Thomsen" userId="ccdee058-c02e-43d1-89dc-2e19170d0de7" providerId="ADAL" clId="{9BFEE805-F566-4FF3-B69C-489EEF180FC0}" dt="2024-07-09T12:16:16.379" v="189" actId="20577"/>
          <ac:spMkLst>
            <pc:docMk/>
            <pc:sldMk cId="1155406256" sldId="2145707045"/>
            <ac:spMk id="3" creationId="{CBFFBEC6-1310-3406-E967-60CFC3F1FED1}"/>
          </ac:spMkLst>
        </pc:spChg>
        <pc:spChg chg="del">
          <ac:chgData name="Anne Dorte Spang-Thomsen" userId="ccdee058-c02e-43d1-89dc-2e19170d0de7" providerId="ADAL" clId="{9BFEE805-F566-4FF3-B69C-489EEF180FC0}" dt="2024-07-09T12:16:05.460" v="187" actId="478"/>
          <ac:spMkLst>
            <pc:docMk/>
            <pc:sldMk cId="1155406256" sldId="2145707045"/>
            <ac:spMk id="4" creationId="{AA7767FB-8C61-CDA6-4C1B-6605226B8475}"/>
          </ac:spMkLst>
        </pc:spChg>
        <pc:spChg chg="mod ord">
          <ac:chgData name="Anne Dorte Spang-Thomsen" userId="ccdee058-c02e-43d1-89dc-2e19170d0de7" providerId="ADAL" clId="{9BFEE805-F566-4FF3-B69C-489EEF180FC0}" dt="2024-07-09T12:15:58.416" v="185" actId="700"/>
          <ac:spMkLst>
            <pc:docMk/>
            <pc:sldMk cId="1155406256" sldId="2145707045"/>
            <ac:spMk id="5" creationId="{974DA305-BC9C-1F28-385F-1F5204B55CC9}"/>
          </ac:spMkLst>
        </pc:spChg>
        <pc:picChg chg="add mod">
          <ac:chgData name="Anne Dorte Spang-Thomsen" userId="ccdee058-c02e-43d1-89dc-2e19170d0de7" providerId="ADAL" clId="{9BFEE805-F566-4FF3-B69C-489EEF180FC0}" dt="2024-07-09T12:17:01.952" v="196" actId="1076"/>
          <ac:picMkLst>
            <pc:docMk/>
            <pc:sldMk cId="1155406256" sldId="2145707045"/>
            <ac:picMk id="7" creationId="{02322914-06FB-079B-AF08-E191BD771521}"/>
          </ac:picMkLst>
        </pc:picChg>
        <pc:picChg chg="add mod">
          <ac:chgData name="Anne Dorte Spang-Thomsen" userId="ccdee058-c02e-43d1-89dc-2e19170d0de7" providerId="ADAL" clId="{9BFEE805-F566-4FF3-B69C-489EEF180FC0}" dt="2024-07-09T12:17:01.952" v="196" actId="1076"/>
          <ac:picMkLst>
            <pc:docMk/>
            <pc:sldMk cId="1155406256" sldId="2145707045"/>
            <ac:picMk id="9" creationId="{2FCF8169-63B8-CB44-B6A1-29913995E712}"/>
          </ac:picMkLst>
        </pc:picChg>
      </pc:sldChg>
      <pc:sldChg chg="addSp delSp modSp mod modClrScheme modAnim chgLayout modNotesTx">
        <pc:chgData name="Anne Dorte Spang-Thomsen" userId="ccdee058-c02e-43d1-89dc-2e19170d0de7" providerId="ADAL" clId="{9BFEE805-F566-4FF3-B69C-489EEF180FC0}" dt="2024-07-11T07:18:58.952" v="360" actId="20577"/>
        <pc:sldMkLst>
          <pc:docMk/>
          <pc:sldMk cId="988125377" sldId="2145707048"/>
        </pc:sldMkLst>
        <pc:spChg chg="add del mod">
          <ac:chgData name="Anne Dorte Spang-Thomsen" userId="ccdee058-c02e-43d1-89dc-2e19170d0de7" providerId="ADAL" clId="{9BFEE805-F566-4FF3-B69C-489EEF180FC0}" dt="2024-07-09T12:17:50.499" v="198" actId="478"/>
          <ac:spMkLst>
            <pc:docMk/>
            <pc:sldMk cId="988125377" sldId="2145707048"/>
            <ac:spMk id="3" creationId="{E226B6DF-DE1E-B5DE-F492-7703910990B0}"/>
          </ac:spMkLst>
        </pc:spChg>
        <pc:spChg chg="del">
          <ac:chgData name="Anne Dorte Spang-Thomsen" userId="ccdee058-c02e-43d1-89dc-2e19170d0de7" providerId="ADAL" clId="{9BFEE805-F566-4FF3-B69C-489EEF180FC0}" dt="2024-07-09T12:17:48.147" v="197" actId="478"/>
          <ac:spMkLst>
            <pc:docMk/>
            <pc:sldMk cId="988125377" sldId="2145707048"/>
            <ac:spMk id="4" creationId="{028E00D7-4DC1-F11D-FC1B-F7AABF810EB8}"/>
          </ac:spMkLst>
        </pc:spChg>
        <pc:spChg chg="mod ord">
          <ac:chgData name="Anne Dorte Spang-Thomsen" userId="ccdee058-c02e-43d1-89dc-2e19170d0de7" providerId="ADAL" clId="{9BFEE805-F566-4FF3-B69C-489EEF180FC0}" dt="2024-07-09T12:18:08.883" v="201" actId="700"/>
          <ac:spMkLst>
            <pc:docMk/>
            <pc:sldMk cId="988125377" sldId="2145707048"/>
            <ac:spMk id="5" creationId="{DAE8EBCF-6853-E21E-55E0-2AF00EDBE12E}"/>
          </ac:spMkLst>
        </pc:spChg>
        <pc:spChg chg="add del mod ord">
          <ac:chgData name="Anne Dorte Spang-Thomsen" userId="ccdee058-c02e-43d1-89dc-2e19170d0de7" providerId="ADAL" clId="{9BFEE805-F566-4FF3-B69C-489EEF180FC0}" dt="2024-07-09T12:18:16.756" v="202" actId="478"/>
          <ac:spMkLst>
            <pc:docMk/>
            <pc:sldMk cId="988125377" sldId="2145707048"/>
            <ac:spMk id="6" creationId="{CC87E0E8-23B8-0FA7-AC80-9F28750AB63E}"/>
          </ac:spMkLst>
        </pc:spChg>
        <pc:picChg chg="add mod ord">
          <ac:chgData name="Anne Dorte Spang-Thomsen" userId="ccdee058-c02e-43d1-89dc-2e19170d0de7" providerId="ADAL" clId="{9BFEE805-F566-4FF3-B69C-489EEF180FC0}" dt="2024-07-09T12:18:44.378" v="206" actId="171"/>
          <ac:picMkLst>
            <pc:docMk/>
            <pc:sldMk cId="988125377" sldId="2145707048"/>
            <ac:picMk id="7" creationId="{744EAA63-55F9-E077-BAF7-1749D96B797F}"/>
          </ac:picMkLst>
        </pc:picChg>
      </pc:sldChg>
      <pc:sldChg chg="addSp delSp modSp new del mod modClrScheme chgLayout">
        <pc:chgData name="Anne Dorte Spang-Thomsen" userId="ccdee058-c02e-43d1-89dc-2e19170d0de7" providerId="ADAL" clId="{9BFEE805-F566-4FF3-B69C-489EEF180FC0}" dt="2024-07-09T12:24:45.316" v="264" actId="47"/>
        <pc:sldMkLst>
          <pc:docMk/>
          <pc:sldMk cId="1682450884" sldId="2145707049"/>
        </pc:sldMkLst>
        <pc:spChg chg="del">
          <ac:chgData name="Anne Dorte Spang-Thomsen" userId="ccdee058-c02e-43d1-89dc-2e19170d0de7" providerId="ADAL" clId="{9BFEE805-F566-4FF3-B69C-489EEF180FC0}" dt="2024-07-09T12:22:29.022" v="239" actId="700"/>
          <ac:spMkLst>
            <pc:docMk/>
            <pc:sldMk cId="1682450884" sldId="2145707049"/>
            <ac:spMk id="2" creationId="{B7AF5842-8883-D29B-FA13-910A808292EC}"/>
          </ac:spMkLst>
        </pc:spChg>
        <pc:spChg chg="del">
          <ac:chgData name="Anne Dorte Spang-Thomsen" userId="ccdee058-c02e-43d1-89dc-2e19170d0de7" providerId="ADAL" clId="{9BFEE805-F566-4FF3-B69C-489EEF180FC0}" dt="2024-07-09T12:22:29.022" v="239" actId="700"/>
          <ac:spMkLst>
            <pc:docMk/>
            <pc:sldMk cId="1682450884" sldId="2145707049"/>
            <ac:spMk id="3" creationId="{5000B8B9-A5FF-FBA2-D1A1-5353F89B4AB4}"/>
          </ac:spMkLst>
        </pc:spChg>
        <pc:spChg chg="add mod">
          <ac:chgData name="Anne Dorte Spang-Thomsen" userId="ccdee058-c02e-43d1-89dc-2e19170d0de7" providerId="ADAL" clId="{9BFEE805-F566-4FF3-B69C-489EEF180FC0}" dt="2024-07-09T12:22:58.938" v="246" actId="14861"/>
          <ac:spMkLst>
            <pc:docMk/>
            <pc:sldMk cId="1682450884" sldId="2145707049"/>
            <ac:spMk id="6" creationId="{EC704AB9-C569-C502-4DD9-5943D9DAA29B}"/>
          </ac:spMkLst>
        </pc:spChg>
        <pc:picChg chg="add mod">
          <ac:chgData name="Anne Dorte Spang-Thomsen" userId="ccdee058-c02e-43d1-89dc-2e19170d0de7" providerId="ADAL" clId="{9BFEE805-F566-4FF3-B69C-489EEF180FC0}" dt="2024-07-09T12:22:32.968" v="241" actId="1076"/>
          <ac:picMkLst>
            <pc:docMk/>
            <pc:sldMk cId="1682450884" sldId="2145707049"/>
            <ac:picMk id="5" creationId="{4DC93562-22FD-A140-8FC9-5329927D705B}"/>
          </ac:picMkLst>
        </pc:picChg>
      </pc:sldChg>
      <pc:sldChg chg="new del">
        <pc:chgData name="Anne Dorte Spang-Thomsen" userId="ccdee058-c02e-43d1-89dc-2e19170d0de7" providerId="ADAL" clId="{9BFEE805-F566-4FF3-B69C-489EEF180FC0}" dt="2024-07-09T09:06:48.141" v="2" actId="47"/>
        <pc:sldMkLst>
          <pc:docMk/>
          <pc:sldMk cId="3846291983" sldId="2145707049"/>
        </pc:sldMkLst>
      </pc:sldChg>
      <pc:sldChg chg="addSp modSp new del mod">
        <pc:chgData name="Anne Dorte Spang-Thomsen" userId="ccdee058-c02e-43d1-89dc-2e19170d0de7" providerId="ADAL" clId="{9BFEE805-F566-4FF3-B69C-489EEF180FC0}" dt="2024-07-09T09:12:51.974" v="47" actId="47"/>
        <pc:sldMkLst>
          <pc:docMk/>
          <pc:sldMk cId="1275453217" sldId="2145707050"/>
        </pc:sldMkLst>
        <pc:spChg chg="add mod">
          <ac:chgData name="Anne Dorte Spang-Thomsen" userId="ccdee058-c02e-43d1-89dc-2e19170d0de7" providerId="ADAL" clId="{9BFEE805-F566-4FF3-B69C-489EEF180FC0}" dt="2024-07-09T09:10:59.475" v="44" actId="1076"/>
          <ac:spMkLst>
            <pc:docMk/>
            <pc:sldMk cId="1275453217" sldId="2145707050"/>
            <ac:spMk id="4" creationId="{7808636B-9ACA-B432-2B91-2927C265F9CE}"/>
          </ac:spMkLst>
        </pc:spChg>
        <pc:spChg chg="add mod">
          <ac:chgData name="Anne Dorte Spang-Thomsen" userId="ccdee058-c02e-43d1-89dc-2e19170d0de7" providerId="ADAL" clId="{9BFEE805-F566-4FF3-B69C-489EEF180FC0}" dt="2024-07-09T09:11:07.019" v="46" actId="1076"/>
          <ac:spMkLst>
            <pc:docMk/>
            <pc:sldMk cId="1275453217" sldId="2145707050"/>
            <ac:spMk id="5" creationId="{C9514A62-98DC-D591-4F2E-F5F5C3D0C77B}"/>
          </ac:spMkLst>
        </pc:spChg>
        <pc:spChg chg="add mod">
          <ac:chgData name="Anne Dorte Spang-Thomsen" userId="ccdee058-c02e-43d1-89dc-2e19170d0de7" providerId="ADAL" clId="{9BFEE805-F566-4FF3-B69C-489EEF180FC0}" dt="2024-07-09T09:10:59.475" v="44" actId="1076"/>
          <ac:spMkLst>
            <pc:docMk/>
            <pc:sldMk cId="1275453217" sldId="2145707050"/>
            <ac:spMk id="6" creationId="{4B66FB12-F80B-780C-74ED-A9472EC0B314}"/>
          </ac:spMkLst>
        </pc:spChg>
        <pc:picChg chg="add mod">
          <ac:chgData name="Anne Dorte Spang-Thomsen" userId="ccdee058-c02e-43d1-89dc-2e19170d0de7" providerId="ADAL" clId="{9BFEE805-F566-4FF3-B69C-489EEF180FC0}" dt="2024-07-09T09:10:59.475" v="44" actId="1076"/>
          <ac:picMkLst>
            <pc:docMk/>
            <pc:sldMk cId="1275453217" sldId="2145707050"/>
            <ac:picMk id="3" creationId="{6E590878-AB7F-618E-6DD1-05D3E6785CDE}"/>
          </ac:picMkLst>
        </pc:picChg>
      </pc:sldChg>
      <pc:sldMasterChg chg="addSldLayout delSldLayout">
        <pc:chgData name="Anne Dorte Spang-Thomsen" userId="ccdee058-c02e-43d1-89dc-2e19170d0de7" providerId="ADAL" clId="{9BFEE805-F566-4FF3-B69C-489EEF180FC0}" dt="2024-07-11T07:55:56.658" v="424" actId="2696"/>
        <pc:sldMasterMkLst>
          <pc:docMk/>
          <pc:sldMasterMk cId="3815649992" sldId="2147483703"/>
        </pc:sldMasterMkLst>
        <pc:sldLayoutChg chg="del">
          <pc:chgData name="Anne Dorte Spang-Thomsen" userId="ccdee058-c02e-43d1-89dc-2e19170d0de7" providerId="ADAL" clId="{9BFEE805-F566-4FF3-B69C-489EEF180FC0}" dt="2024-07-11T07:55:05.890" v="410" actId="2696"/>
          <pc:sldLayoutMkLst>
            <pc:docMk/>
            <pc:sldMasterMk cId="3815649992" sldId="2147483703"/>
            <pc:sldLayoutMk cId="3945058042" sldId="2147483843"/>
          </pc:sldLayoutMkLst>
        </pc:sldLayoutChg>
        <pc:sldLayoutChg chg="add del">
          <pc:chgData name="Anne Dorte Spang-Thomsen" userId="ccdee058-c02e-43d1-89dc-2e19170d0de7" providerId="ADAL" clId="{9BFEE805-F566-4FF3-B69C-489EEF180FC0}" dt="2024-07-11T07:55:13.855" v="413" actId="2696"/>
          <pc:sldLayoutMkLst>
            <pc:docMk/>
            <pc:sldMasterMk cId="3815649992" sldId="2147483703"/>
            <pc:sldLayoutMk cId="1323491257" sldId="2147483844"/>
          </pc:sldLayoutMkLst>
        </pc:sldLayoutChg>
        <pc:sldLayoutChg chg="add del">
          <pc:chgData name="Anne Dorte Spang-Thomsen" userId="ccdee058-c02e-43d1-89dc-2e19170d0de7" providerId="ADAL" clId="{9BFEE805-F566-4FF3-B69C-489EEF180FC0}" dt="2024-07-11T07:55:09.863" v="411" actId="2696"/>
          <pc:sldLayoutMkLst>
            <pc:docMk/>
            <pc:sldMasterMk cId="3815649992" sldId="2147483703"/>
            <pc:sldLayoutMk cId="3625616064" sldId="2147483845"/>
          </pc:sldLayoutMkLst>
        </pc:sldLayoutChg>
        <pc:sldLayoutChg chg="add del">
          <pc:chgData name="Anne Dorte Spang-Thomsen" userId="ccdee058-c02e-43d1-89dc-2e19170d0de7" providerId="ADAL" clId="{9BFEE805-F566-4FF3-B69C-489EEF180FC0}" dt="2024-07-11T07:54:53.369" v="398" actId="2696"/>
          <pc:sldLayoutMkLst>
            <pc:docMk/>
            <pc:sldMasterMk cId="3815649992" sldId="2147483703"/>
            <pc:sldLayoutMk cId="3552990657" sldId="2147483857"/>
          </pc:sldLayoutMkLst>
        </pc:sldLayoutChg>
        <pc:sldLayoutChg chg="add del">
          <pc:chgData name="Anne Dorte Spang-Thomsen" userId="ccdee058-c02e-43d1-89dc-2e19170d0de7" providerId="ADAL" clId="{9BFEE805-F566-4FF3-B69C-489EEF180FC0}" dt="2024-07-11T07:54:53.369" v="399" actId="2696"/>
          <pc:sldLayoutMkLst>
            <pc:docMk/>
            <pc:sldMasterMk cId="3815649992" sldId="2147483703"/>
            <pc:sldLayoutMk cId="393469005" sldId="2147483865"/>
          </pc:sldLayoutMkLst>
        </pc:sldLayoutChg>
        <pc:sldLayoutChg chg="add del">
          <pc:chgData name="Anne Dorte Spang-Thomsen" userId="ccdee058-c02e-43d1-89dc-2e19170d0de7" providerId="ADAL" clId="{9BFEE805-F566-4FF3-B69C-489EEF180FC0}" dt="2024-07-11T07:54:53.384" v="400" actId="2696"/>
          <pc:sldLayoutMkLst>
            <pc:docMk/>
            <pc:sldMasterMk cId="3815649992" sldId="2147483703"/>
            <pc:sldLayoutMk cId="3257378437" sldId="2147483866"/>
          </pc:sldLayoutMkLst>
        </pc:sldLayoutChg>
        <pc:sldLayoutChg chg="add del">
          <pc:chgData name="Anne Dorte Spang-Thomsen" userId="ccdee058-c02e-43d1-89dc-2e19170d0de7" providerId="ADAL" clId="{9BFEE805-F566-4FF3-B69C-489EEF180FC0}" dt="2024-07-11T07:54:53.384" v="401" actId="2696"/>
          <pc:sldLayoutMkLst>
            <pc:docMk/>
            <pc:sldMasterMk cId="3815649992" sldId="2147483703"/>
            <pc:sldLayoutMk cId="1376104449" sldId="2147483867"/>
          </pc:sldLayoutMkLst>
        </pc:sldLayoutChg>
        <pc:sldLayoutChg chg="add del">
          <pc:chgData name="Anne Dorte Spang-Thomsen" userId="ccdee058-c02e-43d1-89dc-2e19170d0de7" providerId="ADAL" clId="{9BFEE805-F566-4FF3-B69C-489EEF180FC0}" dt="2024-07-11T07:54:53.384" v="402" actId="2696"/>
          <pc:sldLayoutMkLst>
            <pc:docMk/>
            <pc:sldMasterMk cId="3815649992" sldId="2147483703"/>
            <pc:sldLayoutMk cId="3971401495" sldId="2147483868"/>
          </pc:sldLayoutMkLst>
        </pc:sldLayoutChg>
        <pc:sldLayoutChg chg="add del">
          <pc:chgData name="Anne Dorte Spang-Thomsen" userId="ccdee058-c02e-43d1-89dc-2e19170d0de7" providerId="ADAL" clId="{9BFEE805-F566-4FF3-B69C-489EEF180FC0}" dt="2024-07-11T07:54:53.384" v="403" actId="2696"/>
          <pc:sldLayoutMkLst>
            <pc:docMk/>
            <pc:sldMasterMk cId="3815649992" sldId="2147483703"/>
            <pc:sldLayoutMk cId="1930861742" sldId="2147483869"/>
          </pc:sldLayoutMkLst>
        </pc:sldLayoutChg>
        <pc:sldLayoutChg chg="add del">
          <pc:chgData name="Anne Dorte Spang-Thomsen" userId="ccdee058-c02e-43d1-89dc-2e19170d0de7" providerId="ADAL" clId="{9BFEE805-F566-4FF3-B69C-489EEF180FC0}" dt="2024-07-11T07:54:53.369" v="397" actId="2696"/>
          <pc:sldLayoutMkLst>
            <pc:docMk/>
            <pc:sldMasterMk cId="3815649992" sldId="2147483703"/>
            <pc:sldLayoutMk cId="950776616" sldId="2147483870"/>
          </pc:sldLayoutMkLst>
        </pc:sldLayoutChg>
        <pc:sldLayoutChg chg="del">
          <pc:chgData name="Anne Dorte Spang-Thomsen" userId="ccdee058-c02e-43d1-89dc-2e19170d0de7" providerId="ADAL" clId="{9BFEE805-F566-4FF3-B69C-489EEF180FC0}" dt="2024-07-11T07:55:00.831" v="405" actId="2696"/>
          <pc:sldLayoutMkLst>
            <pc:docMk/>
            <pc:sldMasterMk cId="3815649992" sldId="2147483703"/>
            <pc:sldLayoutMk cId="4161299460" sldId="2147483874"/>
          </pc:sldLayoutMkLst>
        </pc:sldLayoutChg>
        <pc:sldLayoutChg chg="del">
          <pc:chgData name="Anne Dorte Spang-Thomsen" userId="ccdee058-c02e-43d1-89dc-2e19170d0de7" providerId="ADAL" clId="{9BFEE805-F566-4FF3-B69C-489EEF180FC0}" dt="2024-07-11T07:55:00.847" v="406" actId="2696"/>
          <pc:sldLayoutMkLst>
            <pc:docMk/>
            <pc:sldMasterMk cId="3815649992" sldId="2147483703"/>
            <pc:sldLayoutMk cId="2132835585" sldId="2147483875"/>
          </pc:sldLayoutMkLst>
        </pc:sldLayoutChg>
        <pc:sldLayoutChg chg="add del">
          <pc:chgData name="Anne Dorte Spang-Thomsen" userId="ccdee058-c02e-43d1-89dc-2e19170d0de7" providerId="ADAL" clId="{9BFEE805-F566-4FF3-B69C-489EEF180FC0}" dt="2024-07-11T07:55:13.855" v="414" actId="2696"/>
          <pc:sldLayoutMkLst>
            <pc:docMk/>
            <pc:sldMasterMk cId="3815649992" sldId="2147483703"/>
            <pc:sldLayoutMk cId="110094400" sldId="2147483877"/>
          </pc:sldLayoutMkLst>
        </pc:sldLayoutChg>
        <pc:sldLayoutChg chg="del">
          <pc:chgData name="Anne Dorte Spang-Thomsen" userId="ccdee058-c02e-43d1-89dc-2e19170d0de7" providerId="ADAL" clId="{9BFEE805-F566-4FF3-B69C-489EEF180FC0}" dt="2024-07-11T07:55:00.847" v="407" actId="2696"/>
          <pc:sldLayoutMkLst>
            <pc:docMk/>
            <pc:sldMasterMk cId="3815649992" sldId="2147483703"/>
            <pc:sldLayoutMk cId="2487189375" sldId="2147483879"/>
          </pc:sldLayoutMkLst>
        </pc:sldLayoutChg>
        <pc:sldLayoutChg chg="del">
          <pc:chgData name="Anne Dorte Spang-Thomsen" userId="ccdee058-c02e-43d1-89dc-2e19170d0de7" providerId="ADAL" clId="{9BFEE805-F566-4FF3-B69C-489EEF180FC0}" dt="2024-07-11T07:55:05.890" v="409" actId="2696"/>
          <pc:sldLayoutMkLst>
            <pc:docMk/>
            <pc:sldMasterMk cId="3815649992" sldId="2147483703"/>
            <pc:sldLayoutMk cId="2598934801" sldId="2147483890"/>
          </pc:sldLayoutMkLst>
        </pc:sldLayoutChg>
        <pc:sldLayoutChg chg="del">
          <pc:chgData name="Anne Dorte Spang-Thomsen" userId="ccdee058-c02e-43d1-89dc-2e19170d0de7" providerId="ADAL" clId="{9BFEE805-F566-4FF3-B69C-489EEF180FC0}" dt="2024-07-11T07:55:00.831" v="404" actId="2696"/>
          <pc:sldLayoutMkLst>
            <pc:docMk/>
            <pc:sldMasterMk cId="3815649992" sldId="2147483703"/>
            <pc:sldLayoutMk cId="3226599020" sldId="2147483891"/>
          </pc:sldLayoutMkLst>
        </pc:sldLayoutChg>
        <pc:sldLayoutChg chg="add del">
          <pc:chgData name="Anne Dorte Spang-Thomsen" userId="ccdee058-c02e-43d1-89dc-2e19170d0de7" providerId="ADAL" clId="{9BFEE805-F566-4FF3-B69C-489EEF180FC0}" dt="2024-07-11T07:55:23.190" v="416" actId="2696"/>
          <pc:sldLayoutMkLst>
            <pc:docMk/>
            <pc:sldMasterMk cId="3815649992" sldId="2147483703"/>
            <pc:sldLayoutMk cId="1200105826" sldId="2147483905"/>
          </pc:sldLayoutMkLst>
        </pc:sldLayoutChg>
        <pc:sldLayoutChg chg="add del">
          <pc:chgData name="Anne Dorte Spang-Thomsen" userId="ccdee058-c02e-43d1-89dc-2e19170d0de7" providerId="ADAL" clId="{9BFEE805-F566-4FF3-B69C-489EEF180FC0}" dt="2024-07-11T07:55:23.190" v="415" actId="2696"/>
          <pc:sldLayoutMkLst>
            <pc:docMk/>
            <pc:sldMasterMk cId="3815649992" sldId="2147483703"/>
            <pc:sldLayoutMk cId="3712332550" sldId="2147483906"/>
          </pc:sldLayoutMkLst>
        </pc:sldLayoutChg>
        <pc:sldLayoutChg chg="del">
          <pc:chgData name="Anne Dorte Spang-Thomsen" userId="ccdee058-c02e-43d1-89dc-2e19170d0de7" providerId="ADAL" clId="{9BFEE805-F566-4FF3-B69C-489EEF180FC0}" dt="2024-07-11T07:55:54.380" v="423" actId="2696"/>
          <pc:sldLayoutMkLst>
            <pc:docMk/>
            <pc:sldMasterMk cId="3815649992" sldId="2147483703"/>
            <pc:sldLayoutMk cId="217847105" sldId="2147483910"/>
          </pc:sldLayoutMkLst>
        </pc:sldLayoutChg>
        <pc:sldLayoutChg chg="add del">
          <pc:chgData name="Anne Dorte Spang-Thomsen" userId="ccdee058-c02e-43d1-89dc-2e19170d0de7" providerId="ADAL" clId="{9BFEE805-F566-4FF3-B69C-489EEF180FC0}" dt="2024-07-11T07:55:23.206" v="417" actId="2696"/>
          <pc:sldLayoutMkLst>
            <pc:docMk/>
            <pc:sldMasterMk cId="3815649992" sldId="2147483703"/>
            <pc:sldLayoutMk cId="1511939148" sldId="2147483930"/>
          </pc:sldLayoutMkLst>
        </pc:sldLayoutChg>
        <pc:sldLayoutChg chg="del">
          <pc:chgData name="Anne Dorte Spang-Thomsen" userId="ccdee058-c02e-43d1-89dc-2e19170d0de7" providerId="ADAL" clId="{9BFEE805-F566-4FF3-B69C-489EEF180FC0}" dt="2024-07-11T07:55:13.839" v="412" actId="2696"/>
          <pc:sldLayoutMkLst>
            <pc:docMk/>
            <pc:sldMasterMk cId="3815649992" sldId="2147483703"/>
            <pc:sldLayoutMk cId="1349328208" sldId="2147483931"/>
          </pc:sldLayoutMkLst>
        </pc:sldLayoutChg>
        <pc:sldLayoutChg chg="del">
          <pc:chgData name="Anne Dorte Spang-Thomsen" userId="ccdee058-c02e-43d1-89dc-2e19170d0de7" providerId="ADAL" clId="{9BFEE805-F566-4FF3-B69C-489EEF180FC0}" dt="2024-07-11T07:55:05.874" v="408" actId="2696"/>
          <pc:sldLayoutMkLst>
            <pc:docMk/>
            <pc:sldMasterMk cId="3815649992" sldId="2147483703"/>
            <pc:sldLayoutMk cId="4027133553" sldId="2147483932"/>
          </pc:sldLayoutMkLst>
        </pc:sldLayoutChg>
        <pc:sldLayoutChg chg="del">
          <pc:chgData name="Anne Dorte Spang-Thomsen" userId="ccdee058-c02e-43d1-89dc-2e19170d0de7" providerId="ADAL" clId="{9BFEE805-F566-4FF3-B69C-489EEF180FC0}" dt="2024-07-11T07:55:50.878" v="422" actId="2696"/>
          <pc:sldLayoutMkLst>
            <pc:docMk/>
            <pc:sldMasterMk cId="3815649992" sldId="2147483703"/>
            <pc:sldLayoutMk cId="839309622" sldId="2147483950"/>
          </pc:sldLayoutMkLst>
        </pc:sldLayoutChg>
        <pc:sldLayoutChg chg="del">
          <pc:chgData name="Anne Dorte Spang-Thomsen" userId="ccdee058-c02e-43d1-89dc-2e19170d0de7" providerId="ADAL" clId="{9BFEE805-F566-4FF3-B69C-489EEF180FC0}" dt="2024-07-11T07:55:56.658" v="424" actId="2696"/>
          <pc:sldLayoutMkLst>
            <pc:docMk/>
            <pc:sldMasterMk cId="3815649992" sldId="2147483703"/>
            <pc:sldLayoutMk cId="557995402" sldId="2147483952"/>
          </pc:sldLayoutMkLst>
        </pc:sldLayoutChg>
        <pc:sldLayoutChg chg="del">
          <pc:chgData name="Anne Dorte Spang-Thomsen" userId="ccdee058-c02e-43d1-89dc-2e19170d0de7" providerId="ADAL" clId="{9BFEE805-F566-4FF3-B69C-489EEF180FC0}" dt="2024-07-11T07:55:30.447" v="421" actId="2696"/>
          <pc:sldLayoutMkLst>
            <pc:docMk/>
            <pc:sldMasterMk cId="3815649992" sldId="2147483703"/>
            <pc:sldLayoutMk cId="3563734296" sldId="2147483953"/>
          </pc:sldLayoutMkLst>
        </pc:sldLayoutChg>
        <pc:sldLayoutChg chg="del">
          <pc:chgData name="Anne Dorte Spang-Thomsen" userId="ccdee058-c02e-43d1-89dc-2e19170d0de7" providerId="ADAL" clId="{9BFEE805-F566-4FF3-B69C-489EEF180FC0}" dt="2024-07-11T07:55:27.619" v="420" actId="2696"/>
          <pc:sldLayoutMkLst>
            <pc:docMk/>
            <pc:sldMasterMk cId="3815649992" sldId="2147483703"/>
            <pc:sldLayoutMk cId="2411463546" sldId="2147483954"/>
          </pc:sldLayoutMkLst>
        </pc:sldLayoutChg>
        <pc:sldLayoutChg chg="del">
          <pc:chgData name="Anne Dorte Spang-Thomsen" userId="ccdee058-c02e-43d1-89dc-2e19170d0de7" providerId="ADAL" clId="{9BFEE805-F566-4FF3-B69C-489EEF180FC0}" dt="2024-07-11T07:55:27.619" v="419" actId="2696"/>
          <pc:sldLayoutMkLst>
            <pc:docMk/>
            <pc:sldMasterMk cId="3815649992" sldId="2147483703"/>
            <pc:sldLayoutMk cId="327592650" sldId="2147483955"/>
          </pc:sldLayoutMkLst>
        </pc:sldLayoutChg>
        <pc:sldLayoutChg chg="del">
          <pc:chgData name="Anne Dorte Spang-Thomsen" userId="ccdee058-c02e-43d1-89dc-2e19170d0de7" providerId="ADAL" clId="{9BFEE805-F566-4FF3-B69C-489EEF180FC0}" dt="2024-07-11T07:55:27.619" v="418" actId="2696"/>
          <pc:sldLayoutMkLst>
            <pc:docMk/>
            <pc:sldMasterMk cId="3815649992" sldId="2147483703"/>
            <pc:sldLayoutMk cId="549833013" sldId="2147483956"/>
          </pc:sldLayoutMkLst>
        </pc:sldLayoutChg>
      </pc:sldMasterChg>
    </pc:docChg>
  </pc:docChgLst>
  <pc:docChgLst>
    <pc:chgData name="David Russel" userId="99469b3f-e1d4-409d-aa44-2a8418279fcc" providerId="ADAL" clId="{662111C8-A4C6-46E1-87A9-AFCBA9DD35A3}"/>
    <pc:docChg chg="undo custSel addSld modSld">
      <pc:chgData name="David Russel" userId="99469b3f-e1d4-409d-aa44-2a8418279fcc" providerId="ADAL" clId="{662111C8-A4C6-46E1-87A9-AFCBA9DD35A3}" dt="2024-04-10T16:13:25.088" v="2668" actId="20577"/>
      <pc:docMkLst>
        <pc:docMk/>
      </pc:docMkLst>
      <pc:sldChg chg="modSp mod">
        <pc:chgData name="David Russel" userId="99469b3f-e1d4-409d-aa44-2a8418279fcc" providerId="ADAL" clId="{662111C8-A4C6-46E1-87A9-AFCBA9DD35A3}" dt="2024-03-13T14:58:37.322" v="1563" actId="20577"/>
        <pc:sldMkLst>
          <pc:docMk/>
          <pc:sldMk cId="3857543382" sldId="258"/>
        </pc:sldMkLst>
        <pc:spChg chg="mod">
          <ac:chgData name="David Russel" userId="99469b3f-e1d4-409d-aa44-2a8418279fcc" providerId="ADAL" clId="{662111C8-A4C6-46E1-87A9-AFCBA9DD35A3}" dt="2024-03-13T14:58:37.322" v="1563" actId="20577"/>
          <ac:spMkLst>
            <pc:docMk/>
            <pc:sldMk cId="3857543382" sldId="258"/>
            <ac:spMk id="3" creationId="{CA2C9B03-8E9F-41ED-8E0A-C7B769182C5C}"/>
          </ac:spMkLst>
        </pc:spChg>
      </pc:sldChg>
      <pc:sldChg chg="modSp mod">
        <pc:chgData name="David Russel" userId="99469b3f-e1d4-409d-aa44-2a8418279fcc" providerId="ADAL" clId="{662111C8-A4C6-46E1-87A9-AFCBA9DD35A3}" dt="2024-04-10T15:01:19.899" v="1594" actId="14100"/>
        <pc:sldMkLst>
          <pc:docMk/>
          <pc:sldMk cId="3848389493" sldId="266"/>
        </pc:sldMkLst>
        <pc:spChg chg="mod">
          <ac:chgData name="David Russel" userId="99469b3f-e1d4-409d-aa44-2a8418279fcc" providerId="ADAL" clId="{662111C8-A4C6-46E1-87A9-AFCBA9DD35A3}" dt="2024-04-03T07:37:33.408" v="1583" actId="1076"/>
          <ac:spMkLst>
            <pc:docMk/>
            <pc:sldMk cId="3848389493" sldId="266"/>
            <ac:spMk id="2" creationId="{5DD4F736-4F94-85DB-E58B-CF652E439576}"/>
          </ac:spMkLst>
        </pc:spChg>
        <pc:spChg chg="mod">
          <ac:chgData name="David Russel" userId="99469b3f-e1d4-409d-aa44-2a8418279fcc" providerId="ADAL" clId="{662111C8-A4C6-46E1-87A9-AFCBA9DD35A3}" dt="2024-04-03T07:37:17.096" v="1581" actId="14100"/>
          <ac:spMkLst>
            <pc:docMk/>
            <pc:sldMk cId="3848389493" sldId="266"/>
            <ac:spMk id="7" creationId="{39202AA5-B97E-9E95-97C7-807FDED084E4}"/>
          </ac:spMkLst>
        </pc:spChg>
        <pc:picChg chg="mod">
          <ac:chgData name="David Russel" userId="99469b3f-e1d4-409d-aa44-2a8418279fcc" providerId="ADAL" clId="{662111C8-A4C6-46E1-87A9-AFCBA9DD35A3}" dt="2024-04-10T15:01:19.899" v="1594" actId="14100"/>
          <ac:picMkLst>
            <pc:docMk/>
            <pc:sldMk cId="3848389493" sldId="266"/>
            <ac:picMk id="4" creationId="{FEE95B64-44AC-9B6A-7201-622A5E933A8C}"/>
          </ac:picMkLst>
        </pc:picChg>
      </pc:sldChg>
      <pc:sldChg chg="delSp modSp mod modClrScheme chgLayout">
        <pc:chgData name="David Russel" userId="99469b3f-e1d4-409d-aa44-2a8418279fcc" providerId="ADAL" clId="{662111C8-A4C6-46E1-87A9-AFCBA9DD35A3}" dt="2024-04-10T15:11:49.628" v="2460" actId="20577"/>
        <pc:sldMkLst>
          <pc:docMk/>
          <pc:sldMk cId="2255513817" sldId="320"/>
        </pc:sldMkLst>
        <pc:spChg chg="mod ord">
          <ac:chgData name="David Russel" userId="99469b3f-e1d4-409d-aa44-2a8418279fcc" providerId="ADAL" clId="{662111C8-A4C6-46E1-87A9-AFCBA9DD35A3}" dt="2024-04-10T15:11:49.628" v="2460" actId="20577"/>
          <ac:spMkLst>
            <pc:docMk/>
            <pc:sldMk cId="2255513817" sldId="320"/>
            <ac:spMk id="3" creationId="{CBFFBEC6-1310-3406-E967-60CFC3F1FED1}"/>
          </ac:spMkLst>
        </pc:spChg>
        <pc:spChg chg="mod ord">
          <ac:chgData name="David Russel" userId="99469b3f-e1d4-409d-aa44-2a8418279fcc" providerId="ADAL" clId="{662111C8-A4C6-46E1-87A9-AFCBA9DD35A3}" dt="2024-03-13T14:41:54.670" v="1388" actId="700"/>
          <ac:spMkLst>
            <pc:docMk/>
            <pc:sldMk cId="2255513817" sldId="320"/>
            <ac:spMk id="5" creationId="{974DA305-BC9C-1F28-385F-1F5204B55CC9}"/>
          </ac:spMkLst>
        </pc:spChg>
        <pc:spChg chg="del">
          <ac:chgData name="David Russel" userId="99469b3f-e1d4-409d-aa44-2a8418279fcc" providerId="ADAL" clId="{662111C8-A4C6-46E1-87A9-AFCBA9DD35A3}" dt="2024-03-13T08:33:04.252" v="107" actId="478"/>
          <ac:spMkLst>
            <pc:docMk/>
            <pc:sldMk cId="2255513817" sldId="320"/>
            <ac:spMk id="10" creationId="{54714B92-F35E-CB93-90F5-1A3D6CC4F671}"/>
          </ac:spMkLst>
        </pc:spChg>
        <pc:spChg chg="del mod">
          <ac:chgData name="David Russel" userId="99469b3f-e1d4-409d-aa44-2a8418279fcc" providerId="ADAL" clId="{662111C8-A4C6-46E1-87A9-AFCBA9DD35A3}" dt="2024-03-13T08:32:49.952" v="103" actId="478"/>
          <ac:spMkLst>
            <pc:docMk/>
            <pc:sldMk cId="2255513817" sldId="320"/>
            <ac:spMk id="11" creationId="{E5165602-BF07-7963-5E33-C86F988C66BD}"/>
          </ac:spMkLst>
        </pc:spChg>
        <pc:spChg chg="del">
          <ac:chgData name="David Russel" userId="99469b3f-e1d4-409d-aa44-2a8418279fcc" providerId="ADAL" clId="{662111C8-A4C6-46E1-87A9-AFCBA9DD35A3}" dt="2024-03-13T08:32:55.084" v="105" actId="478"/>
          <ac:spMkLst>
            <pc:docMk/>
            <pc:sldMk cId="2255513817" sldId="320"/>
            <ac:spMk id="12" creationId="{3CFF8776-EDC1-70F9-06B5-332DD33E61FA}"/>
          </ac:spMkLst>
        </pc:spChg>
        <pc:spChg chg="del">
          <ac:chgData name="David Russel" userId="99469b3f-e1d4-409d-aa44-2a8418279fcc" providerId="ADAL" clId="{662111C8-A4C6-46E1-87A9-AFCBA9DD35A3}" dt="2024-03-13T08:33:15.100" v="108" actId="478"/>
          <ac:spMkLst>
            <pc:docMk/>
            <pc:sldMk cId="2255513817" sldId="320"/>
            <ac:spMk id="13" creationId="{B988BAC2-39B9-7E10-4693-C9515D0970F4}"/>
          </ac:spMkLst>
        </pc:spChg>
        <pc:picChg chg="del">
          <ac:chgData name="David Russel" userId="99469b3f-e1d4-409d-aa44-2a8418279fcc" providerId="ADAL" clId="{662111C8-A4C6-46E1-87A9-AFCBA9DD35A3}" dt="2024-03-13T08:32:51.873" v="104" actId="478"/>
          <ac:picMkLst>
            <pc:docMk/>
            <pc:sldMk cId="2255513817" sldId="320"/>
            <ac:picMk id="2" creationId="{6C2674D0-83FD-5D5D-877C-32F549FD1E1E}"/>
          </ac:picMkLst>
        </pc:picChg>
        <pc:picChg chg="del">
          <ac:chgData name="David Russel" userId="99469b3f-e1d4-409d-aa44-2a8418279fcc" providerId="ADAL" clId="{662111C8-A4C6-46E1-87A9-AFCBA9DD35A3}" dt="2024-03-13T08:33:17.232" v="109" actId="478"/>
          <ac:picMkLst>
            <pc:docMk/>
            <pc:sldMk cId="2255513817" sldId="320"/>
            <ac:picMk id="4" creationId="{20021C65-191C-A938-3B54-2EB80FF45C2D}"/>
          </ac:picMkLst>
        </pc:picChg>
        <pc:picChg chg="del">
          <ac:chgData name="David Russel" userId="99469b3f-e1d4-409d-aa44-2a8418279fcc" providerId="ADAL" clId="{662111C8-A4C6-46E1-87A9-AFCBA9DD35A3}" dt="2024-03-13T14:41:57.096" v="1389" actId="478"/>
          <ac:picMkLst>
            <pc:docMk/>
            <pc:sldMk cId="2255513817" sldId="320"/>
            <ac:picMk id="6" creationId="{55826600-5770-782F-CA7F-2DD25EA0FEE9}"/>
          </ac:picMkLst>
        </pc:picChg>
        <pc:picChg chg="del">
          <ac:chgData name="David Russel" userId="99469b3f-e1d4-409d-aa44-2a8418279fcc" providerId="ADAL" clId="{662111C8-A4C6-46E1-87A9-AFCBA9DD35A3}" dt="2024-03-13T08:32:46.772" v="101" actId="478"/>
          <ac:picMkLst>
            <pc:docMk/>
            <pc:sldMk cId="2255513817" sldId="320"/>
            <ac:picMk id="8" creationId="{1C93786A-4131-7EB3-66A9-940E0476EB4B}"/>
          </ac:picMkLst>
        </pc:picChg>
        <pc:picChg chg="del">
          <ac:chgData name="David Russel" userId="99469b3f-e1d4-409d-aa44-2a8418279fcc" providerId="ADAL" clId="{662111C8-A4C6-46E1-87A9-AFCBA9DD35A3}" dt="2024-03-13T08:32:58.672" v="106" actId="478"/>
          <ac:picMkLst>
            <pc:docMk/>
            <pc:sldMk cId="2255513817" sldId="320"/>
            <ac:picMk id="9" creationId="{0E87DD47-2133-C282-D1CB-46F2EED6DBE0}"/>
          </ac:picMkLst>
        </pc:picChg>
        <pc:picChg chg="del">
          <ac:chgData name="David Russel" userId="99469b3f-e1d4-409d-aa44-2a8418279fcc" providerId="ADAL" clId="{662111C8-A4C6-46E1-87A9-AFCBA9DD35A3}" dt="2024-03-13T08:33:19.172" v="110" actId="478"/>
          <ac:picMkLst>
            <pc:docMk/>
            <pc:sldMk cId="2255513817" sldId="320"/>
            <ac:picMk id="19" creationId="{EE55F615-20B3-AACF-7094-FA0725FDE965}"/>
          </ac:picMkLst>
        </pc:picChg>
        <pc:picChg chg="del">
          <ac:chgData name="David Russel" userId="99469b3f-e1d4-409d-aa44-2a8418279fcc" providerId="ADAL" clId="{662111C8-A4C6-46E1-87A9-AFCBA9DD35A3}" dt="2024-03-13T08:33:26.389" v="112" actId="478"/>
          <ac:picMkLst>
            <pc:docMk/>
            <pc:sldMk cId="2255513817" sldId="320"/>
            <ac:picMk id="21" creationId="{03027ADF-3C20-F4F7-28B9-03D841990E2F}"/>
          </ac:picMkLst>
        </pc:picChg>
      </pc:sldChg>
      <pc:sldChg chg="modSp mod">
        <pc:chgData name="David Russel" userId="99469b3f-e1d4-409d-aa44-2a8418279fcc" providerId="ADAL" clId="{662111C8-A4C6-46E1-87A9-AFCBA9DD35A3}" dt="2024-03-13T14:59:48.305" v="1564" actId="1076"/>
        <pc:sldMkLst>
          <pc:docMk/>
          <pc:sldMk cId="944702848" sldId="375"/>
        </pc:sldMkLst>
        <pc:picChg chg="mod">
          <ac:chgData name="David Russel" userId="99469b3f-e1d4-409d-aa44-2a8418279fcc" providerId="ADAL" clId="{662111C8-A4C6-46E1-87A9-AFCBA9DD35A3}" dt="2024-03-13T14:59:48.305" v="1564" actId="1076"/>
          <ac:picMkLst>
            <pc:docMk/>
            <pc:sldMk cId="944702848" sldId="375"/>
            <ac:picMk id="4" creationId="{04298895-6F82-04D6-785B-68C5B6C81D1F}"/>
          </ac:picMkLst>
        </pc:picChg>
      </pc:sldChg>
      <pc:sldChg chg="modSp mod">
        <pc:chgData name="David Russel" userId="99469b3f-e1d4-409d-aa44-2a8418279fcc" providerId="ADAL" clId="{662111C8-A4C6-46E1-87A9-AFCBA9DD35A3}" dt="2024-03-13T08:30:18.369" v="19" actId="20577"/>
        <pc:sldMkLst>
          <pc:docMk/>
          <pc:sldMk cId="624253031" sldId="2145707034"/>
        </pc:sldMkLst>
        <pc:spChg chg="mod">
          <ac:chgData name="David Russel" userId="99469b3f-e1d4-409d-aa44-2a8418279fcc" providerId="ADAL" clId="{662111C8-A4C6-46E1-87A9-AFCBA9DD35A3}" dt="2024-03-13T08:30:18.369" v="19" actId="20577"/>
          <ac:spMkLst>
            <pc:docMk/>
            <pc:sldMk cId="624253031" sldId="2145707034"/>
            <ac:spMk id="2" creationId="{10B81235-1A39-7583-3B5A-22F1B50EE2E3}"/>
          </ac:spMkLst>
        </pc:spChg>
      </pc:sldChg>
      <pc:sldChg chg="modSp mod">
        <pc:chgData name="David Russel" userId="99469b3f-e1d4-409d-aa44-2a8418279fcc" providerId="ADAL" clId="{662111C8-A4C6-46E1-87A9-AFCBA9DD35A3}" dt="2024-04-10T16:10:14.931" v="2474" actId="1076"/>
        <pc:sldMkLst>
          <pc:docMk/>
          <pc:sldMk cId="3821269420" sldId="2145707036"/>
        </pc:sldMkLst>
        <pc:picChg chg="mod">
          <ac:chgData name="David Russel" userId="99469b3f-e1d4-409d-aa44-2a8418279fcc" providerId="ADAL" clId="{662111C8-A4C6-46E1-87A9-AFCBA9DD35A3}" dt="2024-04-10T16:10:14.931" v="2474" actId="1076"/>
          <ac:picMkLst>
            <pc:docMk/>
            <pc:sldMk cId="3821269420" sldId="2145707036"/>
            <ac:picMk id="7" creationId="{B80556E4-B5FE-22AA-266D-FA7C2F4741C3}"/>
          </ac:picMkLst>
        </pc:picChg>
      </pc:sldChg>
      <pc:sldChg chg="modSp mod modClrScheme chgLayout">
        <pc:chgData name="David Russel" userId="99469b3f-e1d4-409d-aa44-2a8418279fcc" providerId="ADAL" clId="{662111C8-A4C6-46E1-87A9-AFCBA9DD35A3}" dt="2024-03-13T14:40:33.088" v="1383" actId="700"/>
        <pc:sldMkLst>
          <pc:docMk/>
          <pc:sldMk cId="867523391" sldId="2145707037"/>
        </pc:sldMkLst>
        <pc:spChg chg="mod ord">
          <ac:chgData name="David Russel" userId="99469b3f-e1d4-409d-aa44-2a8418279fcc" providerId="ADAL" clId="{662111C8-A4C6-46E1-87A9-AFCBA9DD35A3}" dt="2024-03-13T14:40:33.088" v="1383" actId="700"/>
          <ac:spMkLst>
            <pc:docMk/>
            <pc:sldMk cId="867523391" sldId="2145707037"/>
            <ac:spMk id="2" creationId="{77ACA8FF-7225-355E-6741-7CB885D91BCA}"/>
          </ac:spMkLst>
        </pc:spChg>
        <pc:spChg chg="mod ord">
          <ac:chgData name="David Russel" userId="99469b3f-e1d4-409d-aa44-2a8418279fcc" providerId="ADAL" clId="{662111C8-A4C6-46E1-87A9-AFCBA9DD35A3}" dt="2024-03-13T14:40:33.088" v="1383" actId="700"/>
          <ac:spMkLst>
            <pc:docMk/>
            <pc:sldMk cId="867523391" sldId="2145707037"/>
            <ac:spMk id="4" creationId="{758BF547-284D-CC9D-096F-BC5484D67DCF}"/>
          </ac:spMkLst>
        </pc:spChg>
      </pc:sldChg>
      <pc:sldChg chg="modSp mod">
        <pc:chgData name="David Russel" userId="99469b3f-e1d4-409d-aa44-2a8418279fcc" providerId="ADAL" clId="{662111C8-A4C6-46E1-87A9-AFCBA9DD35A3}" dt="2024-03-13T08:31:21.952" v="99" actId="20577"/>
        <pc:sldMkLst>
          <pc:docMk/>
          <pc:sldMk cId="119599556" sldId="2145707038"/>
        </pc:sldMkLst>
        <pc:spChg chg="mod">
          <ac:chgData name="David Russel" userId="99469b3f-e1d4-409d-aa44-2a8418279fcc" providerId="ADAL" clId="{662111C8-A4C6-46E1-87A9-AFCBA9DD35A3}" dt="2024-03-13T08:31:21.952" v="99" actId="20577"/>
          <ac:spMkLst>
            <pc:docMk/>
            <pc:sldMk cId="119599556" sldId="2145707038"/>
            <ac:spMk id="2" creationId="{37A6A7AE-0A7B-07D7-6126-FE74121F18D1}"/>
          </ac:spMkLst>
        </pc:spChg>
      </pc:sldChg>
      <pc:sldChg chg="addSp modSp mod">
        <pc:chgData name="David Russel" userId="99469b3f-e1d4-409d-aa44-2a8418279fcc" providerId="ADAL" clId="{662111C8-A4C6-46E1-87A9-AFCBA9DD35A3}" dt="2024-03-19T13:47:51.769" v="1572" actId="1076"/>
        <pc:sldMkLst>
          <pc:docMk/>
          <pc:sldMk cId="1987932308" sldId="2145707040"/>
        </pc:sldMkLst>
        <pc:spChg chg="mod">
          <ac:chgData name="David Russel" userId="99469b3f-e1d4-409d-aa44-2a8418279fcc" providerId="ADAL" clId="{662111C8-A4C6-46E1-87A9-AFCBA9DD35A3}" dt="2024-03-13T14:48:02.108" v="1546" actId="20577"/>
          <ac:spMkLst>
            <pc:docMk/>
            <pc:sldMk cId="1987932308" sldId="2145707040"/>
            <ac:spMk id="3" creationId="{FD0FCCBA-1FCA-00DA-C4B2-A65994F2BE33}"/>
          </ac:spMkLst>
        </pc:spChg>
        <pc:spChg chg="add mod ord">
          <ac:chgData name="David Russel" userId="99469b3f-e1d4-409d-aa44-2a8418279fcc" providerId="ADAL" clId="{662111C8-A4C6-46E1-87A9-AFCBA9DD35A3}" dt="2024-03-19T13:47:35.045" v="1571" actId="167"/>
          <ac:spMkLst>
            <pc:docMk/>
            <pc:sldMk cId="1987932308" sldId="2145707040"/>
            <ac:spMk id="7" creationId="{A6167F90-C72E-BF8E-964D-8F374F782D3D}"/>
          </ac:spMkLst>
        </pc:spChg>
        <pc:picChg chg="add mod">
          <ac:chgData name="David Russel" userId="99469b3f-e1d4-409d-aa44-2a8418279fcc" providerId="ADAL" clId="{662111C8-A4C6-46E1-87A9-AFCBA9DD35A3}" dt="2024-03-19T13:47:51.769" v="1572" actId="1076"/>
          <ac:picMkLst>
            <pc:docMk/>
            <pc:sldMk cId="1987932308" sldId="2145707040"/>
            <ac:picMk id="5" creationId="{CAF45F39-E126-A794-FA57-49BEF2261B70}"/>
          </ac:picMkLst>
        </pc:picChg>
      </pc:sldChg>
      <pc:sldChg chg="addSp delSp modSp mod">
        <pc:chgData name="David Russel" userId="99469b3f-e1d4-409d-aa44-2a8418279fcc" providerId="ADAL" clId="{662111C8-A4C6-46E1-87A9-AFCBA9DD35A3}" dt="2024-04-10T16:10:38.738" v="2478" actId="478"/>
        <pc:sldMkLst>
          <pc:docMk/>
          <pc:sldMk cId="3024646881" sldId="2145707041"/>
        </pc:sldMkLst>
        <pc:spChg chg="del mod">
          <ac:chgData name="David Russel" userId="99469b3f-e1d4-409d-aa44-2a8418279fcc" providerId="ADAL" clId="{662111C8-A4C6-46E1-87A9-AFCBA9DD35A3}" dt="2024-04-10T16:10:38.738" v="2478" actId="478"/>
          <ac:spMkLst>
            <pc:docMk/>
            <pc:sldMk cId="3024646881" sldId="2145707041"/>
            <ac:spMk id="3" creationId="{A44D4151-372B-445C-D621-42F1E310F75E}"/>
          </ac:spMkLst>
        </pc:spChg>
        <pc:spChg chg="add del mod">
          <ac:chgData name="David Russel" userId="99469b3f-e1d4-409d-aa44-2a8418279fcc" providerId="ADAL" clId="{662111C8-A4C6-46E1-87A9-AFCBA9DD35A3}" dt="2024-04-03T07:38:29.338" v="1585" actId="478"/>
          <ac:spMkLst>
            <pc:docMk/>
            <pc:sldMk cId="3024646881" sldId="2145707041"/>
            <ac:spMk id="6" creationId="{6A972F27-0EFF-D7A0-C460-AEA33362CE04}"/>
          </ac:spMkLst>
        </pc:spChg>
        <pc:spChg chg="add mod">
          <ac:chgData name="David Russel" userId="99469b3f-e1d4-409d-aa44-2a8418279fcc" providerId="ADAL" clId="{662111C8-A4C6-46E1-87A9-AFCBA9DD35A3}" dt="2024-04-03T07:38:37.775" v="1587" actId="1076"/>
          <ac:spMkLst>
            <pc:docMk/>
            <pc:sldMk cId="3024646881" sldId="2145707041"/>
            <ac:spMk id="8" creationId="{F9CE12FF-6B81-86D1-EEFE-C20BDB82E366}"/>
          </ac:spMkLst>
        </pc:spChg>
        <pc:picChg chg="add del mod">
          <ac:chgData name="David Russel" userId="99469b3f-e1d4-409d-aa44-2a8418279fcc" providerId="ADAL" clId="{662111C8-A4C6-46E1-87A9-AFCBA9DD35A3}" dt="2024-04-10T16:10:27.279" v="2476" actId="478"/>
          <ac:picMkLst>
            <pc:docMk/>
            <pc:sldMk cId="3024646881" sldId="2145707041"/>
            <ac:picMk id="4" creationId="{F6D99D7C-A49A-5AF9-068B-719566F89D29}"/>
          </ac:picMkLst>
        </pc:picChg>
        <pc:picChg chg="del">
          <ac:chgData name="David Russel" userId="99469b3f-e1d4-409d-aa44-2a8418279fcc" providerId="ADAL" clId="{662111C8-A4C6-46E1-87A9-AFCBA9DD35A3}" dt="2024-03-13T14:43:17.584" v="1400" actId="478"/>
          <ac:picMkLst>
            <pc:docMk/>
            <pc:sldMk cId="3024646881" sldId="2145707041"/>
            <ac:picMk id="5" creationId="{61549609-CACB-B9B2-CC8E-1F63FA242F96}"/>
          </ac:picMkLst>
        </pc:picChg>
        <pc:picChg chg="add mod">
          <ac:chgData name="David Russel" userId="99469b3f-e1d4-409d-aa44-2a8418279fcc" providerId="ADAL" clId="{662111C8-A4C6-46E1-87A9-AFCBA9DD35A3}" dt="2024-04-10T16:08:39.830" v="2473" actId="14100"/>
          <ac:picMkLst>
            <pc:docMk/>
            <pc:sldMk cId="3024646881" sldId="2145707041"/>
            <ac:picMk id="5" creationId="{8844DC92-6229-8EA3-B702-4130680530BC}"/>
          </ac:picMkLst>
        </pc:picChg>
        <pc:picChg chg="add mod">
          <ac:chgData name="David Russel" userId="99469b3f-e1d4-409d-aa44-2a8418279fcc" providerId="ADAL" clId="{662111C8-A4C6-46E1-87A9-AFCBA9DD35A3}" dt="2024-04-10T16:10:34.562" v="2477" actId="1076"/>
          <ac:picMkLst>
            <pc:docMk/>
            <pc:sldMk cId="3024646881" sldId="2145707041"/>
            <ac:picMk id="6" creationId="{6E38B993-007E-FEBA-BA32-FA9139C02F9B}"/>
          </ac:picMkLst>
        </pc:picChg>
        <pc:picChg chg="add del mod ord">
          <ac:chgData name="David Russel" userId="99469b3f-e1d4-409d-aa44-2a8418279fcc" providerId="ADAL" clId="{662111C8-A4C6-46E1-87A9-AFCBA9DD35A3}" dt="2024-04-03T07:38:31.530" v="1586" actId="478"/>
          <ac:picMkLst>
            <pc:docMk/>
            <pc:sldMk cId="3024646881" sldId="2145707041"/>
            <ac:picMk id="7" creationId="{B3D09963-3630-5321-9DCC-A723FDADBBE0}"/>
          </ac:picMkLst>
        </pc:picChg>
      </pc:sldChg>
      <pc:sldChg chg="modSp mod modClrScheme chgLayout">
        <pc:chgData name="David Russel" userId="99469b3f-e1d4-409d-aa44-2a8418279fcc" providerId="ADAL" clId="{662111C8-A4C6-46E1-87A9-AFCBA9DD35A3}" dt="2024-03-13T14:40:54.613" v="1384" actId="700"/>
        <pc:sldMkLst>
          <pc:docMk/>
          <pc:sldMk cId="3190393928" sldId="2145707044"/>
        </pc:sldMkLst>
        <pc:spChg chg="mod ord">
          <ac:chgData name="David Russel" userId="99469b3f-e1d4-409d-aa44-2a8418279fcc" providerId="ADAL" clId="{662111C8-A4C6-46E1-87A9-AFCBA9DD35A3}" dt="2024-03-13T14:40:54.613" v="1384" actId="700"/>
          <ac:spMkLst>
            <pc:docMk/>
            <pc:sldMk cId="3190393928" sldId="2145707044"/>
            <ac:spMk id="10" creationId="{80DE8D3F-0358-3653-501E-20276B54EEEE}"/>
          </ac:spMkLst>
        </pc:spChg>
        <pc:spChg chg="mod ord">
          <ac:chgData name="David Russel" userId="99469b3f-e1d4-409d-aa44-2a8418279fcc" providerId="ADAL" clId="{662111C8-A4C6-46E1-87A9-AFCBA9DD35A3}" dt="2024-03-13T14:40:54.613" v="1384" actId="700"/>
          <ac:spMkLst>
            <pc:docMk/>
            <pc:sldMk cId="3190393928" sldId="2145707044"/>
            <ac:spMk id="11" creationId="{3E123721-F03E-2737-7383-2343453A5F5C}"/>
          </ac:spMkLst>
        </pc:spChg>
      </pc:sldChg>
      <pc:sldChg chg="delSp modSp mod modClrScheme chgLayout modNotesTx">
        <pc:chgData name="David Russel" userId="99469b3f-e1d4-409d-aa44-2a8418279fcc" providerId="ADAL" clId="{662111C8-A4C6-46E1-87A9-AFCBA9DD35A3}" dt="2024-04-03T07:39:06.646" v="1590" actId="1076"/>
        <pc:sldMkLst>
          <pc:docMk/>
          <pc:sldMk cId="1155406256" sldId="2145707045"/>
        </pc:sldMkLst>
        <pc:spChg chg="mod ord">
          <ac:chgData name="David Russel" userId="99469b3f-e1d4-409d-aa44-2a8418279fcc" providerId="ADAL" clId="{662111C8-A4C6-46E1-87A9-AFCBA9DD35A3}" dt="2024-04-03T07:39:03.343" v="1589" actId="1076"/>
          <ac:spMkLst>
            <pc:docMk/>
            <pc:sldMk cId="1155406256" sldId="2145707045"/>
            <ac:spMk id="3" creationId="{CBFFBEC6-1310-3406-E967-60CFC3F1FED1}"/>
          </ac:spMkLst>
        </pc:spChg>
        <pc:spChg chg="mod ord">
          <ac:chgData name="David Russel" userId="99469b3f-e1d4-409d-aa44-2a8418279fcc" providerId="ADAL" clId="{662111C8-A4C6-46E1-87A9-AFCBA9DD35A3}" dt="2024-03-13T14:41:34.534" v="1385" actId="700"/>
          <ac:spMkLst>
            <pc:docMk/>
            <pc:sldMk cId="1155406256" sldId="2145707045"/>
            <ac:spMk id="5" creationId="{974DA305-BC9C-1F28-385F-1F5204B55CC9}"/>
          </ac:spMkLst>
        </pc:spChg>
        <pc:picChg chg="mod">
          <ac:chgData name="David Russel" userId="99469b3f-e1d4-409d-aa44-2a8418279fcc" providerId="ADAL" clId="{662111C8-A4C6-46E1-87A9-AFCBA9DD35A3}" dt="2024-04-03T07:38:54.844" v="1588" actId="1076"/>
          <ac:picMkLst>
            <pc:docMk/>
            <pc:sldMk cId="1155406256" sldId="2145707045"/>
            <ac:picMk id="2" creationId="{B3F6DB48-3F18-89CE-6DE6-217BC27490C8}"/>
          </ac:picMkLst>
        </pc:picChg>
        <pc:picChg chg="del">
          <ac:chgData name="David Russel" userId="99469b3f-e1d4-409d-aa44-2a8418279fcc" providerId="ADAL" clId="{662111C8-A4C6-46E1-87A9-AFCBA9DD35A3}" dt="2024-03-13T14:41:42.460" v="1387" actId="478"/>
          <ac:picMkLst>
            <pc:docMk/>
            <pc:sldMk cId="1155406256" sldId="2145707045"/>
            <ac:picMk id="6" creationId="{55826600-5770-782F-CA7F-2DD25EA0FEE9}"/>
          </ac:picMkLst>
        </pc:picChg>
        <pc:picChg chg="mod">
          <ac:chgData name="David Russel" userId="99469b3f-e1d4-409d-aa44-2a8418279fcc" providerId="ADAL" clId="{662111C8-A4C6-46E1-87A9-AFCBA9DD35A3}" dt="2024-04-03T07:39:06.646" v="1590" actId="1076"/>
          <ac:picMkLst>
            <pc:docMk/>
            <pc:sldMk cId="1155406256" sldId="2145707045"/>
            <ac:picMk id="10" creationId="{5E4C9826-BC13-6D09-D5ED-7FFCE4EDAEE9}"/>
          </ac:picMkLst>
        </pc:picChg>
      </pc:sldChg>
      <pc:sldChg chg="modNotesTx">
        <pc:chgData name="David Russel" userId="99469b3f-e1d4-409d-aa44-2a8418279fcc" providerId="ADAL" clId="{662111C8-A4C6-46E1-87A9-AFCBA9DD35A3}" dt="2024-04-03T07:58:32.586" v="1593" actId="20577"/>
        <pc:sldMkLst>
          <pc:docMk/>
          <pc:sldMk cId="631448233" sldId="2145707046"/>
        </pc:sldMkLst>
      </pc:sldChg>
      <pc:sldChg chg="addSp delSp modSp new mod modClrScheme chgLayout modNotesTx">
        <pc:chgData name="David Russel" userId="99469b3f-e1d4-409d-aa44-2a8418279fcc" providerId="ADAL" clId="{662111C8-A4C6-46E1-87A9-AFCBA9DD35A3}" dt="2024-04-10T16:13:25.088" v="2668" actId="20577"/>
        <pc:sldMkLst>
          <pc:docMk/>
          <pc:sldMk cId="988125377" sldId="2145707048"/>
        </pc:sldMkLst>
        <pc:spChg chg="del mod ord">
          <ac:chgData name="David Russel" userId="99469b3f-e1d4-409d-aa44-2a8418279fcc" providerId="ADAL" clId="{662111C8-A4C6-46E1-87A9-AFCBA9DD35A3}" dt="2024-04-10T15:47:50.934" v="2462" actId="700"/>
          <ac:spMkLst>
            <pc:docMk/>
            <pc:sldMk cId="988125377" sldId="2145707048"/>
            <ac:spMk id="2" creationId="{F572FC6D-00CB-A549-7534-9FC76B880EA1}"/>
          </ac:spMkLst>
        </pc:spChg>
        <pc:spChg chg="del mod ord">
          <ac:chgData name="David Russel" userId="99469b3f-e1d4-409d-aa44-2a8418279fcc" providerId="ADAL" clId="{662111C8-A4C6-46E1-87A9-AFCBA9DD35A3}" dt="2024-04-10T15:47:50.934" v="2462" actId="700"/>
          <ac:spMkLst>
            <pc:docMk/>
            <pc:sldMk cId="988125377" sldId="2145707048"/>
            <ac:spMk id="3" creationId="{2A2C66E0-5D98-C566-27D6-29DB3E84C280}"/>
          </ac:spMkLst>
        </pc:spChg>
        <pc:spChg chg="add mod ord">
          <ac:chgData name="David Russel" userId="99469b3f-e1d4-409d-aa44-2a8418279fcc" providerId="ADAL" clId="{662111C8-A4C6-46E1-87A9-AFCBA9DD35A3}" dt="2024-04-10T16:11:15.336" v="2514" actId="20577"/>
          <ac:spMkLst>
            <pc:docMk/>
            <pc:sldMk cId="988125377" sldId="2145707048"/>
            <ac:spMk id="4" creationId="{028E00D7-4DC1-F11D-FC1B-F7AABF810EB8}"/>
          </ac:spMkLst>
        </pc:spChg>
        <pc:spChg chg="add mod ord">
          <ac:chgData name="David Russel" userId="99469b3f-e1d4-409d-aa44-2a8418279fcc" providerId="ADAL" clId="{662111C8-A4C6-46E1-87A9-AFCBA9DD35A3}" dt="2024-04-10T15:47:56.089" v="2472" actId="20577"/>
          <ac:spMkLst>
            <pc:docMk/>
            <pc:sldMk cId="988125377" sldId="2145707048"/>
            <ac:spMk id="5" creationId="{DAE8EBCF-6853-E21E-55E0-2AF00EDBE12E}"/>
          </ac:spMkLst>
        </pc:spChg>
      </pc:sldChg>
    </pc:docChg>
  </pc:docChgLst>
  <pc:docChgLst>
    <pc:chgData name="Ida Steinicke" userId="cd0a9c52-b166-4545-9576-1df912e60eef" providerId="ADAL" clId="{0F4CB675-F0DD-4376-9119-6E219A50F12E}"/>
    <pc:docChg chg="undo custSel addSld delSld modSld sldOrd addMainMaster delMainMaster modMainMaster">
      <pc:chgData name="Ida Steinicke" userId="cd0a9c52-b166-4545-9576-1df912e60eef" providerId="ADAL" clId="{0F4CB675-F0DD-4376-9119-6E219A50F12E}" dt="2021-07-01T15:36:06.993" v="1747" actId="700"/>
      <pc:docMkLst>
        <pc:docMk/>
      </pc:docMkLst>
      <pc:sldChg chg="del">
        <pc:chgData name="Ida Steinicke" userId="cd0a9c52-b166-4545-9576-1df912e60eef" providerId="ADAL" clId="{0F4CB675-F0DD-4376-9119-6E219A50F12E}" dt="2021-06-29T10:41:01.243" v="642" actId="47"/>
        <pc:sldMkLst>
          <pc:docMk/>
          <pc:sldMk cId="4189268201" sldId="256"/>
        </pc:sldMkLst>
      </pc:sldChg>
      <pc:sldChg chg="modSp del">
        <pc:chgData name="Ida Steinicke" userId="cd0a9c52-b166-4545-9576-1df912e60eef" providerId="ADAL" clId="{0F4CB675-F0DD-4376-9119-6E219A50F12E}" dt="2021-06-29T10:18:12.599" v="407" actId="47"/>
        <pc:sldMkLst>
          <pc:docMk/>
          <pc:sldMk cId="621271195" sldId="257"/>
        </pc:sldMkLst>
        <pc:spChg chg="mod">
          <ac:chgData name="Ida Steinicke" userId="cd0a9c52-b166-4545-9576-1df912e60eef" providerId="ADAL" clId="{0F4CB675-F0DD-4376-9119-6E219A50F12E}" dt="2021-06-29T09:53:11.712" v="7"/>
          <ac:spMkLst>
            <pc:docMk/>
            <pc:sldMk cId="621271195" sldId="257"/>
            <ac:spMk id="2" creationId="{2BE1CC07-5154-43A2-AA70-996E8FDD505E}"/>
          </ac:spMkLst>
        </pc:spChg>
        <pc:spChg chg="mod">
          <ac:chgData name="Ida Steinicke" userId="cd0a9c52-b166-4545-9576-1df912e60eef" providerId="ADAL" clId="{0F4CB675-F0DD-4376-9119-6E219A50F12E}" dt="2021-06-29T09:53:11.712" v="7"/>
          <ac:spMkLst>
            <pc:docMk/>
            <pc:sldMk cId="621271195" sldId="257"/>
            <ac:spMk id="3" creationId="{9C377727-4D38-49C3-BA34-5FB97E1C48B4}"/>
          </ac:spMkLst>
        </pc:spChg>
      </pc:sldChg>
      <pc:sldChg chg="modSp">
        <pc:chgData name="Ida Steinicke" userId="cd0a9c52-b166-4545-9576-1df912e60eef" providerId="ADAL" clId="{0F4CB675-F0DD-4376-9119-6E219A50F12E}" dt="2021-06-29T09:53:11.712" v="7"/>
        <pc:sldMkLst>
          <pc:docMk/>
          <pc:sldMk cId="3857543382" sldId="258"/>
        </pc:sldMkLst>
        <pc:spChg chg="mod">
          <ac:chgData name="Ida Steinicke" userId="cd0a9c52-b166-4545-9576-1df912e60eef" providerId="ADAL" clId="{0F4CB675-F0DD-4376-9119-6E219A50F12E}" dt="2021-06-29T09:53:11.712" v="7"/>
          <ac:spMkLst>
            <pc:docMk/>
            <pc:sldMk cId="3857543382" sldId="258"/>
            <ac:spMk id="2" creationId="{C66EC830-76BB-4795-8644-3369FBE7C0D9}"/>
          </ac:spMkLst>
        </pc:spChg>
        <pc:spChg chg="mod">
          <ac:chgData name="Ida Steinicke" userId="cd0a9c52-b166-4545-9576-1df912e60eef" providerId="ADAL" clId="{0F4CB675-F0DD-4376-9119-6E219A50F12E}" dt="2021-06-29T09:53:11.712" v="7"/>
          <ac:spMkLst>
            <pc:docMk/>
            <pc:sldMk cId="3857543382" sldId="258"/>
            <ac:spMk id="3" creationId="{CA2C9B03-8E9F-41ED-8E0A-C7B769182C5C}"/>
          </ac:spMkLst>
        </pc:spChg>
      </pc:sldChg>
      <pc:sldChg chg="modSp">
        <pc:chgData name="Ida Steinicke" userId="cd0a9c52-b166-4545-9576-1df912e60eef" providerId="ADAL" clId="{0F4CB675-F0DD-4376-9119-6E219A50F12E}" dt="2021-06-29T09:53:11.712" v="7"/>
        <pc:sldMkLst>
          <pc:docMk/>
          <pc:sldMk cId="3200962694" sldId="259"/>
        </pc:sldMkLst>
        <pc:spChg chg="mod">
          <ac:chgData name="Ida Steinicke" userId="cd0a9c52-b166-4545-9576-1df912e60eef" providerId="ADAL" clId="{0F4CB675-F0DD-4376-9119-6E219A50F12E}" dt="2021-06-29T09:53:11.712" v="7"/>
          <ac:spMkLst>
            <pc:docMk/>
            <pc:sldMk cId="3200962694" sldId="259"/>
            <ac:spMk id="2" creationId="{4FA50CD6-308A-4AA7-A35F-713D5A3E790E}"/>
          </ac:spMkLst>
        </pc:spChg>
        <pc:spChg chg="mod">
          <ac:chgData name="Ida Steinicke" userId="cd0a9c52-b166-4545-9576-1df912e60eef" providerId="ADAL" clId="{0F4CB675-F0DD-4376-9119-6E219A50F12E}" dt="2021-06-29T09:53:11.712" v="7"/>
          <ac:spMkLst>
            <pc:docMk/>
            <pc:sldMk cId="3200962694" sldId="259"/>
            <ac:spMk id="3" creationId="{4E9E3D4C-9865-44C6-8593-FAE45B09A2AD}"/>
          </ac:spMkLst>
        </pc:spChg>
      </pc:sldChg>
      <pc:sldChg chg="modSp">
        <pc:chgData name="Ida Steinicke" userId="cd0a9c52-b166-4545-9576-1df912e60eef" providerId="ADAL" clId="{0F4CB675-F0DD-4376-9119-6E219A50F12E}" dt="2021-06-29T09:53:11.712" v="7"/>
        <pc:sldMkLst>
          <pc:docMk/>
          <pc:sldMk cId="2016672489" sldId="261"/>
        </pc:sldMkLst>
        <pc:spChg chg="mod">
          <ac:chgData name="Ida Steinicke" userId="cd0a9c52-b166-4545-9576-1df912e60eef" providerId="ADAL" clId="{0F4CB675-F0DD-4376-9119-6E219A50F12E}" dt="2021-06-29T09:53:11.712" v="7"/>
          <ac:spMkLst>
            <pc:docMk/>
            <pc:sldMk cId="2016672489" sldId="261"/>
            <ac:spMk id="2" creationId="{E43F7320-01A2-409E-BCD8-A3F0B091AFB3}"/>
          </ac:spMkLst>
        </pc:spChg>
        <pc:spChg chg="mod">
          <ac:chgData name="Ida Steinicke" userId="cd0a9c52-b166-4545-9576-1df912e60eef" providerId="ADAL" clId="{0F4CB675-F0DD-4376-9119-6E219A50F12E}" dt="2021-06-29T09:53:11.712" v="7"/>
          <ac:spMkLst>
            <pc:docMk/>
            <pc:sldMk cId="2016672489" sldId="261"/>
            <ac:spMk id="3" creationId="{DBE8BB41-3386-4AFA-9A89-6B85A17D4862}"/>
          </ac:spMkLst>
        </pc:spChg>
      </pc:sldChg>
      <pc:sldChg chg="addSp delSp modSp mod ord modClrScheme chgLayout">
        <pc:chgData name="Ida Steinicke" userId="cd0a9c52-b166-4545-9576-1df912e60eef" providerId="ADAL" clId="{0F4CB675-F0DD-4376-9119-6E219A50F12E}" dt="2021-06-29T10:43:19.189" v="691"/>
        <pc:sldMkLst>
          <pc:docMk/>
          <pc:sldMk cId="2940122239" sldId="262"/>
        </pc:sldMkLst>
        <pc:spChg chg="del mod ord">
          <ac:chgData name="Ida Steinicke" userId="cd0a9c52-b166-4545-9576-1df912e60eef" providerId="ADAL" clId="{0F4CB675-F0DD-4376-9119-6E219A50F12E}" dt="2021-06-29T10:43:17.118" v="689" actId="700"/>
          <ac:spMkLst>
            <pc:docMk/>
            <pc:sldMk cId="2940122239" sldId="262"/>
            <ac:spMk id="2" creationId="{F38AAD5C-1F4C-44C2-BB24-9976E8F20CF9}"/>
          </ac:spMkLst>
        </pc:spChg>
        <pc:spChg chg="del mod ord">
          <ac:chgData name="Ida Steinicke" userId="cd0a9c52-b166-4545-9576-1df912e60eef" providerId="ADAL" clId="{0F4CB675-F0DD-4376-9119-6E219A50F12E}" dt="2021-06-29T10:43:17.118" v="689" actId="700"/>
          <ac:spMkLst>
            <pc:docMk/>
            <pc:sldMk cId="2940122239" sldId="262"/>
            <ac:spMk id="3" creationId="{DCF0D666-18F8-46CB-B50E-B94A0C3AAFFB}"/>
          </ac:spMkLst>
        </pc:spChg>
        <pc:spChg chg="add mod ord">
          <ac:chgData name="Ida Steinicke" userId="cd0a9c52-b166-4545-9576-1df912e60eef" providerId="ADAL" clId="{0F4CB675-F0DD-4376-9119-6E219A50F12E}" dt="2021-06-29T10:43:17.118" v="689" actId="700"/>
          <ac:spMkLst>
            <pc:docMk/>
            <pc:sldMk cId="2940122239" sldId="262"/>
            <ac:spMk id="6" creationId="{074FF12C-AA61-45A5-BB60-ACEBABB62E0B}"/>
          </ac:spMkLst>
        </pc:spChg>
        <pc:spChg chg="add mod ord">
          <ac:chgData name="Ida Steinicke" userId="cd0a9c52-b166-4545-9576-1df912e60eef" providerId="ADAL" clId="{0F4CB675-F0DD-4376-9119-6E219A50F12E}" dt="2021-06-29T10:43:17.118" v="689" actId="700"/>
          <ac:spMkLst>
            <pc:docMk/>
            <pc:sldMk cId="2940122239" sldId="262"/>
            <ac:spMk id="7" creationId="{A5DDD652-A221-4BF3-B9A1-8B3795C501C0}"/>
          </ac:spMkLst>
        </pc:spChg>
      </pc:sldChg>
      <pc:sldChg chg="modSp">
        <pc:chgData name="Ida Steinicke" userId="cd0a9c52-b166-4545-9576-1df912e60eef" providerId="ADAL" clId="{0F4CB675-F0DD-4376-9119-6E219A50F12E}" dt="2021-06-29T09:53:11.712" v="7"/>
        <pc:sldMkLst>
          <pc:docMk/>
          <pc:sldMk cId="4161818756" sldId="263"/>
        </pc:sldMkLst>
        <pc:spChg chg="mod">
          <ac:chgData name="Ida Steinicke" userId="cd0a9c52-b166-4545-9576-1df912e60eef" providerId="ADAL" clId="{0F4CB675-F0DD-4376-9119-6E219A50F12E}" dt="2021-06-29T09:53:11.712" v="7"/>
          <ac:spMkLst>
            <pc:docMk/>
            <pc:sldMk cId="4161818756" sldId="263"/>
            <ac:spMk id="4" creationId="{A78CC14C-8D70-44AD-964E-E6A47508A6AB}"/>
          </ac:spMkLst>
        </pc:spChg>
        <pc:spChg chg="mod">
          <ac:chgData name="Ida Steinicke" userId="cd0a9c52-b166-4545-9576-1df912e60eef" providerId="ADAL" clId="{0F4CB675-F0DD-4376-9119-6E219A50F12E}" dt="2021-06-29T09:53:11.712" v="7"/>
          <ac:spMkLst>
            <pc:docMk/>
            <pc:sldMk cId="4161818756" sldId="263"/>
            <ac:spMk id="5" creationId="{1CFEAE8F-CC08-4D3E-8D94-030EE2BF5222}"/>
          </ac:spMkLst>
        </pc:spChg>
      </pc:sldChg>
      <pc:sldChg chg="modSp del">
        <pc:chgData name="Ida Steinicke" userId="cd0a9c52-b166-4545-9576-1df912e60eef" providerId="ADAL" clId="{0F4CB675-F0DD-4376-9119-6E219A50F12E}" dt="2021-06-29T10:18:12.599" v="407" actId="47"/>
        <pc:sldMkLst>
          <pc:docMk/>
          <pc:sldMk cId="2432231028" sldId="264"/>
        </pc:sldMkLst>
        <pc:spChg chg="mod">
          <ac:chgData name="Ida Steinicke" userId="cd0a9c52-b166-4545-9576-1df912e60eef" providerId="ADAL" clId="{0F4CB675-F0DD-4376-9119-6E219A50F12E}" dt="2021-06-29T09:53:11.712" v="7"/>
          <ac:spMkLst>
            <pc:docMk/>
            <pc:sldMk cId="2432231028" sldId="264"/>
            <ac:spMk id="2" creationId="{989A1319-8FC8-4C24-AE5D-229C33F7D20B}"/>
          </ac:spMkLst>
        </pc:spChg>
        <pc:spChg chg="mod">
          <ac:chgData name="Ida Steinicke" userId="cd0a9c52-b166-4545-9576-1df912e60eef" providerId="ADAL" clId="{0F4CB675-F0DD-4376-9119-6E219A50F12E}" dt="2021-06-29T09:53:11.712" v="7"/>
          <ac:spMkLst>
            <pc:docMk/>
            <pc:sldMk cId="2432231028" sldId="264"/>
            <ac:spMk id="3" creationId="{245D0388-9837-4AC1-8F0D-B7AB8188F464}"/>
          </ac:spMkLst>
        </pc:spChg>
      </pc:sldChg>
      <pc:sldChg chg="del">
        <pc:chgData name="Ida Steinicke" userId="cd0a9c52-b166-4545-9576-1df912e60eef" providerId="ADAL" clId="{0F4CB675-F0DD-4376-9119-6E219A50F12E}" dt="2021-06-29T10:18:04.519" v="406" actId="47"/>
        <pc:sldMkLst>
          <pc:docMk/>
          <pc:sldMk cId="1299712626" sldId="265"/>
        </pc:sldMkLst>
      </pc:sldChg>
      <pc:sldChg chg="modSp">
        <pc:chgData name="Ida Steinicke" userId="cd0a9c52-b166-4545-9576-1df912e60eef" providerId="ADAL" clId="{0F4CB675-F0DD-4376-9119-6E219A50F12E}" dt="2021-06-29T09:53:11.712" v="7"/>
        <pc:sldMkLst>
          <pc:docMk/>
          <pc:sldMk cId="3848389493" sldId="266"/>
        </pc:sldMkLst>
        <pc:spChg chg="mod">
          <ac:chgData name="Ida Steinicke" userId="cd0a9c52-b166-4545-9576-1df912e60eef" providerId="ADAL" clId="{0F4CB675-F0DD-4376-9119-6E219A50F12E}" dt="2021-06-29T09:53:11.712" v="7"/>
          <ac:spMkLst>
            <pc:docMk/>
            <pc:sldMk cId="3848389493" sldId="266"/>
            <ac:spMk id="4" creationId="{42048C6B-AF9E-417D-BCFA-77E28D275D91}"/>
          </ac:spMkLst>
        </pc:spChg>
        <pc:spChg chg="mod">
          <ac:chgData name="Ida Steinicke" userId="cd0a9c52-b166-4545-9576-1df912e60eef" providerId="ADAL" clId="{0F4CB675-F0DD-4376-9119-6E219A50F12E}" dt="2021-06-29T09:53:11.712" v="7"/>
          <ac:spMkLst>
            <pc:docMk/>
            <pc:sldMk cId="3848389493" sldId="266"/>
            <ac:spMk id="5" creationId="{717355E6-E8B3-4429-85D3-FC14D4018BDE}"/>
          </ac:spMkLst>
        </pc:spChg>
      </pc:sldChg>
      <pc:sldChg chg="addSp delSp modSp mod modClrScheme chgLayout">
        <pc:chgData name="Ida Steinicke" userId="cd0a9c52-b166-4545-9576-1df912e60eef" providerId="ADAL" clId="{0F4CB675-F0DD-4376-9119-6E219A50F12E}" dt="2021-06-29T10:41:23.749" v="651" actId="700"/>
        <pc:sldMkLst>
          <pc:docMk/>
          <pc:sldMk cId="4266580474" sldId="267"/>
        </pc:sldMkLst>
        <pc:spChg chg="del mod">
          <ac:chgData name="Ida Steinicke" userId="cd0a9c52-b166-4545-9576-1df912e60eef" providerId="ADAL" clId="{0F4CB675-F0DD-4376-9119-6E219A50F12E}" dt="2021-06-29T10:41:23.749" v="651" actId="700"/>
          <ac:spMkLst>
            <pc:docMk/>
            <pc:sldMk cId="4266580474" sldId="267"/>
            <ac:spMk id="2" creationId="{279BE481-5705-4F15-89DC-D3DAE6F24464}"/>
          </ac:spMkLst>
        </pc:spChg>
        <pc:spChg chg="del mod ord">
          <ac:chgData name="Ida Steinicke" userId="cd0a9c52-b166-4545-9576-1df912e60eef" providerId="ADAL" clId="{0F4CB675-F0DD-4376-9119-6E219A50F12E}" dt="2021-06-29T10:41:23.749" v="651" actId="700"/>
          <ac:spMkLst>
            <pc:docMk/>
            <pc:sldMk cId="4266580474" sldId="267"/>
            <ac:spMk id="3" creationId="{D87FCB97-4C85-481D-AE29-F1230293AE8D}"/>
          </ac:spMkLst>
        </pc:spChg>
        <pc:spChg chg="add mod ord">
          <ac:chgData name="Ida Steinicke" userId="cd0a9c52-b166-4545-9576-1df912e60eef" providerId="ADAL" clId="{0F4CB675-F0DD-4376-9119-6E219A50F12E}" dt="2021-06-29T10:41:23.749" v="651" actId="700"/>
          <ac:spMkLst>
            <pc:docMk/>
            <pc:sldMk cId="4266580474" sldId="267"/>
            <ac:spMk id="6" creationId="{4A780A7D-6E5F-46FA-8AA8-98C7D07022B7}"/>
          </ac:spMkLst>
        </pc:spChg>
      </pc:sldChg>
      <pc:sldChg chg="modSp del">
        <pc:chgData name="Ida Steinicke" userId="cd0a9c52-b166-4545-9576-1df912e60eef" providerId="ADAL" clId="{0F4CB675-F0DD-4376-9119-6E219A50F12E}" dt="2021-06-29T10:18:12.599" v="407" actId="47"/>
        <pc:sldMkLst>
          <pc:docMk/>
          <pc:sldMk cId="130272277" sldId="268"/>
        </pc:sldMkLst>
        <pc:spChg chg="mod">
          <ac:chgData name="Ida Steinicke" userId="cd0a9c52-b166-4545-9576-1df912e60eef" providerId="ADAL" clId="{0F4CB675-F0DD-4376-9119-6E219A50F12E}" dt="2021-06-29T09:53:11.712" v="7"/>
          <ac:spMkLst>
            <pc:docMk/>
            <pc:sldMk cId="130272277" sldId="268"/>
            <ac:spMk id="4" creationId="{8A582B9A-8848-4365-AA2C-567A8DF61ADA}"/>
          </ac:spMkLst>
        </pc:spChg>
        <pc:spChg chg="mod">
          <ac:chgData name="Ida Steinicke" userId="cd0a9c52-b166-4545-9576-1df912e60eef" providerId="ADAL" clId="{0F4CB675-F0DD-4376-9119-6E219A50F12E}" dt="2021-06-29T09:53:11.712" v="7"/>
          <ac:spMkLst>
            <pc:docMk/>
            <pc:sldMk cId="130272277" sldId="268"/>
            <ac:spMk id="5" creationId="{3E615606-60F6-4EB7-ACD5-EACC4DA24138}"/>
          </ac:spMkLst>
        </pc:spChg>
      </pc:sldChg>
      <pc:sldChg chg="mod ord modClrScheme chgLayout">
        <pc:chgData name="Ida Steinicke" userId="cd0a9c52-b166-4545-9576-1df912e60eef" providerId="ADAL" clId="{0F4CB675-F0DD-4376-9119-6E219A50F12E}" dt="2021-06-29T10:55:07.004" v="930"/>
        <pc:sldMkLst>
          <pc:docMk/>
          <pc:sldMk cId="19705024" sldId="269"/>
        </pc:sldMkLst>
      </pc:sldChg>
      <pc:sldChg chg="del">
        <pc:chgData name="Ida Steinicke" userId="cd0a9c52-b166-4545-9576-1df912e60eef" providerId="ADAL" clId="{0F4CB675-F0DD-4376-9119-6E219A50F12E}" dt="2021-06-29T10:19:18.353" v="415" actId="2696"/>
        <pc:sldMkLst>
          <pc:docMk/>
          <pc:sldMk cId="184562351" sldId="270"/>
        </pc:sldMkLst>
      </pc:sldChg>
      <pc:sldChg chg="modSp del mod chgLayout">
        <pc:chgData name="Ida Steinicke" userId="cd0a9c52-b166-4545-9576-1df912e60eef" providerId="ADAL" clId="{0F4CB675-F0DD-4376-9119-6E219A50F12E}" dt="2021-06-29T10:41:00.261" v="641" actId="47"/>
        <pc:sldMkLst>
          <pc:docMk/>
          <pc:sldMk cId="4206175454" sldId="271"/>
        </pc:sldMkLst>
        <pc:spChg chg="mod ord">
          <ac:chgData name="Ida Steinicke" userId="cd0a9c52-b166-4545-9576-1df912e60eef" providerId="ADAL" clId="{0F4CB675-F0DD-4376-9119-6E219A50F12E}" dt="2021-06-29T10:40:56.578" v="640" actId="700"/>
          <ac:spMkLst>
            <pc:docMk/>
            <pc:sldMk cId="4206175454" sldId="271"/>
            <ac:spMk id="5" creationId="{4D88CFBB-C8B8-49EE-BC26-A307B07C25C0}"/>
          </ac:spMkLst>
        </pc:spChg>
      </pc:sldChg>
      <pc:sldChg chg="addSp delSp modSp del mod chgLayout">
        <pc:chgData name="Ida Steinicke" userId="cd0a9c52-b166-4545-9576-1df912e60eef" providerId="ADAL" clId="{0F4CB675-F0DD-4376-9119-6E219A50F12E}" dt="2021-06-29T10:41:03.173" v="644" actId="47"/>
        <pc:sldMkLst>
          <pc:docMk/>
          <pc:sldMk cId="2498442000" sldId="272"/>
        </pc:sldMkLst>
        <pc:spChg chg="del mod">
          <ac:chgData name="Ida Steinicke" userId="cd0a9c52-b166-4545-9576-1df912e60eef" providerId="ADAL" clId="{0F4CB675-F0DD-4376-9119-6E219A50F12E}" dt="2021-06-29T10:14:48.202" v="399" actId="700"/>
          <ac:spMkLst>
            <pc:docMk/>
            <pc:sldMk cId="2498442000" sldId="272"/>
            <ac:spMk id="2" creationId="{D5D25C1E-988B-4244-A457-36CD01F84E11}"/>
          </ac:spMkLst>
        </pc:spChg>
        <pc:spChg chg="add mod ord">
          <ac:chgData name="Ida Steinicke" userId="cd0a9c52-b166-4545-9576-1df912e60eef" providerId="ADAL" clId="{0F4CB675-F0DD-4376-9119-6E219A50F12E}" dt="2021-06-29T10:14:48.202" v="399" actId="700"/>
          <ac:spMkLst>
            <pc:docMk/>
            <pc:sldMk cId="2498442000" sldId="272"/>
            <ac:spMk id="4" creationId="{F37E9D21-821B-4423-B911-126AB8294788}"/>
          </ac:spMkLst>
        </pc:spChg>
      </pc:sldChg>
      <pc:sldChg chg="modSp del">
        <pc:chgData name="Ida Steinicke" userId="cd0a9c52-b166-4545-9576-1df912e60eef" providerId="ADAL" clId="{0F4CB675-F0DD-4376-9119-6E219A50F12E}" dt="2021-06-29T10:18:12.599" v="407" actId="47"/>
        <pc:sldMkLst>
          <pc:docMk/>
          <pc:sldMk cId="2541368938" sldId="273"/>
        </pc:sldMkLst>
        <pc:spChg chg="mod">
          <ac:chgData name="Ida Steinicke" userId="cd0a9c52-b166-4545-9576-1df912e60eef" providerId="ADAL" clId="{0F4CB675-F0DD-4376-9119-6E219A50F12E}" dt="2021-06-29T09:53:11.712" v="7"/>
          <ac:spMkLst>
            <pc:docMk/>
            <pc:sldMk cId="2541368938" sldId="273"/>
            <ac:spMk id="2" creationId="{9CAD4CAC-5D2F-4C20-973F-669570459D82}"/>
          </ac:spMkLst>
        </pc:spChg>
        <pc:spChg chg="mod">
          <ac:chgData name="Ida Steinicke" userId="cd0a9c52-b166-4545-9576-1df912e60eef" providerId="ADAL" clId="{0F4CB675-F0DD-4376-9119-6E219A50F12E}" dt="2021-06-29T09:53:11.712" v="7"/>
          <ac:spMkLst>
            <pc:docMk/>
            <pc:sldMk cId="2541368938" sldId="273"/>
            <ac:spMk id="3" creationId="{C535FAA0-8CA3-42A7-89E9-768D2B327FDD}"/>
          </ac:spMkLst>
        </pc:spChg>
      </pc:sldChg>
      <pc:sldChg chg="modSp del">
        <pc:chgData name="Ida Steinicke" userId="cd0a9c52-b166-4545-9576-1df912e60eef" providerId="ADAL" clId="{0F4CB675-F0DD-4376-9119-6E219A50F12E}" dt="2021-06-29T10:43:27.313" v="693" actId="47"/>
        <pc:sldMkLst>
          <pc:docMk/>
          <pc:sldMk cId="3318153206" sldId="274"/>
        </pc:sldMkLst>
        <pc:spChg chg="mod">
          <ac:chgData name="Ida Steinicke" userId="cd0a9c52-b166-4545-9576-1df912e60eef" providerId="ADAL" clId="{0F4CB675-F0DD-4376-9119-6E219A50F12E}" dt="2021-06-29T09:53:11.712" v="7"/>
          <ac:spMkLst>
            <pc:docMk/>
            <pc:sldMk cId="3318153206" sldId="274"/>
            <ac:spMk id="4" creationId="{4E84590B-1929-4771-B1B0-993F12628EC7}"/>
          </ac:spMkLst>
        </pc:spChg>
        <pc:spChg chg="mod">
          <ac:chgData name="Ida Steinicke" userId="cd0a9c52-b166-4545-9576-1df912e60eef" providerId="ADAL" clId="{0F4CB675-F0DD-4376-9119-6E219A50F12E}" dt="2021-06-29T09:53:11.712" v="7"/>
          <ac:spMkLst>
            <pc:docMk/>
            <pc:sldMk cId="3318153206" sldId="274"/>
            <ac:spMk id="5" creationId="{204A3AEE-FA38-4880-8DC6-17A6E9252845}"/>
          </ac:spMkLst>
        </pc:spChg>
      </pc:sldChg>
      <pc:sldChg chg="modSp del">
        <pc:chgData name="Ida Steinicke" userId="cd0a9c52-b166-4545-9576-1df912e60eef" providerId="ADAL" clId="{0F4CB675-F0DD-4376-9119-6E219A50F12E}" dt="2021-06-29T10:43:28.732" v="694" actId="47"/>
        <pc:sldMkLst>
          <pc:docMk/>
          <pc:sldMk cId="1093680392" sldId="275"/>
        </pc:sldMkLst>
        <pc:spChg chg="mod">
          <ac:chgData name="Ida Steinicke" userId="cd0a9c52-b166-4545-9576-1df912e60eef" providerId="ADAL" clId="{0F4CB675-F0DD-4376-9119-6E219A50F12E}" dt="2021-06-29T09:53:11.712" v="7"/>
          <ac:spMkLst>
            <pc:docMk/>
            <pc:sldMk cId="1093680392" sldId="275"/>
            <ac:spMk id="2" creationId="{EE4F3F11-75DA-4159-A05B-919143C5D0B8}"/>
          </ac:spMkLst>
        </pc:spChg>
        <pc:spChg chg="mod">
          <ac:chgData name="Ida Steinicke" userId="cd0a9c52-b166-4545-9576-1df912e60eef" providerId="ADAL" clId="{0F4CB675-F0DD-4376-9119-6E219A50F12E}" dt="2021-06-29T09:53:11.712" v="7"/>
          <ac:spMkLst>
            <pc:docMk/>
            <pc:sldMk cId="1093680392" sldId="275"/>
            <ac:spMk id="3" creationId="{784300B3-AACC-4EA2-8CC7-D829118B47C7}"/>
          </ac:spMkLst>
        </pc:spChg>
      </pc:sldChg>
      <pc:sldChg chg="modSp">
        <pc:chgData name="Ida Steinicke" userId="cd0a9c52-b166-4545-9576-1df912e60eef" providerId="ADAL" clId="{0F4CB675-F0DD-4376-9119-6E219A50F12E}" dt="2021-06-29T09:53:11.712" v="7"/>
        <pc:sldMkLst>
          <pc:docMk/>
          <pc:sldMk cId="594196053" sldId="276"/>
        </pc:sldMkLst>
        <pc:spChg chg="mod">
          <ac:chgData name="Ida Steinicke" userId="cd0a9c52-b166-4545-9576-1df912e60eef" providerId="ADAL" clId="{0F4CB675-F0DD-4376-9119-6E219A50F12E}" dt="2021-06-29T09:53:11.712" v="7"/>
          <ac:spMkLst>
            <pc:docMk/>
            <pc:sldMk cId="594196053" sldId="276"/>
            <ac:spMk id="4" creationId="{7B295D40-DFD7-4FEA-8D2E-2172C12A9199}"/>
          </ac:spMkLst>
        </pc:spChg>
        <pc:spChg chg="mod">
          <ac:chgData name="Ida Steinicke" userId="cd0a9c52-b166-4545-9576-1df912e60eef" providerId="ADAL" clId="{0F4CB675-F0DD-4376-9119-6E219A50F12E}" dt="2021-06-29T09:53:11.712" v="7"/>
          <ac:spMkLst>
            <pc:docMk/>
            <pc:sldMk cId="594196053" sldId="276"/>
            <ac:spMk id="5" creationId="{04339406-F260-46F1-A587-E374D6C32E58}"/>
          </ac:spMkLst>
        </pc:spChg>
      </pc:sldChg>
      <pc:sldChg chg="del">
        <pc:chgData name="Ida Steinicke" userId="cd0a9c52-b166-4545-9576-1df912e60eef" providerId="ADAL" clId="{0F4CB675-F0DD-4376-9119-6E219A50F12E}" dt="2021-06-29T10:18:01.434" v="404" actId="47"/>
        <pc:sldMkLst>
          <pc:docMk/>
          <pc:sldMk cId="838836830" sldId="277"/>
        </pc:sldMkLst>
      </pc:sldChg>
      <pc:sldChg chg="del">
        <pc:chgData name="Ida Steinicke" userId="cd0a9c52-b166-4545-9576-1df912e60eef" providerId="ADAL" clId="{0F4CB675-F0DD-4376-9119-6E219A50F12E}" dt="2021-06-29T10:18:03.599" v="405" actId="47"/>
        <pc:sldMkLst>
          <pc:docMk/>
          <pc:sldMk cId="1044898279" sldId="278"/>
        </pc:sldMkLst>
      </pc:sldChg>
      <pc:sldChg chg="modSp del">
        <pc:chgData name="Ida Steinicke" userId="cd0a9c52-b166-4545-9576-1df912e60eef" providerId="ADAL" clId="{0F4CB675-F0DD-4376-9119-6E219A50F12E}" dt="2021-06-29T10:41:05.046" v="646" actId="47"/>
        <pc:sldMkLst>
          <pc:docMk/>
          <pc:sldMk cId="3095629385" sldId="279"/>
        </pc:sldMkLst>
        <pc:spChg chg="mod">
          <ac:chgData name="Ida Steinicke" userId="cd0a9c52-b166-4545-9576-1df912e60eef" providerId="ADAL" clId="{0F4CB675-F0DD-4376-9119-6E219A50F12E}" dt="2021-06-29T09:53:11.712" v="7"/>
          <ac:spMkLst>
            <pc:docMk/>
            <pc:sldMk cId="3095629385" sldId="279"/>
            <ac:spMk id="2" creationId="{CC06B36E-4ECD-4FBB-8A65-55ADF1C336D3}"/>
          </ac:spMkLst>
        </pc:spChg>
      </pc:sldChg>
      <pc:sldChg chg="modSp del">
        <pc:chgData name="Ida Steinicke" userId="cd0a9c52-b166-4545-9576-1df912e60eef" providerId="ADAL" clId="{0F4CB675-F0DD-4376-9119-6E219A50F12E}" dt="2021-06-29T10:41:05.981" v="647" actId="47"/>
        <pc:sldMkLst>
          <pc:docMk/>
          <pc:sldMk cId="1588007332" sldId="280"/>
        </pc:sldMkLst>
        <pc:spChg chg="mod">
          <ac:chgData name="Ida Steinicke" userId="cd0a9c52-b166-4545-9576-1df912e60eef" providerId="ADAL" clId="{0F4CB675-F0DD-4376-9119-6E219A50F12E}" dt="2021-06-29T09:53:11.712" v="7"/>
          <ac:spMkLst>
            <pc:docMk/>
            <pc:sldMk cId="1588007332" sldId="280"/>
            <ac:spMk id="2" creationId="{656930EA-F10D-49A1-930B-6ACFAB22F279}"/>
          </ac:spMkLst>
        </pc:spChg>
      </pc:sldChg>
      <pc:sldChg chg="modSp del">
        <pc:chgData name="Ida Steinicke" userId="cd0a9c52-b166-4545-9576-1df912e60eef" providerId="ADAL" clId="{0F4CB675-F0DD-4376-9119-6E219A50F12E}" dt="2021-06-29T10:41:06.870" v="648" actId="47"/>
        <pc:sldMkLst>
          <pc:docMk/>
          <pc:sldMk cId="3253387412" sldId="281"/>
        </pc:sldMkLst>
        <pc:spChg chg="mod">
          <ac:chgData name="Ida Steinicke" userId="cd0a9c52-b166-4545-9576-1df912e60eef" providerId="ADAL" clId="{0F4CB675-F0DD-4376-9119-6E219A50F12E}" dt="2021-06-29T09:53:11.712" v="7"/>
          <ac:spMkLst>
            <pc:docMk/>
            <pc:sldMk cId="3253387412" sldId="281"/>
            <ac:spMk id="2" creationId="{E46733D4-CC7C-4155-AC04-1033FCE7129A}"/>
          </ac:spMkLst>
        </pc:spChg>
      </pc:sldChg>
      <pc:sldChg chg="modSp del">
        <pc:chgData name="Ida Steinicke" userId="cd0a9c52-b166-4545-9576-1df912e60eef" providerId="ADAL" clId="{0F4CB675-F0DD-4376-9119-6E219A50F12E}" dt="2021-06-29T10:41:08.089" v="649" actId="47"/>
        <pc:sldMkLst>
          <pc:docMk/>
          <pc:sldMk cId="569936822" sldId="282"/>
        </pc:sldMkLst>
        <pc:spChg chg="mod">
          <ac:chgData name="Ida Steinicke" userId="cd0a9c52-b166-4545-9576-1df912e60eef" providerId="ADAL" clId="{0F4CB675-F0DD-4376-9119-6E219A50F12E}" dt="2021-06-29T09:53:11.712" v="7"/>
          <ac:spMkLst>
            <pc:docMk/>
            <pc:sldMk cId="569936822" sldId="282"/>
            <ac:spMk id="2" creationId="{49A11FED-068D-46C3-AE34-911044793F5F}"/>
          </ac:spMkLst>
        </pc:spChg>
      </pc:sldChg>
      <pc:sldChg chg="modSp del">
        <pc:chgData name="Ida Steinicke" userId="cd0a9c52-b166-4545-9576-1df912e60eef" providerId="ADAL" clId="{0F4CB675-F0DD-4376-9119-6E219A50F12E}" dt="2021-06-29T10:43:01.354" v="685" actId="47"/>
        <pc:sldMkLst>
          <pc:docMk/>
          <pc:sldMk cId="2583779169" sldId="283"/>
        </pc:sldMkLst>
        <pc:spChg chg="mod">
          <ac:chgData name="Ida Steinicke" userId="cd0a9c52-b166-4545-9576-1df912e60eef" providerId="ADAL" clId="{0F4CB675-F0DD-4376-9119-6E219A50F12E}" dt="2021-06-29T09:53:11.712" v="7"/>
          <ac:spMkLst>
            <pc:docMk/>
            <pc:sldMk cId="2583779169" sldId="283"/>
            <ac:spMk id="4" creationId="{30044D58-DCEE-4B67-83C3-F3FB8F99D2B9}"/>
          </ac:spMkLst>
        </pc:spChg>
        <pc:spChg chg="mod">
          <ac:chgData name="Ida Steinicke" userId="cd0a9c52-b166-4545-9576-1df912e60eef" providerId="ADAL" clId="{0F4CB675-F0DD-4376-9119-6E219A50F12E}" dt="2021-06-29T09:53:11.712" v="7"/>
          <ac:spMkLst>
            <pc:docMk/>
            <pc:sldMk cId="2583779169" sldId="283"/>
            <ac:spMk id="5" creationId="{D4BE1BFF-030C-404E-9636-67EAEB399BC1}"/>
          </ac:spMkLst>
        </pc:spChg>
      </pc:sldChg>
      <pc:sldChg chg="modSp del">
        <pc:chgData name="Ida Steinicke" userId="cd0a9c52-b166-4545-9576-1df912e60eef" providerId="ADAL" clId="{0F4CB675-F0DD-4376-9119-6E219A50F12E}" dt="2021-06-29T10:43:02.777" v="686" actId="47"/>
        <pc:sldMkLst>
          <pc:docMk/>
          <pc:sldMk cId="2003354234" sldId="284"/>
        </pc:sldMkLst>
        <pc:spChg chg="mod">
          <ac:chgData name="Ida Steinicke" userId="cd0a9c52-b166-4545-9576-1df912e60eef" providerId="ADAL" clId="{0F4CB675-F0DD-4376-9119-6E219A50F12E}" dt="2021-06-29T09:53:11.712" v="7"/>
          <ac:spMkLst>
            <pc:docMk/>
            <pc:sldMk cId="2003354234" sldId="284"/>
            <ac:spMk id="4" creationId="{D614E8EF-2852-4039-B178-12BB4311C2A6}"/>
          </ac:spMkLst>
        </pc:spChg>
        <pc:spChg chg="mod">
          <ac:chgData name="Ida Steinicke" userId="cd0a9c52-b166-4545-9576-1df912e60eef" providerId="ADAL" clId="{0F4CB675-F0DD-4376-9119-6E219A50F12E}" dt="2021-06-29T09:53:11.712" v="7"/>
          <ac:spMkLst>
            <pc:docMk/>
            <pc:sldMk cId="2003354234" sldId="284"/>
            <ac:spMk id="5" creationId="{32016EEC-371F-4A25-BFDD-07F9912F7ABC}"/>
          </ac:spMkLst>
        </pc:spChg>
      </pc:sldChg>
      <pc:sldChg chg="modSp del">
        <pc:chgData name="Ida Steinicke" userId="cd0a9c52-b166-4545-9576-1df912e60eef" providerId="ADAL" clId="{0F4CB675-F0DD-4376-9119-6E219A50F12E}" dt="2021-06-29T10:43:04.138" v="687" actId="47"/>
        <pc:sldMkLst>
          <pc:docMk/>
          <pc:sldMk cId="2311639291" sldId="285"/>
        </pc:sldMkLst>
        <pc:spChg chg="mod">
          <ac:chgData name="Ida Steinicke" userId="cd0a9c52-b166-4545-9576-1df912e60eef" providerId="ADAL" clId="{0F4CB675-F0DD-4376-9119-6E219A50F12E}" dt="2021-06-29T09:53:11.712" v="7"/>
          <ac:spMkLst>
            <pc:docMk/>
            <pc:sldMk cId="2311639291" sldId="285"/>
            <ac:spMk id="4" creationId="{33F07AB1-2EAC-4398-A041-CA8257550408}"/>
          </ac:spMkLst>
        </pc:spChg>
        <pc:spChg chg="mod">
          <ac:chgData name="Ida Steinicke" userId="cd0a9c52-b166-4545-9576-1df912e60eef" providerId="ADAL" clId="{0F4CB675-F0DD-4376-9119-6E219A50F12E}" dt="2021-06-29T09:53:11.712" v="7"/>
          <ac:spMkLst>
            <pc:docMk/>
            <pc:sldMk cId="2311639291" sldId="285"/>
            <ac:spMk id="5" creationId="{4959E1CA-6059-4199-91EB-9F39A1F5B18D}"/>
          </ac:spMkLst>
        </pc:spChg>
      </pc:sldChg>
      <pc:sldChg chg="addSp delSp modSp mod modClrScheme chgLayout">
        <pc:chgData name="Ida Steinicke" userId="cd0a9c52-b166-4545-9576-1df912e60eef" providerId="ADAL" clId="{0F4CB675-F0DD-4376-9119-6E219A50F12E}" dt="2021-07-01T10:49:09.859" v="1553" actId="700"/>
        <pc:sldMkLst>
          <pc:docMk/>
          <pc:sldMk cId="4003858846" sldId="286"/>
        </pc:sldMkLst>
        <pc:spChg chg="add mod ord">
          <ac:chgData name="Ida Steinicke" userId="cd0a9c52-b166-4545-9576-1df912e60eef" providerId="ADAL" clId="{0F4CB675-F0DD-4376-9119-6E219A50F12E}" dt="2021-07-01T10:49:09.859" v="1553" actId="700"/>
          <ac:spMkLst>
            <pc:docMk/>
            <pc:sldMk cId="4003858846" sldId="286"/>
            <ac:spMk id="2" creationId="{52E0B81B-9E9E-4EF9-A0B8-4C1F7666C23D}"/>
          </ac:spMkLst>
        </pc:spChg>
        <pc:spChg chg="add mod ord">
          <ac:chgData name="Ida Steinicke" userId="cd0a9c52-b166-4545-9576-1df912e60eef" providerId="ADAL" clId="{0F4CB675-F0DD-4376-9119-6E219A50F12E}" dt="2021-07-01T10:49:09.859" v="1553" actId="700"/>
          <ac:spMkLst>
            <pc:docMk/>
            <pc:sldMk cId="4003858846" sldId="286"/>
            <ac:spMk id="3" creationId="{8E2F2C1F-2165-4B75-9084-C68D22E979F2}"/>
          </ac:spMkLst>
        </pc:spChg>
        <pc:spChg chg="del mod ord">
          <ac:chgData name="Ida Steinicke" userId="cd0a9c52-b166-4545-9576-1df912e60eef" providerId="ADAL" clId="{0F4CB675-F0DD-4376-9119-6E219A50F12E}" dt="2021-06-29T10:43:23.449" v="692" actId="700"/>
          <ac:spMkLst>
            <pc:docMk/>
            <pc:sldMk cId="4003858846" sldId="286"/>
            <ac:spMk id="4" creationId="{EC351BBF-62B9-412C-A6CE-9917861E316E}"/>
          </ac:spMkLst>
        </pc:spChg>
        <pc:spChg chg="del mod ord">
          <ac:chgData name="Ida Steinicke" userId="cd0a9c52-b166-4545-9576-1df912e60eef" providerId="ADAL" clId="{0F4CB675-F0DD-4376-9119-6E219A50F12E}" dt="2021-06-29T10:43:23.449" v="692" actId="700"/>
          <ac:spMkLst>
            <pc:docMk/>
            <pc:sldMk cId="4003858846" sldId="286"/>
            <ac:spMk id="5" creationId="{E0CE8170-749B-4534-980C-32F87DB336FA}"/>
          </ac:spMkLst>
        </pc:spChg>
        <pc:spChg chg="add del mod ord">
          <ac:chgData name="Ida Steinicke" userId="cd0a9c52-b166-4545-9576-1df912e60eef" providerId="ADAL" clId="{0F4CB675-F0DD-4376-9119-6E219A50F12E}" dt="2021-07-01T10:49:09.859" v="1553" actId="700"/>
          <ac:spMkLst>
            <pc:docMk/>
            <pc:sldMk cId="4003858846" sldId="286"/>
            <ac:spMk id="6" creationId="{552F951F-8F3E-480D-A0C4-84A2804E4219}"/>
          </ac:spMkLst>
        </pc:spChg>
        <pc:spChg chg="add del mod ord">
          <ac:chgData name="Ida Steinicke" userId="cd0a9c52-b166-4545-9576-1df912e60eef" providerId="ADAL" clId="{0F4CB675-F0DD-4376-9119-6E219A50F12E}" dt="2021-07-01T10:49:09.859" v="1553" actId="700"/>
          <ac:spMkLst>
            <pc:docMk/>
            <pc:sldMk cId="4003858846" sldId="286"/>
            <ac:spMk id="7" creationId="{F1191C11-0CAA-4017-8AB7-1D4A4C0CD515}"/>
          </ac:spMkLst>
        </pc:spChg>
      </pc:sldChg>
      <pc:sldChg chg="modSp del">
        <pc:chgData name="Ida Steinicke" userId="cd0a9c52-b166-4545-9576-1df912e60eef" providerId="ADAL" clId="{0F4CB675-F0DD-4376-9119-6E219A50F12E}" dt="2021-06-29T10:41:04.143" v="645" actId="47"/>
        <pc:sldMkLst>
          <pc:docMk/>
          <pc:sldMk cId="1675603395" sldId="287"/>
        </pc:sldMkLst>
        <pc:spChg chg="mod">
          <ac:chgData name="Ida Steinicke" userId="cd0a9c52-b166-4545-9576-1df912e60eef" providerId="ADAL" clId="{0F4CB675-F0DD-4376-9119-6E219A50F12E}" dt="2021-06-29T09:53:11.712" v="7"/>
          <ac:spMkLst>
            <pc:docMk/>
            <pc:sldMk cId="1675603395" sldId="287"/>
            <ac:spMk id="3" creationId="{AFD05C3C-A262-4AF7-8B81-7BA9791337D8}"/>
          </ac:spMkLst>
        </pc:spChg>
      </pc:sldChg>
      <pc:sldChg chg="del">
        <pc:chgData name="Ida Steinicke" userId="cd0a9c52-b166-4545-9576-1df912e60eef" providerId="ADAL" clId="{0F4CB675-F0DD-4376-9119-6E219A50F12E}" dt="2021-06-29T10:41:02.201" v="643" actId="47"/>
        <pc:sldMkLst>
          <pc:docMk/>
          <pc:sldMk cId="1664737981" sldId="288"/>
        </pc:sldMkLst>
      </pc:sldChg>
      <pc:sldChg chg="modSp del">
        <pc:chgData name="Ida Steinicke" userId="cd0a9c52-b166-4545-9576-1df912e60eef" providerId="ADAL" clId="{0F4CB675-F0DD-4376-9119-6E219A50F12E}" dt="2021-06-29T10:18:12.599" v="407" actId="47"/>
        <pc:sldMkLst>
          <pc:docMk/>
          <pc:sldMk cId="1338983360" sldId="289"/>
        </pc:sldMkLst>
        <pc:spChg chg="mod">
          <ac:chgData name="Ida Steinicke" userId="cd0a9c52-b166-4545-9576-1df912e60eef" providerId="ADAL" clId="{0F4CB675-F0DD-4376-9119-6E219A50F12E}" dt="2021-06-29T09:53:11.712" v="7"/>
          <ac:spMkLst>
            <pc:docMk/>
            <pc:sldMk cId="1338983360" sldId="289"/>
            <ac:spMk id="2" creationId="{38D0AF3A-8CD8-47BC-AF9B-FF12B8F42F38}"/>
          </ac:spMkLst>
        </pc:spChg>
        <pc:spChg chg="mod">
          <ac:chgData name="Ida Steinicke" userId="cd0a9c52-b166-4545-9576-1df912e60eef" providerId="ADAL" clId="{0F4CB675-F0DD-4376-9119-6E219A50F12E}" dt="2021-06-29T09:53:11.712" v="7"/>
          <ac:spMkLst>
            <pc:docMk/>
            <pc:sldMk cId="1338983360" sldId="289"/>
            <ac:spMk id="3" creationId="{8A93CA6B-52A6-4662-A1E4-840FA2550587}"/>
          </ac:spMkLst>
        </pc:spChg>
      </pc:sldChg>
      <pc:sldChg chg="addSp delSp modSp new mod ord modClrScheme chgLayout">
        <pc:chgData name="Ida Steinicke" userId="cd0a9c52-b166-4545-9576-1df912e60eef" providerId="ADAL" clId="{0F4CB675-F0DD-4376-9119-6E219A50F12E}" dt="2021-06-29T10:54:13.555" v="928"/>
        <pc:sldMkLst>
          <pc:docMk/>
          <pc:sldMk cId="1731169645" sldId="289"/>
        </pc:sldMkLst>
        <pc:spChg chg="del mod ord">
          <ac:chgData name="Ida Steinicke" userId="cd0a9c52-b166-4545-9576-1df912e60eef" providerId="ADAL" clId="{0F4CB675-F0DD-4376-9119-6E219A50F12E}" dt="2021-06-29T10:19:01.555" v="413" actId="700"/>
          <ac:spMkLst>
            <pc:docMk/>
            <pc:sldMk cId="1731169645" sldId="289"/>
            <ac:spMk id="2" creationId="{F65C8922-0913-464D-9E3D-D44C84A28A14}"/>
          </ac:spMkLst>
        </pc:spChg>
        <pc:spChg chg="del mod ord">
          <ac:chgData name="Ida Steinicke" userId="cd0a9c52-b166-4545-9576-1df912e60eef" providerId="ADAL" clId="{0F4CB675-F0DD-4376-9119-6E219A50F12E}" dt="2021-06-29T10:19:01.555" v="413" actId="700"/>
          <ac:spMkLst>
            <pc:docMk/>
            <pc:sldMk cId="1731169645" sldId="289"/>
            <ac:spMk id="3" creationId="{1F14F0D3-4867-4440-8CF8-8C9ED7DCA655}"/>
          </ac:spMkLst>
        </pc:spChg>
        <pc:spChg chg="add mod ord">
          <ac:chgData name="Ida Steinicke" userId="cd0a9c52-b166-4545-9576-1df912e60eef" providerId="ADAL" clId="{0F4CB675-F0DD-4376-9119-6E219A50F12E}" dt="2021-06-29T10:19:01.555" v="413" actId="700"/>
          <ac:spMkLst>
            <pc:docMk/>
            <pc:sldMk cId="1731169645" sldId="289"/>
            <ac:spMk id="4" creationId="{5C7416F2-3C92-4B85-BBE0-39BA3B5CF72E}"/>
          </ac:spMkLst>
        </pc:spChg>
        <pc:spChg chg="add mod ord">
          <ac:chgData name="Ida Steinicke" userId="cd0a9c52-b166-4545-9576-1df912e60eef" providerId="ADAL" clId="{0F4CB675-F0DD-4376-9119-6E219A50F12E}" dt="2021-06-29T10:19:01.555" v="413" actId="700"/>
          <ac:spMkLst>
            <pc:docMk/>
            <pc:sldMk cId="1731169645" sldId="289"/>
            <ac:spMk id="5" creationId="{4236772B-3967-4A90-9426-1562567F3B24}"/>
          </ac:spMkLst>
        </pc:spChg>
        <pc:spChg chg="add mod ord">
          <ac:chgData name="Ida Steinicke" userId="cd0a9c52-b166-4545-9576-1df912e60eef" providerId="ADAL" clId="{0F4CB675-F0DD-4376-9119-6E219A50F12E}" dt="2021-06-29T10:19:01.555" v="413" actId="700"/>
          <ac:spMkLst>
            <pc:docMk/>
            <pc:sldMk cId="1731169645" sldId="289"/>
            <ac:spMk id="6" creationId="{EA3DFD00-45FA-4A5E-83A0-A69800D8D234}"/>
          </ac:spMkLst>
        </pc:spChg>
      </pc:sldChg>
      <pc:sldChg chg="new">
        <pc:chgData name="Ida Steinicke" userId="cd0a9c52-b166-4545-9576-1df912e60eef" providerId="ADAL" clId="{0F4CB675-F0DD-4376-9119-6E219A50F12E}" dt="2021-06-29T10:19:08.789" v="414" actId="680"/>
        <pc:sldMkLst>
          <pc:docMk/>
          <pc:sldMk cId="1294155933" sldId="290"/>
        </pc:sldMkLst>
      </pc:sldChg>
      <pc:sldChg chg="modSp del">
        <pc:chgData name="Ida Steinicke" userId="cd0a9c52-b166-4545-9576-1df912e60eef" providerId="ADAL" clId="{0F4CB675-F0DD-4376-9119-6E219A50F12E}" dt="2021-06-29T10:18:19.262" v="409" actId="47"/>
        <pc:sldMkLst>
          <pc:docMk/>
          <pc:sldMk cId="4159399163" sldId="290"/>
        </pc:sldMkLst>
        <pc:spChg chg="mod">
          <ac:chgData name="Ida Steinicke" userId="cd0a9c52-b166-4545-9576-1df912e60eef" providerId="ADAL" clId="{0F4CB675-F0DD-4376-9119-6E219A50F12E}" dt="2021-06-29T09:53:11.712" v="7"/>
          <ac:spMkLst>
            <pc:docMk/>
            <pc:sldMk cId="4159399163" sldId="290"/>
            <ac:spMk id="2" creationId="{8455B2C0-D48E-4361-A0F4-ADC80231A680}"/>
          </ac:spMkLst>
        </pc:spChg>
        <pc:spChg chg="mod">
          <ac:chgData name="Ida Steinicke" userId="cd0a9c52-b166-4545-9576-1df912e60eef" providerId="ADAL" clId="{0F4CB675-F0DD-4376-9119-6E219A50F12E}" dt="2021-06-29T09:53:11.712" v="7"/>
          <ac:spMkLst>
            <pc:docMk/>
            <pc:sldMk cId="4159399163" sldId="290"/>
            <ac:spMk id="3" creationId="{DEED1700-D783-480A-B0B0-033765783523}"/>
          </ac:spMkLst>
        </pc:spChg>
      </pc:sldChg>
      <pc:sldChg chg="modSp del">
        <pc:chgData name="Ida Steinicke" userId="cd0a9c52-b166-4545-9576-1df912e60eef" providerId="ADAL" clId="{0F4CB675-F0DD-4376-9119-6E219A50F12E}" dt="2021-06-29T10:18:14.560" v="408" actId="47"/>
        <pc:sldMkLst>
          <pc:docMk/>
          <pc:sldMk cId="3368330915" sldId="291"/>
        </pc:sldMkLst>
        <pc:spChg chg="mod">
          <ac:chgData name="Ida Steinicke" userId="cd0a9c52-b166-4545-9576-1df912e60eef" providerId="ADAL" clId="{0F4CB675-F0DD-4376-9119-6E219A50F12E}" dt="2021-06-29T09:53:11.712" v="7"/>
          <ac:spMkLst>
            <pc:docMk/>
            <pc:sldMk cId="3368330915" sldId="291"/>
            <ac:spMk id="2" creationId="{17C78821-5BFF-474F-9C53-D42A829BE2C5}"/>
          </ac:spMkLst>
        </pc:spChg>
        <pc:spChg chg="mod">
          <ac:chgData name="Ida Steinicke" userId="cd0a9c52-b166-4545-9576-1df912e60eef" providerId="ADAL" clId="{0F4CB675-F0DD-4376-9119-6E219A50F12E}" dt="2021-06-29T09:53:11.712" v="7"/>
          <ac:spMkLst>
            <pc:docMk/>
            <pc:sldMk cId="3368330915" sldId="291"/>
            <ac:spMk id="3" creationId="{FBD613DA-2A2C-4FDB-B81D-0CCBD7B212C8}"/>
          </ac:spMkLst>
        </pc:spChg>
      </pc:sldChg>
      <pc:sldChg chg="addSp delSp modSp new mod">
        <pc:chgData name="Ida Steinicke" userId="cd0a9c52-b166-4545-9576-1df912e60eef" providerId="ADAL" clId="{0F4CB675-F0DD-4376-9119-6E219A50F12E}" dt="2021-07-01T15:34:25.560" v="1732" actId="6549"/>
        <pc:sldMkLst>
          <pc:docMk/>
          <pc:sldMk cId="3520747815" sldId="291"/>
        </pc:sldMkLst>
        <pc:spChg chg="mod">
          <ac:chgData name="Ida Steinicke" userId="cd0a9c52-b166-4545-9576-1df912e60eef" providerId="ADAL" clId="{0F4CB675-F0DD-4376-9119-6E219A50F12E}" dt="2021-07-01T11:07:49.118" v="1594" actId="14100"/>
          <ac:spMkLst>
            <pc:docMk/>
            <pc:sldMk cId="3520747815" sldId="291"/>
            <ac:spMk id="2" creationId="{95B7B49B-4096-4637-946A-9E2959C5C960}"/>
          </ac:spMkLst>
        </pc:spChg>
        <pc:spChg chg="mod">
          <ac:chgData name="Ida Steinicke" userId="cd0a9c52-b166-4545-9576-1df912e60eef" providerId="ADAL" clId="{0F4CB675-F0DD-4376-9119-6E219A50F12E}" dt="2021-07-01T15:34:25.560" v="1732" actId="6549"/>
          <ac:spMkLst>
            <pc:docMk/>
            <pc:sldMk cId="3520747815" sldId="291"/>
            <ac:spMk id="3" creationId="{0D4AE54C-600B-48C9-B08C-5567D0016543}"/>
          </ac:spMkLst>
        </pc:spChg>
        <pc:spChg chg="add del mod">
          <ac:chgData name="Ida Steinicke" userId="cd0a9c52-b166-4545-9576-1df912e60eef" providerId="ADAL" clId="{0F4CB675-F0DD-4376-9119-6E219A50F12E}" dt="2021-07-01T11:07:56.354" v="1596" actId="478"/>
          <ac:spMkLst>
            <pc:docMk/>
            <pc:sldMk cId="3520747815" sldId="291"/>
            <ac:spMk id="4" creationId="{4A7C2706-C0FD-4C2B-8F32-3B0D0EA66752}"/>
          </ac:spMkLst>
        </pc:spChg>
      </pc:sldChg>
      <pc:sldChg chg="addSp delSp modSp new mod modClrScheme chgLayout">
        <pc:chgData name="Ida Steinicke" userId="cd0a9c52-b166-4545-9576-1df912e60eef" providerId="ADAL" clId="{0F4CB675-F0DD-4376-9119-6E219A50F12E}" dt="2021-06-29T10:42:20.419" v="678" actId="700"/>
        <pc:sldMkLst>
          <pc:docMk/>
          <pc:sldMk cId="2565817195" sldId="292"/>
        </pc:sldMkLst>
        <pc:spChg chg="del mod ord">
          <ac:chgData name="Ida Steinicke" userId="cd0a9c52-b166-4545-9576-1df912e60eef" providerId="ADAL" clId="{0F4CB675-F0DD-4376-9119-6E219A50F12E}" dt="2021-06-29T10:42:20.419" v="678" actId="700"/>
          <ac:spMkLst>
            <pc:docMk/>
            <pc:sldMk cId="2565817195" sldId="292"/>
            <ac:spMk id="2" creationId="{8BBB1CD5-41B3-4314-8265-888EF4B844EC}"/>
          </ac:spMkLst>
        </pc:spChg>
        <pc:spChg chg="add mod ord">
          <ac:chgData name="Ida Steinicke" userId="cd0a9c52-b166-4545-9576-1df912e60eef" providerId="ADAL" clId="{0F4CB675-F0DD-4376-9119-6E219A50F12E}" dt="2021-06-29T10:42:20.419" v="678" actId="700"/>
          <ac:spMkLst>
            <pc:docMk/>
            <pc:sldMk cId="2565817195" sldId="292"/>
            <ac:spMk id="3" creationId="{3C12B625-892D-4620-8410-C6956AEC7305}"/>
          </ac:spMkLst>
        </pc:spChg>
      </pc:sldChg>
      <pc:sldChg chg="modSp del">
        <pc:chgData name="Ida Steinicke" userId="cd0a9c52-b166-4545-9576-1df912e60eef" providerId="ADAL" clId="{0F4CB675-F0DD-4376-9119-6E219A50F12E}" dt="2021-06-29T10:18:12.599" v="407" actId="47"/>
        <pc:sldMkLst>
          <pc:docMk/>
          <pc:sldMk cId="3464371707" sldId="292"/>
        </pc:sldMkLst>
        <pc:spChg chg="mod">
          <ac:chgData name="Ida Steinicke" userId="cd0a9c52-b166-4545-9576-1df912e60eef" providerId="ADAL" clId="{0F4CB675-F0DD-4376-9119-6E219A50F12E}" dt="2021-06-29T09:53:11.712" v="7"/>
          <ac:spMkLst>
            <pc:docMk/>
            <pc:sldMk cId="3464371707" sldId="292"/>
            <ac:spMk id="2" creationId="{21875414-DE26-4568-919B-82F942A90763}"/>
          </ac:spMkLst>
        </pc:spChg>
        <pc:spChg chg="mod">
          <ac:chgData name="Ida Steinicke" userId="cd0a9c52-b166-4545-9576-1df912e60eef" providerId="ADAL" clId="{0F4CB675-F0DD-4376-9119-6E219A50F12E}" dt="2021-06-29T09:53:11.712" v="7"/>
          <ac:spMkLst>
            <pc:docMk/>
            <pc:sldMk cId="3464371707" sldId="292"/>
            <ac:spMk id="3" creationId="{69269EDB-F5CF-4993-A048-A8EAA69144BD}"/>
          </ac:spMkLst>
        </pc:spChg>
      </pc:sldChg>
      <pc:sldChg chg="modSp del">
        <pc:chgData name="Ida Steinicke" userId="cd0a9c52-b166-4545-9576-1df912e60eef" providerId="ADAL" clId="{0F4CB675-F0DD-4376-9119-6E219A50F12E}" dt="2021-06-29T10:18:12.599" v="407" actId="47"/>
        <pc:sldMkLst>
          <pc:docMk/>
          <pc:sldMk cId="542816323" sldId="293"/>
        </pc:sldMkLst>
        <pc:spChg chg="mod">
          <ac:chgData name="Ida Steinicke" userId="cd0a9c52-b166-4545-9576-1df912e60eef" providerId="ADAL" clId="{0F4CB675-F0DD-4376-9119-6E219A50F12E}" dt="2021-06-29T09:53:11.712" v="7"/>
          <ac:spMkLst>
            <pc:docMk/>
            <pc:sldMk cId="542816323" sldId="293"/>
            <ac:spMk id="2" creationId="{F9586ED1-8626-46E0-A91C-846247740730}"/>
          </ac:spMkLst>
        </pc:spChg>
        <pc:spChg chg="mod">
          <ac:chgData name="Ida Steinicke" userId="cd0a9c52-b166-4545-9576-1df912e60eef" providerId="ADAL" clId="{0F4CB675-F0DD-4376-9119-6E219A50F12E}" dt="2021-06-29T09:53:11.712" v="7"/>
          <ac:spMkLst>
            <pc:docMk/>
            <pc:sldMk cId="542816323" sldId="293"/>
            <ac:spMk id="3" creationId="{1DEEB0F6-7161-4067-8408-44107F97DA6C}"/>
          </ac:spMkLst>
        </pc:spChg>
      </pc:sldChg>
      <pc:sldChg chg="addSp delSp modSp new mod modClrScheme chgLayout">
        <pc:chgData name="Ida Steinicke" userId="cd0a9c52-b166-4545-9576-1df912e60eef" providerId="ADAL" clId="{0F4CB675-F0DD-4376-9119-6E219A50F12E}" dt="2021-06-29T10:42:28.858" v="680" actId="700"/>
        <pc:sldMkLst>
          <pc:docMk/>
          <pc:sldMk cId="605103947" sldId="293"/>
        </pc:sldMkLst>
        <pc:spChg chg="del mod ord">
          <ac:chgData name="Ida Steinicke" userId="cd0a9c52-b166-4545-9576-1df912e60eef" providerId="ADAL" clId="{0F4CB675-F0DD-4376-9119-6E219A50F12E}" dt="2021-06-29T10:42:28.858" v="680" actId="700"/>
          <ac:spMkLst>
            <pc:docMk/>
            <pc:sldMk cId="605103947" sldId="293"/>
            <ac:spMk id="2" creationId="{ED8D6B77-9CB8-42CA-AD73-942242CABE53}"/>
          </ac:spMkLst>
        </pc:spChg>
        <pc:spChg chg="add mod ord">
          <ac:chgData name="Ida Steinicke" userId="cd0a9c52-b166-4545-9576-1df912e60eef" providerId="ADAL" clId="{0F4CB675-F0DD-4376-9119-6E219A50F12E}" dt="2021-06-29T10:42:28.858" v="680" actId="700"/>
          <ac:spMkLst>
            <pc:docMk/>
            <pc:sldMk cId="605103947" sldId="293"/>
            <ac:spMk id="3" creationId="{EFFF7222-430B-4A6C-9B99-B4A837866745}"/>
          </ac:spMkLst>
        </pc:spChg>
      </pc:sldChg>
      <pc:sldChg chg="modSp del">
        <pc:chgData name="Ida Steinicke" userId="cd0a9c52-b166-4545-9576-1df912e60eef" providerId="ADAL" clId="{0F4CB675-F0DD-4376-9119-6E219A50F12E}" dt="2021-06-29T10:18:12.599" v="407" actId="47"/>
        <pc:sldMkLst>
          <pc:docMk/>
          <pc:sldMk cId="2676373344" sldId="294"/>
        </pc:sldMkLst>
        <pc:spChg chg="mod">
          <ac:chgData name="Ida Steinicke" userId="cd0a9c52-b166-4545-9576-1df912e60eef" providerId="ADAL" clId="{0F4CB675-F0DD-4376-9119-6E219A50F12E}" dt="2021-06-29T09:53:11.712" v="7"/>
          <ac:spMkLst>
            <pc:docMk/>
            <pc:sldMk cId="2676373344" sldId="294"/>
            <ac:spMk id="2" creationId="{A7ADDAE5-39C2-4B0D-8D0F-9C2DC6F58104}"/>
          </ac:spMkLst>
        </pc:spChg>
        <pc:spChg chg="mod">
          <ac:chgData name="Ida Steinicke" userId="cd0a9c52-b166-4545-9576-1df912e60eef" providerId="ADAL" clId="{0F4CB675-F0DD-4376-9119-6E219A50F12E}" dt="2021-06-29T09:53:11.712" v="7"/>
          <ac:spMkLst>
            <pc:docMk/>
            <pc:sldMk cId="2676373344" sldId="294"/>
            <ac:spMk id="3" creationId="{56A589E1-3D38-4657-8889-258DD85CEC17}"/>
          </ac:spMkLst>
        </pc:spChg>
      </pc:sldChg>
      <pc:sldChg chg="addSp delSp modSp new mod modClrScheme chgLayout">
        <pc:chgData name="Ida Steinicke" userId="cd0a9c52-b166-4545-9576-1df912e60eef" providerId="ADAL" clId="{0F4CB675-F0DD-4376-9119-6E219A50F12E}" dt="2021-06-29T10:42:37.828" v="682" actId="700"/>
        <pc:sldMkLst>
          <pc:docMk/>
          <pc:sldMk cId="2682404190" sldId="294"/>
        </pc:sldMkLst>
        <pc:spChg chg="del mod ord">
          <ac:chgData name="Ida Steinicke" userId="cd0a9c52-b166-4545-9576-1df912e60eef" providerId="ADAL" clId="{0F4CB675-F0DD-4376-9119-6E219A50F12E}" dt="2021-06-29T10:42:37.828" v="682" actId="700"/>
          <ac:spMkLst>
            <pc:docMk/>
            <pc:sldMk cId="2682404190" sldId="294"/>
            <ac:spMk id="2" creationId="{4CBD0748-1219-4487-8591-CABCF5A1500E}"/>
          </ac:spMkLst>
        </pc:spChg>
        <pc:spChg chg="add mod ord">
          <ac:chgData name="Ida Steinicke" userId="cd0a9c52-b166-4545-9576-1df912e60eef" providerId="ADAL" clId="{0F4CB675-F0DD-4376-9119-6E219A50F12E}" dt="2021-06-29T10:42:37.828" v="682" actId="700"/>
          <ac:spMkLst>
            <pc:docMk/>
            <pc:sldMk cId="2682404190" sldId="294"/>
            <ac:spMk id="3" creationId="{1F34F5B5-9FA5-443C-9E5D-9E2164F792CB}"/>
          </ac:spMkLst>
        </pc:spChg>
      </pc:sldChg>
      <pc:sldChg chg="addSp delSp modSp new mod modClrScheme chgLayout">
        <pc:chgData name="Ida Steinicke" userId="cd0a9c52-b166-4545-9576-1df912e60eef" providerId="ADAL" clId="{0F4CB675-F0DD-4376-9119-6E219A50F12E}" dt="2021-06-29T10:42:45.870" v="684" actId="700"/>
        <pc:sldMkLst>
          <pc:docMk/>
          <pc:sldMk cId="2545830184" sldId="295"/>
        </pc:sldMkLst>
        <pc:spChg chg="del mod ord">
          <ac:chgData name="Ida Steinicke" userId="cd0a9c52-b166-4545-9576-1df912e60eef" providerId="ADAL" clId="{0F4CB675-F0DD-4376-9119-6E219A50F12E}" dt="2021-06-29T10:42:45.870" v="684" actId="700"/>
          <ac:spMkLst>
            <pc:docMk/>
            <pc:sldMk cId="2545830184" sldId="295"/>
            <ac:spMk id="2" creationId="{0E25C230-38BE-4170-BD27-25D7938DDEF3}"/>
          </ac:spMkLst>
        </pc:spChg>
        <pc:spChg chg="add mod ord">
          <ac:chgData name="Ida Steinicke" userId="cd0a9c52-b166-4545-9576-1df912e60eef" providerId="ADAL" clId="{0F4CB675-F0DD-4376-9119-6E219A50F12E}" dt="2021-06-29T10:42:45.870" v="684" actId="700"/>
          <ac:spMkLst>
            <pc:docMk/>
            <pc:sldMk cId="2545830184" sldId="295"/>
            <ac:spMk id="3" creationId="{0819313C-A3CF-46CA-BCFF-892D2AD5ECE8}"/>
          </ac:spMkLst>
        </pc:spChg>
      </pc:sldChg>
      <pc:sldChg chg="modSp del">
        <pc:chgData name="Ida Steinicke" userId="cd0a9c52-b166-4545-9576-1df912e60eef" providerId="ADAL" clId="{0F4CB675-F0DD-4376-9119-6E219A50F12E}" dt="2021-06-29T10:18:19.262" v="409" actId="47"/>
        <pc:sldMkLst>
          <pc:docMk/>
          <pc:sldMk cId="4229075450" sldId="295"/>
        </pc:sldMkLst>
        <pc:spChg chg="mod">
          <ac:chgData name="Ida Steinicke" userId="cd0a9c52-b166-4545-9576-1df912e60eef" providerId="ADAL" clId="{0F4CB675-F0DD-4376-9119-6E219A50F12E}" dt="2021-06-29T09:53:11.712" v="7"/>
          <ac:spMkLst>
            <pc:docMk/>
            <pc:sldMk cId="4229075450" sldId="295"/>
            <ac:spMk id="2" creationId="{092025CA-3830-4DDD-AF63-A87761F6578D}"/>
          </ac:spMkLst>
        </pc:spChg>
        <pc:spChg chg="mod">
          <ac:chgData name="Ida Steinicke" userId="cd0a9c52-b166-4545-9576-1df912e60eef" providerId="ADAL" clId="{0F4CB675-F0DD-4376-9119-6E219A50F12E}" dt="2021-06-29T09:53:11.712" v="7"/>
          <ac:spMkLst>
            <pc:docMk/>
            <pc:sldMk cId="4229075450" sldId="295"/>
            <ac:spMk id="3" creationId="{626DC064-0270-4970-B1C6-77374099D883}"/>
          </ac:spMkLst>
        </pc:spChg>
      </pc:sldChg>
      <pc:sldChg chg="modSp del">
        <pc:chgData name="Ida Steinicke" userId="cd0a9c52-b166-4545-9576-1df912e60eef" providerId="ADAL" clId="{0F4CB675-F0DD-4376-9119-6E219A50F12E}" dt="2021-06-29T10:18:19.262" v="409" actId="47"/>
        <pc:sldMkLst>
          <pc:docMk/>
          <pc:sldMk cId="221310119" sldId="296"/>
        </pc:sldMkLst>
        <pc:spChg chg="mod">
          <ac:chgData name="Ida Steinicke" userId="cd0a9c52-b166-4545-9576-1df912e60eef" providerId="ADAL" clId="{0F4CB675-F0DD-4376-9119-6E219A50F12E}" dt="2021-06-29T09:53:11.712" v="7"/>
          <ac:spMkLst>
            <pc:docMk/>
            <pc:sldMk cId="221310119" sldId="296"/>
            <ac:spMk id="2" creationId="{ADDC9541-B98E-4563-B224-41B5BE6EDC9C}"/>
          </ac:spMkLst>
        </pc:spChg>
        <pc:spChg chg="mod">
          <ac:chgData name="Ida Steinicke" userId="cd0a9c52-b166-4545-9576-1df912e60eef" providerId="ADAL" clId="{0F4CB675-F0DD-4376-9119-6E219A50F12E}" dt="2021-06-29T09:53:11.712" v="7"/>
          <ac:spMkLst>
            <pc:docMk/>
            <pc:sldMk cId="221310119" sldId="296"/>
            <ac:spMk id="3" creationId="{BEE34B57-264B-4E10-9046-CE88B730D476}"/>
          </ac:spMkLst>
        </pc:spChg>
      </pc:sldChg>
      <pc:sldChg chg="addSp delSp modSp new mod modClrScheme chgLayout">
        <pc:chgData name="Ida Steinicke" userId="cd0a9c52-b166-4545-9576-1df912e60eef" providerId="ADAL" clId="{0F4CB675-F0DD-4376-9119-6E219A50F12E}" dt="2021-07-01T15:35:41.394" v="1742" actId="700"/>
        <pc:sldMkLst>
          <pc:docMk/>
          <pc:sldMk cId="3059538632" sldId="296"/>
        </pc:sldMkLst>
        <pc:spChg chg="del mod ord">
          <ac:chgData name="Ida Steinicke" userId="cd0a9c52-b166-4545-9576-1df912e60eef" providerId="ADAL" clId="{0F4CB675-F0DD-4376-9119-6E219A50F12E}" dt="2021-07-01T15:35:41.394" v="1742" actId="700"/>
          <ac:spMkLst>
            <pc:docMk/>
            <pc:sldMk cId="3059538632" sldId="296"/>
            <ac:spMk id="2" creationId="{A9449B58-10E6-41E9-9C41-E04954F2224D}"/>
          </ac:spMkLst>
        </pc:spChg>
        <pc:spChg chg="del mod ord">
          <ac:chgData name="Ida Steinicke" userId="cd0a9c52-b166-4545-9576-1df912e60eef" providerId="ADAL" clId="{0F4CB675-F0DD-4376-9119-6E219A50F12E}" dt="2021-07-01T15:35:41.394" v="1742" actId="700"/>
          <ac:spMkLst>
            <pc:docMk/>
            <pc:sldMk cId="3059538632" sldId="296"/>
            <ac:spMk id="3" creationId="{3391D86B-8DE4-47F3-B65C-94A7B0A5BA24}"/>
          </ac:spMkLst>
        </pc:spChg>
        <pc:spChg chg="add mod ord">
          <ac:chgData name="Ida Steinicke" userId="cd0a9c52-b166-4545-9576-1df912e60eef" providerId="ADAL" clId="{0F4CB675-F0DD-4376-9119-6E219A50F12E}" dt="2021-07-01T15:35:41.394" v="1742" actId="700"/>
          <ac:spMkLst>
            <pc:docMk/>
            <pc:sldMk cId="3059538632" sldId="296"/>
            <ac:spMk id="4" creationId="{8AC98B89-37C1-4574-A08E-5F5D3966E10E}"/>
          </ac:spMkLst>
        </pc:spChg>
        <pc:spChg chg="add mod ord">
          <ac:chgData name="Ida Steinicke" userId="cd0a9c52-b166-4545-9576-1df912e60eef" providerId="ADAL" clId="{0F4CB675-F0DD-4376-9119-6E219A50F12E}" dt="2021-07-01T15:35:41.394" v="1742" actId="700"/>
          <ac:spMkLst>
            <pc:docMk/>
            <pc:sldMk cId="3059538632" sldId="296"/>
            <ac:spMk id="5" creationId="{62300B52-1D2A-4828-8E61-2C25CE328821}"/>
          </ac:spMkLst>
        </pc:spChg>
      </pc:sldChg>
      <pc:sldChg chg="addSp delSp modSp new mod modClrScheme chgLayout">
        <pc:chgData name="Ida Steinicke" userId="cd0a9c52-b166-4545-9576-1df912e60eef" providerId="ADAL" clId="{0F4CB675-F0DD-4376-9119-6E219A50F12E}" dt="2021-06-29T10:44:03.845" v="696" actId="700"/>
        <pc:sldMkLst>
          <pc:docMk/>
          <pc:sldMk cId="3131773717" sldId="297"/>
        </pc:sldMkLst>
        <pc:spChg chg="del mod ord">
          <ac:chgData name="Ida Steinicke" userId="cd0a9c52-b166-4545-9576-1df912e60eef" providerId="ADAL" clId="{0F4CB675-F0DD-4376-9119-6E219A50F12E}" dt="2021-06-29T10:44:03.845" v="696" actId="700"/>
          <ac:spMkLst>
            <pc:docMk/>
            <pc:sldMk cId="3131773717" sldId="297"/>
            <ac:spMk id="2" creationId="{8CE550D6-1997-437A-A730-7EF31E754E26}"/>
          </ac:spMkLst>
        </pc:spChg>
        <pc:spChg chg="del">
          <ac:chgData name="Ida Steinicke" userId="cd0a9c52-b166-4545-9576-1df912e60eef" providerId="ADAL" clId="{0F4CB675-F0DD-4376-9119-6E219A50F12E}" dt="2021-06-29T10:44:03.845" v="696" actId="700"/>
          <ac:spMkLst>
            <pc:docMk/>
            <pc:sldMk cId="3131773717" sldId="297"/>
            <ac:spMk id="3" creationId="{A5951ABA-4908-4686-94E6-3CAFE9AE1AEA}"/>
          </ac:spMkLst>
        </pc:spChg>
        <pc:spChg chg="add mod ord">
          <ac:chgData name="Ida Steinicke" userId="cd0a9c52-b166-4545-9576-1df912e60eef" providerId="ADAL" clId="{0F4CB675-F0DD-4376-9119-6E219A50F12E}" dt="2021-06-29T10:44:03.845" v="696" actId="700"/>
          <ac:spMkLst>
            <pc:docMk/>
            <pc:sldMk cId="3131773717" sldId="297"/>
            <ac:spMk id="4" creationId="{F1324F8F-D2AE-4DBC-AA8E-EE6BA31A3D6E}"/>
          </ac:spMkLst>
        </pc:spChg>
      </pc:sldChg>
      <pc:sldChg chg="modSp del">
        <pc:chgData name="Ida Steinicke" userId="cd0a9c52-b166-4545-9576-1df912e60eef" providerId="ADAL" clId="{0F4CB675-F0DD-4376-9119-6E219A50F12E}" dt="2021-06-29T10:18:35.279" v="410" actId="2696"/>
        <pc:sldMkLst>
          <pc:docMk/>
          <pc:sldMk cId="3438738423" sldId="297"/>
        </pc:sldMkLst>
        <pc:spChg chg="mod">
          <ac:chgData name="Ida Steinicke" userId="cd0a9c52-b166-4545-9576-1df912e60eef" providerId="ADAL" clId="{0F4CB675-F0DD-4376-9119-6E219A50F12E}" dt="2021-06-29T09:53:11.712" v="7"/>
          <ac:spMkLst>
            <pc:docMk/>
            <pc:sldMk cId="3438738423" sldId="297"/>
            <ac:spMk id="2" creationId="{198B414F-DFC7-4BE8-A095-73699F51C2B9}"/>
          </ac:spMkLst>
        </pc:spChg>
        <pc:spChg chg="mod">
          <ac:chgData name="Ida Steinicke" userId="cd0a9c52-b166-4545-9576-1df912e60eef" providerId="ADAL" clId="{0F4CB675-F0DD-4376-9119-6E219A50F12E}" dt="2021-06-29T09:53:11.712" v="7"/>
          <ac:spMkLst>
            <pc:docMk/>
            <pc:sldMk cId="3438738423" sldId="297"/>
            <ac:spMk id="3" creationId="{B588B001-6F71-4596-918F-ED39505A6D20}"/>
          </ac:spMkLst>
        </pc:spChg>
      </pc:sldChg>
      <pc:sldChg chg="modSp del">
        <pc:chgData name="Ida Steinicke" userId="cd0a9c52-b166-4545-9576-1df912e60eef" providerId="ADAL" clId="{0F4CB675-F0DD-4376-9119-6E219A50F12E}" dt="2021-06-29T10:18:12.599" v="407" actId="47"/>
        <pc:sldMkLst>
          <pc:docMk/>
          <pc:sldMk cId="1327616011" sldId="298"/>
        </pc:sldMkLst>
        <pc:spChg chg="mod">
          <ac:chgData name="Ida Steinicke" userId="cd0a9c52-b166-4545-9576-1df912e60eef" providerId="ADAL" clId="{0F4CB675-F0DD-4376-9119-6E219A50F12E}" dt="2021-06-29T09:53:11.712" v="7"/>
          <ac:spMkLst>
            <pc:docMk/>
            <pc:sldMk cId="1327616011" sldId="298"/>
            <ac:spMk id="2" creationId="{3F896F3D-E35C-4F9B-9180-11B3ACAC6481}"/>
          </ac:spMkLst>
        </pc:spChg>
        <pc:spChg chg="mod">
          <ac:chgData name="Ida Steinicke" userId="cd0a9c52-b166-4545-9576-1df912e60eef" providerId="ADAL" clId="{0F4CB675-F0DD-4376-9119-6E219A50F12E}" dt="2021-06-29T09:53:11.712" v="7"/>
          <ac:spMkLst>
            <pc:docMk/>
            <pc:sldMk cId="1327616011" sldId="298"/>
            <ac:spMk id="3" creationId="{9E7E4632-65FF-4E8F-9C32-70CD964AE0F4}"/>
          </ac:spMkLst>
        </pc:spChg>
      </pc:sldChg>
      <pc:sldChg chg="addSp delSp modSp add mod modClrScheme chgLayout">
        <pc:chgData name="Ida Steinicke" userId="cd0a9c52-b166-4545-9576-1df912e60eef" providerId="ADAL" clId="{0F4CB675-F0DD-4376-9119-6E219A50F12E}" dt="2021-06-29T10:44:11.232" v="698" actId="700"/>
        <pc:sldMkLst>
          <pc:docMk/>
          <pc:sldMk cId="2615858735" sldId="298"/>
        </pc:sldMkLst>
        <pc:spChg chg="add mod ord">
          <ac:chgData name="Ida Steinicke" userId="cd0a9c52-b166-4545-9576-1df912e60eef" providerId="ADAL" clId="{0F4CB675-F0DD-4376-9119-6E219A50F12E}" dt="2021-06-29T10:44:11.232" v="698" actId="700"/>
          <ac:spMkLst>
            <pc:docMk/>
            <pc:sldMk cId="2615858735" sldId="298"/>
            <ac:spMk id="2" creationId="{E0C7243D-3C87-42A6-89E4-9E7831458954}"/>
          </ac:spMkLst>
        </pc:spChg>
        <pc:spChg chg="add mod ord">
          <ac:chgData name="Ida Steinicke" userId="cd0a9c52-b166-4545-9576-1df912e60eef" providerId="ADAL" clId="{0F4CB675-F0DD-4376-9119-6E219A50F12E}" dt="2021-06-29T10:44:11.232" v="698" actId="700"/>
          <ac:spMkLst>
            <pc:docMk/>
            <pc:sldMk cId="2615858735" sldId="298"/>
            <ac:spMk id="3" creationId="{DC60FE42-A505-452C-B484-16F3056C5077}"/>
          </ac:spMkLst>
        </pc:spChg>
        <pc:spChg chg="del mod ord">
          <ac:chgData name="Ida Steinicke" userId="cd0a9c52-b166-4545-9576-1df912e60eef" providerId="ADAL" clId="{0F4CB675-F0DD-4376-9119-6E219A50F12E}" dt="2021-06-29T10:44:11.232" v="698" actId="700"/>
          <ac:spMkLst>
            <pc:docMk/>
            <pc:sldMk cId="2615858735" sldId="298"/>
            <ac:spMk id="4" creationId="{F1324F8F-D2AE-4DBC-AA8E-EE6BA31A3D6E}"/>
          </ac:spMkLst>
        </pc:spChg>
        <pc:spChg chg="add mod ord">
          <ac:chgData name="Ida Steinicke" userId="cd0a9c52-b166-4545-9576-1df912e60eef" providerId="ADAL" clId="{0F4CB675-F0DD-4376-9119-6E219A50F12E}" dt="2021-06-29T10:44:11.232" v="698" actId="700"/>
          <ac:spMkLst>
            <pc:docMk/>
            <pc:sldMk cId="2615858735" sldId="298"/>
            <ac:spMk id="5" creationId="{E22B4ED0-DFF9-4A27-A128-083408ED9EAC}"/>
          </ac:spMkLst>
        </pc:spChg>
      </pc:sldChg>
      <pc:sldChg chg="addSp delSp modSp add mod ord modClrScheme chgLayout">
        <pc:chgData name="Ida Steinicke" userId="cd0a9c52-b166-4545-9576-1df912e60eef" providerId="ADAL" clId="{0F4CB675-F0DD-4376-9119-6E219A50F12E}" dt="2021-06-29T10:44:23.623" v="702"/>
        <pc:sldMkLst>
          <pc:docMk/>
          <pc:sldMk cId="1167488934" sldId="299"/>
        </pc:sldMkLst>
        <pc:spChg chg="del mod ord">
          <ac:chgData name="Ida Steinicke" userId="cd0a9c52-b166-4545-9576-1df912e60eef" providerId="ADAL" clId="{0F4CB675-F0DD-4376-9119-6E219A50F12E}" dt="2021-06-29T10:44:19.037" v="700" actId="700"/>
          <ac:spMkLst>
            <pc:docMk/>
            <pc:sldMk cId="1167488934" sldId="299"/>
            <ac:spMk id="2" creationId="{E0C7243D-3C87-42A6-89E4-9E7831458954}"/>
          </ac:spMkLst>
        </pc:spChg>
        <pc:spChg chg="del">
          <ac:chgData name="Ida Steinicke" userId="cd0a9c52-b166-4545-9576-1df912e60eef" providerId="ADAL" clId="{0F4CB675-F0DD-4376-9119-6E219A50F12E}" dt="2021-06-29T10:44:19.037" v="700" actId="700"/>
          <ac:spMkLst>
            <pc:docMk/>
            <pc:sldMk cId="1167488934" sldId="299"/>
            <ac:spMk id="3" creationId="{DC60FE42-A505-452C-B484-16F3056C5077}"/>
          </ac:spMkLst>
        </pc:spChg>
        <pc:spChg chg="add mod ord">
          <ac:chgData name="Ida Steinicke" userId="cd0a9c52-b166-4545-9576-1df912e60eef" providerId="ADAL" clId="{0F4CB675-F0DD-4376-9119-6E219A50F12E}" dt="2021-06-29T10:44:19.037" v="700" actId="700"/>
          <ac:spMkLst>
            <pc:docMk/>
            <pc:sldMk cId="1167488934" sldId="299"/>
            <ac:spMk id="4" creationId="{5E98369F-ACDD-4573-9DE3-7F3C60783B19}"/>
          </ac:spMkLst>
        </pc:spChg>
        <pc:spChg chg="del mod ord">
          <ac:chgData name="Ida Steinicke" userId="cd0a9c52-b166-4545-9576-1df912e60eef" providerId="ADAL" clId="{0F4CB675-F0DD-4376-9119-6E219A50F12E}" dt="2021-06-29T10:44:19.037" v="700" actId="700"/>
          <ac:spMkLst>
            <pc:docMk/>
            <pc:sldMk cId="1167488934" sldId="299"/>
            <ac:spMk id="5" creationId="{E22B4ED0-DFF9-4A27-A128-083408ED9EAC}"/>
          </ac:spMkLst>
        </pc:spChg>
        <pc:spChg chg="add mod ord">
          <ac:chgData name="Ida Steinicke" userId="cd0a9c52-b166-4545-9576-1df912e60eef" providerId="ADAL" clId="{0F4CB675-F0DD-4376-9119-6E219A50F12E}" dt="2021-06-29T10:44:19.037" v="700" actId="700"/>
          <ac:spMkLst>
            <pc:docMk/>
            <pc:sldMk cId="1167488934" sldId="299"/>
            <ac:spMk id="6" creationId="{2DBBF453-43AA-43B8-A76E-82E92127492A}"/>
          </ac:spMkLst>
        </pc:spChg>
      </pc:sldChg>
      <pc:sldChg chg="addSp delSp modSp new mod modClrScheme chgLayout">
        <pc:chgData name="Ida Steinicke" userId="cd0a9c52-b166-4545-9576-1df912e60eef" providerId="ADAL" clId="{0F4CB675-F0DD-4376-9119-6E219A50F12E}" dt="2021-06-29T12:51:05.765" v="1486" actId="700"/>
        <pc:sldMkLst>
          <pc:docMk/>
          <pc:sldMk cId="1502370354" sldId="300"/>
        </pc:sldMkLst>
        <pc:spChg chg="del mod ord">
          <ac:chgData name="Ida Steinicke" userId="cd0a9c52-b166-4545-9576-1df912e60eef" providerId="ADAL" clId="{0F4CB675-F0DD-4376-9119-6E219A50F12E}" dt="2021-06-29T12:51:05.765" v="1486" actId="700"/>
          <ac:spMkLst>
            <pc:docMk/>
            <pc:sldMk cId="1502370354" sldId="300"/>
            <ac:spMk id="2" creationId="{FBD67AB3-AED0-4D71-A0C2-3CD72857D6B7}"/>
          </ac:spMkLst>
        </pc:spChg>
        <pc:spChg chg="del">
          <ac:chgData name="Ida Steinicke" userId="cd0a9c52-b166-4545-9576-1df912e60eef" providerId="ADAL" clId="{0F4CB675-F0DD-4376-9119-6E219A50F12E}" dt="2021-06-29T12:51:05.765" v="1486" actId="700"/>
          <ac:spMkLst>
            <pc:docMk/>
            <pc:sldMk cId="1502370354" sldId="300"/>
            <ac:spMk id="3" creationId="{F1EE1E7F-FE33-42BE-B585-DF04C833CC19}"/>
          </ac:spMkLst>
        </pc:spChg>
        <pc:spChg chg="add mod ord">
          <ac:chgData name="Ida Steinicke" userId="cd0a9c52-b166-4545-9576-1df912e60eef" providerId="ADAL" clId="{0F4CB675-F0DD-4376-9119-6E219A50F12E}" dt="2021-06-29T12:51:05.765" v="1486" actId="700"/>
          <ac:spMkLst>
            <pc:docMk/>
            <pc:sldMk cId="1502370354" sldId="300"/>
            <ac:spMk id="4" creationId="{43612318-207A-484A-BE01-34AE297AF7C8}"/>
          </ac:spMkLst>
        </pc:spChg>
      </pc:sldChg>
      <pc:sldChg chg="addSp delSp modSp add mod modClrScheme chgLayout">
        <pc:chgData name="Ida Steinicke" userId="cd0a9c52-b166-4545-9576-1df912e60eef" providerId="ADAL" clId="{0F4CB675-F0DD-4376-9119-6E219A50F12E}" dt="2021-06-29T12:51:17.823" v="1488" actId="700"/>
        <pc:sldMkLst>
          <pc:docMk/>
          <pc:sldMk cId="3818307865" sldId="301"/>
        </pc:sldMkLst>
        <pc:spChg chg="add mod ord">
          <ac:chgData name="Ida Steinicke" userId="cd0a9c52-b166-4545-9576-1df912e60eef" providerId="ADAL" clId="{0F4CB675-F0DD-4376-9119-6E219A50F12E}" dt="2021-06-29T12:51:17.823" v="1488" actId="700"/>
          <ac:spMkLst>
            <pc:docMk/>
            <pc:sldMk cId="3818307865" sldId="301"/>
            <ac:spMk id="2" creationId="{BBD00587-4275-4080-80B9-B3D13205156C}"/>
          </ac:spMkLst>
        </pc:spChg>
        <pc:spChg chg="add mod ord">
          <ac:chgData name="Ida Steinicke" userId="cd0a9c52-b166-4545-9576-1df912e60eef" providerId="ADAL" clId="{0F4CB675-F0DD-4376-9119-6E219A50F12E}" dt="2021-06-29T12:51:17.823" v="1488" actId="700"/>
          <ac:spMkLst>
            <pc:docMk/>
            <pc:sldMk cId="3818307865" sldId="301"/>
            <ac:spMk id="3" creationId="{2D335696-58BD-49A3-B4E2-0A5B64DF0CEA}"/>
          </ac:spMkLst>
        </pc:spChg>
        <pc:spChg chg="del mod ord">
          <ac:chgData name="Ida Steinicke" userId="cd0a9c52-b166-4545-9576-1df912e60eef" providerId="ADAL" clId="{0F4CB675-F0DD-4376-9119-6E219A50F12E}" dt="2021-06-29T12:51:17.823" v="1488" actId="700"/>
          <ac:spMkLst>
            <pc:docMk/>
            <pc:sldMk cId="3818307865" sldId="301"/>
            <ac:spMk id="4" creationId="{43612318-207A-484A-BE01-34AE297AF7C8}"/>
          </ac:spMkLst>
        </pc:spChg>
      </pc:sldChg>
      <pc:sldChg chg="addSp delSp modSp add mod modClrScheme chgLayout">
        <pc:chgData name="Ida Steinicke" userId="cd0a9c52-b166-4545-9576-1df912e60eef" providerId="ADAL" clId="{0F4CB675-F0DD-4376-9119-6E219A50F12E}" dt="2021-06-29T12:51:33.631" v="1493" actId="700"/>
        <pc:sldMkLst>
          <pc:docMk/>
          <pc:sldMk cId="3356527202" sldId="302"/>
        </pc:sldMkLst>
        <pc:spChg chg="del mod ord">
          <ac:chgData name="Ida Steinicke" userId="cd0a9c52-b166-4545-9576-1df912e60eef" providerId="ADAL" clId="{0F4CB675-F0DD-4376-9119-6E219A50F12E}" dt="2021-06-29T12:51:33.631" v="1493" actId="700"/>
          <ac:spMkLst>
            <pc:docMk/>
            <pc:sldMk cId="3356527202" sldId="302"/>
            <ac:spMk id="2" creationId="{BBD00587-4275-4080-80B9-B3D13205156C}"/>
          </ac:spMkLst>
        </pc:spChg>
        <pc:spChg chg="del mod ord">
          <ac:chgData name="Ida Steinicke" userId="cd0a9c52-b166-4545-9576-1df912e60eef" providerId="ADAL" clId="{0F4CB675-F0DD-4376-9119-6E219A50F12E}" dt="2021-06-29T12:51:33.631" v="1493" actId="700"/>
          <ac:spMkLst>
            <pc:docMk/>
            <pc:sldMk cId="3356527202" sldId="302"/>
            <ac:spMk id="3" creationId="{2D335696-58BD-49A3-B4E2-0A5B64DF0CEA}"/>
          </ac:spMkLst>
        </pc:spChg>
        <pc:spChg chg="add mod ord">
          <ac:chgData name="Ida Steinicke" userId="cd0a9c52-b166-4545-9576-1df912e60eef" providerId="ADAL" clId="{0F4CB675-F0DD-4376-9119-6E219A50F12E}" dt="2021-06-29T12:51:33.631" v="1493" actId="700"/>
          <ac:spMkLst>
            <pc:docMk/>
            <pc:sldMk cId="3356527202" sldId="302"/>
            <ac:spMk id="4" creationId="{3A98CAB0-3A7F-4C12-93D2-B5081AEDAAE9}"/>
          </ac:spMkLst>
        </pc:spChg>
        <pc:spChg chg="add mod ord">
          <ac:chgData name="Ida Steinicke" userId="cd0a9c52-b166-4545-9576-1df912e60eef" providerId="ADAL" clId="{0F4CB675-F0DD-4376-9119-6E219A50F12E}" dt="2021-06-29T12:51:33.631" v="1493" actId="700"/>
          <ac:spMkLst>
            <pc:docMk/>
            <pc:sldMk cId="3356527202" sldId="302"/>
            <ac:spMk id="5" creationId="{525DC65C-1043-4557-8DE8-9738B7EB561D}"/>
          </ac:spMkLst>
        </pc:spChg>
      </pc:sldChg>
      <pc:sldChg chg="addSp delSp modSp add mod modClrScheme chgLayout">
        <pc:chgData name="Ida Steinicke" userId="cd0a9c52-b166-4545-9576-1df912e60eef" providerId="ADAL" clId="{0F4CB675-F0DD-4376-9119-6E219A50F12E}" dt="2021-06-29T12:51:37.528" v="1494" actId="700"/>
        <pc:sldMkLst>
          <pc:docMk/>
          <pc:sldMk cId="2911753193" sldId="303"/>
        </pc:sldMkLst>
        <pc:spChg chg="del mod ord">
          <ac:chgData name="Ida Steinicke" userId="cd0a9c52-b166-4545-9576-1df912e60eef" providerId="ADAL" clId="{0F4CB675-F0DD-4376-9119-6E219A50F12E}" dt="2021-06-29T12:51:37.528" v="1494" actId="700"/>
          <ac:spMkLst>
            <pc:docMk/>
            <pc:sldMk cId="2911753193" sldId="303"/>
            <ac:spMk id="2" creationId="{BBD00587-4275-4080-80B9-B3D13205156C}"/>
          </ac:spMkLst>
        </pc:spChg>
        <pc:spChg chg="del mod ord">
          <ac:chgData name="Ida Steinicke" userId="cd0a9c52-b166-4545-9576-1df912e60eef" providerId="ADAL" clId="{0F4CB675-F0DD-4376-9119-6E219A50F12E}" dt="2021-06-29T12:51:37.528" v="1494" actId="700"/>
          <ac:spMkLst>
            <pc:docMk/>
            <pc:sldMk cId="2911753193" sldId="303"/>
            <ac:spMk id="3" creationId="{2D335696-58BD-49A3-B4E2-0A5B64DF0CEA}"/>
          </ac:spMkLst>
        </pc:spChg>
        <pc:spChg chg="add mod ord">
          <ac:chgData name="Ida Steinicke" userId="cd0a9c52-b166-4545-9576-1df912e60eef" providerId="ADAL" clId="{0F4CB675-F0DD-4376-9119-6E219A50F12E}" dt="2021-06-29T12:51:37.528" v="1494" actId="700"/>
          <ac:spMkLst>
            <pc:docMk/>
            <pc:sldMk cId="2911753193" sldId="303"/>
            <ac:spMk id="4" creationId="{5489C24E-EB29-4C7A-AD3D-18BD0C55CAAE}"/>
          </ac:spMkLst>
        </pc:spChg>
        <pc:spChg chg="add mod ord">
          <ac:chgData name="Ida Steinicke" userId="cd0a9c52-b166-4545-9576-1df912e60eef" providerId="ADAL" clId="{0F4CB675-F0DD-4376-9119-6E219A50F12E}" dt="2021-06-29T12:51:37.528" v="1494" actId="700"/>
          <ac:spMkLst>
            <pc:docMk/>
            <pc:sldMk cId="2911753193" sldId="303"/>
            <ac:spMk id="5" creationId="{3E1CA6C4-ACF8-4908-85C6-2A1CC0E255A3}"/>
          </ac:spMkLst>
        </pc:spChg>
      </pc:sldChg>
      <pc:sldChg chg="addSp delSp modSp add mod modClrScheme chgLayout">
        <pc:chgData name="Ida Steinicke" userId="cd0a9c52-b166-4545-9576-1df912e60eef" providerId="ADAL" clId="{0F4CB675-F0DD-4376-9119-6E219A50F12E}" dt="2021-06-29T12:51:41.337" v="1495" actId="700"/>
        <pc:sldMkLst>
          <pc:docMk/>
          <pc:sldMk cId="1283910066" sldId="304"/>
        </pc:sldMkLst>
        <pc:spChg chg="del mod ord">
          <ac:chgData name="Ida Steinicke" userId="cd0a9c52-b166-4545-9576-1df912e60eef" providerId="ADAL" clId="{0F4CB675-F0DD-4376-9119-6E219A50F12E}" dt="2021-06-29T12:51:41.337" v="1495" actId="700"/>
          <ac:spMkLst>
            <pc:docMk/>
            <pc:sldMk cId="1283910066" sldId="304"/>
            <ac:spMk id="2" creationId="{BBD00587-4275-4080-80B9-B3D13205156C}"/>
          </ac:spMkLst>
        </pc:spChg>
        <pc:spChg chg="del mod ord">
          <ac:chgData name="Ida Steinicke" userId="cd0a9c52-b166-4545-9576-1df912e60eef" providerId="ADAL" clId="{0F4CB675-F0DD-4376-9119-6E219A50F12E}" dt="2021-06-29T12:51:41.337" v="1495" actId="700"/>
          <ac:spMkLst>
            <pc:docMk/>
            <pc:sldMk cId="1283910066" sldId="304"/>
            <ac:spMk id="3" creationId="{2D335696-58BD-49A3-B4E2-0A5B64DF0CEA}"/>
          </ac:spMkLst>
        </pc:spChg>
        <pc:spChg chg="add mod ord">
          <ac:chgData name="Ida Steinicke" userId="cd0a9c52-b166-4545-9576-1df912e60eef" providerId="ADAL" clId="{0F4CB675-F0DD-4376-9119-6E219A50F12E}" dt="2021-06-29T12:51:41.337" v="1495" actId="700"/>
          <ac:spMkLst>
            <pc:docMk/>
            <pc:sldMk cId="1283910066" sldId="304"/>
            <ac:spMk id="4" creationId="{5970D47C-9ECD-4668-BFC0-87BBBDFE685F}"/>
          </ac:spMkLst>
        </pc:spChg>
        <pc:spChg chg="add mod ord">
          <ac:chgData name="Ida Steinicke" userId="cd0a9c52-b166-4545-9576-1df912e60eef" providerId="ADAL" clId="{0F4CB675-F0DD-4376-9119-6E219A50F12E}" dt="2021-06-29T12:51:41.337" v="1495" actId="700"/>
          <ac:spMkLst>
            <pc:docMk/>
            <pc:sldMk cId="1283910066" sldId="304"/>
            <ac:spMk id="5" creationId="{F8706890-432C-4F57-9966-6524BBBD2B6C}"/>
          </ac:spMkLst>
        </pc:spChg>
      </pc:sldChg>
      <pc:sldChg chg="addSp delSp modSp add mod modClrScheme chgLayout">
        <pc:chgData name="Ida Steinicke" userId="cd0a9c52-b166-4545-9576-1df912e60eef" providerId="ADAL" clId="{0F4CB675-F0DD-4376-9119-6E219A50F12E}" dt="2021-06-29T12:51:44.935" v="1496" actId="700"/>
        <pc:sldMkLst>
          <pc:docMk/>
          <pc:sldMk cId="3762771137" sldId="305"/>
        </pc:sldMkLst>
        <pc:spChg chg="del mod ord">
          <ac:chgData name="Ida Steinicke" userId="cd0a9c52-b166-4545-9576-1df912e60eef" providerId="ADAL" clId="{0F4CB675-F0DD-4376-9119-6E219A50F12E}" dt="2021-06-29T12:51:44.935" v="1496" actId="700"/>
          <ac:spMkLst>
            <pc:docMk/>
            <pc:sldMk cId="3762771137" sldId="305"/>
            <ac:spMk id="2" creationId="{BBD00587-4275-4080-80B9-B3D13205156C}"/>
          </ac:spMkLst>
        </pc:spChg>
        <pc:spChg chg="del mod ord">
          <ac:chgData name="Ida Steinicke" userId="cd0a9c52-b166-4545-9576-1df912e60eef" providerId="ADAL" clId="{0F4CB675-F0DD-4376-9119-6E219A50F12E}" dt="2021-06-29T12:51:44.935" v="1496" actId="700"/>
          <ac:spMkLst>
            <pc:docMk/>
            <pc:sldMk cId="3762771137" sldId="305"/>
            <ac:spMk id="3" creationId="{2D335696-58BD-49A3-B4E2-0A5B64DF0CEA}"/>
          </ac:spMkLst>
        </pc:spChg>
        <pc:spChg chg="add mod ord">
          <ac:chgData name="Ida Steinicke" userId="cd0a9c52-b166-4545-9576-1df912e60eef" providerId="ADAL" clId="{0F4CB675-F0DD-4376-9119-6E219A50F12E}" dt="2021-06-29T12:51:44.935" v="1496" actId="700"/>
          <ac:spMkLst>
            <pc:docMk/>
            <pc:sldMk cId="3762771137" sldId="305"/>
            <ac:spMk id="4" creationId="{11EE2FD3-93D3-4592-BF2E-BB21E6434610}"/>
          </ac:spMkLst>
        </pc:spChg>
        <pc:spChg chg="add mod ord">
          <ac:chgData name="Ida Steinicke" userId="cd0a9c52-b166-4545-9576-1df912e60eef" providerId="ADAL" clId="{0F4CB675-F0DD-4376-9119-6E219A50F12E}" dt="2021-06-29T12:51:44.935" v="1496" actId="700"/>
          <ac:spMkLst>
            <pc:docMk/>
            <pc:sldMk cId="3762771137" sldId="305"/>
            <ac:spMk id="5" creationId="{0D06BC4F-79A2-4172-A8F0-50C18D8CC2AF}"/>
          </ac:spMkLst>
        </pc:spChg>
      </pc:sldChg>
      <pc:sldChg chg="addSp delSp modSp add mod modClrScheme chgLayout">
        <pc:chgData name="Ida Steinicke" userId="cd0a9c52-b166-4545-9576-1df912e60eef" providerId="ADAL" clId="{0F4CB675-F0DD-4376-9119-6E219A50F12E}" dt="2021-06-29T12:51:52.305" v="1498" actId="700"/>
        <pc:sldMkLst>
          <pc:docMk/>
          <pc:sldMk cId="2744952762" sldId="306"/>
        </pc:sldMkLst>
        <pc:spChg chg="add mod ord">
          <ac:chgData name="Ida Steinicke" userId="cd0a9c52-b166-4545-9576-1df912e60eef" providerId="ADAL" clId="{0F4CB675-F0DD-4376-9119-6E219A50F12E}" dt="2021-06-29T12:51:52.305" v="1498" actId="700"/>
          <ac:spMkLst>
            <pc:docMk/>
            <pc:sldMk cId="2744952762" sldId="306"/>
            <ac:spMk id="2" creationId="{9E3AC059-4A60-450C-B37A-39D20194E1AE}"/>
          </ac:spMkLst>
        </pc:spChg>
        <pc:spChg chg="add mod ord">
          <ac:chgData name="Ida Steinicke" userId="cd0a9c52-b166-4545-9576-1df912e60eef" providerId="ADAL" clId="{0F4CB675-F0DD-4376-9119-6E219A50F12E}" dt="2021-06-29T12:51:52.305" v="1498" actId="700"/>
          <ac:spMkLst>
            <pc:docMk/>
            <pc:sldMk cId="2744952762" sldId="306"/>
            <ac:spMk id="3" creationId="{B7F2ACE0-8217-42A7-9649-50D70E19C756}"/>
          </ac:spMkLst>
        </pc:spChg>
        <pc:spChg chg="del mod ord">
          <ac:chgData name="Ida Steinicke" userId="cd0a9c52-b166-4545-9576-1df912e60eef" providerId="ADAL" clId="{0F4CB675-F0DD-4376-9119-6E219A50F12E}" dt="2021-06-29T12:51:52.305" v="1498" actId="700"/>
          <ac:spMkLst>
            <pc:docMk/>
            <pc:sldMk cId="2744952762" sldId="306"/>
            <ac:spMk id="4" creationId="{11EE2FD3-93D3-4592-BF2E-BB21E6434610}"/>
          </ac:spMkLst>
        </pc:spChg>
        <pc:spChg chg="del mod ord">
          <ac:chgData name="Ida Steinicke" userId="cd0a9c52-b166-4545-9576-1df912e60eef" providerId="ADAL" clId="{0F4CB675-F0DD-4376-9119-6E219A50F12E}" dt="2021-06-29T12:51:52.305" v="1498" actId="700"/>
          <ac:spMkLst>
            <pc:docMk/>
            <pc:sldMk cId="2744952762" sldId="306"/>
            <ac:spMk id="5" creationId="{0D06BC4F-79A2-4172-A8F0-50C18D8CC2AF}"/>
          </ac:spMkLst>
        </pc:spChg>
      </pc:sldChg>
      <pc:sldChg chg="addSp delSp modSp add mod modClrScheme chgLayout">
        <pc:chgData name="Ida Steinicke" userId="cd0a9c52-b166-4545-9576-1df912e60eef" providerId="ADAL" clId="{0F4CB675-F0DD-4376-9119-6E219A50F12E}" dt="2021-06-29T12:52:01.047" v="1500" actId="700"/>
        <pc:sldMkLst>
          <pc:docMk/>
          <pc:sldMk cId="3736127375" sldId="307"/>
        </pc:sldMkLst>
        <pc:spChg chg="del mod ord">
          <ac:chgData name="Ida Steinicke" userId="cd0a9c52-b166-4545-9576-1df912e60eef" providerId="ADAL" clId="{0F4CB675-F0DD-4376-9119-6E219A50F12E}" dt="2021-06-29T12:52:01.047" v="1500" actId="700"/>
          <ac:spMkLst>
            <pc:docMk/>
            <pc:sldMk cId="3736127375" sldId="307"/>
            <ac:spMk id="2" creationId="{9E3AC059-4A60-450C-B37A-39D20194E1AE}"/>
          </ac:spMkLst>
        </pc:spChg>
        <pc:spChg chg="del mod ord">
          <ac:chgData name="Ida Steinicke" userId="cd0a9c52-b166-4545-9576-1df912e60eef" providerId="ADAL" clId="{0F4CB675-F0DD-4376-9119-6E219A50F12E}" dt="2021-06-29T12:52:01.047" v="1500" actId="700"/>
          <ac:spMkLst>
            <pc:docMk/>
            <pc:sldMk cId="3736127375" sldId="307"/>
            <ac:spMk id="3" creationId="{B7F2ACE0-8217-42A7-9649-50D70E19C756}"/>
          </ac:spMkLst>
        </pc:spChg>
        <pc:spChg chg="add mod ord">
          <ac:chgData name="Ida Steinicke" userId="cd0a9c52-b166-4545-9576-1df912e60eef" providerId="ADAL" clId="{0F4CB675-F0DD-4376-9119-6E219A50F12E}" dt="2021-06-29T12:52:01.047" v="1500" actId="700"/>
          <ac:spMkLst>
            <pc:docMk/>
            <pc:sldMk cId="3736127375" sldId="307"/>
            <ac:spMk id="4" creationId="{BFCE18A2-E739-444A-915F-09A27BE8F03C}"/>
          </ac:spMkLst>
        </pc:spChg>
        <pc:spChg chg="add mod ord">
          <ac:chgData name="Ida Steinicke" userId="cd0a9c52-b166-4545-9576-1df912e60eef" providerId="ADAL" clId="{0F4CB675-F0DD-4376-9119-6E219A50F12E}" dt="2021-06-29T12:52:01.047" v="1500" actId="700"/>
          <ac:spMkLst>
            <pc:docMk/>
            <pc:sldMk cId="3736127375" sldId="307"/>
            <ac:spMk id="5" creationId="{0A10BAB4-3F0D-45BD-B437-3D2DC2E020ED}"/>
          </ac:spMkLst>
        </pc:spChg>
      </pc:sldChg>
      <pc:sldChg chg="addSp delSp modSp add mod modClrScheme chgLayout">
        <pc:chgData name="Ida Steinicke" userId="cd0a9c52-b166-4545-9576-1df912e60eef" providerId="ADAL" clId="{0F4CB675-F0DD-4376-9119-6E219A50F12E}" dt="2021-06-29T12:59:49.662" v="1547" actId="478"/>
        <pc:sldMkLst>
          <pc:docMk/>
          <pc:sldMk cId="4095367004" sldId="308"/>
        </pc:sldMkLst>
        <pc:spChg chg="del">
          <ac:chgData name="Ida Steinicke" userId="cd0a9c52-b166-4545-9576-1df912e60eef" providerId="ADAL" clId="{0F4CB675-F0DD-4376-9119-6E219A50F12E}" dt="2021-06-29T12:59:11.569" v="1542" actId="700"/>
          <ac:spMkLst>
            <pc:docMk/>
            <pc:sldMk cId="4095367004" sldId="308"/>
            <ac:spMk id="2" creationId="{E0C7243D-3C87-42A6-89E4-9E7831458954}"/>
          </ac:spMkLst>
        </pc:spChg>
        <pc:spChg chg="del">
          <ac:chgData name="Ida Steinicke" userId="cd0a9c52-b166-4545-9576-1df912e60eef" providerId="ADAL" clId="{0F4CB675-F0DD-4376-9119-6E219A50F12E}" dt="2021-06-29T12:59:11.569" v="1542" actId="700"/>
          <ac:spMkLst>
            <pc:docMk/>
            <pc:sldMk cId="4095367004" sldId="308"/>
            <ac:spMk id="3" creationId="{DC60FE42-A505-452C-B484-16F3056C5077}"/>
          </ac:spMkLst>
        </pc:spChg>
        <pc:spChg chg="add del mod ord">
          <ac:chgData name="Ida Steinicke" userId="cd0a9c52-b166-4545-9576-1df912e60eef" providerId="ADAL" clId="{0F4CB675-F0DD-4376-9119-6E219A50F12E}" dt="2021-06-29T12:59:49.662" v="1547" actId="478"/>
          <ac:spMkLst>
            <pc:docMk/>
            <pc:sldMk cId="4095367004" sldId="308"/>
            <ac:spMk id="4" creationId="{8FD3FCFF-4FE0-4CF1-A7C3-575673614C04}"/>
          </ac:spMkLst>
        </pc:spChg>
        <pc:spChg chg="del mod ord">
          <ac:chgData name="Ida Steinicke" userId="cd0a9c52-b166-4545-9576-1df912e60eef" providerId="ADAL" clId="{0F4CB675-F0DD-4376-9119-6E219A50F12E}" dt="2021-06-29T12:59:11.569" v="1542" actId="700"/>
          <ac:spMkLst>
            <pc:docMk/>
            <pc:sldMk cId="4095367004" sldId="308"/>
            <ac:spMk id="5" creationId="{E22B4ED0-DFF9-4A27-A128-083408ED9EAC}"/>
          </ac:spMkLst>
        </pc:spChg>
      </pc:sldChg>
      <pc:sldChg chg="new del mod modClrScheme chgLayout">
        <pc:chgData name="Ida Steinicke" userId="cd0a9c52-b166-4545-9576-1df912e60eef" providerId="ADAL" clId="{0F4CB675-F0DD-4376-9119-6E219A50F12E}" dt="2021-07-01T15:34:42.947" v="1733" actId="2696"/>
        <pc:sldMkLst>
          <pc:docMk/>
          <pc:sldMk cId="1772255940" sldId="309"/>
        </pc:sldMkLst>
      </pc:sldChg>
      <pc:sldChg chg="add mod modClrScheme chgLayout">
        <pc:chgData name="Ida Steinicke" userId="cd0a9c52-b166-4545-9576-1df912e60eef" providerId="ADAL" clId="{0F4CB675-F0DD-4376-9119-6E219A50F12E}" dt="2021-07-01T15:35:02.376" v="1735" actId="700"/>
        <pc:sldMkLst>
          <pc:docMk/>
          <pc:sldMk cId="3153545125" sldId="309"/>
        </pc:sldMkLst>
      </pc:sldChg>
      <pc:sldChg chg="addSp delSp modSp new mod modClrScheme chgLayout">
        <pc:chgData name="Ida Steinicke" userId="cd0a9c52-b166-4545-9576-1df912e60eef" providerId="ADAL" clId="{0F4CB675-F0DD-4376-9119-6E219A50F12E}" dt="2021-07-01T15:35:21.309" v="1737" actId="700"/>
        <pc:sldMkLst>
          <pc:docMk/>
          <pc:sldMk cId="2197544697" sldId="310"/>
        </pc:sldMkLst>
        <pc:spChg chg="del mod ord">
          <ac:chgData name="Ida Steinicke" userId="cd0a9c52-b166-4545-9576-1df912e60eef" providerId="ADAL" clId="{0F4CB675-F0DD-4376-9119-6E219A50F12E}" dt="2021-07-01T15:35:21.309" v="1737" actId="700"/>
          <ac:spMkLst>
            <pc:docMk/>
            <pc:sldMk cId="2197544697" sldId="310"/>
            <ac:spMk id="2" creationId="{E93D6615-0240-40C8-9A8D-56632C9A14B7}"/>
          </ac:spMkLst>
        </pc:spChg>
        <pc:spChg chg="add mod ord">
          <ac:chgData name="Ida Steinicke" userId="cd0a9c52-b166-4545-9576-1df912e60eef" providerId="ADAL" clId="{0F4CB675-F0DD-4376-9119-6E219A50F12E}" dt="2021-07-01T15:35:21.309" v="1737" actId="700"/>
          <ac:spMkLst>
            <pc:docMk/>
            <pc:sldMk cId="2197544697" sldId="310"/>
            <ac:spMk id="3" creationId="{40A7BDE9-B991-4AF6-8DF6-4E62A8D98443}"/>
          </ac:spMkLst>
        </pc:spChg>
      </pc:sldChg>
      <pc:sldChg chg="addSp delSp modSp new mod modClrScheme chgLayout">
        <pc:chgData name="Ida Steinicke" userId="cd0a9c52-b166-4545-9576-1df912e60eef" providerId="ADAL" clId="{0F4CB675-F0DD-4376-9119-6E219A50F12E}" dt="2021-07-01T15:36:06.993" v="1747" actId="700"/>
        <pc:sldMkLst>
          <pc:docMk/>
          <pc:sldMk cId="247915832" sldId="311"/>
        </pc:sldMkLst>
        <pc:spChg chg="del mod ord">
          <ac:chgData name="Ida Steinicke" userId="cd0a9c52-b166-4545-9576-1df912e60eef" providerId="ADAL" clId="{0F4CB675-F0DD-4376-9119-6E219A50F12E}" dt="2021-07-01T15:36:06.993" v="1747" actId="700"/>
          <ac:spMkLst>
            <pc:docMk/>
            <pc:sldMk cId="247915832" sldId="311"/>
            <ac:spMk id="2" creationId="{B7C945D6-3A22-4BBD-9F7C-C8C83F002B1C}"/>
          </ac:spMkLst>
        </pc:spChg>
        <pc:spChg chg="del mod ord">
          <ac:chgData name="Ida Steinicke" userId="cd0a9c52-b166-4545-9576-1df912e60eef" providerId="ADAL" clId="{0F4CB675-F0DD-4376-9119-6E219A50F12E}" dt="2021-07-01T15:36:06.993" v="1747" actId="700"/>
          <ac:spMkLst>
            <pc:docMk/>
            <pc:sldMk cId="247915832" sldId="311"/>
            <ac:spMk id="3" creationId="{FA489132-E1BF-4014-8A18-EF9606BFD04E}"/>
          </ac:spMkLst>
        </pc:spChg>
        <pc:spChg chg="add mod ord">
          <ac:chgData name="Ida Steinicke" userId="cd0a9c52-b166-4545-9576-1df912e60eef" providerId="ADAL" clId="{0F4CB675-F0DD-4376-9119-6E219A50F12E}" dt="2021-07-01T15:36:06.993" v="1747" actId="700"/>
          <ac:spMkLst>
            <pc:docMk/>
            <pc:sldMk cId="247915832" sldId="311"/>
            <ac:spMk id="4" creationId="{6DF9FEA2-AE85-4E9D-BD3A-A6AB5CCCFB6B}"/>
          </ac:spMkLst>
        </pc:spChg>
        <pc:spChg chg="add mod ord">
          <ac:chgData name="Ida Steinicke" userId="cd0a9c52-b166-4545-9576-1df912e60eef" providerId="ADAL" clId="{0F4CB675-F0DD-4376-9119-6E219A50F12E}" dt="2021-07-01T15:36:06.993" v="1747" actId="700"/>
          <ac:spMkLst>
            <pc:docMk/>
            <pc:sldMk cId="247915832" sldId="311"/>
            <ac:spMk id="5" creationId="{0A3B24C8-E422-4D61-895E-4EE1B1FB8DBF}"/>
          </ac:spMkLst>
        </pc:spChg>
      </pc:sldChg>
      <pc:sldChg chg="addSp delSp modSp new mod modClrScheme chgLayout">
        <pc:chgData name="Ida Steinicke" userId="cd0a9c52-b166-4545-9576-1df912e60eef" providerId="ADAL" clId="{0F4CB675-F0DD-4376-9119-6E219A50F12E}" dt="2021-07-01T15:35:58.159" v="1745" actId="700"/>
        <pc:sldMkLst>
          <pc:docMk/>
          <pc:sldMk cId="3660933886" sldId="312"/>
        </pc:sldMkLst>
        <pc:spChg chg="del mod ord">
          <ac:chgData name="Ida Steinicke" userId="cd0a9c52-b166-4545-9576-1df912e60eef" providerId="ADAL" clId="{0F4CB675-F0DD-4376-9119-6E219A50F12E}" dt="2021-07-01T15:35:58.159" v="1745" actId="700"/>
          <ac:spMkLst>
            <pc:docMk/>
            <pc:sldMk cId="3660933886" sldId="312"/>
            <ac:spMk id="2" creationId="{3621C81D-CD23-48A1-925C-AC4123923DC1}"/>
          </ac:spMkLst>
        </pc:spChg>
        <pc:spChg chg="del mod ord">
          <ac:chgData name="Ida Steinicke" userId="cd0a9c52-b166-4545-9576-1df912e60eef" providerId="ADAL" clId="{0F4CB675-F0DD-4376-9119-6E219A50F12E}" dt="2021-07-01T15:35:58.159" v="1745" actId="700"/>
          <ac:spMkLst>
            <pc:docMk/>
            <pc:sldMk cId="3660933886" sldId="312"/>
            <ac:spMk id="3" creationId="{0AEE52C0-612E-4892-ACB2-534A2422DD58}"/>
          </ac:spMkLst>
        </pc:spChg>
        <pc:spChg chg="add mod ord">
          <ac:chgData name="Ida Steinicke" userId="cd0a9c52-b166-4545-9576-1df912e60eef" providerId="ADAL" clId="{0F4CB675-F0DD-4376-9119-6E219A50F12E}" dt="2021-07-01T15:35:58.159" v="1745" actId="700"/>
          <ac:spMkLst>
            <pc:docMk/>
            <pc:sldMk cId="3660933886" sldId="312"/>
            <ac:spMk id="4" creationId="{BB8D1F19-A7E1-4B3B-B1E7-3ACE10DD4A00}"/>
          </ac:spMkLst>
        </pc:spChg>
        <pc:spChg chg="add mod ord">
          <ac:chgData name="Ida Steinicke" userId="cd0a9c52-b166-4545-9576-1df912e60eef" providerId="ADAL" clId="{0F4CB675-F0DD-4376-9119-6E219A50F12E}" dt="2021-07-01T15:35:58.159" v="1745" actId="700"/>
          <ac:spMkLst>
            <pc:docMk/>
            <pc:sldMk cId="3660933886" sldId="312"/>
            <ac:spMk id="5" creationId="{609DC8F7-1283-49A1-8E57-D64F9F625D36}"/>
          </ac:spMkLst>
        </pc:spChg>
      </pc:sldChg>
      <pc:sldChg chg="addSp delSp modSp new mod modClrScheme chgLayout">
        <pc:chgData name="Ida Steinicke" userId="cd0a9c52-b166-4545-9576-1df912e60eef" providerId="ADAL" clId="{0F4CB675-F0DD-4376-9119-6E219A50F12E}" dt="2021-07-01T15:35:54.127" v="1744" actId="700"/>
        <pc:sldMkLst>
          <pc:docMk/>
          <pc:sldMk cId="4127554736" sldId="313"/>
        </pc:sldMkLst>
        <pc:spChg chg="del mod ord">
          <ac:chgData name="Ida Steinicke" userId="cd0a9c52-b166-4545-9576-1df912e60eef" providerId="ADAL" clId="{0F4CB675-F0DD-4376-9119-6E219A50F12E}" dt="2021-07-01T15:35:54.127" v="1744" actId="700"/>
          <ac:spMkLst>
            <pc:docMk/>
            <pc:sldMk cId="4127554736" sldId="313"/>
            <ac:spMk id="2" creationId="{C45C3311-F102-457B-A861-25F3A357C9A1}"/>
          </ac:spMkLst>
        </pc:spChg>
        <pc:spChg chg="del mod ord">
          <ac:chgData name="Ida Steinicke" userId="cd0a9c52-b166-4545-9576-1df912e60eef" providerId="ADAL" clId="{0F4CB675-F0DD-4376-9119-6E219A50F12E}" dt="2021-07-01T15:35:54.127" v="1744" actId="700"/>
          <ac:spMkLst>
            <pc:docMk/>
            <pc:sldMk cId="4127554736" sldId="313"/>
            <ac:spMk id="3" creationId="{8E051368-7F59-4050-B4B9-09E314626972}"/>
          </ac:spMkLst>
        </pc:spChg>
        <pc:spChg chg="add mod ord">
          <ac:chgData name="Ida Steinicke" userId="cd0a9c52-b166-4545-9576-1df912e60eef" providerId="ADAL" clId="{0F4CB675-F0DD-4376-9119-6E219A50F12E}" dt="2021-07-01T15:35:54.127" v="1744" actId="700"/>
          <ac:spMkLst>
            <pc:docMk/>
            <pc:sldMk cId="4127554736" sldId="313"/>
            <ac:spMk id="4" creationId="{79F6AE82-9438-4C88-865B-F4EA63F7FF63}"/>
          </ac:spMkLst>
        </pc:spChg>
        <pc:spChg chg="add mod ord">
          <ac:chgData name="Ida Steinicke" userId="cd0a9c52-b166-4545-9576-1df912e60eef" providerId="ADAL" clId="{0F4CB675-F0DD-4376-9119-6E219A50F12E}" dt="2021-07-01T15:35:54.127" v="1744" actId="700"/>
          <ac:spMkLst>
            <pc:docMk/>
            <pc:sldMk cId="4127554736" sldId="313"/>
            <ac:spMk id="5" creationId="{E5F648D2-9319-48E0-AE92-0FF097DB6B06}"/>
          </ac:spMkLst>
        </pc:spChg>
      </pc:sldChg>
      <pc:sldChg chg="addSp delSp modSp new mod modClrScheme chgLayout">
        <pc:chgData name="Ida Steinicke" userId="cd0a9c52-b166-4545-9576-1df912e60eef" providerId="ADAL" clId="{0F4CB675-F0DD-4376-9119-6E219A50F12E}" dt="2021-07-01T15:35:46.893" v="1743" actId="700"/>
        <pc:sldMkLst>
          <pc:docMk/>
          <pc:sldMk cId="144728481" sldId="314"/>
        </pc:sldMkLst>
        <pc:spChg chg="del mod ord">
          <ac:chgData name="Ida Steinicke" userId="cd0a9c52-b166-4545-9576-1df912e60eef" providerId="ADAL" clId="{0F4CB675-F0DD-4376-9119-6E219A50F12E}" dt="2021-07-01T15:35:46.893" v="1743" actId="700"/>
          <ac:spMkLst>
            <pc:docMk/>
            <pc:sldMk cId="144728481" sldId="314"/>
            <ac:spMk id="2" creationId="{7FFA0FEA-1F63-417B-BA18-0A9EA9929B3A}"/>
          </ac:spMkLst>
        </pc:spChg>
        <pc:spChg chg="del mod ord">
          <ac:chgData name="Ida Steinicke" userId="cd0a9c52-b166-4545-9576-1df912e60eef" providerId="ADAL" clId="{0F4CB675-F0DD-4376-9119-6E219A50F12E}" dt="2021-07-01T15:35:46.893" v="1743" actId="700"/>
          <ac:spMkLst>
            <pc:docMk/>
            <pc:sldMk cId="144728481" sldId="314"/>
            <ac:spMk id="3" creationId="{A3ED3C92-16BB-410C-9028-1EB309628816}"/>
          </ac:spMkLst>
        </pc:spChg>
        <pc:spChg chg="add mod ord">
          <ac:chgData name="Ida Steinicke" userId="cd0a9c52-b166-4545-9576-1df912e60eef" providerId="ADAL" clId="{0F4CB675-F0DD-4376-9119-6E219A50F12E}" dt="2021-07-01T15:35:46.893" v="1743" actId="700"/>
          <ac:spMkLst>
            <pc:docMk/>
            <pc:sldMk cId="144728481" sldId="314"/>
            <ac:spMk id="4" creationId="{D53F73A4-D6C5-4004-81CB-6A1B7B6313E3}"/>
          </ac:spMkLst>
        </pc:spChg>
        <pc:spChg chg="add mod ord">
          <ac:chgData name="Ida Steinicke" userId="cd0a9c52-b166-4545-9576-1df912e60eef" providerId="ADAL" clId="{0F4CB675-F0DD-4376-9119-6E219A50F12E}" dt="2021-07-01T15:35:46.893" v="1743" actId="700"/>
          <ac:spMkLst>
            <pc:docMk/>
            <pc:sldMk cId="144728481" sldId="314"/>
            <ac:spMk id="5" creationId="{AA5E5AFA-465E-4F87-91B4-E40F04098121}"/>
          </ac:spMkLst>
        </pc:spChg>
      </pc:sldChg>
      <pc:sldChg chg="new">
        <pc:chgData name="Ida Steinicke" userId="cd0a9c52-b166-4545-9576-1df912e60eef" providerId="ADAL" clId="{0F4CB675-F0DD-4376-9119-6E219A50F12E}" dt="2021-07-01T15:36:02.309" v="1746" actId="680"/>
        <pc:sldMkLst>
          <pc:docMk/>
          <pc:sldMk cId="2699859276" sldId="315"/>
        </pc:sldMkLst>
      </pc:sldChg>
      <pc:sldMasterChg chg="addSp delSp modSp mod setBg delSldLayout modSldLayout">
        <pc:chgData name="Ida Steinicke" userId="cd0a9c52-b166-4545-9576-1df912e60eef" providerId="ADAL" clId="{0F4CB675-F0DD-4376-9119-6E219A50F12E}" dt="2021-06-29T12:56:05.868" v="1519" actId="6014"/>
        <pc:sldMasterMkLst>
          <pc:docMk/>
          <pc:sldMasterMk cId="1505816505" sldId="2147483699"/>
        </pc:sldMasterMkLst>
        <pc:grpChg chg="del">
          <ac:chgData name="Ida Steinicke" userId="cd0a9c52-b166-4545-9576-1df912e60eef" providerId="ADAL" clId="{0F4CB675-F0DD-4376-9119-6E219A50F12E}" dt="2021-06-29T09:57:12.012" v="20" actId="478"/>
          <ac:grpSpMkLst>
            <pc:docMk/>
            <pc:sldMasterMk cId="1505816505" sldId="2147483699"/>
            <ac:grpSpMk id="4" creationId="{85F64BD4-4E1B-458E-A644-9FB0F557AAEA}"/>
          </ac:grpSpMkLst>
        </pc:grpChg>
        <pc:picChg chg="add mod modCrop">
          <ac:chgData name="Ida Steinicke" userId="cd0a9c52-b166-4545-9576-1df912e60eef" providerId="ADAL" clId="{0F4CB675-F0DD-4376-9119-6E219A50F12E}" dt="2021-06-29T09:58:36.654" v="84" actId="732"/>
          <ac:picMkLst>
            <pc:docMk/>
            <pc:sldMasterMk cId="1505816505" sldId="2147483699"/>
            <ac:picMk id="3" creationId="{908081B1-572C-4FD6-A413-D2116D4D4DD0}"/>
          </ac:picMkLst>
        </pc:picChg>
        <pc:picChg chg="mod">
          <ac:chgData name="Ida Steinicke" userId="cd0a9c52-b166-4545-9576-1df912e60eef" providerId="ADAL" clId="{0F4CB675-F0DD-4376-9119-6E219A50F12E}" dt="2021-06-29T10:53:25.563" v="924" actId="1038"/>
          <ac:picMkLst>
            <pc:docMk/>
            <pc:sldMasterMk cId="1505816505" sldId="2147483699"/>
            <ac:picMk id="12" creationId="{E4E267CB-3BE1-4E05-AF74-0A57BA5BDDF5}"/>
          </ac:picMkLst>
        </pc:picChg>
        <pc:picChg chg="del">
          <ac:chgData name="Ida Steinicke" userId="cd0a9c52-b166-4545-9576-1df912e60eef" providerId="ADAL" clId="{0F4CB675-F0DD-4376-9119-6E219A50F12E}" dt="2021-06-29T10:46:49.568" v="746" actId="478"/>
          <ac:picMkLst>
            <pc:docMk/>
            <pc:sldMasterMk cId="1505816505" sldId="2147483699"/>
            <ac:picMk id="14" creationId="{66185AD6-B783-4008-8250-92E7646BECEE}"/>
          </ac:picMkLst>
        </pc:picChg>
        <pc:picChg chg="del">
          <ac:chgData name="Ida Steinicke" userId="cd0a9c52-b166-4545-9576-1df912e60eef" providerId="ADAL" clId="{0F4CB675-F0DD-4376-9119-6E219A50F12E}" dt="2021-06-29T10:48:50.628" v="774" actId="478"/>
          <ac:picMkLst>
            <pc:docMk/>
            <pc:sldMasterMk cId="1505816505" sldId="2147483699"/>
            <ac:picMk id="15" creationId="{3F409FAB-80A5-4768-9AC7-48A8C46E5F42}"/>
          </ac:picMkLst>
        </pc:picChg>
        <pc:picChg chg="del mod">
          <ac:chgData name="Ida Steinicke" userId="cd0a9c52-b166-4545-9576-1df912e60eef" providerId="ADAL" clId="{0F4CB675-F0DD-4376-9119-6E219A50F12E}" dt="2021-06-29T10:51:50.820" v="849" actId="478"/>
          <ac:picMkLst>
            <pc:docMk/>
            <pc:sldMasterMk cId="1505816505" sldId="2147483699"/>
            <ac:picMk id="16" creationId="{42F17A21-203B-4574-92BE-EF8EF6556070}"/>
          </ac:picMkLst>
        </pc:picChg>
        <pc:picChg chg="del">
          <ac:chgData name="Ida Steinicke" userId="cd0a9c52-b166-4545-9576-1df912e60eef" providerId="ADAL" clId="{0F4CB675-F0DD-4376-9119-6E219A50F12E}" dt="2021-06-29T10:50:31.994" v="821" actId="478"/>
          <ac:picMkLst>
            <pc:docMk/>
            <pc:sldMasterMk cId="1505816505" sldId="2147483699"/>
            <ac:picMk id="17" creationId="{5D49A332-3CF4-4DBF-B440-A6F27C265554}"/>
          </ac:picMkLst>
        </pc:picChg>
        <pc:picChg chg="mod">
          <ac:chgData name="Ida Steinicke" userId="cd0a9c52-b166-4545-9576-1df912e60eef" providerId="ADAL" clId="{0F4CB675-F0DD-4376-9119-6E219A50F12E}" dt="2021-06-29T10:52:35.877" v="858" actId="1036"/>
          <ac:picMkLst>
            <pc:docMk/>
            <pc:sldMasterMk cId="1505816505" sldId="2147483699"/>
            <ac:picMk id="18" creationId="{440EB167-3DAD-4C5E-AFBB-18D61E928E94}"/>
          </ac:picMkLst>
        </pc:picChg>
        <pc:picChg chg="del">
          <ac:chgData name="Ida Steinicke" userId="cd0a9c52-b166-4545-9576-1df912e60eef" providerId="ADAL" clId="{0F4CB675-F0DD-4376-9119-6E219A50F12E}" dt="2021-06-29T09:57:13.276" v="21" actId="478"/>
          <ac:picMkLst>
            <pc:docMk/>
            <pc:sldMasterMk cId="1505816505" sldId="2147483699"/>
            <ac:picMk id="19" creationId="{B0530429-AB3B-469F-AAE8-A687211F206F}"/>
          </ac:picMkLst>
        </pc:picChg>
        <pc:picChg chg="add del mod ord">
          <ac:chgData name="Ida Steinicke" userId="cd0a9c52-b166-4545-9576-1df912e60eef" providerId="ADAL" clId="{0F4CB675-F0DD-4376-9119-6E219A50F12E}" dt="2021-06-29T09:58:27.685" v="82" actId="478"/>
          <ac:picMkLst>
            <pc:docMk/>
            <pc:sldMasterMk cId="1505816505" sldId="2147483699"/>
            <ac:picMk id="20" creationId="{6CE24EBE-175E-44AC-9209-25A4F08C2B50}"/>
          </ac:picMkLst>
        </pc:picChg>
        <pc:picChg chg="add mod modCrop">
          <ac:chgData name="Ida Steinicke" userId="cd0a9c52-b166-4545-9576-1df912e60eef" providerId="ADAL" clId="{0F4CB675-F0DD-4376-9119-6E219A50F12E}" dt="2021-06-29T10:50:25.238" v="820" actId="1035"/>
          <ac:picMkLst>
            <pc:docMk/>
            <pc:sldMasterMk cId="1505816505" sldId="2147483699"/>
            <ac:picMk id="21" creationId="{E3A22587-A9FC-4195-9AAA-7B065F236478}"/>
          </ac:picMkLst>
        </pc:picChg>
        <pc:picChg chg="add mod modCrop">
          <ac:chgData name="Ida Steinicke" userId="cd0a9c52-b166-4545-9576-1df912e60eef" providerId="ADAL" clId="{0F4CB675-F0DD-4376-9119-6E219A50F12E}" dt="2021-06-29T10:53:27.595" v="925" actId="1035"/>
          <ac:picMkLst>
            <pc:docMk/>
            <pc:sldMasterMk cId="1505816505" sldId="2147483699"/>
            <ac:picMk id="22" creationId="{F0C4A6DA-BA56-4011-B386-8243563F6144}"/>
          </ac:picMkLst>
        </pc:picChg>
        <pc:picChg chg="add mod modCrop">
          <ac:chgData name="Ida Steinicke" userId="cd0a9c52-b166-4545-9576-1df912e60eef" providerId="ADAL" clId="{0F4CB675-F0DD-4376-9119-6E219A50F12E}" dt="2021-06-29T10:53:31.427" v="926" actId="1035"/>
          <ac:picMkLst>
            <pc:docMk/>
            <pc:sldMasterMk cId="1505816505" sldId="2147483699"/>
            <ac:picMk id="23" creationId="{7550B0CF-B4EC-4C37-9E0A-D4A0B3BB094F}"/>
          </ac:picMkLst>
        </pc:picChg>
        <pc:picChg chg="add mod modCrop">
          <ac:chgData name="Ida Steinicke" userId="cd0a9c52-b166-4545-9576-1df912e60eef" providerId="ADAL" clId="{0F4CB675-F0DD-4376-9119-6E219A50F12E}" dt="2021-06-29T10:51:59.884" v="850" actId="732"/>
          <ac:picMkLst>
            <pc:docMk/>
            <pc:sldMasterMk cId="1505816505" sldId="2147483699"/>
            <ac:picMk id="24" creationId="{E2F65157-012A-4783-AFBE-E026C56B6EE4}"/>
          </ac:picMkLst>
        </pc:picChg>
        <pc:sldLayoutChg chg="modSp del mod">
          <pc:chgData name="Ida Steinicke" userId="cd0a9c52-b166-4545-9576-1df912e60eef" providerId="ADAL" clId="{0F4CB675-F0DD-4376-9119-6E219A50F12E}" dt="2021-06-29T10:19:40.451" v="416" actId="2696"/>
          <pc:sldLayoutMkLst>
            <pc:docMk/>
            <pc:sldMasterMk cId="1505816505" sldId="2147483699"/>
            <pc:sldLayoutMk cId="3124981103" sldId="2147483700"/>
          </pc:sldLayoutMkLst>
          <pc:spChg chg="mod">
            <ac:chgData name="Ida Steinicke" userId="cd0a9c52-b166-4545-9576-1df912e60eef" providerId="ADAL" clId="{0F4CB675-F0DD-4376-9119-6E219A50F12E}" dt="2021-06-29T10:00:54.124" v="177" actId="14100"/>
            <ac:spMkLst>
              <pc:docMk/>
              <pc:sldMasterMk cId="1505816505" sldId="2147483699"/>
              <pc:sldLayoutMk cId="3124981103" sldId="2147483700"/>
              <ac:spMk id="4" creationId="{00000000-0000-0000-0000-000000000000}"/>
            </ac:spMkLst>
          </pc:spChg>
          <pc:spChg chg="mod">
            <ac:chgData name="Ida Steinicke" userId="cd0a9c52-b166-4545-9576-1df912e60eef" providerId="ADAL" clId="{0F4CB675-F0DD-4376-9119-6E219A50F12E}" dt="2021-06-29T10:01:20.005" v="231" actId="14100"/>
            <ac:spMkLst>
              <pc:docMk/>
              <pc:sldMasterMk cId="1505816505" sldId="2147483699"/>
              <pc:sldLayoutMk cId="3124981103" sldId="2147483700"/>
              <ac:spMk id="5" creationId="{00000000-0000-0000-0000-000000000000}"/>
            </ac:spMkLst>
          </pc:spChg>
        </pc:sldLayoutChg>
        <pc:sldLayoutChg chg="addSp delSp modSp mod">
          <pc:chgData name="Ida Steinicke" userId="cd0a9c52-b166-4545-9576-1df912e60eef" providerId="ADAL" clId="{0F4CB675-F0DD-4376-9119-6E219A50F12E}" dt="2021-06-29T10:02:05.052" v="253" actId="1035"/>
          <pc:sldLayoutMkLst>
            <pc:docMk/>
            <pc:sldMasterMk cId="1505816505" sldId="2147483699"/>
            <pc:sldLayoutMk cId="2616249638" sldId="2147483731"/>
          </pc:sldLayoutMkLst>
          <pc:spChg chg="del mod">
            <ac:chgData name="Ida Steinicke" userId="cd0a9c52-b166-4545-9576-1df912e60eef" providerId="ADAL" clId="{0F4CB675-F0DD-4376-9119-6E219A50F12E}" dt="2021-06-29T10:01:02.597" v="180" actId="478"/>
            <ac:spMkLst>
              <pc:docMk/>
              <pc:sldMasterMk cId="1505816505" sldId="2147483699"/>
              <pc:sldLayoutMk cId="2616249638" sldId="2147483731"/>
              <ac:spMk id="4" creationId="{00000000-0000-0000-0000-000000000000}"/>
            </ac:spMkLst>
          </pc:spChg>
          <pc:spChg chg="add mod">
            <ac:chgData name="Ida Steinicke" userId="cd0a9c52-b166-4545-9576-1df912e60eef" providerId="ADAL" clId="{0F4CB675-F0DD-4376-9119-6E219A50F12E}" dt="2021-06-29T10:01:02.963" v="181"/>
            <ac:spMkLst>
              <pc:docMk/>
              <pc:sldMasterMk cId="1505816505" sldId="2147483699"/>
              <pc:sldLayoutMk cId="2616249638" sldId="2147483731"/>
              <ac:spMk id="5" creationId="{E0C6C3C4-847E-4EB6-A53E-EEC2186BFEE6}"/>
            </ac:spMkLst>
          </pc:spChg>
          <pc:spChg chg="mod">
            <ac:chgData name="Ida Steinicke" userId="cd0a9c52-b166-4545-9576-1df912e60eef" providerId="ADAL" clId="{0F4CB675-F0DD-4376-9119-6E219A50F12E}" dt="2021-06-29T10:02:00.808" v="245" actId="1035"/>
            <ac:spMkLst>
              <pc:docMk/>
              <pc:sldMasterMk cId="1505816505" sldId="2147483699"/>
              <pc:sldLayoutMk cId="2616249638" sldId="2147483731"/>
              <ac:spMk id="6" creationId="{00000000-0000-0000-0000-000000000000}"/>
            </ac:spMkLst>
          </pc:spChg>
          <pc:spChg chg="mod">
            <ac:chgData name="Ida Steinicke" userId="cd0a9c52-b166-4545-9576-1df912e60eef" providerId="ADAL" clId="{0F4CB675-F0DD-4376-9119-6E219A50F12E}" dt="2021-06-29T10:02:05.052" v="253" actId="1035"/>
            <ac:spMkLst>
              <pc:docMk/>
              <pc:sldMasterMk cId="1505816505" sldId="2147483699"/>
              <pc:sldLayoutMk cId="2616249638" sldId="2147483731"/>
              <ac:spMk id="7" creationId="{00000000-0000-0000-0000-000000000000}"/>
            </ac:spMkLst>
          </pc:spChg>
        </pc:sldLayoutChg>
        <pc:sldLayoutChg chg="addSp delSp modSp mod">
          <pc:chgData name="Ida Steinicke" userId="cd0a9c52-b166-4545-9576-1df912e60eef" providerId="ADAL" clId="{0F4CB675-F0DD-4376-9119-6E219A50F12E}" dt="2021-06-29T10:01:27.246" v="233"/>
          <pc:sldLayoutMkLst>
            <pc:docMk/>
            <pc:sldMasterMk cId="1505816505" sldId="2147483699"/>
            <pc:sldLayoutMk cId="1839403172" sldId="2147483790"/>
          </pc:sldLayoutMkLst>
          <pc:spChg chg="del mod">
            <ac:chgData name="Ida Steinicke" userId="cd0a9c52-b166-4545-9576-1df912e60eef" providerId="ADAL" clId="{0F4CB675-F0DD-4376-9119-6E219A50F12E}" dt="2021-06-29T10:00:58.789" v="178" actId="478"/>
            <ac:spMkLst>
              <pc:docMk/>
              <pc:sldMasterMk cId="1505816505" sldId="2147483699"/>
              <pc:sldLayoutMk cId="1839403172" sldId="2147483790"/>
              <ac:spMk id="4" creationId="{00000000-0000-0000-0000-000000000000}"/>
            </ac:spMkLst>
          </pc:spChg>
          <pc:spChg chg="del mod">
            <ac:chgData name="Ida Steinicke" userId="cd0a9c52-b166-4545-9576-1df912e60eef" providerId="ADAL" clId="{0F4CB675-F0DD-4376-9119-6E219A50F12E}" dt="2021-06-29T10:01:26.423" v="232" actId="478"/>
            <ac:spMkLst>
              <pc:docMk/>
              <pc:sldMasterMk cId="1505816505" sldId="2147483699"/>
              <pc:sldLayoutMk cId="1839403172" sldId="2147483790"/>
              <ac:spMk id="5" creationId="{00000000-0000-0000-0000-000000000000}"/>
            </ac:spMkLst>
          </pc:spChg>
          <pc:spChg chg="add mod">
            <ac:chgData name="Ida Steinicke" userId="cd0a9c52-b166-4545-9576-1df912e60eef" providerId="ADAL" clId="{0F4CB675-F0DD-4376-9119-6E219A50F12E}" dt="2021-06-29T10:00:59.233" v="179"/>
            <ac:spMkLst>
              <pc:docMk/>
              <pc:sldMasterMk cId="1505816505" sldId="2147483699"/>
              <pc:sldLayoutMk cId="1839403172" sldId="2147483790"/>
              <ac:spMk id="6" creationId="{8A21A048-C6B1-4725-B545-694F3ABAD072}"/>
            </ac:spMkLst>
          </pc:spChg>
          <pc:spChg chg="add mod">
            <ac:chgData name="Ida Steinicke" userId="cd0a9c52-b166-4545-9576-1df912e60eef" providerId="ADAL" clId="{0F4CB675-F0DD-4376-9119-6E219A50F12E}" dt="2021-06-29T10:01:27.246" v="233"/>
            <ac:spMkLst>
              <pc:docMk/>
              <pc:sldMasterMk cId="1505816505" sldId="2147483699"/>
              <pc:sldLayoutMk cId="1839403172" sldId="2147483790"/>
              <ac:spMk id="7" creationId="{D07AB7F6-4067-4BA7-8CDF-3BFDCB7593F3}"/>
            </ac:spMkLst>
          </pc:spChg>
        </pc:sldLayoutChg>
      </pc:sldMasterChg>
      <pc:sldMasterChg chg="addSp delSp modSp mod setBg addSldLayout delSldLayout modSldLayout sldLayoutOrd">
        <pc:chgData name="Ida Steinicke" userId="cd0a9c52-b166-4545-9576-1df912e60eef" providerId="ADAL" clId="{0F4CB675-F0DD-4376-9119-6E219A50F12E}" dt="2021-07-01T15:32:14.896" v="1731" actId="732"/>
        <pc:sldMasterMkLst>
          <pc:docMk/>
          <pc:sldMasterMk cId="3815649992" sldId="2147483703"/>
        </pc:sldMasterMkLst>
        <pc:grpChg chg="del">
          <ac:chgData name="Ida Steinicke" userId="cd0a9c52-b166-4545-9576-1df912e60eef" providerId="ADAL" clId="{0F4CB675-F0DD-4376-9119-6E219A50F12E}" dt="2021-06-29T09:54:00.353" v="9" actId="478"/>
          <ac:grpSpMkLst>
            <pc:docMk/>
            <pc:sldMasterMk cId="3815649992" sldId="2147483703"/>
            <ac:grpSpMk id="10" creationId="{E7D48631-DD3B-4047-BB30-9819978357D6}"/>
          </ac:grpSpMkLst>
        </pc:grpChg>
        <pc:picChg chg="add del mod">
          <ac:chgData name="Ida Steinicke" userId="cd0a9c52-b166-4545-9576-1df912e60eef" providerId="ADAL" clId="{0F4CB675-F0DD-4376-9119-6E219A50F12E}" dt="2021-07-01T11:12:29.459" v="1638"/>
          <ac:picMkLst>
            <pc:docMk/>
            <pc:sldMasterMk cId="3815649992" sldId="2147483703"/>
            <ac:picMk id="3" creationId="{02ADAA63-61FD-48E0-AAE7-2941E7A34923}"/>
          </ac:picMkLst>
        </pc:picChg>
        <pc:picChg chg="del">
          <ac:chgData name="Ida Steinicke" userId="cd0a9c52-b166-4545-9576-1df912e60eef" providerId="ADAL" clId="{0F4CB675-F0DD-4376-9119-6E219A50F12E}" dt="2021-06-29T09:54:20.082" v="11" actId="478"/>
          <ac:picMkLst>
            <pc:docMk/>
            <pc:sldMasterMk cId="3815649992" sldId="2147483703"/>
            <ac:picMk id="6" creationId="{19CF26C8-A1F6-4BC4-91C2-50D1DE8FD35D}"/>
          </ac:picMkLst>
        </pc:picChg>
        <pc:picChg chg="add del mod">
          <ac:chgData name="Ida Steinicke" userId="cd0a9c52-b166-4545-9576-1df912e60eef" providerId="ADAL" clId="{0F4CB675-F0DD-4376-9119-6E219A50F12E}" dt="2021-07-01T11:12:29.918" v="1639" actId="478"/>
          <ac:picMkLst>
            <pc:docMk/>
            <pc:sldMasterMk cId="3815649992" sldId="2147483703"/>
            <ac:picMk id="7" creationId="{260B228E-0C8F-4E04-802C-E781C8CBA6EF}"/>
          </ac:picMkLst>
        </pc:picChg>
        <pc:sldLayoutChg chg="modSp mod">
          <pc:chgData name="Ida Steinicke" userId="cd0a9c52-b166-4545-9576-1df912e60eef" providerId="ADAL" clId="{0F4CB675-F0DD-4376-9119-6E219A50F12E}" dt="2021-06-29T10:38:38.310" v="589" actId="14100"/>
          <pc:sldLayoutMkLst>
            <pc:docMk/>
            <pc:sldMasterMk cId="3815649992" sldId="2147483703"/>
            <pc:sldLayoutMk cId="3571936493" sldId="2147483717"/>
          </pc:sldLayoutMkLst>
          <pc:spChg chg="mod">
            <ac:chgData name="Ida Steinicke" userId="cd0a9c52-b166-4545-9576-1df912e60eef" providerId="ADAL" clId="{0F4CB675-F0DD-4376-9119-6E219A50F12E}" dt="2021-06-29T10:38:38.310" v="589" actId="14100"/>
            <ac:spMkLst>
              <pc:docMk/>
              <pc:sldMasterMk cId="3815649992" sldId="2147483703"/>
              <pc:sldLayoutMk cId="3571936493" sldId="2147483717"/>
              <ac:spMk id="3" creationId="{00000000-0000-0000-0000-000000000000}"/>
            </ac:spMkLst>
          </pc:spChg>
          <pc:spChg chg="mod">
            <ac:chgData name="Ida Steinicke" userId="cd0a9c52-b166-4545-9576-1df912e60eef" providerId="ADAL" clId="{0F4CB675-F0DD-4376-9119-6E219A50F12E}" dt="2021-06-29T10:38:35.038" v="588" actId="14100"/>
            <ac:spMkLst>
              <pc:docMk/>
              <pc:sldMasterMk cId="3815649992" sldId="2147483703"/>
              <pc:sldLayoutMk cId="3571936493" sldId="2147483717"/>
              <ac:spMk id="4" creationId="{00000000-0000-0000-0000-000000000000}"/>
            </ac:spMkLst>
          </pc:spChg>
          <pc:spChg chg="mod">
            <ac:chgData name="Ida Steinicke" userId="cd0a9c52-b166-4545-9576-1df912e60eef" providerId="ADAL" clId="{0F4CB675-F0DD-4376-9119-6E219A50F12E}" dt="2021-06-29T09:55:16.623" v="12" actId="207"/>
            <ac:spMkLst>
              <pc:docMk/>
              <pc:sldMasterMk cId="3815649992" sldId="2147483703"/>
              <pc:sldLayoutMk cId="3571936493" sldId="2147483717"/>
              <ac:spMk id="6" creationId="{00000000-0000-0000-0000-000000000000}"/>
            </ac:spMkLst>
          </pc:spChg>
        </pc:sldLayoutChg>
        <pc:sldLayoutChg chg="modSp mod">
          <pc:chgData name="Ida Steinicke" userId="cd0a9c52-b166-4545-9576-1df912e60eef" providerId="ADAL" clId="{0F4CB675-F0DD-4376-9119-6E219A50F12E}" dt="2021-06-29T10:38:58.430" v="591" actId="14100"/>
          <pc:sldLayoutMkLst>
            <pc:docMk/>
            <pc:sldMasterMk cId="3815649992" sldId="2147483703"/>
            <pc:sldLayoutMk cId="3135903379" sldId="2147483730"/>
          </pc:sldLayoutMkLst>
          <pc:spChg chg="mod">
            <ac:chgData name="Ida Steinicke" userId="cd0a9c52-b166-4545-9576-1df912e60eef" providerId="ADAL" clId="{0F4CB675-F0DD-4376-9119-6E219A50F12E}" dt="2021-06-29T10:38:58.430" v="591" actId="14100"/>
            <ac:spMkLst>
              <pc:docMk/>
              <pc:sldMasterMk cId="3815649992" sldId="2147483703"/>
              <pc:sldLayoutMk cId="3135903379" sldId="2147483730"/>
              <ac:spMk id="3" creationId="{00000000-0000-0000-0000-000000000000}"/>
            </ac:spMkLst>
          </pc:spChg>
          <pc:spChg chg="mod">
            <ac:chgData name="Ida Steinicke" userId="cd0a9c52-b166-4545-9576-1df912e60eef" providerId="ADAL" clId="{0F4CB675-F0DD-4376-9119-6E219A50F12E}" dt="2021-06-29T09:55:19.774" v="13" actId="207"/>
            <ac:spMkLst>
              <pc:docMk/>
              <pc:sldMasterMk cId="3815649992" sldId="2147483703"/>
              <pc:sldLayoutMk cId="3135903379" sldId="2147483730"/>
              <ac:spMk id="6" creationId="{00000000-0000-0000-0000-000000000000}"/>
            </ac:spMkLst>
          </pc:spChg>
        </pc:sldLayoutChg>
        <pc:sldLayoutChg chg="addSp delSp modSp del mod">
          <pc:chgData name="Ida Steinicke" userId="cd0a9c52-b166-4545-9576-1df912e60eef" providerId="ADAL" clId="{0F4CB675-F0DD-4376-9119-6E219A50F12E}" dt="2021-06-29T10:20:49.642" v="420" actId="2696"/>
          <pc:sldLayoutMkLst>
            <pc:docMk/>
            <pc:sldMasterMk cId="3815649992" sldId="2147483703"/>
            <pc:sldLayoutMk cId="2723601450" sldId="2147483732"/>
          </pc:sldLayoutMkLst>
          <pc:picChg chg="add del mod">
            <ac:chgData name="Ida Steinicke" userId="cd0a9c52-b166-4545-9576-1df912e60eef" providerId="ADAL" clId="{0F4CB675-F0DD-4376-9119-6E219A50F12E}" dt="2021-06-29T10:10:19.799" v="320" actId="478"/>
            <ac:picMkLst>
              <pc:docMk/>
              <pc:sldMasterMk cId="3815649992" sldId="2147483703"/>
              <pc:sldLayoutMk cId="2723601450" sldId="2147483732"/>
              <ac:picMk id="3" creationId="{1CB3C793-F7BA-4753-802C-4F4FC54BF818}"/>
            </ac:picMkLst>
          </pc:picChg>
        </pc:sldLayoutChg>
        <pc:sldLayoutChg chg="modSp mod">
          <pc:chgData name="Ida Steinicke" userId="cd0a9c52-b166-4545-9576-1df912e60eef" providerId="ADAL" clId="{0F4CB675-F0DD-4376-9119-6E219A50F12E}" dt="2021-06-29T10:38:45.799" v="590" actId="14100"/>
          <pc:sldLayoutMkLst>
            <pc:docMk/>
            <pc:sldMasterMk cId="3815649992" sldId="2147483703"/>
            <pc:sldLayoutMk cId="3570487812" sldId="2147483733"/>
          </pc:sldLayoutMkLst>
          <pc:spChg chg="mod">
            <ac:chgData name="Ida Steinicke" userId="cd0a9c52-b166-4545-9576-1df912e60eef" providerId="ADAL" clId="{0F4CB675-F0DD-4376-9119-6E219A50F12E}" dt="2021-06-29T10:38:45.799" v="590" actId="14100"/>
            <ac:spMkLst>
              <pc:docMk/>
              <pc:sldMasterMk cId="3815649992" sldId="2147483703"/>
              <pc:sldLayoutMk cId="3570487812" sldId="2147483733"/>
              <ac:spMk id="3" creationId="{00000000-0000-0000-0000-000000000000}"/>
            </ac:spMkLst>
          </pc:spChg>
        </pc:sldLayoutChg>
        <pc:sldLayoutChg chg="addSp delSp modSp del mod">
          <pc:chgData name="Ida Steinicke" userId="cd0a9c52-b166-4545-9576-1df912e60eef" providerId="ADAL" clId="{0F4CB675-F0DD-4376-9119-6E219A50F12E}" dt="2021-06-29T10:41:08.089" v="649" actId="47"/>
          <pc:sldLayoutMkLst>
            <pc:docMk/>
            <pc:sldMasterMk cId="3815649992" sldId="2147483703"/>
            <pc:sldLayoutMk cId="3035849843" sldId="2147483841"/>
          </pc:sldLayoutMkLst>
          <pc:spChg chg="add del mod">
            <ac:chgData name="Ida Steinicke" userId="cd0a9c52-b166-4545-9576-1df912e60eef" providerId="ADAL" clId="{0F4CB675-F0DD-4376-9119-6E219A50F12E}" dt="2021-06-29T10:07:18.965" v="309" actId="14100"/>
            <ac:spMkLst>
              <pc:docMk/>
              <pc:sldMasterMk cId="3815649992" sldId="2147483703"/>
              <pc:sldLayoutMk cId="3035849843" sldId="2147483841"/>
              <ac:spMk id="11" creationId="{DFDB1694-200F-41D9-9FF6-9269F9F8AEC0}"/>
            </ac:spMkLst>
          </pc:spChg>
          <pc:grpChg chg="del">
            <ac:chgData name="Ida Steinicke" userId="cd0a9c52-b166-4545-9576-1df912e60eef" providerId="ADAL" clId="{0F4CB675-F0DD-4376-9119-6E219A50F12E}" dt="2021-06-29T09:56:20.695" v="15" actId="478"/>
            <ac:grpSpMkLst>
              <pc:docMk/>
              <pc:sldMasterMk cId="3815649992" sldId="2147483703"/>
              <pc:sldLayoutMk cId="3035849843" sldId="2147483841"/>
              <ac:grpSpMk id="18" creationId="{E476E1EF-9F31-42A6-8325-B01715D939BF}"/>
            </ac:grpSpMkLst>
          </pc:grpChg>
          <pc:picChg chg="add mod ord modCrop">
            <ac:chgData name="Ida Steinicke" userId="cd0a9c52-b166-4545-9576-1df912e60eef" providerId="ADAL" clId="{0F4CB675-F0DD-4376-9119-6E219A50F12E}" dt="2021-06-29T10:13:36.794" v="398" actId="1038"/>
            <ac:picMkLst>
              <pc:docMk/>
              <pc:sldMasterMk cId="3815649992" sldId="2147483703"/>
              <pc:sldLayoutMk cId="3035849843" sldId="2147483841"/>
              <ac:picMk id="3" creationId="{D9F8A7D6-4F52-42FD-9049-26B75FEA1205}"/>
            </ac:picMkLst>
          </pc:picChg>
          <pc:picChg chg="add mod ord">
            <ac:chgData name="Ida Steinicke" userId="cd0a9c52-b166-4545-9576-1df912e60eef" providerId="ADAL" clId="{0F4CB675-F0DD-4376-9119-6E219A50F12E}" dt="2021-06-29T10:12:22.696" v="373" actId="166"/>
            <ac:picMkLst>
              <pc:docMk/>
              <pc:sldMasterMk cId="3815649992" sldId="2147483703"/>
              <pc:sldLayoutMk cId="3035849843" sldId="2147483841"/>
              <ac:picMk id="5" creationId="{FC99B3FA-BEA0-4CBC-9A59-8C1F4016D369}"/>
            </ac:picMkLst>
          </pc:picChg>
          <pc:picChg chg="add del mod">
            <ac:chgData name="Ida Steinicke" userId="cd0a9c52-b166-4545-9576-1df912e60eef" providerId="ADAL" clId="{0F4CB675-F0DD-4376-9119-6E219A50F12E}" dt="2021-06-29T10:11:32.009" v="324" actId="478"/>
            <ac:picMkLst>
              <pc:docMk/>
              <pc:sldMasterMk cId="3815649992" sldId="2147483703"/>
              <pc:sldLayoutMk cId="3035849843" sldId="2147483841"/>
              <ac:picMk id="7" creationId="{DDD5E786-8526-48C6-BB23-C84E78625E27}"/>
            </ac:picMkLst>
          </pc:picChg>
          <pc:picChg chg="del">
            <ac:chgData name="Ida Steinicke" userId="cd0a9c52-b166-4545-9576-1df912e60eef" providerId="ADAL" clId="{0F4CB675-F0DD-4376-9119-6E219A50F12E}" dt="2021-06-29T09:56:21.668" v="16" actId="478"/>
            <ac:picMkLst>
              <pc:docMk/>
              <pc:sldMasterMk cId="3815649992" sldId="2147483703"/>
              <pc:sldLayoutMk cId="3035849843" sldId="2147483841"/>
              <ac:picMk id="8" creationId="{EC32A7D8-C3D7-4274-A9BA-72F815068C00}"/>
            </ac:picMkLst>
          </pc:picChg>
          <pc:picChg chg="del">
            <ac:chgData name="Ida Steinicke" userId="cd0a9c52-b166-4545-9576-1df912e60eef" providerId="ADAL" clId="{0F4CB675-F0DD-4376-9119-6E219A50F12E}" dt="2021-06-29T09:56:22.428" v="17" actId="478"/>
            <ac:picMkLst>
              <pc:docMk/>
              <pc:sldMasterMk cId="3815649992" sldId="2147483703"/>
              <pc:sldLayoutMk cId="3035849843" sldId="2147483841"/>
              <ac:picMk id="10" creationId="{5C89C53D-C3CE-40F2-904D-D24B204B1737}"/>
            </ac:picMkLst>
          </pc:picChg>
          <pc:picChg chg="del">
            <ac:chgData name="Ida Steinicke" userId="cd0a9c52-b166-4545-9576-1df912e60eef" providerId="ADAL" clId="{0F4CB675-F0DD-4376-9119-6E219A50F12E}" dt="2021-06-29T09:55:51.395" v="14" actId="478"/>
            <ac:picMkLst>
              <pc:docMk/>
              <pc:sldMasterMk cId="3815649992" sldId="2147483703"/>
              <pc:sldLayoutMk cId="3035849843" sldId="2147483841"/>
              <ac:picMk id="12" creationId="{8E29F598-D9A6-475C-B346-563CA6CF8427}"/>
            </ac:picMkLst>
          </pc:picChg>
          <pc:picChg chg="add mod">
            <ac:chgData name="Ida Steinicke" userId="cd0a9c52-b166-4545-9576-1df912e60eef" providerId="ADAL" clId="{0F4CB675-F0DD-4376-9119-6E219A50F12E}" dt="2021-06-29T10:10:40.629" v="321"/>
            <ac:picMkLst>
              <pc:docMk/>
              <pc:sldMasterMk cId="3815649992" sldId="2147483703"/>
              <pc:sldLayoutMk cId="3035849843" sldId="2147483841"/>
              <ac:picMk id="13" creationId="{8023B743-31AE-4124-AFAF-2487AE2944EB}"/>
            </ac:picMkLst>
          </pc:picChg>
          <pc:picChg chg="add del mod">
            <ac:chgData name="Ida Steinicke" userId="cd0a9c52-b166-4545-9576-1df912e60eef" providerId="ADAL" clId="{0F4CB675-F0DD-4376-9119-6E219A50F12E}" dt="2021-06-29T10:16:47.860" v="401" actId="931"/>
            <ac:picMkLst>
              <pc:docMk/>
              <pc:sldMasterMk cId="3815649992" sldId="2147483703"/>
              <pc:sldLayoutMk cId="3035849843" sldId="2147483841"/>
              <ac:picMk id="14" creationId="{21AC2CB3-5721-43FB-9F79-4C9C776F8AD9}"/>
            </ac:picMkLst>
          </pc:picChg>
          <pc:picChg chg="add del mod">
            <ac:chgData name="Ida Steinicke" userId="cd0a9c52-b166-4545-9576-1df912e60eef" providerId="ADAL" clId="{0F4CB675-F0DD-4376-9119-6E219A50F12E}" dt="2021-06-29T10:17:08.568" v="403" actId="478"/>
            <ac:picMkLst>
              <pc:docMk/>
              <pc:sldMasterMk cId="3815649992" sldId="2147483703"/>
              <pc:sldLayoutMk cId="3035849843" sldId="2147483841"/>
              <ac:picMk id="16" creationId="{009F4D75-9DE6-4EB9-981F-B206B554302E}"/>
            </ac:picMkLst>
          </pc:picChg>
        </pc:sldLayoutChg>
        <pc:sldLayoutChg chg="addSp delSp modSp mod">
          <pc:chgData name="Ida Steinicke" userId="cd0a9c52-b166-4545-9576-1df912e60eef" providerId="ADAL" clId="{0F4CB675-F0DD-4376-9119-6E219A50F12E}" dt="2021-06-29T12:53:34.796" v="1501" actId="6014"/>
          <pc:sldLayoutMkLst>
            <pc:docMk/>
            <pc:sldMasterMk cId="3815649992" sldId="2147483703"/>
            <pc:sldLayoutMk cId="1391486173" sldId="2147483842"/>
          </pc:sldLayoutMkLst>
          <pc:spChg chg="mod">
            <ac:chgData name="Ida Steinicke" userId="cd0a9c52-b166-4545-9576-1df912e60eef" providerId="ADAL" clId="{0F4CB675-F0DD-4376-9119-6E219A50F12E}" dt="2021-06-29T10:06:54.075" v="303" actId="207"/>
            <ac:spMkLst>
              <pc:docMk/>
              <pc:sldMasterMk cId="3815649992" sldId="2147483703"/>
              <pc:sldLayoutMk cId="1391486173" sldId="2147483842"/>
              <ac:spMk id="8" creationId="{49E2747C-7D10-4CFD-A76B-E1FFB6CC987C}"/>
            </ac:spMkLst>
          </pc:spChg>
          <pc:spChg chg="mod">
            <ac:chgData name="Ida Steinicke" userId="cd0a9c52-b166-4545-9576-1df912e60eef" providerId="ADAL" clId="{0F4CB675-F0DD-4376-9119-6E219A50F12E}" dt="2021-06-29T10:39:26.370" v="617" actId="1035"/>
            <ac:spMkLst>
              <pc:docMk/>
              <pc:sldMasterMk cId="3815649992" sldId="2147483703"/>
              <pc:sldLayoutMk cId="1391486173" sldId="2147483842"/>
              <ac:spMk id="10" creationId="{00000000-0000-0000-0000-000000000000}"/>
            </ac:spMkLst>
          </pc:spChg>
          <pc:grpChg chg="del">
            <ac:chgData name="Ida Steinicke" userId="cd0a9c52-b166-4545-9576-1df912e60eef" providerId="ADAL" clId="{0F4CB675-F0DD-4376-9119-6E219A50F12E}" dt="2021-06-29T09:56:25.953" v="18" actId="478"/>
            <ac:grpSpMkLst>
              <pc:docMk/>
              <pc:sldMasterMk cId="3815649992" sldId="2147483703"/>
              <pc:sldLayoutMk cId="1391486173" sldId="2147483842"/>
              <ac:grpSpMk id="13" creationId="{69278AA8-E263-4DDA-93B5-8A2D18134A0E}"/>
            </ac:grpSpMkLst>
          </pc:grpChg>
          <pc:picChg chg="del">
            <ac:chgData name="Ida Steinicke" userId="cd0a9c52-b166-4545-9576-1df912e60eef" providerId="ADAL" clId="{0F4CB675-F0DD-4376-9119-6E219A50F12E}" dt="2021-06-29T10:06:45.202" v="301" actId="478"/>
            <ac:picMkLst>
              <pc:docMk/>
              <pc:sldMasterMk cId="3815649992" sldId="2147483703"/>
              <pc:sldLayoutMk cId="1391486173" sldId="2147483842"/>
              <ac:picMk id="6" creationId="{132C8267-8BD3-48C2-A3FB-494E32AA756B}"/>
            </ac:picMkLst>
          </pc:picChg>
          <pc:picChg chg="add mod">
            <ac:chgData name="Ida Steinicke" userId="cd0a9c52-b166-4545-9576-1df912e60eef" providerId="ADAL" clId="{0F4CB675-F0DD-4376-9119-6E219A50F12E}" dt="2021-06-29T10:32:35.621" v="550"/>
            <ac:picMkLst>
              <pc:docMk/>
              <pc:sldMasterMk cId="3815649992" sldId="2147483703"/>
              <pc:sldLayoutMk cId="1391486173" sldId="2147483842"/>
              <ac:picMk id="9" creationId="{87587830-ED13-4354-B813-535B59A5FB42}"/>
            </ac:picMkLst>
          </pc:picChg>
        </pc:sldLayoutChg>
        <pc:sldLayoutChg chg="addSp delSp modSp mod">
          <pc:chgData name="Ida Steinicke" userId="cd0a9c52-b166-4545-9576-1df912e60eef" providerId="ADAL" clId="{0F4CB675-F0DD-4376-9119-6E219A50F12E}" dt="2021-06-29T12:53:42.436" v="1502" actId="6014"/>
          <pc:sldLayoutMkLst>
            <pc:docMk/>
            <pc:sldMasterMk cId="3815649992" sldId="2147483703"/>
            <pc:sldLayoutMk cId="3945058042" sldId="2147483843"/>
          </pc:sldLayoutMkLst>
          <pc:spChg chg="mod">
            <ac:chgData name="Ida Steinicke" userId="cd0a9c52-b166-4545-9576-1df912e60eef" providerId="ADAL" clId="{0F4CB675-F0DD-4376-9119-6E219A50F12E}" dt="2021-06-29T10:06:33.269" v="297" actId="207"/>
            <ac:spMkLst>
              <pc:docMk/>
              <pc:sldMasterMk cId="3815649992" sldId="2147483703"/>
              <pc:sldLayoutMk cId="3945058042" sldId="2147483843"/>
              <ac:spMk id="8" creationId="{282F37FC-36C3-4850-AAEA-DD9884AF260C}"/>
            </ac:spMkLst>
          </pc:spChg>
          <pc:spChg chg="del">
            <ac:chgData name="Ida Steinicke" userId="cd0a9c52-b166-4545-9576-1df912e60eef" providerId="ADAL" clId="{0F4CB675-F0DD-4376-9119-6E219A50F12E}" dt="2021-06-29T10:39:34.292" v="618" actId="478"/>
            <ac:spMkLst>
              <pc:docMk/>
              <pc:sldMasterMk cId="3815649992" sldId="2147483703"/>
              <pc:sldLayoutMk cId="3945058042" sldId="2147483843"/>
              <ac:spMk id="10" creationId="{00000000-0000-0000-0000-000000000000}"/>
            </ac:spMkLst>
          </pc:spChg>
          <pc:spChg chg="add mod">
            <ac:chgData name="Ida Steinicke" userId="cd0a9c52-b166-4545-9576-1df912e60eef" providerId="ADAL" clId="{0F4CB675-F0DD-4376-9119-6E219A50F12E}" dt="2021-06-29T10:39:43.445" v="621"/>
            <ac:spMkLst>
              <pc:docMk/>
              <pc:sldMasterMk cId="3815649992" sldId="2147483703"/>
              <pc:sldLayoutMk cId="3945058042" sldId="2147483843"/>
              <ac:spMk id="12" creationId="{FFC91FEF-1141-458A-B9FD-DB9FEFD76681}"/>
            </ac:spMkLst>
          </pc:spChg>
          <pc:grpChg chg="del">
            <ac:chgData name="Ida Steinicke" userId="cd0a9c52-b166-4545-9576-1df912e60eef" providerId="ADAL" clId="{0F4CB675-F0DD-4376-9119-6E219A50F12E}" dt="2021-06-29T10:06:38.404" v="300" actId="478"/>
            <ac:grpSpMkLst>
              <pc:docMk/>
              <pc:sldMasterMk cId="3815649992" sldId="2147483703"/>
              <pc:sldLayoutMk cId="3945058042" sldId="2147483843"/>
              <ac:grpSpMk id="13" creationId="{506CEF97-4B95-415D-8AAF-4FC02656BC01}"/>
            </ac:grpSpMkLst>
          </pc:grpChg>
          <pc:picChg chg="add del">
            <ac:chgData name="Ida Steinicke" userId="cd0a9c52-b166-4545-9576-1df912e60eef" providerId="ADAL" clId="{0F4CB675-F0DD-4376-9119-6E219A50F12E}" dt="2021-06-29T10:06:49.788" v="302" actId="478"/>
            <ac:picMkLst>
              <pc:docMk/>
              <pc:sldMasterMk cId="3815649992" sldId="2147483703"/>
              <pc:sldLayoutMk cId="3945058042" sldId="2147483843"/>
              <ac:picMk id="5" creationId="{C8E46798-3AC1-452C-A115-513A60051E07}"/>
            </ac:picMkLst>
          </pc:picChg>
          <pc:picChg chg="add mod">
            <ac:chgData name="Ida Steinicke" userId="cd0a9c52-b166-4545-9576-1df912e60eef" providerId="ADAL" clId="{0F4CB675-F0DD-4376-9119-6E219A50F12E}" dt="2021-06-29T10:32:46.659" v="551"/>
            <ac:picMkLst>
              <pc:docMk/>
              <pc:sldMasterMk cId="3815649992" sldId="2147483703"/>
              <pc:sldLayoutMk cId="3945058042" sldId="2147483843"/>
              <ac:picMk id="9" creationId="{DD9D9036-1B34-463C-B64B-C6945E1A07E2}"/>
            </ac:picMkLst>
          </pc:picChg>
          <pc:picChg chg="add del mod">
            <ac:chgData name="Ida Steinicke" userId="cd0a9c52-b166-4545-9576-1df912e60eef" providerId="ADAL" clId="{0F4CB675-F0DD-4376-9119-6E219A50F12E}" dt="2021-06-29T10:39:36.708" v="620"/>
            <ac:picMkLst>
              <pc:docMk/>
              <pc:sldMasterMk cId="3815649992" sldId="2147483703"/>
              <pc:sldLayoutMk cId="3945058042" sldId="2147483843"/>
              <ac:picMk id="11" creationId="{48A0A7E5-45A6-401D-8D97-087164BB0673}"/>
            </ac:picMkLst>
          </pc:picChg>
        </pc:sldLayoutChg>
        <pc:sldLayoutChg chg="addSp delSp modSp mod">
          <pc:chgData name="Ida Steinicke" userId="cd0a9c52-b166-4545-9576-1df912e60eef" providerId="ADAL" clId="{0F4CB675-F0DD-4376-9119-6E219A50F12E}" dt="2021-06-29T12:53:50.447" v="1503" actId="6014"/>
          <pc:sldLayoutMkLst>
            <pc:docMk/>
            <pc:sldMasterMk cId="3815649992" sldId="2147483703"/>
            <pc:sldLayoutMk cId="1323491257" sldId="2147483844"/>
          </pc:sldLayoutMkLst>
          <pc:spChg chg="mod">
            <ac:chgData name="Ida Steinicke" userId="cd0a9c52-b166-4545-9576-1df912e60eef" providerId="ADAL" clId="{0F4CB675-F0DD-4376-9119-6E219A50F12E}" dt="2021-06-29T10:06:29.853" v="296" actId="207"/>
            <ac:spMkLst>
              <pc:docMk/>
              <pc:sldMasterMk cId="3815649992" sldId="2147483703"/>
              <pc:sldLayoutMk cId="1323491257" sldId="2147483844"/>
              <ac:spMk id="9" creationId="{00000000-0000-0000-0000-000000000000}"/>
            </ac:spMkLst>
          </pc:spChg>
          <pc:spChg chg="del">
            <ac:chgData name="Ida Steinicke" userId="cd0a9c52-b166-4545-9576-1df912e60eef" providerId="ADAL" clId="{0F4CB675-F0DD-4376-9119-6E219A50F12E}" dt="2021-06-29T10:39:46.743" v="622" actId="478"/>
            <ac:spMkLst>
              <pc:docMk/>
              <pc:sldMasterMk cId="3815649992" sldId="2147483703"/>
              <pc:sldLayoutMk cId="1323491257" sldId="2147483844"/>
              <ac:spMk id="10" creationId="{00000000-0000-0000-0000-000000000000}"/>
            </ac:spMkLst>
          </pc:spChg>
          <pc:spChg chg="add mod">
            <ac:chgData name="Ida Steinicke" userId="cd0a9c52-b166-4545-9576-1df912e60eef" providerId="ADAL" clId="{0F4CB675-F0DD-4376-9119-6E219A50F12E}" dt="2021-06-29T10:39:47.563" v="623"/>
            <ac:spMkLst>
              <pc:docMk/>
              <pc:sldMasterMk cId="3815649992" sldId="2147483703"/>
              <pc:sldLayoutMk cId="1323491257" sldId="2147483844"/>
              <ac:spMk id="12" creationId="{ECAA85A9-1FD9-4280-BF8E-F7088E29DC5E}"/>
            </ac:spMkLst>
          </pc:spChg>
          <pc:grpChg chg="del">
            <ac:chgData name="Ida Steinicke" userId="cd0a9c52-b166-4545-9576-1df912e60eef" providerId="ADAL" clId="{0F4CB675-F0DD-4376-9119-6E219A50F12E}" dt="2021-06-29T10:06:27.018" v="295" actId="478"/>
            <ac:grpSpMkLst>
              <pc:docMk/>
              <pc:sldMasterMk cId="3815649992" sldId="2147483703"/>
              <pc:sldLayoutMk cId="1323491257" sldId="2147483844"/>
              <ac:grpSpMk id="15" creationId="{3A60CE4E-0C1E-44F2-BE6F-D9B5C19423D7}"/>
            </ac:grpSpMkLst>
          </pc:grpChg>
          <pc:picChg chg="add mod ord modCrop">
            <ac:chgData name="Ida Steinicke" userId="cd0a9c52-b166-4545-9576-1df912e60eef" providerId="ADAL" clId="{0F4CB675-F0DD-4376-9119-6E219A50F12E}" dt="2021-06-29T10:37:06.710" v="580" actId="732"/>
            <ac:picMkLst>
              <pc:docMk/>
              <pc:sldMasterMk cId="3815649992" sldId="2147483703"/>
              <pc:sldLayoutMk cId="1323491257" sldId="2147483844"/>
              <ac:picMk id="3" creationId="{6AA21527-CDD9-4CA0-A575-7D36E6CAE8DE}"/>
            </ac:picMkLst>
          </pc:picChg>
          <pc:picChg chg="del">
            <ac:chgData name="Ida Steinicke" userId="cd0a9c52-b166-4545-9576-1df912e60eef" providerId="ADAL" clId="{0F4CB675-F0DD-4376-9119-6E219A50F12E}" dt="2021-06-29T10:32:52.435" v="552" actId="478"/>
            <ac:picMkLst>
              <pc:docMk/>
              <pc:sldMasterMk cId="3815649992" sldId="2147483703"/>
              <pc:sldLayoutMk cId="1323491257" sldId="2147483844"/>
              <ac:picMk id="5" creationId="{C31BBFD9-2319-4123-8BE2-251FB276B440}"/>
            </ac:picMkLst>
          </pc:picChg>
          <pc:picChg chg="add del mod">
            <ac:chgData name="Ida Steinicke" userId="cd0a9c52-b166-4545-9576-1df912e60eef" providerId="ADAL" clId="{0F4CB675-F0DD-4376-9119-6E219A50F12E}" dt="2021-06-29T10:34:58.782" v="572" actId="478"/>
            <ac:picMkLst>
              <pc:docMk/>
              <pc:sldMasterMk cId="3815649992" sldId="2147483703"/>
              <pc:sldLayoutMk cId="1323491257" sldId="2147483844"/>
              <ac:picMk id="11" creationId="{19C2C79D-18BA-4B55-BC9F-EC5D2EEDF763}"/>
            </ac:picMkLst>
          </pc:picChg>
        </pc:sldLayoutChg>
        <pc:sldLayoutChg chg="addSp delSp modSp mod">
          <pc:chgData name="Ida Steinicke" userId="cd0a9c52-b166-4545-9576-1df912e60eef" providerId="ADAL" clId="{0F4CB675-F0DD-4376-9119-6E219A50F12E}" dt="2021-06-29T12:53:58.597" v="1504" actId="6014"/>
          <pc:sldLayoutMkLst>
            <pc:docMk/>
            <pc:sldMasterMk cId="3815649992" sldId="2147483703"/>
            <pc:sldLayoutMk cId="3625616064" sldId="2147483845"/>
          </pc:sldLayoutMkLst>
          <pc:spChg chg="mod">
            <ac:chgData name="Ida Steinicke" userId="cd0a9c52-b166-4545-9576-1df912e60eef" providerId="ADAL" clId="{0F4CB675-F0DD-4376-9119-6E219A50F12E}" dt="2021-06-29T10:06:21.781" v="294" actId="207"/>
            <ac:spMkLst>
              <pc:docMk/>
              <pc:sldMasterMk cId="3815649992" sldId="2147483703"/>
              <pc:sldLayoutMk cId="3625616064" sldId="2147483845"/>
              <ac:spMk id="8" creationId="{6617149C-4C96-4221-9FD8-E1BF688CB902}"/>
            </ac:spMkLst>
          </pc:spChg>
          <pc:spChg chg="del">
            <ac:chgData name="Ida Steinicke" userId="cd0a9c52-b166-4545-9576-1df912e60eef" providerId="ADAL" clId="{0F4CB675-F0DD-4376-9119-6E219A50F12E}" dt="2021-06-29T10:39:57.770" v="626" actId="478"/>
            <ac:spMkLst>
              <pc:docMk/>
              <pc:sldMasterMk cId="3815649992" sldId="2147483703"/>
              <pc:sldLayoutMk cId="3625616064" sldId="2147483845"/>
              <ac:spMk id="10" creationId="{00000000-0000-0000-0000-000000000000}"/>
            </ac:spMkLst>
          </pc:spChg>
          <pc:spChg chg="add del mod">
            <ac:chgData name="Ida Steinicke" userId="cd0a9c52-b166-4545-9576-1df912e60eef" providerId="ADAL" clId="{0F4CB675-F0DD-4376-9119-6E219A50F12E}" dt="2021-06-29T10:39:55.292" v="625"/>
            <ac:spMkLst>
              <pc:docMk/>
              <pc:sldMasterMk cId="3815649992" sldId="2147483703"/>
              <pc:sldLayoutMk cId="3625616064" sldId="2147483845"/>
              <ac:spMk id="11" creationId="{C73DB7F3-36AC-4804-99C3-72734B667221}"/>
            </ac:spMkLst>
          </pc:spChg>
          <pc:spChg chg="add mod">
            <ac:chgData name="Ida Steinicke" userId="cd0a9c52-b166-4545-9576-1df912e60eef" providerId="ADAL" clId="{0F4CB675-F0DD-4376-9119-6E219A50F12E}" dt="2021-06-29T10:39:58.581" v="627"/>
            <ac:spMkLst>
              <pc:docMk/>
              <pc:sldMasterMk cId="3815649992" sldId="2147483703"/>
              <pc:sldLayoutMk cId="3625616064" sldId="2147483845"/>
              <ac:spMk id="15" creationId="{26B1280D-BCE2-48DC-8AD1-F4A6779B6A21}"/>
            </ac:spMkLst>
          </pc:spChg>
          <pc:grpChg chg="del">
            <ac:chgData name="Ida Steinicke" userId="cd0a9c52-b166-4545-9576-1df912e60eef" providerId="ADAL" clId="{0F4CB675-F0DD-4376-9119-6E219A50F12E}" dt="2021-06-29T10:06:18.785" v="292" actId="478"/>
            <ac:grpSpMkLst>
              <pc:docMk/>
              <pc:sldMasterMk cId="3815649992" sldId="2147483703"/>
              <pc:sldLayoutMk cId="3625616064" sldId="2147483845"/>
              <ac:grpSpMk id="12" creationId="{1744D73F-FBFA-4D39-866B-70564BD80B89}"/>
            </ac:grpSpMkLst>
          </pc:grpChg>
          <pc:picChg chg="add mod modCrop">
            <ac:chgData name="Ida Steinicke" userId="cd0a9c52-b166-4545-9576-1df912e60eef" providerId="ADAL" clId="{0F4CB675-F0DD-4376-9119-6E219A50F12E}" dt="2021-06-29T10:38:01.431" v="586" actId="732"/>
            <ac:picMkLst>
              <pc:docMk/>
              <pc:sldMasterMk cId="3815649992" sldId="2147483703"/>
              <pc:sldLayoutMk cId="3625616064" sldId="2147483845"/>
              <ac:picMk id="3" creationId="{45311BEB-D61A-4B17-832C-7CFD5252D539}"/>
            </ac:picMkLst>
          </pc:picChg>
          <pc:picChg chg="add del">
            <ac:chgData name="Ida Steinicke" userId="cd0a9c52-b166-4545-9576-1df912e60eef" providerId="ADAL" clId="{0F4CB675-F0DD-4376-9119-6E219A50F12E}" dt="2021-06-29T10:32:54.773" v="553" actId="478"/>
            <ac:picMkLst>
              <pc:docMk/>
              <pc:sldMasterMk cId="3815649992" sldId="2147483703"/>
              <pc:sldLayoutMk cId="3625616064" sldId="2147483845"/>
              <ac:picMk id="6" creationId="{132C8267-8BD3-48C2-A3FB-494E32AA756B}"/>
            </ac:picMkLst>
          </pc:picChg>
        </pc:sldLayoutChg>
        <pc:sldLayoutChg chg="addSp delSp modSp mod">
          <pc:chgData name="Ida Steinicke" userId="cd0a9c52-b166-4545-9576-1df912e60eef" providerId="ADAL" clId="{0F4CB675-F0DD-4376-9119-6E219A50F12E}" dt="2021-06-29T12:54:05.173" v="1505" actId="6014"/>
          <pc:sldLayoutMkLst>
            <pc:docMk/>
            <pc:sldMasterMk cId="3815649992" sldId="2147483703"/>
            <pc:sldLayoutMk cId="4128941129" sldId="2147483846"/>
          </pc:sldLayoutMkLst>
          <pc:spChg chg="mod">
            <ac:chgData name="Ida Steinicke" userId="cd0a9c52-b166-4545-9576-1df912e60eef" providerId="ADAL" clId="{0F4CB675-F0DD-4376-9119-6E219A50F12E}" dt="2021-06-29T10:06:12.172" v="289" actId="207"/>
            <ac:spMkLst>
              <pc:docMk/>
              <pc:sldMasterMk cId="3815649992" sldId="2147483703"/>
              <pc:sldLayoutMk cId="4128941129" sldId="2147483846"/>
              <ac:spMk id="8" creationId="{5E728DC3-1E09-405E-98A8-A240C3AAD406}"/>
            </ac:spMkLst>
          </pc:spChg>
          <pc:spChg chg="add mod">
            <ac:chgData name="Ida Steinicke" userId="cd0a9c52-b166-4545-9576-1df912e60eef" providerId="ADAL" clId="{0F4CB675-F0DD-4376-9119-6E219A50F12E}" dt="2021-06-29T10:40:03.174" v="629"/>
            <ac:spMkLst>
              <pc:docMk/>
              <pc:sldMasterMk cId="3815649992" sldId="2147483703"/>
              <pc:sldLayoutMk cId="4128941129" sldId="2147483846"/>
              <ac:spMk id="9" creationId="{3D69F850-CC4F-469D-9809-421FBD9E2923}"/>
            </ac:spMkLst>
          </pc:spChg>
          <pc:spChg chg="del">
            <ac:chgData name="Ida Steinicke" userId="cd0a9c52-b166-4545-9576-1df912e60eef" providerId="ADAL" clId="{0F4CB675-F0DD-4376-9119-6E219A50F12E}" dt="2021-06-29T10:40:02.277" v="628" actId="478"/>
            <ac:spMkLst>
              <pc:docMk/>
              <pc:sldMasterMk cId="3815649992" sldId="2147483703"/>
              <pc:sldLayoutMk cId="4128941129" sldId="2147483846"/>
              <ac:spMk id="10" creationId="{00000000-0000-0000-0000-000000000000}"/>
            </ac:spMkLst>
          </pc:spChg>
          <pc:grpChg chg="del">
            <ac:chgData name="Ida Steinicke" userId="cd0a9c52-b166-4545-9576-1df912e60eef" providerId="ADAL" clId="{0F4CB675-F0DD-4376-9119-6E219A50F12E}" dt="2021-06-29T10:06:10.049" v="288" actId="478"/>
            <ac:grpSpMkLst>
              <pc:docMk/>
              <pc:sldMasterMk cId="3815649992" sldId="2147483703"/>
              <pc:sldLayoutMk cId="4128941129" sldId="2147483846"/>
              <ac:grpSpMk id="13" creationId="{BDD827E0-ED8D-446A-8D00-EC8EC2F6AC3F}"/>
            </ac:grpSpMkLst>
          </pc:grpChg>
          <pc:picChg chg="add del mod">
            <ac:chgData name="Ida Steinicke" userId="cd0a9c52-b166-4545-9576-1df912e60eef" providerId="ADAL" clId="{0F4CB675-F0DD-4376-9119-6E219A50F12E}" dt="2021-06-29T10:36:52.412" v="579" actId="1076"/>
            <ac:picMkLst>
              <pc:docMk/>
              <pc:sldMasterMk cId="3815649992" sldId="2147483703"/>
              <pc:sldLayoutMk cId="4128941129" sldId="2147483846"/>
              <ac:picMk id="5" creationId="{5F7E1CD8-51E1-4172-87D3-85272F7E9F9F}"/>
            </ac:picMkLst>
          </pc:picChg>
        </pc:sldLayoutChg>
        <pc:sldLayoutChg chg="addSp delSp modSp mod">
          <pc:chgData name="Ida Steinicke" userId="cd0a9c52-b166-4545-9576-1df912e60eef" providerId="ADAL" clId="{0F4CB675-F0DD-4376-9119-6E219A50F12E}" dt="2021-06-29T12:54:12.188" v="1506" actId="6014"/>
          <pc:sldLayoutMkLst>
            <pc:docMk/>
            <pc:sldMasterMk cId="3815649992" sldId="2147483703"/>
            <pc:sldLayoutMk cId="2194214560" sldId="2147483847"/>
          </pc:sldLayoutMkLst>
          <pc:spChg chg="mod">
            <ac:chgData name="Ida Steinicke" userId="cd0a9c52-b166-4545-9576-1df912e60eef" providerId="ADAL" clId="{0F4CB675-F0DD-4376-9119-6E219A50F12E}" dt="2021-06-29T10:06:03.284" v="285" actId="207"/>
            <ac:spMkLst>
              <pc:docMk/>
              <pc:sldMasterMk cId="3815649992" sldId="2147483703"/>
              <pc:sldLayoutMk cId="2194214560" sldId="2147483847"/>
              <ac:spMk id="8" creationId="{A59370BC-34C2-4DE2-A85A-7E8811E9AFE2}"/>
            </ac:spMkLst>
          </pc:spChg>
          <pc:spChg chg="add mod">
            <ac:chgData name="Ida Steinicke" userId="cd0a9c52-b166-4545-9576-1df912e60eef" providerId="ADAL" clId="{0F4CB675-F0DD-4376-9119-6E219A50F12E}" dt="2021-06-29T10:40:11.413" v="631"/>
            <ac:spMkLst>
              <pc:docMk/>
              <pc:sldMasterMk cId="3815649992" sldId="2147483703"/>
              <pc:sldLayoutMk cId="2194214560" sldId="2147483847"/>
              <ac:spMk id="9" creationId="{77A27F41-3146-4866-BBB1-0C4D2338042B}"/>
            </ac:spMkLst>
          </pc:spChg>
          <pc:spChg chg="del">
            <ac:chgData name="Ida Steinicke" userId="cd0a9c52-b166-4545-9576-1df912e60eef" providerId="ADAL" clId="{0F4CB675-F0DD-4376-9119-6E219A50F12E}" dt="2021-06-29T10:40:11.043" v="630" actId="478"/>
            <ac:spMkLst>
              <pc:docMk/>
              <pc:sldMasterMk cId="3815649992" sldId="2147483703"/>
              <pc:sldLayoutMk cId="2194214560" sldId="2147483847"/>
              <ac:spMk id="10" creationId="{00000000-0000-0000-0000-000000000000}"/>
            </ac:spMkLst>
          </pc:spChg>
          <pc:grpChg chg="del">
            <ac:chgData name="Ida Steinicke" userId="cd0a9c52-b166-4545-9576-1df912e60eef" providerId="ADAL" clId="{0F4CB675-F0DD-4376-9119-6E219A50F12E}" dt="2021-06-29T10:06:00.520" v="284" actId="478"/>
            <ac:grpSpMkLst>
              <pc:docMk/>
              <pc:sldMasterMk cId="3815649992" sldId="2147483703"/>
              <pc:sldLayoutMk cId="2194214560" sldId="2147483847"/>
              <ac:grpSpMk id="11" creationId="{7C27C4AF-B44E-433D-9AA7-4E1C8D17B089}"/>
            </ac:grpSpMkLst>
          </pc:grpChg>
          <pc:picChg chg="add del">
            <ac:chgData name="Ida Steinicke" userId="cd0a9c52-b166-4545-9576-1df912e60eef" providerId="ADAL" clId="{0F4CB675-F0DD-4376-9119-6E219A50F12E}" dt="2021-06-29T10:05:58.447" v="283" actId="478"/>
            <ac:picMkLst>
              <pc:docMk/>
              <pc:sldMasterMk cId="3815649992" sldId="2147483703"/>
              <pc:sldLayoutMk cId="2194214560" sldId="2147483847"/>
              <ac:picMk id="3" creationId="{3AB83587-DD63-404E-9B73-6A44A8A74945}"/>
            </ac:picMkLst>
          </pc:picChg>
        </pc:sldLayoutChg>
        <pc:sldLayoutChg chg="addSp delSp modSp mod">
          <pc:chgData name="Ida Steinicke" userId="cd0a9c52-b166-4545-9576-1df912e60eef" providerId="ADAL" clId="{0F4CB675-F0DD-4376-9119-6E219A50F12E}" dt="2021-06-29T12:54:19.636" v="1507" actId="6014"/>
          <pc:sldLayoutMkLst>
            <pc:docMk/>
            <pc:sldMasterMk cId="3815649992" sldId="2147483703"/>
            <pc:sldLayoutMk cId="1685307147" sldId="2147483848"/>
          </pc:sldLayoutMkLst>
          <pc:spChg chg="mod">
            <ac:chgData name="Ida Steinicke" userId="cd0a9c52-b166-4545-9576-1df912e60eef" providerId="ADAL" clId="{0F4CB675-F0DD-4376-9119-6E219A50F12E}" dt="2021-06-29T10:05:51.389" v="280" actId="207"/>
            <ac:spMkLst>
              <pc:docMk/>
              <pc:sldMasterMk cId="3815649992" sldId="2147483703"/>
              <pc:sldLayoutMk cId="1685307147" sldId="2147483848"/>
              <ac:spMk id="8" creationId="{AC4B5891-8992-4F78-AD37-2E79E14EAE2C}"/>
            </ac:spMkLst>
          </pc:spChg>
          <pc:spChg chg="add mod">
            <ac:chgData name="Ida Steinicke" userId="cd0a9c52-b166-4545-9576-1df912e60eef" providerId="ADAL" clId="{0F4CB675-F0DD-4376-9119-6E219A50F12E}" dt="2021-06-29T10:40:14.844" v="633"/>
            <ac:spMkLst>
              <pc:docMk/>
              <pc:sldMasterMk cId="3815649992" sldId="2147483703"/>
              <pc:sldLayoutMk cId="1685307147" sldId="2147483848"/>
              <ac:spMk id="9" creationId="{1BFC175A-E358-4511-B3D1-3FFF426CCE9B}"/>
            </ac:spMkLst>
          </pc:spChg>
          <pc:spChg chg="del">
            <ac:chgData name="Ida Steinicke" userId="cd0a9c52-b166-4545-9576-1df912e60eef" providerId="ADAL" clId="{0F4CB675-F0DD-4376-9119-6E219A50F12E}" dt="2021-06-29T10:40:14.509" v="632" actId="478"/>
            <ac:spMkLst>
              <pc:docMk/>
              <pc:sldMasterMk cId="3815649992" sldId="2147483703"/>
              <pc:sldLayoutMk cId="1685307147" sldId="2147483848"/>
              <ac:spMk id="10" creationId="{00000000-0000-0000-0000-000000000000}"/>
            </ac:spMkLst>
          </pc:spChg>
          <pc:grpChg chg="del">
            <ac:chgData name="Ida Steinicke" userId="cd0a9c52-b166-4545-9576-1df912e60eef" providerId="ADAL" clId="{0F4CB675-F0DD-4376-9119-6E219A50F12E}" dt="2021-06-29T10:05:53.513" v="281" actId="478"/>
            <ac:grpSpMkLst>
              <pc:docMk/>
              <pc:sldMasterMk cId="3815649992" sldId="2147483703"/>
              <pc:sldLayoutMk cId="1685307147" sldId="2147483848"/>
              <ac:grpSpMk id="11" creationId="{18B11C27-707C-4333-A07B-926534AAA0BD}"/>
            </ac:grpSpMkLst>
          </pc:grpChg>
        </pc:sldLayoutChg>
        <pc:sldLayoutChg chg="addSp delSp modSp mod">
          <pc:chgData name="Ida Steinicke" userId="cd0a9c52-b166-4545-9576-1df912e60eef" providerId="ADAL" clId="{0F4CB675-F0DD-4376-9119-6E219A50F12E}" dt="2021-06-29T12:54:31.556" v="1508" actId="6014"/>
          <pc:sldLayoutMkLst>
            <pc:docMk/>
            <pc:sldMasterMk cId="3815649992" sldId="2147483703"/>
            <pc:sldLayoutMk cId="847505980" sldId="2147483849"/>
          </pc:sldLayoutMkLst>
          <pc:spChg chg="mod">
            <ac:chgData name="Ida Steinicke" userId="cd0a9c52-b166-4545-9576-1df912e60eef" providerId="ADAL" clId="{0F4CB675-F0DD-4376-9119-6E219A50F12E}" dt="2021-06-29T10:05:45.317" v="278" actId="207"/>
            <ac:spMkLst>
              <pc:docMk/>
              <pc:sldMasterMk cId="3815649992" sldId="2147483703"/>
              <pc:sldLayoutMk cId="847505980" sldId="2147483849"/>
              <ac:spMk id="8" creationId="{F0A8D6F4-F9FE-4D77-88A0-01C072DC965B}"/>
            </ac:spMkLst>
          </pc:spChg>
          <pc:spChg chg="add mod">
            <ac:chgData name="Ida Steinicke" userId="cd0a9c52-b166-4545-9576-1df912e60eef" providerId="ADAL" clId="{0F4CB675-F0DD-4376-9119-6E219A50F12E}" dt="2021-06-29T10:40:17.908" v="635"/>
            <ac:spMkLst>
              <pc:docMk/>
              <pc:sldMasterMk cId="3815649992" sldId="2147483703"/>
              <pc:sldLayoutMk cId="847505980" sldId="2147483849"/>
              <ac:spMk id="9" creationId="{406BE797-63CD-453F-993B-79A4188112EC}"/>
            </ac:spMkLst>
          </pc:spChg>
          <pc:spChg chg="del">
            <ac:chgData name="Ida Steinicke" userId="cd0a9c52-b166-4545-9576-1df912e60eef" providerId="ADAL" clId="{0F4CB675-F0DD-4376-9119-6E219A50F12E}" dt="2021-06-29T10:40:17.590" v="634" actId="478"/>
            <ac:spMkLst>
              <pc:docMk/>
              <pc:sldMasterMk cId="3815649992" sldId="2147483703"/>
              <pc:sldLayoutMk cId="847505980" sldId="2147483849"/>
              <ac:spMk id="10" creationId="{00000000-0000-0000-0000-000000000000}"/>
            </ac:spMkLst>
          </pc:spChg>
          <pc:grpChg chg="del">
            <ac:chgData name="Ida Steinicke" userId="cd0a9c52-b166-4545-9576-1df912e60eef" providerId="ADAL" clId="{0F4CB675-F0DD-4376-9119-6E219A50F12E}" dt="2021-06-29T10:05:47.428" v="279" actId="478"/>
            <ac:grpSpMkLst>
              <pc:docMk/>
              <pc:sldMasterMk cId="3815649992" sldId="2147483703"/>
              <pc:sldLayoutMk cId="847505980" sldId="2147483849"/>
              <ac:grpSpMk id="11" creationId="{061DA57B-9BEE-44B5-A140-2033A0299864}"/>
            </ac:grpSpMkLst>
          </pc:grpChg>
        </pc:sldLayoutChg>
        <pc:sldLayoutChg chg="addSp delSp modSp mod">
          <pc:chgData name="Ida Steinicke" userId="cd0a9c52-b166-4545-9576-1df912e60eef" providerId="ADAL" clId="{0F4CB675-F0DD-4376-9119-6E219A50F12E}" dt="2021-06-29T12:54:40.797" v="1509" actId="6014"/>
          <pc:sldLayoutMkLst>
            <pc:docMk/>
            <pc:sldMasterMk cId="3815649992" sldId="2147483703"/>
            <pc:sldLayoutMk cId="1673574652" sldId="2147483850"/>
          </pc:sldLayoutMkLst>
          <pc:spChg chg="mod">
            <ac:chgData name="Ida Steinicke" userId="cd0a9c52-b166-4545-9576-1df912e60eef" providerId="ADAL" clId="{0F4CB675-F0DD-4376-9119-6E219A50F12E}" dt="2021-06-29T10:05:42.822" v="277" actId="207"/>
            <ac:spMkLst>
              <pc:docMk/>
              <pc:sldMasterMk cId="3815649992" sldId="2147483703"/>
              <pc:sldLayoutMk cId="1673574652" sldId="2147483850"/>
              <ac:spMk id="8" creationId="{3B0EB7E3-451B-41B4-8922-E3E936ED2F4F}"/>
            </ac:spMkLst>
          </pc:spChg>
          <pc:spChg chg="add mod">
            <ac:chgData name="Ida Steinicke" userId="cd0a9c52-b166-4545-9576-1df912e60eef" providerId="ADAL" clId="{0F4CB675-F0DD-4376-9119-6E219A50F12E}" dt="2021-06-29T10:40:21.309" v="637"/>
            <ac:spMkLst>
              <pc:docMk/>
              <pc:sldMasterMk cId="3815649992" sldId="2147483703"/>
              <pc:sldLayoutMk cId="1673574652" sldId="2147483850"/>
              <ac:spMk id="9" creationId="{5C1A3527-2FE9-4A60-8579-D5E266529294}"/>
            </ac:spMkLst>
          </pc:spChg>
          <pc:spChg chg="del">
            <ac:chgData name="Ida Steinicke" userId="cd0a9c52-b166-4545-9576-1df912e60eef" providerId="ADAL" clId="{0F4CB675-F0DD-4376-9119-6E219A50F12E}" dt="2021-06-29T10:40:20.989" v="636" actId="478"/>
            <ac:spMkLst>
              <pc:docMk/>
              <pc:sldMasterMk cId="3815649992" sldId="2147483703"/>
              <pc:sldLayoutMk cId="1673574652" sldId="2147483850"/>
              <ac:spMk id="10" creationId="{00000000-0000-0000-0000-000000000000}"/>
            </ac:spMkLst>
          </pc:spChg>
          <pc:grpChg chg="del">
            <ac:chgData name="Ida Steinicke" userId="cd0a9c52-b166-4545-9576-1df912e60eef" providerId="ADAL" clId="{0F4CB675-F0DD-4376-9119-6E219A50F12E}" dt="2021-06-29T10:05:40.415" v="276" actId="478"/>
            <ac:grpSpMkLst>
              <pc:docMk/>
              <pc:sldMasterMk cId="3815649992" sldId="2147483703"/>
              <pc:sldLayoutMk cId="1673574652" sldId="2147483850"/>
              <ac:grpSpMk id="13" creationId="{B3C9B39D-D11D-494E-9EF1-269754CB7464}"/>
            </ac:grpSpMkLst>
          </pc:grpChg>
        </pc:sldLayoutChg>
        <pc:sldLayoutChg chg="addSp delSp modSp mod">
          <pc:chgData name="Ida Steinicke" userId="cd0a9c52-b166-4545-9576-1df912e60eef" providerId="ADAL" clId="{0F4CB675-F0DD-4376-9119-6E219A50F12E}" dt="2021-06-29T12:54:48.213" v="1510" actId="6014"/>
          <pc:sldLayoutMkLst>
            <pc:docMk/>
            <pc:sldMasterMk cId="3815649992" sldId="2147483703"/>
            <pc:sldLayoutMk cId="1436553654" sldId="2147483851"/>
          </pc:sldLayoutMkLst>
          <pc:spChg chg="mod">
            <ac:chgData name="Ida Steinicke" userId="cd0a9c52-b166-4545-9576-1df912e60eef" providerId="ADAL" clId="{0F4CB675-F0DD-4376-9119-6E219A50F12E}" dt="2021-06-29T10:05:35.630" v="275" actId="207"/>
            <ac:spMkLst>
              <pc:docMk/>
              <pc:sldMasterMk cId="3815649992" sldId="2147483703"/>
              <pc:sldLayoutMk cId="1436553654" sldId="2147483851"/>
              <ac:spMk id="8" creationId="{312C697C-4219-4D74-A538-77B74434CB46}"/>
            </ac:spMkLst>
          </pc:spChg>
          <pc:spChg chg="add mod">
            <ac:chgData name="Ida Steinicke" userId="cd0a9c52-b166-4545-9576-1df912e60eef" providerId="ADAL" clId="{0F4CB675-F0DD-4376-9119-6E219A50F12E}" dt="2021-06-29T10:40:28.643" v="639"/>
            <ac:spMkLst>
              <pc:docMk/>
              <pc:sldMasterMk cId="3815649992" sldId="2147483703"/>
              <pc:sldLayoutMk cId="1436553654" sldId="2147483851"/>
              <ac:spMk id="9" creationId="{BDCE8D69-C3DA-47C6-897F-D87A05C95858}"/>
            </ac:spMkLst>
          </pc:spChg>
          <pc:spChg chg="del">
            <ac:chgData name="Ida Steinicke" userId="cd0a9c52-b166-4545-9576-1df912e60eef" providerId="ADAL" clId="{0F4CB675-F0DD-4376-9119-6E219A50F12E}" dt="2021-06-29T10:40:27.829" v="638" actId="478"/>
            <ac:spMkLst>
              <pc:docMk/>
              <pc:sldMasterMk cId="3815649992" sldId="2147483703"/>
              <pc:sldLayoutMk cId="1436553654" sldId="2147483851"/>
              <ac:spMk id="10" creationId="{00000000-0000-0000-0000-000000000000}"/>
            </ac:spMkLst>
          </pc:spChg>
          <pc:grpChg chg="del">
            <ac:chgData name="Ida Steinicke" userId="cd0a9c52-b166-4545-9576-1df912e60eef" providerId="ADAL" clId="{0F4CB675-F0DD-4376-9119-6E219A50F12E}" dt="2021-06-29T10:05:23.726" v="274" actId="478"/>
            <ac:grpSpMkLst>
              <pc:docMk/>
              <pc:sldMasterMk cId="3815649992" sldId="2147483703"/>
              <pc:sldLayoutMk cId="1436553654" sldId="2147483851"/>
              <ac:grpSpMk id="13" creationId="{C2985999-2D2F-46CF-9024-F7B605EAA3B5}"/>
            </ac:grpSpMkLst>
          </pc:grpChg>
        </pc:sldLayoutChg>
        <pc:sldLayoutChg chg="addSp delSp modSp add mod modTransition">
          <pc:chgData name="Ida Steinicke" userId="cd0a9c52-b166-4545-9576-1df912e60eef" providerId="ADAL" clId="{0F4CB675-F0DD-4376-9119-6E219A50F12E}" dt="2021-07-01T11:11:57.986" v="1635" actId="167"/>
          <pc:sldLayoutMkLst>
            <pc:docMk/>
            <pc:sldMasterMk cId="3815649992" sldId="2147483703"/>
            <pc:sldLayoutMk cId="655627270" sldId="2147483852"/>
          </pc:sldLayoutMkLst>
          <pc:spChg chg="add del mod">
            <ac:chgData name="Ida Steinicke" userId="cd0a9c52-b166-4545-9576-1df912e60eef" providerId="ADAL" clId="{0F4CB675-F0DD-4376-9119-6E219A50F12E}" dt="2021-07-01T11:10:37.302" v="1598" actId="478"/>
            <ac:spMkLst>
              <pc:docMk/>
              <pc:sldMasterMk cId="3815649992" sldId="2147483703"/>
              <pc:sldLayoutMk cId="655627270" sldId="2147483852"/>
              <ac:spMk id="7" creationId="{81C4FB97-6881-4264-A568-7605516DFC86}"/>
            </ac:spMkLst>
          </pc:spChg>
          <pc:spChg chg="mod">
            <ac:chgData name="Ida Steinicke" userId="cd0a9c52-b166-4545-9576-1df912e60eef" providerId="ADAL" clId="{0F4CB675-F0DD-4376-9119-6E219A50F12E}" dt="2021-06-29T12:29:51.719" v="963" actId="207"/>
            <ac:spMkLst>
              <pc:docMk/>
              <pc:sldMasterMk cId="3815649992" sldId="2147483703"/>
              <pc:sldLayoutMk cId="655627270" sldId="2147483852"/>
              <ac:spMk id="11" creationId="{DFDB1694-200F-41D9-9FF6-9269F9F8AEC0}"/>
            </ac:spMkLst>
          </pc:spChg>
          <pc:spChg chg="add del mod ord">
            <ac:chgData name="Ida Steinicke" userId="cd0a9c52-b166-4545-9576-1df912e60eef" providerId="ADAL" clId="{0F4CB675-F0DD-4376-9119-6E219A50F12E}" dt="2021-07-01T11:11:07.540" v="1602" actId="478"/>
            <ac:spMkLst>
              <pc:docMk/>
              <pc:sldMasterMk cId="3815649992" sldId="2147483703"/>
              <pc:sldLayoutMk cId="655627270" sldId="2147483852"/>
              <ac:spMk id="14" creationId="{06758EB3-6627-4C91-82C3-4A4B38BB9291}"/>
            </ac:spMkLst>
          </pc:spChg>
          <pc:picChg chg="del">
            <ac:chgData name="Ida Steinicke" userId="cd0a9c52-b166-4545-9576-1df912e60eef" providerId="ADAL" clId="{0F4CB675-F0DD-4376-9119-6E219A50F12E}" dt="2021-06-29T10:22:47.337" v="424" actId="478"/>
            <ac:picMkLst>
              <pc:docMk/>
              <pc:sldMasterMk cId="3815649992" sldId="2147483703"/>
              <pc:sldLayoutMk cId="655627270" sldId="2147483852"/>
              <ac:picMk id="3" creationId="{D9F8A7D6-4F52-42FD-9049-26B75FEA1205}"/>
            </ac:picMkLst>
          </pc:picChg>
          <pc:picChg chg="add del mod ord">
            <ac:chgData name="Ida Steinicke" userId="cd0a9c52-b166-4545-9576-1df912e60eef" providerId="ADAL" clId="{0F4CB675-F0DD-4376-9119-6E219A50F12E}" dt="2021-06-29T10:24:17.004" v="467" actId="478"/>
            <ac:picMkLst>
              <pc:docMk/>
              <pc:sldMasterMk cId="3815649992" sldId="2147483703"/>
              <pc:sldLayoutMk cId="655627270" sldId="2147483852"/>
              <ac:picMk id="4" creationId="{6ADED15B-1A87-440B-972F-88C3C1AD59F9}"/>
            </ac:picMkLst>
          </pc:picChg>
          <pc:picChg chg="add del ord">
            <ac:chgData name="Ida Steinicke" userId="cd0a9c52-b166-4545-9576-1df912e60eef" providerId="ADAL" clId="{0F4CB675-F0DD-4376-9119-6E219A50F12E}" dt="2021-07-01T11:11:54.125" v="1633" actId="478"/>
            <ac:picMkLst>
              <pc:docMk/>
              <pc:sldMasterMk cId="3815649992" sldId="2147483703"/>
              <pc:sldLayoutMk cId="655627270" sldId="2147483852"/>
              <ac:picMk id="5" creationId="{FC99B3FA-BEA0-4CBC-9A59-8C1F4016D369}"/>
            </ac:picMkLst>
          </pc:picChg>
          <pc:picChg chg="add del mod">
            <ac:chgData name="Ida Steinicke" userId="cd0a9c52-b166-4545-9576-1df912e60eef" providerId="ADAL" clId="{0F4CB675-F0DD-4376-9119-6E219A50F12E}" dt="2021-06-29T10:41:39.840" v="653" actId="478"/>
            <ac:picMkLst>
              <pc:docMk/>
              <pc:sldMasterMk cId="3815649992" sldId="2147483703"/>
              <pc:sldLayoutMk cId="655627270" sldId="2147483852"/>
              <ac:picMk id="7" creationId="{D3978B00-BE95-4BDF-A3FB-0AC1D80A8412}"/>
            </ac:picMkLst>
          </pc:picChg>
          <pc:picChg chg="add mod ord">
            <ac:chgData name="Ida Steinicke" userId="cd0a9c52-b166-4545-9576-1df912e60eef" providerId="ADAL" clId="{0F4CB675-F0DD-4376-9119-6E219A50F12E}" dt="2021-07-01T11:11:45.783" v="1630" actId="167"/>
            <ac:picMkLst>
              <pc:docMk/>
              <pc:sldMasterMk cId="3815649992" sldId="2147483703"/>
              <pc:sldLayoutMk cId="655627270" sldId="2147483852"/>
              <ac:picMk id="8" creationId="{98967658-4790-4DAA-90C9-11974A4BCE1F}"/>
            </ac:picMkLst>
          </pc:picChg>
          <pc:picChg chg="add mod ord modCrop">
            <ac:chgData name="Ida Steinicke" userId="cd0a9c52-b166-4545-9576-1df912e60eef" providerId="ADAL" clId="{0F4CB675-F0DD-4376-9119-6E219A50F12E}" dt="2021-07-01T11:11:57.986" v="1635" actId="167"/>
            <ac:picMkLst>
              <pc:docMk/>
              <pc:sldMasterMk cId="3815649992" sldId="2147483703"/>
              <pc:sldLayoutMk cId="655627270" sldId="2147483852"/>
              <ac:picMk id="9" creationId="{44D00EAD-CDE9-4073-85DA-DA96FC164B9C}"/>
            </ac:picMkLst>
          </pc:picChg>
          <pc:picChg chg="add del mod">
            <ac:chgData name="Ida Steinicke" userId="cd0a9c52-b166-4545-9576-1df912e60eef" providerId="ADAL" clId="{0F4CB675-F0DD-4376-9119-6E219A50F12E}" dt="2021-06-29T12:27:33.059" v="937" actId="478"/>
            <ac:picMkLst>
              <pc:docMk/>
              <pc:sldMasterMk cId="3815649992" sldId="2147483703"/>
              <pc:sldLayoutMk cId="655627270" sldId="2147483852"/>
              <ac:picMk id="12" creationId="{3A22AA62-C635-418C-B0E0-4F2569ECAC8E}"/>
            </ac:picMkLst>
          </pc:picChg>
          <pc:picChg chg="del ord">
            <ac:chgData name="Ida Steinicke" userId="cd0a9c52-b166-4545-9576-1df912e60eef" providerId="ADAL" clId="{0F4CB675-F0DD-4376-9119-6E219A50F12E}" dt="2021-07-01T11:11:54.943" v="1634" actId="478"/>
            <ac:picMkLst>
              <pc:docMk/>
              <pc:sldMasterMk cId="3815649992" sldId="2147483703"/>
              <pc:sldLayoutMk cId="655627270" sldId="2147483852"/>
              <ac:picMk id="13" creationId="{8023B743-31AE-4124-AFAF-2487AE2944EB}"/>
            </ac:picMkLst>
          </pc:picChg>
        </pc:sldLayoutChg>
        <pc:sldLayoutChg chg="delSp del mod">
          <pc:chgData name="Ida Steinicke" userId="cd0a9c52-b166-4545-9576-1df912e60eef" providerId="ADAL" clId="{0F4CB675-F0DD-4376-9119-6E219A50F12E}" dt="2021-06-29T10:18:12.599" v="407" actId="47"/>
          <pc:sldLayoutMkLst>
            <pc:docMk/>
            <pc:sldMasterMk cId="3815649992" sldId="2147483703"/>
            <pc:sldLayoutMk cId="2908833183" sldId="2147483852"/>
          </pc:sldLayoutMkLst>
          <pc:grpChg chg="del">
            <ac:chgData name="Ida Steinicke" userId="cd0a9c52-b166-4545-9576-1df912e60eef" providerId="ADAL" clId="{0F4CB675-F0DD-4376-9119-6E219A50F12E}" dt="2021-06-29T10:05:06.285" v="273" actId="478"/>
            <ac:grpSpMkLst>
              <pc:docMk/>
              <pc:sldMasterMk cId="3815649992" sldId="2147483703"/>
              <pc:sldLayoutMk cId="2908833183" sldId="2147483852"/>
              <ac:grpSpMk id="13" creationId="{7521DC30-70FB-4686-AE78-A9A6FE6EB063}"/>
            </ac:grpSpMkLst>
          </pc:grpChg>
          <pc:picChg chg="del">
            <ac:chgData name="Ida Steinicke" userId="cd0a9c52-b166-4545-9576-1df912e60eef" providerId="ADAL" clId="{0F4CB675-F0DD-4376-9119-6E219A50F12E}" dt="2021-06-29T10:05:05.271" v="272" actId="478"/>
            <ac:picMkLst>
              <pc:docMk/>
              <pc:sldMasterMk cId="3815649992" sldId="2147483703"/>
              <pc:sldLayoutMk cId="2908833183" sldId="2147483852"/>
              <ac:picMk id="5" creationId="{70D13ADC-BA59-4B5F-9AC3-BD15C3923C60}"/>
            </ac:picMkLst>
          </pc:picChg>
        </pc:sldLayoutChg>
        <pc:sldLayoutChg chg="addSp delSp modSp add mod modTransition">
          <pc:chgData name="Ida Steinicke" userId="cd0a9c52-b166-4545-9576-1df912e60eef" providerId="ADAL" clId="{0F4CB675-F0DD-4376-9119-6E219A50F12E}" dt="2021-07-01T11:12:50.117" v="1646"/>
          <pc:sldLayoutMkLst>
            <pc:docMk/>
            <pc:sldMasterMk cId="3815649992" sldId="2147483703"/>
            <pc:sldLayoutMk cId="108485187" sldId="2147483853"/>
          </pc:sldLayoutMkLst>
          <pc:spChg chg="add del mod">
            <ac:chgData name="Ida Steinicke" userId="cd0a9c52-b166-4545-9576-1df912e60eef" providerId="ADAL" clId="{0F4CB675-F0DD-4376-9119-6E219A50F12E}" dt="2021-06-29T12:29:17.786" v="954"/>
            <ac:spMkLst>
              <pc:docMk/>
              <pc:sldMasterMk cId="3815649992" sldId="2147483703"/>
              <pc:sldLayoutMk cId="108485187" sldId="2147483853"/>
              <ac:spMk id="6" creationId="{715CAF80-D92E-401C-86B2-9863C45ED96A}"/>
            </ac:spMkLst>
          </pc:spChg>
          <pc:spChg chg="add del mod">
            <ac:chgData name="Ida Steinicke" userId="cd0a9c52-b166-4545-9576-1df912e60eef" providerId="ADAL" clId="{0F4CB675-F0DD-4376-9119-6E219A50F12E}" dt="2021-07-01T11:12:47.520" v="1645" actId="478"/>
            <ac:spMkLst>
              <pc:docMk/>
              <pc:sldMasterMk cId="3815649992" sldId="2147483703"/>
              <pc:sldLayoutMk cId="108485187" sldId="2147483853"/>
              <ac:spMk id="8" creationId="{91EA179A-2F3B-48DC-B52D-C59CC04CA61A}"/>
            </ac:spMkLst>
          </pc:spChg>
          <pc:spChg chg="mod">
            <ac:chgData name="Ida Steinicke" userId="cd0a9c52-b166-4545-9576-1df912e60eef" providerId="ADAL" clId="{0F4CB675-F0DD-4376-9119-6E219A50F12E}" dt="2021-06-29T12:30:12.668" v="966" actId="207"/>
            <ac:spMkLst>
              <pc:docMk/>
              <pc:sldMasterMk cId="3815649992" sldId="2147483703"/>
              <pc:sldLayoutMk cId="108485187" sldId="2147483853"/>
              <ac:spMk id="11" creationId="{DFDB1694-200F-41D9-9FF6-9269F9F8AEC0}"/>
            </ac:spMkLst>
          </pc:spChg>
          <pc:picChg chg="mod modCrop">
            <ac:chgData name="Ida Steinicke" userId="cd0a9c52-b166-4545-9576-1df912e60eef" providerId="ADAL" clId="{0F4CB675-F0DD-4376-9119-6E219A50F12E}" dt="2021-06-29T13:01:12.991" v="1550" actId="732"/>
            <ac:picMkLst>
              <pc:docMk/>
              <pc:sldMasterMk cId="3815649992" sldId="2147483703"/>
              <pc:sldLayoutMk cId="108485187" sldId="2147483853"/>
              <ac:picMk id="4" creationId="{6ADED15B-1A87-440B-972F-88C3C1AD59F9}"/>
            </ac:picMkLst>
          </pc:picChg>
          <pc:picChg chg="del">
            <ac:chgData name="Ida Steinicke" userId="cd0a9c52-b166-4545-9576-1df912e60eef" providerId="ADAL" clId="{0F4CB675-F0DD-4376-9119-6E219A50F12E}" dt="2021-06-29T12:29:09.560" v="952" actId="478"/>
            <ac:picMkLst>
              <pc:docMk/>
              <pc:sldMasterMk cId="3815649992" sldId="2147483703"/>
              <pc:sldLayoutMk cId="108485187" sldId="2147483853"/>
              <ac:picMk id="5" creationId="{FC99B3FA-BEA0-4CBC-9A59-8C1F4016D369}"/>
            </ac:picMkLst>
          </pc:picChg>
          <pc:picChg chg="add mod">
            <ac:chgData name="Ida Steinicke" userId="cd0a9c52-b166-4545-9576-1df912e60eef" providerId="ADAL" clId="{0F4CB675-F0DD-4376-9119-6E219A50F12E}" dt="2021-07-01T11:12:50.117" v="1646"/>
            <ac:picMkLst>
              <pc:docMk/>
              <pc:sldMasterMk cId="3815649992" sldId="2147483703"/>
              <pc:sldLayoutMk cId="108485187" sldId="2147483853"/>
              <ac:picMk id="6" creationId="{2BE8C842-AED8-4F55-A0F9-45A9ADA7B606}"/>
            </ac:picMkLst>
          </pc:picChg>
          <pc:picChg chg="add del mod">
            <ac:chgData name="Ida Steinicke" userId="cd0a9c52-b166-4545-9576-1df912e60eef" providerId="ADAL" clId="{0F4CB675-F0DD-4376-9119-6E219A50F12E}" dt="2021-06-29T12:29:17.786" v="954"/>
            <ac:picMkLst>
              <pc:docMk/>
              <pc:sldMasterMk cId="3815649992" sldId="2147483703"/>
              <pc:sldLayoutMk cId="108485187" sldId="2147483853"/>
              <ac:picMk id="7" creationId="{1426B6A1-7D87-417B-A253-6D3F8FE0E14A}"/>
            </ac:picMkLst>
          </pc:picChg>
          <pc:picChg chg="add del mod">
            <ac:chgData name="Ida Steinicke" userId="cd0a9c52-b166-4545-9576-1df912e60eef" providerId="ADAL" clId="{0F4CB675-F0DD-4376-9119-6E219A50F12E}" dt="2021-07-01T11:12:46.865" v="1644" actId="478"/>
            <ac:picMkLst>
              <pc:docMk/>
              <pc:sldMasterMk cId="3815649992" sldId="2147483703"/>
              <pc:sldLayoutMk cId="108485187" sldId="2147483853"/>
              <ac:picMk id="9" creationId="{0F117154-580A-4486-B714-5C89E195663E}"/>
            </ac:picMkLst>
          </pc:picChg>
          <pc:picChg chg="del">
            <ac:chgData name="Ida Steinicke" userId="cd0a9c52-b166-4545-9576-1df912e60eef" providerId="ADAL" clId="{0F4CB675-F0DD-4376-9119-6E219A50F12E}" dt="2021-06-29T12:29:19.455" v="955" actId="478"/>
            <ac:picMkLst>
              <pc:docMk/>
              <pc:sldMasterMk cId="3815649992" sldId="2147483703"/>
              <pc:sldLayoutMk cId="108485187" sldId="2147483853"/>
              <ac:picMk id="13" creationId="{8023B743-31AE-4124-AFAF-2487AE2944EB}"/>
            </ac:picMkLst>
          </pc:picChg>
        </pc:sldLayoutChg>
        <pc:sldLayoutChg chg="new del mod">
          <pc:chgData name="Ida Steinicke" userId="cd0a9c52-b166-4545-9576-1df912e60eef" providerId="ADAL" clId="{0F4CB675-F0DD-4376-9119-6E219A50F12E}" dt="2021-06-29T10:24:08.527" v="465" actId="11236"/>
          <pc:sldLayoutMkLst>
            <pc:docMk/>
            <pc:sldMasterMk cId="3815649992" sldId="2147483703"/>
            <pc:sldLayoutMk cId="3006990883" sldId="2147483853"/>
          </pc:sldLayoutMkLst>
        </pc:sldLayoutChg>
        <pc:sldLayoutChg chg="delSp del mod">
          <pc:chgData name="Ida Steinicke" userId="cd0a9c52-b166-4545-9576-1df912e60eef" providerId="ADAL" clId="{0F4CB675-F0DD-4376-9119-6E219A50F12E}" dt="2021-06-29T10:18:12.599" v="407" actId="47"/>
          <pc:sldLayoutMkLst>
            <pc:docMk/>
            <pc:sldMasterMk cId="3815649992" sldId="2147483703"/>
            <pc:sldLayoutMk cId="3663576150" sldId="2147483853"/>
          </pc:sldLayoutMkLst>
          <pc:grpChg chg="del">
            <ac:chgData name="Ida Steinicke" userId="cd0a9c52-b166-4545-9576-1df912e60eef" providerId="ADAL" clId="{0F4CB675-F0DD-4376-9119-6E219A50F12E}" dt="2021-06-29T10:05:02.996" v="271" actId="478"/>
            <ac:grpSpMkLst>
              <pc:docMk/>
              <pc:sldMasterMk cId="3815649992" sldId="2147483703"/>
              <pc:sldLayoutMk cId="3663576150" sldId="2147483853"/>
              <ac:grpSpMk id="13" creationId="{27A0EF6C-3153-498A-A4AA-43D8039D8BF2}"/>
            </ac:grpSpMkLst>
          </pc:grpChg>
          <pc:picChg chg="del">
            <ac:chgData name="Ida Steinicke" userId="cd0a9c52-b166-4545-9576-1df912e60eef" providerId="ADAL" clId="{0F4CB675-F0DD-4376-9119-6E219A50F12E}" dt="2021-06-29T10:05:02.002" v="270" actId="478"/>
            <ac:picMkLst>
              <pc:docMk/>
              <pc:sldMasterMk cId="3815649992" sldId="2147483703"/>
              <pc:sldLayoutMk cId="3663576150" sldId="2147483853"/>
              <ac:picMk id="5" creationId="{1F9E241C-04AE-4043-A672-FE1B464AC183}"/>
            </ac:picMkLst>
          </pc:picChg>
        </pc:sldLayoutChg>
        <pc:sldLayoutChg chg="delSp del mod">
          <pc:chgData name="Ida Steinicke" userId="cd0a9c52-b166-4545-9576-1df912e60eef" providerId="ADAL" clId="{0F4CB675-F0DD-4376-9119-6E219A50F12E}" dt="2021-06-29T10:18:12.599" v="407" actId="47"/>
          <pc:sldLayoutMkLst>
            <pc:docMk/>
            <pc:sldMasterMk cId="3815649992" sldId="2147483703"/>
            <pc:sldLayoutMk cId="2926371907" sldId="2147483854"/>
          </pc:sldLayoutMkLst>
          <pc:grpChg chg="del">
            <ac:chgData name="Ida Steinicke" userId="cd0a9c52-b166-4545-9576-1df912e60eef" providerId="ADAL" clId="{0F4CB675-F0DD-4376-9119-6E219A50F12E}" dt="2021-06-29T10:05:00.323" v="269" actId="478"/>
            <ac:grpSpMkLst>
              <pc:docMk/>
              <pc:sldMasterMk cId="3815649992" sldId="2147483703"/>
              <pc:sldLayoutMk cId="2926371907" sldId="2147483854"/>
              <ac:grpSpMk id="13" creationId="{73D477EB-64F0-4FFC-990D-8D53B6243477}"/>
            </ac:grpSpMkLst>
          </pc:grpChg>
          <pc:picChg chg="del">
            <ac:chgData name="Ida Steinicke" userId="cd0a9c52-b166-4545-9576-1df912e60eef" providerId="ADAL" clId="{0F4CB675-F0DD-4376-9119-6E219A50F12E}" dt="2021-06-29T10:04:59.204" v="268" actId="478"/>
            <ac:picMkLst>
              <pc:docMk/>
              <pc:sldMasterMk cId="3815649992" sldId="2147483703"/>
              <pc:sldLayoutMk cId="2926371907" sldId="2147483854"/>
              <ac:picMk id="6" creationId="{63E2C7C9-48C2-48BB-8195-4554BC83161A}"/>
            </ac:picMkLst>
          </pc:picChg>
        </pc:sldLayoutChg>
        <pc:sldLayoutChg chg="addSp delSp modSp add mod modTransition">
          <pc:chgData name="Ida Steinicke" userId="cd0a9c52-b166-4545-9576-1df912e60eef" providerId="ADAL" clId="{0F4CB675-F0DD-4376-9119-6E219A50F12E}" dt="2021-07-01T11:12:59.101" v="1649"/>
          <pc:sldLayoutMkLst>
            <pc:docMk/>
            <pc:sldMasterMk cId="3815649992" sldId="2147483703"/>
            <pc:sldLayoutMk cId="3528325158" sldId="2147483854"/>
          </pc:sldLayoutMkLst>
          <pc:spChg chg="add del mod">
            <ac:chgData name="Ida Steinicke" userId="cd0a9c52-b166-4545-9576-1df912e60eef" providerId="ADAL" clId="{0F4CB675-F0DD-4376-9119-6E219A50F12E}" dt="2021-07-01T11:12:57.741" v="1648" actId="478"/>
            <ac:spMkLst>
              <pc:docMk/>
              <pc:sldMasterMk cId="3815649992" sldId="2147483703"/>
              <pc:sldLayoutMk cId="3528325158" sldId="2147483854"/>
              <ac:spMk id="10" creationId="{1F9395AD-BF84-4198-A7CB-071F2B544877}"/>
            </ac:spMkLst>
          </pc:spChg>
          <pc:spChg chg="mod">
            <ac:chgData name="Ida Steinicke" userId="cd0a9c52-b166-4545-9576-1df912e60eef" providerId="ADAL" clId="{0F4CB675-F0DD-4376-9119-6E219A50F12E}" dt="2021-06-29T12:30:15.973" v="967" actId="207"/>
            <ac:spMkLst>
              <pc:docMk/>
              <pc:sldMasterMk cId="3815649992" sldId="2147483703"/>
              <pc:sldLayoutMk cId="3528325158" sldId="2147483854"/>
              <ac:spMk id="11" creationId="{DFDB1694-200F-41D9-9FF6-9269F9F8AEC0}"/>
            </ac:spMkLst>
          </pc:spChg>
          <pc:picChg chg="add mod ord modCrop">
            <ac:chgData name="Ida Steinicke" userId="cd0a9c52-b166-4545-9576-1df912e60eef" providerId="ADAL" clId="{0F4CB675-F0DD-4376-9119-6E219A50F12E}" dt="2021-06-29T13:00:41.792" v="1548" actId="732"/>
            <ac:picMkLst>
              <pc:docMk/>
              <pc:sldMasterMk cId="3815649992" sldId="2147483703"/>
              <pc:sldLayoutMk cId="3528325158" sldId="2147483854"/>
              <ac:picMk id="3" creationId="{B87E9BF7-1C38-4DD2-A83E-0BA319FD832F}"/>
            </ac:picMkLst>
          </pc:picChg>
          <pc:picChg chg="del">
            <ac:chgData name="Ida Steinicke" userId="cd0a9c52-b166-4545-9576-1df912e60eef" providerId="ADAL" clId="{0F4CB675-F0DD-4376-9119-6E219A50F12E}" dt="2021-06-29T10:25:19.862" v="488" actId="478"/>
            <ac:picMkLst>
              <pc:docMk/>
              <pc:sldMasterMk cId="3815649992" sldId="2147483703"/>
              <pc:sldLayoutMk cId="3528325158" sldId="2147483854"/>
              <ac:picMk id="4" creationId="{6ADED15B-1A87-440B-972F-88C3C1AD59F9}"/>
            </ac:picMkLst>
          </pc:picChg>
          <pc:picChg chg="del">
            <ac:chgData name="Ida Steinicke" userId="cd0a9c52-b166-4545-9576-1df912e60eef" providerId="ADAL" clId="{0F4CB675-F0DD-4376-9119-6E219A50F12E}" dt="2021-06-29T12:29:24.716" v="957" actId="478"/>
            <ac:picMkLst>
              <pc:docMk/>
              <pc:sldMasterMk cId="3815649992" sldId="2147483703"/>
              <pc:sldLayoutMk cId="3528325158" sldId="2147483854"/>
              <ac:picMk id="5" creationId="{FC99B3FA-BEA0-4CBC-9A59-8C1F4016D369}"/>
            </ac:picMkLst>
          </pc:picChg>
          <pc:picChg chg="add mod">
            <ac:chgData name="Ida Steinicke" userId="cd0a9c52-b166-4545-9576-1df912e60eef" providerId="ADAL" clId="{0F4CB675-F0DD-4376-9119-6E219A50F12E}" dt="2021-07-01T11:12:59.101" v="1649"/>
            <ac:picMkLst>
              <pc:docMk/>
              <pc:sldMasterMk cId="3815649992" sldId="2147483703"/>
              <pc:sldLayoutMk cId="3528325158" sldId="2147483854"/>
              <ac:picMk id="6" creationId="{14AD14A9-B339-414E-B99D-67B143549068}"/>
            </ac:picMkLst>
          </pc:picChg>
          <pc:picChg chg="add del mod">
            <ac:chgData name="Ida Steinicke" userId="cd0a9c52-b166-4545-9576-1df912e60eef" providerId="ADAL" clId="{0F4CB675-F0DD-4376-9119-6E219A50F12E}" dt="2021-06-29T10:29:57.710" v="497" actId="478"/>
            <ac:picMkLst>
              <pc:docMk/>
              <pc:sldMasterMk cId="3815649992" sldId="2147483703"/>
              <pc:sldLayoutMk cId="3528325158" sldId="2147483854"/>
              <ac:picMk id="7" creationId="{91734ED8-C515-4D2D-A772-97217B473CAB}"/>
            </ac:picMkLst>
          </pc:picChg>
          <pc:picChg chg="add del mod">
            <ac:chgData name="Ida Steinicke" userId="cd0a9c52-b166-4545-9576-1df912e60eef" providerId="ADAL" clId="{0F4CB675-F0DD-4376-9119-6E219A50F12E}" dt="2021-07-01T11:12:57.081" v="1647" actId="478"/>
            <ac:picMkLst>
              <pc:docMk/>
              <pc:sldMasterMk cId="3815649992" sldId="2147483703"/>
              <pc:sldLayoutMk cId="3528325158" sldId="2147483854"/>
              <ac:picMk id="12" creationId="{8F66A716-1486-47AA-80F8-175464833529}"/>
            </ac:picMkLst>
          </pc:picChg>
          <pc:picChg chg="del">
            <ac:chgData name="Ida Steinicke" userId="cd0a9c52-b166-4545-9576-1df912e60eef" providerId="ADAL" clId="{0F4CB675-F0DD-4376-9119-6E219A50F12E}" dt="2021-06-29T12:29:27.188" v="958" actId="478"/>
            <ac:picMkLst>
              <pc:docMk/>
              <pc:sldMasterMk cId="3815649992" sldId="2147483703"/>
              <pc:sldLayoutMk cId="3528325158" sldId="2147483854"/>
              <ac:picMk id="13" creationId="{8023B743-31AE-4124-AFAF-2487AE2944EB}"/>
            </ac:picMkLst>
          </pc:picChg>
        </pc:sldLayoutChg>
        <pc:sldLayoutChg chg="delSp del mod">
          <pc:chgData name="Ida Steinicke" userId="cd0a9c52-b166-4545-9576-1df912e60eef" providerId="ADAL" clId="{0F4CB675-F0DD-4376-9119-6E219A50F12E}" dt="2021-06-29T10:18:12.599" v="407" actId="47"/>
          <pc:sldLayoutMkLst>
            <pc:docMk/>
            <pc:sldMasterMk cId="3815649992" sldId="2147483703"/>
            <pc:sldLayoutMk cId="1612365225" sldId="2147483855"/>
          </pc:sldLayoutMkLst>
          <pc:grpChg chg="del">
            <ac:chgData name="Ida Steinicke" userId="cd0a9c52-b166-4545-9576-1df912e60eef" providerId="ADAL" clId="{0F4CB675-F0DD-4376-9119-6E219A50F12E}" dt="2021-06-29T10:04:57.468" v="267" actId="478"/>
            <ac:grpSpMkLst>
              <pc:docMk/>
              <pc:sldMasterMk cId="3815649992" sldId="2147483703"/>
              <pc:sldLayoutMk cId="1612365225" sldId="2147483855"/>
              <ac:grpSpMk id="13" creationId="{34851282-8267-4FCA-81C3-CC2446074D53}"/>
            </ac:grpSpMkLst>
          </pc:grpChg>
          <pc:picChg chg="del">
            <ac:chgData name="Ida Steinicke" userId="cd0a9c52-b166-4545-9576-1df912e60eef" providerId="ADAL" clId="{0F4CB675-F0DD-4376-9119-6E219A50F12E}" dt="2021-06-29T10:04:56.307" v="266" actId="478"/>
            <ac:picMkLst>
              <pc:docMk/>
              <pc:sldMasterMk cId="3815649992" sldId="2147483703"/>
              <pc:sldLayoutMk cId="1612365225" sldId="2147483855"/>
              <ac:picMk id="5" creationId="{79AD2A3C-ADA4-4EE6-8BB6-069284FDAA1F}"/>
            </ac:picMkLst>
          </pc:picChg>
        </pc:sldLayoutChg>
        <pc:sldLayoutChg chg="addSp delSp modSp add mod modTransition">
          <pc:chgData name="Ida Steinicke" userId="cd0a9c52-b166-4545-9576-1df912e60eef" providerId="ADAL" clId="{0F4CB675-F0DD-4376-9119-6E219A50F12E}" dt="2021-07-01T11:13:05.030" v="1652"/>
          <pc:sldLayoutMkLst>
            <pc:docMk/>
            <pc:sldMasterMk cId="3815649992" sldId="2147483703"/>
            <pc:sldLayoutMk cId="2760645889" sldId="2147483855"/>
          </pc:sldLayoutMkLst>
          <pc:spChg chg="add del mod">
            <ac:chgData name="Ida Steinicke" userId="cd0a9c52-b166-4545-9576-1df912e60eef" providerId="ADAL" clId="{0F4CB675-F0DD-4376-9119-6E219A50F12E}" dt="2021-07-01T11:13:03.894" v="1651" actId="478"/>
            <ac:spMkLst>
              <pc:docMk/>
              <pc:sldMasterMk cId="3815649992" sldId="2147483703"/>
              <pc:sldLayoutMk cId="2760645889" sldId="2147483855"/>
              <ac:spMk id="8" creationId="{DC29C18E-A3ED-4046-9D75-AC3E564F31AD}"/>
            </ac:spMkLst>
          </pc:spChg>
          <pc:spChg chg="mod">
            <ac:chgData name="Ida Steinicke" userId="cd0a9c52-b166-4545-9576-1df912e60eef" providerId="ADAL" clId="{0F4CB675-F0DD-4376-9119-6E219A50F12E}" dt="2021-06-29T12:30:22.061" v="968" actId="207"/>
            <ac:spMkLst>
              <pc:docMk/>
              <pc:sldMasterMk cId="3815649992" sldId="2147483703"/>
              <pc:sldLayoutMk cId="2760645889" sldId="2147483855"/>
              <ac:spMk id="11" creationId="{DFDB1694-200F-41D9-9FF6-9269F9F8AEC0}"/>
            </ac:spMkLst>
          </pc:spChg>
          <pc:picChg chg="del">
            <ac:chgData name="Ida Steinicke" userId="cd0a9c52-b166-4545-9576-1df912e60eef" providerId="ADAL" clId="{0F4CB675-F0DD-4376-9119-6E219A50F12E}" dt="2021-06-29T10:30:22.383" v="524" actId="478"/>
            <ac:picMkLst>
              <pc:docMk/>
              <pc:sldMasterMk cId="3815649992" sldId="2147483703"/>
              <pc:sldLayoutMk cId="2760645889" sldId="2147483855"/>
              <ac:picMk id="3" creationId="{B87E9BF7-1C38-4DD2-A83E-0BA319FD832F}"/>
            </ac:picMkLst>
          </pc:picChg>
          <pc:picChg chg="add mod ord modCrop">
            <ac:chgData name="Ida Steinicke" userId="cd0a9c52-b166-4545-9576-1df912e60eef" providerId="ADAL" clId="{0F4CB675-F0DD-4376-9119-6E219A50F12E}" dt="2021-06-29T13:00:57.430" v="1549" actId="732"/>
            <ac:picMkLst>
              <pc:docMk/>
              <pc:sldMasterMk cId="3815649992" sldId="2147483703"/>
              <pc:sldLayoutMk cId="2760645889" sldId="2147483855"/>
              <ac:picMk id="4" creationId="{53042776-E01B-4397-BD7B-B7FC900093D0}"/>
            </ac:picMkLst>
          </pc:picChg>
          <pc:picChg chg="del">
            <ac:chgData name="Ida Steinicke" userId="cd0a9c52-b166-4545-9576-1df912e60eef" providerId="ADAL" clId="{0F4CB675-F0DD-4376-9119-6E219A50F12E}" dt="2021-06-29T12:29:31.639" v="960" actId="478"/>
            <ac:picMkLst>
              <pc:docMk/>
              <pc:sldMasterMk cId="3815649992" sldId="2147483703"/>
              <pc:sldLayoutMk cId="2760645889" sldId="2147483855"/>
              <ac:picMk id="5" creationId="{FC99B3FA-BEA0-4CBC-9A59-8C1F4016D369}"/>
            </ac:picMkLst>
          </pc:picChg>
          <pc:picChg chg="add mod">
            <ac:chgData name="Ida Steinicke" userId="cd0a9c52-b166-4545-9576-1df912e60eef" providerId="ADAL" clId="{0F4CB675-F0DD-4376-9119-6E219A50F12E}" dt="2021-07-01T11:13:05.030" v="1652"/>
            <ac:picMkLst>
              <pc:docMk/>
              <pc:sldMasterMk cId="3815649992" sldId="2147483703"/>
              <pc:sldLayoutMk cId="2760645889" sldId="2147483855"/>
              <ac:picMk id="6" creationId="{6985FC77-B0A6-46C9-B4DD-BCE7AC1360F2}"/>
            </ac:picMkLst>
          </pc:picChg>
          <pc:picChg chg="add del mod">
            <ac:chgData name="Ida Steinicke" userId="cd0a9c52-b166-4545-9576-1df912e60eef" providerId="ADAL" clId="{0F4CB675-F0DD-4376-9119-6E219A50F12E}" dt="2021-07-01T11:13:03.245" v="1650" actId="478"/>
            <ac:picMkLst>
              <pc:docMk/>
              <pc:sldMasterMk cId="3815649992" sldId="2147483703"/>
              <pc:sldLayoutMk cId="2760645889" sldId="2147483855"/>
              <ac:picMk id="9" creationId="{0B2CEAD1-0284-4FD6-A9B6-6F3B0F701FF1}"/>
            </ac:picMkLst>
          </pc:picChg>
          <pc:picChg chg="del">
            <ac:chgData name="Ida Steinicke" userId="cd0a9c52-b166-4545-9576-1df912e60eef" providerId="ADAL" clId="{0F4CB675-F0DD-4376-9119-6E219A50F12E}" dt="2021-06-29T12:29:33.379" v="961" actId="478"/>
            <ac:picMkLst>
              <pc:docMk/>
              <pc:sldMasterMk cId="3815649992" sldId="2147483703"/>
              <pc:sldLayoutMk cId="2760645889" sldId="2147483855"/>
              <ac:picMk id="13" creationId="{8023B743-31AE-4124-AFAF-2487AE2944EB}"/>
            </ac:picMkLst>
          </pc:picChg>
        </pc:sldLayoutChg>
        <pc:sldLayoutChg chg="delSp del mod">
          <pc:chgData name="Ida Steinicke" userId="cd0a9c52-b166-4545-9576-1df912e60eef" providerId="ADAL" clId="{0F4CB675-F0DD-4376-9119-6E219A50F12E}" dt="2021-06-29T10:18:35.279" v="410" actId="2696"/>
          <pc:sldLayoutMkLst>
            <pc:docMk/>
            <pc:sldMasterMk cId="3815649992" sldId="2147483703"/>
            <pc:sldLayoutMk cId="1837485505" sldId="2147483856"/>
          </pc:sldLayoutMkLst>
          <pc:grpChg chg="del">
            <ac:chgData name="Ida Steinicke" userId="cd0a9c52-b166-4545-9576-1df912e60eef" providerId="ADAL" clId="{0F4CB675-F0DD-4376-9119-6E219A50F12E}" dt="2021-06-29T10:04:54.531" v="265" actId="478"/>
            <ac:grpSpMkLst>
              <pc:docMk/>
              <pc:sldMasterMk cId="3815649992" sldId="2147483703"/>
              <pc:sldLayoutMk cId="1837485505" sldId="2147483856"/>
              <ac:grpSpMk id="13" creationId="{11BA163F-63E5-4CAA-AEB5-1B63AEF85D8F}"/>
            </ac:grpSpMkLst>
          </pc:grpChg>
          <pc:picChg chg="del">
            <ac:chgData name="Ida Steinicke" userId="cd0a9c52-b166-4545-9576-1df912e60eef" providerId="ADAL" clId="{0F4CB675-F0DD-4376-9119-6E219A50F12E}" dt="2021-06-29T10:04:52.842" v="264" actId="478"/>
            <ac:picMkLst>
              <pc:docMk/>
              <pc:sldMasterMk cId="3815649992" sldId="2147483703"/>
              <pc:sldLayoutMk cId="1837485505" sldId="2147483856"/>
              <ac:picMk id="6" creationId="{E9B23504-CD01-4D31-94DC-389E26832435}"/>
            </ac:picMkLst>
          </pc:picChg>
        </pc:sldLayoutChg>
        <pc:sldLayoutChg chg="addSp delSp modSp add mod modTransition">
          <pc:chgData name="Ida Steinicke" userId="cd0a9c52-b166-4545-9576-1df912e60eef" providerId="ADAL" clId="{0F4CB675-F0DD-4376-9119-6E219A50F12E}" dt="2021-07-01T11:12:41.811" v="1643"/>
          <pc:sldLayoutMkLst>
            <pc:docMk/>
            <pc:sldMasterMk cId="3815649992" sldId="2147483703"/>
            <pc:sldLayoutMk cId="3840137805" sldId="2147483856"/>
          </pc:sldLayoutMkLst>
          <pc:spChg chg="add del mod">
            <ac:chgData name="Ida Steinicke" userId="cd0a9c52-b166-4545-9576-1df912e60eef" providerId="ADAL" clId="{0F4CB675-F0DD-4376-9119-6E219A50F12E}" dt="2021-07-01T11:12:38.614" v="1640" actId="478"/>
            <ac:spMkLst>
              <pc:docMk/>
              <pc:sldMasterMk cId="3815649992" sldId="2147483703"/>
              <pc:sldLayoutMk cId="3840137805" sldId="2147483856"/>
              <ac:spMk id="6" creationId="{3CBE56B4-5D90-4ADA-81D0-38C18B7D3087}"/>
            </ac:spMkLst>
          </pc:spChg>
          <pc:spChg chg="mod">
            <ac:chgData name="Ida Steinicke" userId="cd0a9c52-b166-4545-9576-1df912e60eef" providerId="ADAL" clId="{0F4CB675-F0DD-4376-9119-6E219A50F12E}" dt="2021-06-29T12:30:08.995" v="965" actId="207"/>
            <ac:spMkLst>
              <pc:docMk/>
              <pc:sldMasterMk cId="3815649992" sldId="2147483703"/>
              <pc:sldLayoutMk cId="3840137805" sldId="2147483856"/>
              <ac:spMk id="11" creationId="{DFDB1694-200F-41D9-9FF6-9269F9F8AEC0}"/>
            </ac:spMkLst>
          </pc:spChg>
          <pc:picChg chg="del">
            <ac:chgData name="Ida Steinicke" userId="cd0a9c52-b166-4545-9576-1df912e60eef" providerId="ADAL" clId="{0F4CB675-F0DD-4376-9119-6E219A50F12E}" dt="2021-06-29T12:29:05.526" v="950" actId="478"/>
            <ac:picMkLst>
              <pc:docMk/>
              <pc:sldMasterMk cId="3815649992" sldId="2147483703"/>
              <pc:sldLayoutMk cId="3840137805" sldId="2147483856"/>
              <ac:picMk id="5" creationId="{FC99B3FA-BEA0-4CBC-9A59-8C1F4016D369}"/>
            </ac:picMkLst>
          </pc:picChg>
          <pc:picChg chg="mod ord modCrop">
            <ac:chgData name="Ida Steinicke" userId="cd0a9c52-b166-4545-9576-1df912e60eef" providerId="ADAL" clId="{0F4CB675-F0DD-4376-9119-6E219A50F12E}" dt="2021-06-29T13:01:25.717" v="1551" actId="732"/>
            <ac:picMkLst>
              <pc:docMk/>
              <pc:sldMasterMk cId="3815649992" sldId="2147483703"/>
              <pc:sldLayoutMk cId="3840137805" sldId="2147483856"/>
              <ac:picMk id="7" creationId="{D3978B00-BE95-4BDF-A3FB-0AC1D80A8412}"/>
            </ac:picMkLst>
          </pc:picChg>
          <pc:picChg chg="add del mod">
            <ac:chgData name="Ida Steinicke" userId="cd0a9c52-b166-4545-9576-1df912e60eef" providerId="ADAL" clId="{0F4CB675-F0DD-4376-9119-6E219A50F12E}" dt="2021-07-01T11:12:39.389" v="1641" actId="478"/>
            <ac:picMkLst>
              <pc:docMk/>
              <pc:sldMasterMk cId="3815649992" sldId="2147483703"/>
              <pc:sldLayoutMk cId="3840137805" sldId="2147483856"/>
              <ac:picMk id="8" creationId="{17301CE4-3568-469E-84DC-3F4AD62505B6}"/>
            </ac:picMkLst>
          </pc:picChg>
          <pc:picChg chg="add mod">
            <ac:chgData name="Ida Steinicke" userId="cd0a9c52-b166-4545-9576-1df912e60eef" providerId="ADAL" clId="{0F4CB675-F0DD-4376-9119-6E219A50F12E}" dt="2021-07-01T11:12:41.811" v="1643"/>
            <ac:picMkLst>
              <pc:docMk/>
              <pc:sldMasterMk cId="3815649992" sldId="2147483703"/>
              <pc:sldLayoutMk cId="3840137805" sldId="2147483856"/>
              <ac:picMk id="9" creationId="{B9CD1213-30ED-484F-8248-DD7390A7C418}"/>
            </ac:picMkLst>
          </pc:picChg>
          <pc:picChg chg="del">
            <ac:chgData name="Ida Steinicke" userId="cd0a9c52-b166-4545-9576-1df912e60eef" providerId="ADAL" clId="{0F4CB675-F0DD-4376-9119-6E219A50F12E}" dt="2021-07-01T11:12:40.253" v="1642" actId="478"/>
            <ac:picMkLst>
              <pc:docMk/>
              <pc:sldMasterMk cId="3815649992" sldId="2147483703"/>
              <pc:sldLayoutMk cId="3840137805" sldId="2147483856"/>
              <ac:picMk id="13" creationId="{8023B743-31AE-4124-AFAF-2487AE2944EB}"/>
            </ac:picMkLst>
          </pc:picChg>
        </pc:sldLayoutChg>
        <pc:sldLayoutChg chg="del">
          <pc:chgData name="Ida Steinicke" userId="cd0a9c52-b166-4545-9576-1df912e60eef" providerId="ADAL" clId="{0F4CB675-F0DD-4376-9119-6E219A50F12E}" dt="2021-06-29T10:18:01.434" v="404" actId="47"/>
          <pc:sldLayoutMkLst>
            <pc:docMk/>
            <pc:sldMasterMk cId="3815649992" sldId="2147483703"/>
            <pc:sldLayoutMk cId="247588084" sldId="2147483857"/>
          </pc:sldLayoutMkLst>
        </pc:sldLayoutChg>
        <pc:sldLayoutChg chg="addSp delSp modSp add mod modTransition">
          <pc:chgData name="Ida Steinicke" userId="cd0a9c52-b166-4545-9576-1df912e60eef" providerId="ADAL" clId="{0F4CB675-F0DD-4376-9119-6E219A50F12E}" dt="2021-06-29T12:55:04.634" v="1512" actId="6014"/>
          <pc:sldLayoutMkLst>
            <pc:docMk/>
            <pc:sldMasterMk cId="3815649992" sldId="2147483703"/>
            <pc:sldLayoutMk cId="3552990657" sldId="2147483857"/>
          </pc:sldLayoutMkLst>
          <pc:spChg chg="add mod ord">
            <ac:chgData name="Ida Steinicke" userId="cd0a9c52-b166-4545-9576-1df912e60eef" providerId="ADAL" clId="{0F4CB675-F0DD-4376-9119-6E219A50F12E}" dt="2021-06-29T12:33:19.782" v="991" actId="207"/>
            <ac:spMkLst>
              <pc:docMk/>
              <pc:sldMasterMk cId="3815649992" sldId="2147483703"/>
              <pc:sldLayoutMk cId="3552990657" sldId="2147483857"/>
              <ac:spMk id="4" creationId="{956C378A-B0A2-40B3-88AB-BB560EEFDBD1}"/>
            </ac:spMkLst>
          </pc:spChg>
          <pc:spChg chg="add del mod">
            <ac:chgData name="Ida Steinicke" userId="cd0a9c52-b166-4545-9576-1df912e60eef" providerId="ADAL" clId="{0F4CB675-F0DD-4376-9119-6E219A50F12E}" dt="2021-06-29T12:48:19.963" v="1379" actId="21"/>
            <ac:spMkLst>
              <pc:docMk/>
              <pc:sldMasterMk cId="3815649992" sldId="2147483703"/>
              <pc:sldLayoutMk cId="3552990657" sldId="2147483857"/>
              <ac:spMk id="10" creationId="{492D0FD1-D035-486B-8B8F-0EC13C688453}"/>
            </ac:spMkLst>
          </pc:spChg>
          <pc:picChg chg="add mod modCrop">
            <ac:chgData name="Ida Steinicke" userId="cd0a9c52-b166-4545-9576-1df912e60eef" providerId="ADAL" clId="{0F4CB675-F0DD-4376-9119-6E219A50F12E}" dt="2021-06-29T12:48:17.141" v="1378" actId="14100"/>
            <ac:picMkLst>
              <pc:docMk/>
              <pc:sldMasterMk cId="3815649992" sldId="2147483703"/>
              <pc:sldLayoutMk cId="3552990657" sldId="2147483857"/>
              <ac:picMk id="3" creationId="{45778239-B293-4990-9302-470C88E002FC}"/>
            </ac:picMkLst>
          </pc:picChg>
          <pc:picChg chg="del">
            <ac:chgData name="Ida Steinicke" userId="cd0a9c52-b166-4545-9576-1df912e60eef" providerId="ADAL" clId="{0F4CB675-F0DD-4376-9119-6E219A50F12E}" dt="2021-06-29T12:32:49.123" v="984" actId="478"/>
            <ac:picMkLst>
              <pc:docMk/>
              <pc:sldMasterMk cId="3815649992" sldId="2147483703"/>
              <pc:sldLayoutMk cId="3552990657" sldId="2147483857"/>
              <ac:picMk id="6" creationId="{52C92FD1-CF26-4E45-8503-D6903B6B59E0}"/>
            </ac:picMkLst>
          </pc:picChg>
        </pc:sldLayoutChg>
        <pc:sldLayoutChg chg="add del mod replId modTransition">
          <pc:chgData name="Ida Steinicke" userId="cd0a9c52-b166-4545-9576-1df912e60eef" providerId="ADAL" clId="{0F4CB675-F0DD-4376-9119-6E219A50F12E}" dt="2021-06-29T12:37:59.060" v="1034" actId="2696"/>
          <pc:sldLayoutMkLst>
            <pc:docMk/>
            <pc:sldMasterMk cId="3815649992" sldId="2147483703"/>
            <pc:sldLayoutMk cId="1369611273" sldId="2147483860"/>
          </pc:sldLayoutMkLst>
        </pc:sldLayoutChg>
        <pc:sldLayoutChg chg="add del mod modTransition">
          <pc:chgData name="Ida Steinicke" userId="cd0a9c52-b166-4545-9576-1df912e60eef" providerId="ADAL" clId="{0F4CB675-F0DD-4376-9119-6E219A50F12E}" dt="2021-06-29T12:38:00.397" v="1035" actId="2696"/>
          <pc:sldLayoutMkLst>
            <pc:docMk/>
            <pc:sldMasterMk cId="3815649992" sldId="2147483703"/>
            <pc:sldLayoutMk cId="2777615156" sldId="2147483861"/>
          </pc:sldLayoutMkLst>
        </pc:sldLayoutChg>
        <pc:sldLayoutChg chg="add del mod modTransition">
          <pc:chgData name="Ida Steinicke" userId="cd0a9c52-b166-4545-9576-1df912e60eef" providerId="ADAL" clId="{0F4CB675-F0DD-4376-9119-6E219A50F12E}" dt="2021-06-29T12:38:01.935" v="1036" actId="2696"/>
          <pc:sldLayoutMkLst>
            <pc:docMk/>
            <pc:sldMasterMk cId="3815649992" sldId="2147483703"/>
            <pc:sldLayoutMk cId="2658940543" sldId="2147483862"/>
          </pc:sldLayoutMkLst>
        </pc:sldLayoutChg>
        <pc:sldLayoutChg chg="add del mod modTransition">
          <pc:chgData name="Ida Steinicke" userId="cd0a9c52-b166-4545-9576-1df912e60eef" providerId="ADAL" clId="{0F4CB675-F0DD-4376-9119-6E219A50F12E}" dt="2021-06-29T12:38:03.999" v="1037" actId="2696"/>
          <pc:sldLayoutMkLst>
            <pc:docMk/>
            <pc:sldMasterMk cId="3815649992" sldId="2147483703"/>
            <pc:sldLayoutMk cId="2925777757" sldId="2147483863"/>
          </pc:sldLayoutMkLst>
        </pc:sldLayoutChg>
        <pc:sldLayoutChg chg="add del mod modTransition">
          <pc:chgData name="Ida Steinicke" userId="cd0a9c52-b166-4545-9576-1df912e60eef" providerId="ADAL" clId="{0F4CB675-F0DD-4376-9119-6E219A50F12E}" dt="2021-06-29T12:37:56.698" v="1033" actId="2696"/>
          <pc:sldLayoutMkLst>
            <pc:docMk/>
            <pc:sldMasterMk cId="3815649992" sldId="2147483703"/>
            <pc:sldLayoutMk cId="3335228090" sldId="2147483864"/>
          </pc:sldLayoutMkLst>
        </pc:sldLayoutChg>
        <pc:sldLayoutChg chg="addSp delSp modSp add mod modTransition">
          <pc:chgData name="Ida Steinicke" userId="cd0a9c52-b166-4545-9576-1df912e60eef" providerId="ADAL" clId="{0F4CB675-F0DD-4376-9119-6E219A50F12E}" dt="2021-06-29T12:55:10.960" v="1513" actId="6014"/>
          <pc:sldLayoutMkLst>
            <pc:docMk/>
            <pc:sldMasterMk cId="3815649992" sldId="2147483703"/>
            <pc:sldLayoutMk cId="393469005" sldId="2147483865"/>
          </pc:sldLayoutMkLst>
          <pc:spChg chg="add del mod">
            <ac:chgData name="Ida Steinicke" userId="cd0a9c52-b166-4545-9576-1df912e60eef" providerId="ADAL" clId="{0F4CB675-F0DD-4376-9119-6E219A50F12E}" dt="2021-06-29T12:47:56.863" v="1360" actId="21"/>
            <ac:spMkLst>
              <pc:docMk/>
              <pc:sldMasterMk cId="3815649992" sldId="2147483703"/>
              <pc:sldLayoutMk cId="393469005" sldId="2147483865"/>
              <ac:spMk id="15" creationId="{0898D37B-8DE8-43B0-94C1-B06BB0338C22}"/>
            </ac:spMkLst>
          </pc:spChg>
          <pc:picChg chg="del">
            <ac:chgData name="Ida Steinicke" userId="cd0a9c52-b166-4545-9576-1df912e60eef" providerId="ADAL" clId="{0F4CB675-F0DD-4376-9119-6E219A50F12E}" dt="2021-06-29T12:33:42.048" v="998" actId="478"/>
            <ac:picMkLst>
              <pc:docMk/>
              <pc:sldMasterMk cId="3815649992" sldId="2147483703"/>
              <pc:sldLayoutMk cId="393469005" sldId="2147483865"/>
              <ac:picMk id="3" creationId="{45778239-B293-4990-9302-470C88E002FC}"/>
            </ac:picMkLst>
          </pc:picChg>
          <pc:picChg chg="add del mod">
            <ac:chgData name="Ida Steinicke" userId="cd0a9c52-b166-4545-9576-1df912e60eef" providerId="ADAL" clId="{0F4CB675-F0DD-4376-9119-6E219A50F12E}" dt="2021-06-29T12:42:20.345" v="1160" actId="478"/>
            <ac:picMkLst>
              <pc:docMk/>
              <pc:sldMasterMk cId="3815649992" sldId="2147483703"/>
              <pc:sldLayoutMk cId="393469005" sldId="2147483865"/>
              <ac:picMk id="5" creationId="{47DA01B8-3F86-43C5-8909-592ACDAF1929}"/>
            </ac:picMkLst>
          </pc:picChg>
          <pc:picChg chg="add del mod">
            <ac:chgData name="Ida Steinicke" userId="cd0a9c52-b166-4545-9576-1df912e60eef" providerId="ADAL" clId="{0F4CB675-F0DD-4376-9119-6E219A50F12E}" dt="2021-06-29T12:42:19.442" v="1159" actId="478"/>
            <ac:picMkLst>
              <pc:docMk/>
              <pc:sldMasterMk cId="3815649992" sldId="2147483703"/>
              <pc:sldLayoutMk cId="393469005" sldId="2147483865"/>
              <ac:picMk id="7" creationId="{A6C2A9D2-015A-4020-B3D6-00A52EBD2C9A}"/>
            </ac:picMkLst>
          </pc:picChg>
          <pc:picChg chg="add del mod">
            <ac:chgData name="Ida Steinicke" userId="cd0a9c52-b166-4545-9576-1df912e60eef" providerId="ADAL" clId="{0F4CB675-F0DD-4376-9119-6E219A50F12E}" dt="2021-06-29T12:42:18.594" v="1158" actId="478"/>
            <ac:picMkLst>
              <pc:docMk/>
              <pc:sldMasterMk cId="3815649992" sldId="2147483703"/>
              <pc:sldLayoutMk cId="393469005" sldId="2147483865"/>
              <ac:picMk id="11" creationId="{1FB10576-F827-4B7B-814E-049C061966B2}"/>
            </ac:picMkLst>
          </pc:picChg>
          <pc:picChg chg="add del mod ord modCrop">
            <ac:chgData name="Ida Steinicke" userId="cd0a9c52-b166-4545-9576-1df912e60eef" providerId="ADAL" clId="{0F4CB675-F0DD-4376-9119-6E219A50F12E}" dt="2021-06-29T12:46:33.147" v="1241" actId="1036"/>
            <ac:picMkLst>
              <pc:docMk/>
              <pc:sldMasterMk cId="3815649992" sldId="2147483703"/>
              <pc:sldLayoutMk cId="393469005" sldId="2147483865"/>
              <ac:picMk id="13" creationId="{E36AFD17-8C31-4A2B-B594-294925E30D4E}"/>
            </ac:picMkLst>
          </pc:picChg>
          <pc:picChg chg="add del mod">
            <ac:chgData name="Ida Steinicke" userId="cd0a9c52-b166-4545-9576-1df912e60eef" providerId="ADAL" clId="{0F4CB675-F0DD-4376-9119-6E219A50F12E}" dt="2021-06-29T12:37:36.212" v="1031" actId="478"/>
            <ac:picMkLst>
              <pc:docMk/>
              <pc:sldMasterMk cId="3815649992" sldId="2147483703"/>
              <pc:sldLayoutMk cId="393469005" sldId="2147483865"/>
              <ac:picMk id="14" creationId="{7DD1D709-CEB3-43A0-ACEB-2F93847E3BA4}"/>
            </ac:picMkLst>
          </pc:picChg>
        </pc:sldLayoutChg>
        <pc:sldLayoutChg chg="addSp delSp modSp add mod modTransition">
          <pc:chgData name="Ida Steinicke" userId="cd0a9c52-b166-4545-9576-1df912e60eef" providerId="ADAL" clId="{0F4CB675-F0DD-4376-9119-6E219A50F12E}" dt="2021-06-29T12:55:16.581" v="1514" actId="6014"/>
          <pc:sldLayoutMkLst>
            <pc:docMk/>
            <pc:sldMasterMk cId="3815649992" sldId="2147483703"/>
            <pc:sldLayoutMk cId="3257378437" sldId="2147483866"/>
          </pc:sldLayoutMkLst>
          <pc:spChg chg="add del mod">
            <ac:chgData name="Ida Steinicke" userId="cd0a9c52-b166-4545-9576-1df912e60eef" providerId="ADAL" clId="{0F4CB675-F0DD-4376-9119-6E219A50F12E}" dt="2021-06-29T12:48:48.591" v="1396" actId="21"/>
            <ac:spMkLst>
              <pc:docMk/>
              <pc:sldMasterMk cId="3815649992" sldId="2147483703"/>
              <pc:sldLayoutMk cId="3257378437" sldId="2147483866"/>
              <ac:spMk id="10" creationId="{2CAC89BF-2321-4926-B9EB-3EEAF90D85D6}"/>
            </ac:spMkLst>
          </pc:spChg>
          <pc:picChg chg="del mod modCrop">
            <ac:chgData name="Ida Steinicke" userId="cd0a9c52-b166-4545-9576-1df912e60eef" providerId="ADAL" clId="{0F4CB675-F0DD-4376-9119-6E219A50F12E}" dt="2021-06-29T12:42:15.627" v="1156" actId="478"/>
            <ac:picMkLst>
              <pc:docMk/>
              <pc:sldMasterMk cId="3815649992" sldId="2147483703"/>
              <pc:sldLayoutMk cId="3257378437" sldId="2147483866"/>
              <ac:picMk id="5" creationId="{47DA01B8-3F86-43C5-8909-592ACDAF1929}"/>
            </ac:picMkLst>
          </pc:picChg>
          <pc:picChg chg="del mod modCrop">
            <ac:chgData name="Ida Steinicke" userId="cd0a9c52-b166-4545-9576-1df912e60eef" providerId="ADAL" clId="{0F4CB675-F0DD-4376-9119-6E219A50F12E}" dt="2021-06-29T12:42:16.496" v="1157" actId="478"/>
            <ac:picMkLst>
              <pc:docMk/>
              <pc:sldMasterMk cId="3815649992" sldId="2147483703"/>
              <pc:sldLayoutMk cId="3257378437" sldId="2147483866"/>
              <ac:picMk id="7" creationId="{A6C2A9D2-015A-4020-B3D6-00A52EBD2C9A}"/>
            </ac:picMkLst>
          </pc:picChg>
          <pc:picChg chg="add del mod modCrop">
            <ac:chgData name="Ida Steinicke" userId="cd0a9c52-b166-4545-9576-1df912e60eef" providerId="ADAL" clId="{0F4CB675-F0DD-4376-9119-6E219A50F12E}" dt="2021-06-29T12:48:46.202" v="1395" actId="1036"/>
            <ac:picMkLst>
              <pc:docMk/>
              <pc:sldMasterMk cId="3815649992" sldId="2147483703"/>
              <pc:sldLayoutMk cId="3257378437" sldId="2147483866"/>
              <ac:picMk id="11" creationId="{1FB10576-F827-4B7B-814E-049C061966B2}"/>
            </ac:picMkLst>
          </pc:picChg>
          <pc:picChg chg="del mod">
            <ac:chgData name="Ida Steinicke" userId="cd0a9c52-b166-4545-9576-1df912e60eef" providerId="ADAL" clId="{0F4CB675-F0DD-4376-9119-6E219A50F12E}" dt="2021-06-29T12:40:06.356" v="1092" actId="478"/>
            <ac:picMkLst>
              <pc:docMk/>
              <pc:sldMasterMk cId="3815649992" sldId="2147483703"/>
              <pc:sldLayoutMk cId="3257378437" sldId="2147483866"/>
              <ac:picMk id="13" creationId="{E36AFD17-8C31-4A2B-B594-294925E30D4E}"/>
            </ac:picMkLst>
          </pc:picChg>
        </pc:sldLayoutChg>
        <pc:sldLayoutChg chg="addSp delSp modSp add mod modTransition">
          <pc:chgData name="Ida Steinicke" userId="cd0a9c52-b166-4545-9576-1df912e60eef" providerId="ADAL" clId="{0F4CB675-F0DD-4376-9119-6E219A50F12E}" dt="2021-06-29T12:55:23.789" v="1515" actId="6014"/>
          <pc:sldLayoutMkLst>
            <pc:docMk/>
            <pc:sldMasterMk cId="3815649992" sldId="2147483703"/>
            <pc:sldLayoutMk cId="1376104449" sldId="2147483867"/>
          </pc:sldLayoutMkLst>
          <pc:spChg chg="add del mod">
            <ac:chgData name="Ida Steinicke" userId="cd0a9c52-b166-4545-9576-1df912e60eef" providerId="ADAL" clId="{0F4CB675-F0DD-4376-9119-6E219A50F12E}" dt="2021-06-29T12:49:18.884" v="1410" actId="21"/>
            <ac:spMkLst>
              <pc:docMk/>
              <pc:sldMasterMk cId="3815649992" sldId="2147483703"/>
              <pc:sldLayoutMk cId="1376104449" sldId="2147483867"/>
              <ac:spMk id="10" creationId="{12928D90-AA2F-450B-8159-EA380E532701}"/>
            </ac:spMkLst>
          </pc:spChg>
          <pc:picChg chg="mod">
            <ac:chgData name="Ida Steinicke" userId="cd0a9c52-b166-4545-9576-1df912e60eef" providerId="ADAL" clId="{0F4CB675-F0DD-4376-9119-6E219A50F12E}" dt="2021-06-29T12:49:15.123" v="1409" actId="14100"/>
            <ac:picMkLst>
              <pc:docMk/>
              <pc:sldMasterMk cId="3815649992" sldId="2147483703"/>
              <pc:sldLayoutMk cId="1376104449" sldId="2147483867"/>
              <ac:picMk id="5" creationId="{47DA01B8-3F86-43C5-8909-592ACDAF1929}"/>
            </ac:picMkLst>
          </pc:picChg>
          <pc:picChg chg="del">
            <ac:chgData name="Ida Steinicke" userId="cd0a9c52-b166-4545-9576-1df912e60eef" providerId="ADAL" clId="{0F4CB675-F0DD-4376-9119-6E219A50F12E}" dt="2021-06-29T12:42:13.521" v="1155" actId="478"/>
            <ac:picMkLst>
              <pc:docMk/>
              <pc:sldMasterMk cId="3815649992" sldId="2147483703"/>
              <pc:sldLayoutMk cId="1376104449" sldId="2147483867"/>
              <ac:picMk id="7" creationId="{A6C2A9D2-015A-4020-B3D6-00A52EBD2C9A}"/>
            </ac:picMkLst>
          </pc:picChg>
          <pc:picChg chg="del">
            <ac:chgData name="Ida Steinicke" userId="cd0a9c52-b166-4545-9576-1df912e60eef" providerId="ADAL" clId="{0F4CB675-F0DD-4376-9119-6E219A50F12E}" dt="2021-06-29T12:40:44.157" v="1107" actId="478"/>
            <ac:picMkLst>
              <pc:docMk/>
              <pc:sldMasterMk cId="3815649992" sldId="2147483703"/>
              <pc:sldLayoutMk cId="1376104449" sldId="2147483867"/>
              <ac:picMk id="11" creationId="{1FB10576-F827-4B7B-814E-049C061966B2}"/>
            </ac:picMkLst>
          </pc:picChg>
        </pc:sldLayoutChg>
        <pc:sldLayoutChg chg="addSp delSp modSp add mod modTransition">
          <pc:chgData name="Ida Steinicke" userId="cd0a9c52-b166-4545-9576-1df912e60eef" providerId="ADAL" clId="{0F4CB675-F0DD-4376-9119-6E219A50F12E}" dt="2021-06-29T12:55:31.749" v="1516" actId="6014"/>
          <pc:sldLayoutMkLst>
            <pc:docMk/>
            <pc:sldMasterMk cId="3815649992" sldId="2147483703"/>
            <pc:sldLayoutMk cId="3971401495" sldId="2147483868"/>
          </pc:sldLayoutMkLst>
          <pc:spChg chg="add del mod">
            <ac:chgData name="Ida Steinicke" userId="cd0a9c52-b166-4545-9576-1df912e60eef" providerId="ADAL" clId="{0F4CB675-F0DD-4376-9119-6E219A50F12E}" dt="2021-06-29T12:49:44.412" v="1440" actId="21"/>
            <ac:spMkLst>
              <pc:docMk/>
              <pc:sldMasterMk cId="3815649992" sldId="2147483703"/>
              <pc:sldLayoutMk cId="3971401495" sldId="2147483868"/>
              <ac:spMk id="10" creationId="{33391CA5-2298-4214-8532-A54E4EC7B9E9}"/>
            </ac:spMkLst>
          </pc:spChg>
          <pc:picChg chg="del">
            <ac:chgData name="Ida Steinicke" userId="cd0a9c52-b166-4545-9576-1df912e60eef" providerId="ADAL" clId="{0F4CB675-F0DD-4376-9119-6E219A50F12E}" dt="2021-06-29T12:41:08.063" v="1113" actId="478"/>
            <ac:picMkLst>
              <pc:docMk/>
              <pc:sldMasterMk cId="3815649992" sldId="2147483703"/>
              <pc:sldLayoutMk cId="3971401495" sldId="2147483868"/>
              <ac:picMk id="5" creationId="{47DA01B8-3F86-43C5-8909-592ACDAF1929}"/>
            </ac:picMkLst>
          </pc:picChg>
          <pc:picChg chg="mod">
            <ac:chgData name="Ida Steinicke" userId="cd0a9c52-b166-4545-9576-1df912e60eef" providerId="ADAL" clId="{0F4CB675-F0DD-4376-9119-6E219A50F12E}" dt="2021-06-29T12:49:41.748" v="1439" actId="1038"/>
            <ac:picMkLst>
              <pc:docMk/>
              <pc:sldMasterMk cId="3815649992" sldId="2147483703"/>
              <pc:sldLayoutMk cId="3971401495" sldId="2147483868"/>
              <ac:picMk id="7" creationId="{A6C2A9D2-015A-4020-B3D6-00A52EBD2C9A}"/>
            </ac:picMkLst>
          </pc:picChg>
        </pc:sldLayoutChg>
        <pc:sldLayoutChg chg="addSp delSp modSp add mod modTransition">
          <pc:chgData name="Ida Steinicke" userId="cd0a9c52-b166-4545-9576-1df912e60eef" providerId="ADAL" clId="{0F4CB675-F0DD-4376-9119-6E219A50F12E}" dt="2021-06-29T12:55:47.888" v="1517" actId="6014"/>
          <pc:sldLayoutMkLst>
            <pc:docMk/>
            <pc:sldMasterMk cId="3815649992" sldId="2147483703"/>
            <pc:sldLayoutMk cId="1930861742" sldId="2147483869"/>
          </pc:sldLayoutMkLst>
          <pc:spChg chg="add del mod">
            <ac:chgData name="Ida Steinicke" userId="cd0a9c52-b166-4545-9576-1df912e60eef" providerId="ADAL" clId="{0F4CB675-F0DD-4376-9119-6E219A50F12E}" dt="2021-06-29T12:50:07.756" v="1466" actId="21"/>
            <ac:spMkLst>
              <pc:docMk/>
              <pc:sldMasterMk cId="3815649992" sldId="2147483703"/>
              <pc:sldLayoutMk cId="1930861742" sldId="2147483869"/>
              <ac:spMk id="10" creationId="{B704A7C1-3265-4394-A958-0668C2EF458A}"/>
            </ac:spMkLst>
          </pc:spChg>
          <pc:picChg chg="add del mod">
            <ac:chgData name="Ida Steinicke" userId="cd0a9c52-b166-4545-9576-1df912e60eef" providerId="ADAL" clId="{0F4CB675-F0DD-4376-9119-6E219A50F12E}" dt="2021-06-29T12:42:10.812" v="1154" actId="478"/>
            <ac:picMkLst>
              <pc:docMk/>
              <pc:sldMasterMk cId="3815649992" sldId="2147483703"/>
              <pc:sldLayoutMk cId="1930861742" sldId="2147483869"/>
              <ac:picMk id="3" creationId="{3D2807C7-7B18-41F8-96A2-BECB691CA5D1}"/>
            </ac:picMkLst>
          </pc:picChg>
          <pc:picChg chg="add mod">
            <ac:chgData name="Ida Steinicke" userId="cd0a9c52-b166-4545-9576-1df912e60eef" providerId="ADAL" clId="{0F4CB675-F0DD-4376-9119-6E219A50F12E}" dt="2021-06-29T12:50:05.164" v="1465" actId="1036"/>
            <ac:picMkLst>
              <pc:docMk/>
              <pc:sldMasterMk cId="3815649992" sldId="2147483703"/>
              <pc:sldLayoutMk cId="1930861742" sldId="2147483869"/>
              <ac:picMk id="6" creationId="{C9E3C8FE-C007-439B-B431-FC84160CDD9C}"/>
            </ac:picMkLst>
          </pc:picChg>
          <pc:picChg chg="del">
            <ac:chgData name="Ida Steinicke" userId="cd0a9c52-b166-4545-9576-1df912e60eef" providerId="ADAL" clId="{0F4CB675-F0DD-4376-9119-6E219A50F12E}" dt="2021-06-29T12:41:54.687" v="1130" actId="478"/>
            <ac:picMkLst>
              <pc:docMk/>
              <pc:sldMasterMk cId="3815649992" sldId="2147483703"/>
              <pc:sldLayoutMk cId="1930861742" sldId="2147483869"/>
              <ac:picMk id="7" creationId="{A6C2A9D2-015A-4020-B3D6-00A52EBD2C9A}"/>
            </ac:picMkLst>
          </pc:picChg>
        </pc:sldLayoutChg>
        <pc:sldLayoutChg chg="addSp delSp modSp add mod modTransition">
          <pc:chgData name="Ida Steinicke" userId="cd0a9c52-b166-4545-9576-1df912e60eef" providerId="ADAL" clId="{0F4CB675-F0DD-4376-9119-6E219A50F12E}" dt="2021-06-29T12:55:55.007" v="1518" actId="6014"/>
          <pc:sldLayoutMkLst>
            <pc:docMk/>
            <pc:sldMasterMk cId="3815649992" sldId="2147483703"/>
            <pc:sldLayoutMk cId="950776616" sldId="2147483870"/>
          </pc:sldLayoutMkLst>
          <pc:spChg chg="add del mod">
            <ac:chgData name="Ida Steinicke" userId="cd0a9c52-b166-4545-9576-1df912e60eef" providerId="ADAL" clId="{0F4CB675-F0DD-4376-9119-6E219A50F12E}" dt="2021-06-29T12:50:29.464" v="1483" actId="21"/>
            <ac:spMkLst>
              <pc:docMk/>
              <pc:sldMasterMk cId="3815649992" sldId="2147483703"/>
              <pc:sldLayoutMk cId="950776616" sldId="2147483870"/>
              <ac:spMk id="10" creationId="{C77EDD6F-3A5D-4DB9-AFCC-0C783E29518F}"/>
            </ac:spMkLst>
          </pc:spChg>
          <pc:picChg chg="mod">
            <ac:chgData name="Ida Steinicke" userId="cd0a9c52-b166-4545-9576-1df912e60eef" providerId="ADAL" clId="{0F4CB675-F0DD-4376-9119-6E219A50F12E}" dt="2021-06-29T12:50:26.940" v="1482" actId="1037"/>
            <ac:picMkLst>
              <pc:docMk/>
              <pc:sldMasterMk cId="3815649992" sldId="2147483703"/>
              <pc:sldLayoutMk cId="950776616" sldId="2147483870"/>
              <ac:picMk id="3" creationId="{3D2807C7-7B18-41F8-96A2-BECB691CA5D1}"/>
            </ac:picMkLst>
          </pc:picChg>
          <pc:picChg chg="del">
            <ac:chgData name="Ida Steinicke" userId="cd0a9c52-b166-4545-9576-1df912e60eef" providerId="ADAL" clId="{0F4CB675-F0DD-4376-9119-6E219A50F12E}" dt="2021-06-29T12:42:41.840" v="1168" actId="478"/>
            <ac:picMkLst>
              <pc:docMk/>
              <pc:sldMasterMk cId="3815649992" sldId="2147483703"/>
              <pc:sldLayoutMk cId="950776616" sldId="2147483870"/>
              <ac:picMk id="6" creationId="{C9E3C8FE-C007-439B-B431-FC84160CDD9C}"/>
            </ac:picMkLst>
          </pc:picChg>
          <pc:picChg chg="add mod">
            <ac:chgData name="Ida Steinicke" userId="cd0a9c52-b166-4545-9576-1df912e60eef" providerId="ADAL" clId="{0F4CB675-F0DD-4376-9119-6E219A50F12E}" dt="2021-06-29T12:42:30.581" v="1163" actId="571"/>
            <ac:picMkLst>
              <pc:docMk/>
              <pc:sldMasterMk cId="3815649992" sldId="2147483703"/>
              <pc:sldLayoutMk cId="950776616" sldId="2147483870"/>
              <ac:picMk id="7" creationId="{B36CC8F2-BF2D-43B4-97C6-16426692BCBD}"/>
            </ac:picMkLst>
          </pc:picChg>
        </pc:sldLayoutChg>
        <pc:sldLayoutChg chg="addSp delSp modSp add del mod modTransition">
          <pc:chgData name="Ida Steinicke" userId="cd0a9c52-b166-4545-9576-1df912e60eef" providerId="ADAL" clId="{0F4CB675-F0DD-4376-9119-6E219A50F12E}" dt="2021-06-29T12:50:32.438" v="1484" actId="2696"/>
          <pc:sldLayoutMkLst>
            <pc:docMk/>
            <pc:sldMasterMk cId="3815649992" sldId="2147483703"/>
            <pc:sldLayoutMk cId="3634542891" sldId="2147483871"/>
          </pc:sldLayoutMkLst>
          <pc:picChg chg="add mod">
            <ac:chgData name="Ida Steinicke" userId="cd0a9c52-b166-4545-9576-1df912e60eef" providerId="ADAL" clId="{0F4CB675-F0DD-4376-9119-6E219A50F12E}" dt="2021-06-29T12:43:24.627" v="1200" actId="1076"/>
            <ac:picMkLst>
              <pc:docMk/>
              <pc:sldMasterMk cId="3815649992" sldId="2147483703"/>
              <pc:sldLayoutMk cId="3634542891" sldId="2147483871"/>
              <ac:picMk id="5" creationId="{C8F6F4C8-7F04-485D-A8EB-837E931918DE}"/>
            </ac:picMkLst>
          </pc:picChg>
          <pc:picChg chg="add del mod">
            <ac:chgData name="Ida Steinicke" userId="cd0a9c52-b166-4545-9576-1df912e60eef" providerId="ADAL" clId="{0F4CB675-F0DD-4376-9119-6E219A50F12E}" dt="2021-06-29T12:44:52.122" v="1209" actId="21"/>
            <ac:picMkLst>
              <pc:docMk/>
              <pc:sldMasterMk cId="3815649992" sldId="2147483703"/>
              <pc:sldLayoutMk cId="3634542891" sldId="2147483871"/>
              <ac:picMk id="7" creationId="{ABC363A6-BC3E-44B6-932B-F13E9FE8DA81}"/>
            </ac:picMkLst>
          </pc:picChg>
        </pc:sldLayoutChg>
        <pc:sldLayoutChg chg="addSp delSp modSp add mod ord modTransition">
          <pc:chgData name="Ida Steinicke" userId="cd0a9c52-b166-4545-9576-1df912e60eef" providerId="ADAL" clId="{0F4CB675-F0DD-4376-9119-6E219A50F12E}" dt="2021-06-29T12:54:56.825" v="1511" actId="6014"/>
          <pc:sldLayoutMkLst>
            <pc:docMk/>
            <pc:sldMasterMk cId="3815649992" sldId="2147483703"/>
            <pc:sldLayoutMk cId="4064962437" sldId="2147483872"/>
          </pc:sldLayoutMkLst>
          <pc:spChg chg="del">
            <ac:chgData name="Ida Steinicke" userId="cd0a9c52-b166-4545-9576-1df912e60eef" providerId="ADAL" clId="{0F4CB675-F0DD-4376-9119-6E219A50F12E}" dt="2021-06-29T12:44:56.842" v="1210" actId="478"/>
            <ac:spMkLst>
              <pc:docMk/>
              <pc:sldMasterMk cId="3815649992" sldId="2147483703"/>
              <pc:sldLayoutMk cId="4064962437" sldId="2147483872"/>
              <ac:spMk id="3" creationId="{00000000-0000-0000-0000-000000000000}"/>
            </ac:spMkLst>
          </pc:spChg>
          <pc:picChg chg="add mod modCrop">
            <ac:chgData name="Ida Steinicke" userId="cd0a9c52-b166-4545-9576-1df912e60eef" providerId="ADAL" clId="{0F4CB675-F0DD-4376-9119-6E219A50F12E}" dt="2021-06-29T12:45:34.669" v="1215" actId="1076"/>
            <ac:picMkLst>
              <pc:docMk/>
              <pc:sldMasterMk cId="3815649992" sldId="2147483703"/>
              <pc:sldLayoutMk cId="4064962437" sldId="2147483872"/>
              <ac:picMk id="7" creationId="{550817E7-8A08-4C4A-BBF5-A89E56AA06D2}"/>
            </ac:picMkLst>
          </pc:picChg>
        </pc:sldLayoutChg>
        <pc:sldLayoutChg chg="addSp delSp modSp add mod ord modTransition">
          <pc:chgData name="Ida Steinicke" userId="cd0a9c52-b166-4545-9576-1df912e60eef" providerId="ADAL" clId="{0F4CB675-F0DD-4376-9119-6E219A50F12E}" dt="2021-06-29T12:59:38.825" v="1546" actId="1076"/>
          <pc:sldLayoutMkLst>
            <pc:docMk/>
            <pc:sldMasterMk cId="3815649992" sldId="2147483703"/>
            <pc:sldLayoutMk cId="3963666141" sldId="2147483873"/>
          </pc:sldLayoutMkLst>
          <pc:spChg chg="del mod">
            <ac:chgData name="Ida Steinicke" userId="cd0a9c52-b166-4545-9576-1df912e60eef" providerId="ADAL" clId="{0F4CB675-F0DD-4376-9119-6E219A50F12E}" dt="2021-06-29T12:59:29.612" v="1544" actId="478"/>
            <ac:spMkLst>
              <pc:docMk/>
              <pc:sldMasterMk cId="3815649992" sldId="2147483703"/>
              <pc:sldLayoutMk cId="3963666141" sldId="2147483873"/>
              <ac:spMk id="4" creationId="{00000000-0000-0000-0000-000000000000}"/>
            </ac:spMkLst>
          </pc:spChg>
          <pc:picChg chg="add mod">
            <ac:chgData name="Ida Steinicke" userId="cd0a9c52-b166-4545-9576-1df912e60eef" providerId="ADAL" clId="{0F4CB675-F0DD-4376-9119-6E219A50F12E}" dt="2021-06-29T12:59:38.825" v="1546" actId="1076"/>
            <ac:picMkLst>
              <pc:docMk/>
              <pc:sldMasterMk cId="3815649992" sldId="2147483703"/>
              <pc:sldLayoutMk cId="3963666141" sldId="2147483873"/>
              <ac:picMk id="3" creationId="{91DC28A9-E664-428D-9916-80DF0B34B707}"/>
            </ac:picMkLst>
          </pc:picChg>
        </pc:sldLayoutChg>
        <pc:sldLayoutChg chg="add del mod modTransition">
          <pc:chgData name="Ida Steinicke" userId="cd0a9c52-b166-4545-9576-1df912e60eef" providerId="ADAL" clId="{0F4CB675-F0DD-4376-9119-6E219A50F12E}" dt="2021-07-01T10:49:57.525" v="1555" actId="2696"/>
          <pc:sldLayoutMkLst>
            <pc:docMk/>
            <pc:sldMasterMk cId="3815649992" sldId="2147483703"/>
            <pc:sldLayoutMk cId="4017183066" sldId="2147483874"/>
          </pc:sldLayoutMkLst>
        </pc:sldLayoutChg>
        <pc:sldLayoutChg chg="addSp delSp modSp add mod modTransition">
          <pc:chgData name="Ida Steinicke" userId="cd0a9c52-b166-4545-9576-1df912e60eef" providerId="ADAL" clId="{0F4CB675-F0DD-4376-9119-6E219A50F12E}" dt="2021-07-01T15:23:02.063" v="1674" actId="732"/>
          <pc:sldLayoutMkLst>
            <pc:docMk/>
            <pc:sldMasterMk cId="3815649992" sldId="2147483703"/>
            <pc:sldLayoutMk cId="4161299460" sldId="2147483874"/>
          </pc:sldLayoutMkLst>
          <pc:picChg chg="add mod modCrop">
            <ac:chgData name="Ida Steinicke" userId="cd0a9c52-b166-4545-9576-1df912e60eef" providerId="ADAL" clId="{0F4CB675-F0DD-4376-9119-6E219A50F12E}" dt="2021-07-01T15:23:02.063" v="1674" actId="732"/>
            <ac:picMkLst>
              <pc:docMk/>
              <pc:sldMasterMk cId="3815649992" sldId="2147483703"/>
              <pc:sldLayoutMk cId="4161299460" sldId="2147483874"/>
              <ac:picMk id="3" creationId="{AFCC5E42-BE16-4807-9A6F-7A240021FB64}"/>
            </ac:picMkLst>
          </pc:picChg>
          <pc:picChg chg="del">
            <ac:chgData name="Ida Steinicke" userId="cd0a9c52-b166-4545-9576-1df912e60eef" providerId="ADAL" clId="{0F4CB675-F0DD-4376-9119-6E219A50F12E}" dt="2021-07-01T15:21:50.312" v="1665" actId="478"/>
            <ac:picMkLst>
              <pc:docMk/>
              <pc:sldMasterMk cId="3815649992" sldId="2147483703"/>
              <pc:sldLayoutMk cId="4161299460" sldId="2147483874"/>
              <ac:picMk id="5" creationId="{5F7E1CD8-51E1-4172-87D3-85272F7E9F9F}"/>
            </ac:picMkLst>
          </pc:picChg>
        </pc:sldLayoutChg>
        <pc:sldLayoutChg chg="addSp delSp modSp add mod modTransition">
          <pc:chgData name="Ida Steinicke" userId="cd0a9c52-b166-4545-9576-1df912e60eef" providerId="ADAL" clId="{0F4CB675-F0DD-4376-9119-6E219A50F12E}" dt="2021-07-01T15:32:14.896" v="1731" actId="732"/>
          <pc:sldLayoutMkLst>
            <pc:docMk/>
            <pc:sldMasterMk cId="3815649992" sldId="2147483703"/>
            <pc:sldLayoutMk cId="2132835585" sldId="2147483875"/>
          </pc:sldLayoutMkLst>
          <pc:picChg chg="del">
            <ac:chgData name="Ida Steinicke" userId="cd0a9c52-b166-4545-9576-1df912e60eef" providerId="ADAL" clId="{0F4CB675-F0DD-4376-9119-6E219A50F12E}" dt="2021-07-01T15:23:11.243" v="1676" actId="478"/>
            <ac:picMkLst>
              <pc:docMk/>
              <pc:sldMasterMk cId="3815649992" sldId="2147483703"/>
              <pc:sldLayoutMk cId="2132835585" sldId="2147483875"/>
              <ac:picMk id="3" creationId="{AFCC5E42-BE16-4807-9A6F-7A240021FB64}"/>
            </ac:picMkLst>
          </pc:picChg>
          <pc:picChg chg="add del mod modCrop">
            <ac:chgData name="Ida Steinicke" userId="cd0a9c52-b166-4545-9576-1df912e60eef" providerId="ADAL" clId="{0F4CB675-F0DD-4376-9119-6E219A50F12E}" dt="2021-07-01T15:30:04.876" v="1720" actId="478"/>
            <ac:picMkLst>
              <pc:docMk/>
              <pc:sldMasterMk cId="3815649992" sldId="2147483703"/>
              <pc:sldLayoutMk cId="2132835585" sldId="2147483875"/>
              <ac:picMk id="4" creationId="{250E404D-EC2C-4FA7-8DBC-15481B10D164}"/>
            </ac:picMkLst>
          </pc:picChg>
          <pc:picChg chg="add mod modCrop">
            <ac:chgData name="Ida Steinicke" userId="cd0a9c52-b166-4545-9576-1df912e60eef" providerId="ADAL" clId="{0F4CB675-F0DD-4376-9119-6E219A50F12E}" dt="2021-07-01T15:32:14.896" v="1731" actId="732"/>
            <ac:picMkLst>
              <pc:docMk/>
              <pc:sldMasterMk cId="3815649992" sldId="2147483703"/>
              <pc:sldLayoutMk cId="2132835585" sldId="2147483875"/>
              <ac:picMk id="6" creationId="{0D4AF692-E04D-42FC-BD9B-DC8E49EACA6E}"/>
            </ac:picMkLst>
          </pc:picChg>
        </pc:sldLayoutChg>
        <pc:sldLayoutChg chg="addSp delSp modSp add mod modTransition">
          <pc:chgData name="Ida Steinicke" userId="cd0a9c52-b166-4545-9576-1df912e60eef" providerId="ADAL" clId="{0F4CB675-F0DD-4376-9119-6E219A50F12E}" dt="2021-07-01T15:25:58.410" v="1693" actId="732"/>
          <pc:sldLayoutMkLst>
            <pc:docMk/>
            <pc:sldMasterMk cId="3815649992" sldId="2147483703"/>
            <pc:sldLayoutMk cId="2587717891" sldId="2147483876"/>
          </pc:sldLayoutMkLst>
          <pc:picChg chg="add mod modCrop">
            <ac:chgData name="Ida Steinicke" userId="cd0a9c52-b166-4545-9576-1df912e60eef" providerId="ADAL" clId="{0F4CB675-F0DD-4376-9119-6E219A50F12E}" dt="2021-07-01T15:25:58.410" v="1693" actId="732"/>
            <ac:picMkLst>
              <pc:docMk/>
              <pc:sldMasterMk cId="3815649992" sldId="2147483703"/>
              <pc:sldLayoutMk cId="2587717891" sldId="2147483876"/>
              <ac:picMk id="3" creationId="{4D54977A-F6E6-4877-BE82-578D667A1020}"/>
            </ac:picMkLst>
          </pc:picChg>
          <pc:picChg chg="del">
            <ac:chgData name="Ida Steinicke" userId="cd0a9c52-b166-4545-9576-1df912e60eef" providerId="ADAL" clId="{0F4CB675-F0DD-4376-9119-6E219A50F12E}" dt="2021-07-01T15:25:03.454" v="1684" actId="478"/>
            <ac:picMkLst>
              <pc:docMk/>
              <pc:sldMasterMk cId="3815649992" sldId="2147483703"/>
              <pc:sldLayoutMk cId="2587717891" sldId="2147483876"/>
              <ac:picMk id="4" creationId="{250E404D-EC2C-4FA7-8DBC-15481B10D164}"/>
            </ac:picMkLst>
          </pc:picChg>
        </pc:sldLayoutChg>
        <pc:sldLayoutChg chg="addSp delSp modSp add mod modTransition">
          <pc:chgData name="Ida Steinicke" userId="cd0a9c52-b166-4545-9576-1df912e60eef" providerId="ADAL" clId="{0F4CB675-F0DD-4376-9119-6E219A50F12E}" dt="2021-07-01T15:27:17.751" v="1704" actId="732"/>
          <pc:sldLayoutMkLst>
            <pc:docMk/>
            <pc:sldMasterMk cId="3815649992" sldId="2147483703"/>
            <pc:sldLayoutMk cId="110094400" sldId="2147483877"/>
          </pc:sldLayoutMkLst>
          <pc:picChg chg="del">
            <ac:chgData name="Ida Steinicke" userId="cd0a9c52-b166-4545-9576-1df912e60eef" providerId="ADAL" clId="{0F4CB675-F0DD-4376-9119-6E219A50F12E}" dt="2021-07-01T15:26:06.826" v="1695" actId="478"/>
            <ac:picMkLst>
              <pc:docMk/>
              <pc:sldMasterMk cId="3815649992" sldId="2147483703"/>
              <pc:sldLayoutMk cId="110094400" sldId="2147483877"/>
              <ac:picMk id="3" creationId="{4D54977A-F6E6-4877-BE82-578D667A1020}"/>
            </ac:picMkLst>
          </pc:picChg>
          <pc:picChg chg="add mod modCrop">
            <ac:chgData name="Ida Steinicke" userId="cd0a9c52-b166-4545-9576-1df912e60eef" providerId="ADAL" clId="{0F4CB675-F0DD-4376-9119-6E219A50F12E}" dt="2021-07-01T15:27:17.751" v="1704" actId="732"/>
            <ac:picMkLst>
              <pc:docMk/>
              <pc:sldMasterMk cId="3815649992" sldId="2147483703"/>
              <pc:sldLayoutMk cId="110094400" sldId="2147483877"/>
              <ac:picMk id="4" creationId="{CB9C58D9-1597-44FD-A44F-FB7100039FE3}"/>
            </ac:picMkLst>
          </pc:picChg>
        </pc:sldLayoutChg>
        <pc:sldLayoutChg chg="delSp add del mod modTransition">
          <pc:chgData name="Ida Steinicke" userId="cd0a9c52-b166-4545-9576-1df912e60eef" providerId="ADAL" clId="{0F4CB675-F0DD-4376-9119-6E219A50F12E}" dt="2021-07-01T15:28:30.899" v="1707" actId="2696"/>
          <pc:sldLayoutMkLst>
            <pc:docMk/>
            <pc:sldMasterMk cId="3815649992" sldId="2147483703"/>
            <pc:sldLayoutMk cId="2422503048" sldId="2147483878"/>
          </pc:sldLayoutMkLst>
          <pc:picChg chg="del">
            <ac:chgData name="Ida Steinicke" userId="cd0a9c52-b166-4545-9576-1df912e60eef" providerId="ADAL" clId="{0F4CB675-F0DD-4376-9119-6E219A50F12E}" dt="2021-07-01T15:27:40.543" v="1706" actId="478"/>
            <ac:picMkLst>
              <pc:docMk/>
              <pc:sldMasterMk cId="3815649992" sldId="2147483703"/>
              <pc:sldLayoutMk cId="2422503048" sldId="2147483878"/>
              <ac:picMk id="4" creationId="{CB9C58D9-1597-44FD-A44F-FB7100039FE3}"/>
            </ac:picMkLst>
          </pc:picChg>
        </pc:sldLayoutChg>
        <pc:sldLayoutChg chg="addSp delSp modSp add mod modTransition">
          <pc:chgData name="Ida Steinicke" userId="cd0a9c52-b166-4545-9576-1df912e60eef" providerId="ADAL" clId="{0F4CB675-F0DD-4376-9119-6E219A50F12E}" dt="2021-07-01T15:29:40.887" v="1716" actId="167"/>
          <pc:sldLayoutMkLst>
            <pc:docMk/>
            <pc:sldMasterMk cId="3815649992" sldId="2147483703"/>
            <pc:sldLayoutMk cId="4118932084" sldId="2147483878"/>
          </pc:sldLayoutMkLst>
          <pc:picChg chg="del">
            <ac:chgData name="Ida Steinicke" userId="cd0a9c52-b166-4545-9576-1df912e60eef" providerId="ADAL" clId="{0F4CB675-F0DD-4376-9119-6E219A50F12E}" dt="2021-07-01T15:28:41.643" v="1709" actId="478"/>
            <ac:picMkLst>
              <pc:docMk/>
              <pc:sldMasterMk cId="3815649992" sldId="2147483703"/>
              <pc:sldLayoutMk cId="4118932084" sldId="2147483878"/>
              <ac:picMk id="3" creationId="{B87E9BF7-1C38-4DD2-A83E-0BA319FD832F}"/>
            </ac:picMkLst>
          </pc:picChg>
          <pc:picChg chg="add mod ord modCrop">
            <ac:chgData name="Ida Steinicke" userId="cd0a9c52-b166-4545-9576-1df912e60eef" providerId="ADAL" clId="{0F4CB675-F0DD-4376-9119-6E219A50F12E}" dt="2021-07-01T15:29:40.887" v="1716" actId="167"/>
            <ac:picMkLst>
              <pc:docMk/>
              <pc:sldMasterMk cId="3815649992" sldId="2147483703"/>
              <pc:sldLayoutMk cId="4118932084" sldId="2147483878"/>
              <ac:picMk id="4" creationId="{15C4664A-FED6-4130-9FAF-D08E061ADCEE}"/>
            </ac:picMkLst>
          </pc:picChg>
        </pc:sldLayoutChg>
        <pc:sldLayoutChg chg="new del mod">
          <pc:chgData name="Ida Steinicke" userId="cd0a9c52-b166-4545-9576-1df912e60eef" providerId="ADAL" clId="{0F4CB675-F0DD-4376-9119-6E219A50F12E}" dt="2021-07-01T15:29:57.560" v="1718" actId="11236"/>
          <pc:sldLayoutMkLst>
            <pc:docMk/>
            <pc:sldMasterMk cId="3815649992" sldId="2147483703"/>
            <pc:sldLayoutMk cId="315906478" sldId="2147483879"/>
          </pc:sldLayoutMkLst>
        </pc:sldLayoutChg>
        <pc:sldLayoutChg chg="add mod modTransition">
          <pc:chgData name="Ida Steinicke" userId="cd0a9c52-b166-4545-9576-1df912e60eef" providerId="ADAL" clId="{0F4CB675-F0DD-4376-9119-6E219A50F12E}" dt="2021-07-01T15:30:00.956" v="1719" actId="2890"/>
          <pc:sldLayoutMkLst>
            <pc:docMk/>
            <pc:sldMasterMk cId="3815649992" sldId="2147483703"/>
            <pc:sldLayoutMk cId="2487189375" sldId="2147483879"/>
          </pc:sldLayoutMkLst>
        </pc:sldLayoutChg>
      </pc:sldMasterChg>
      <pc:sldMasterChg chg="addSldLayout delSldLayout modSldLayout">
        <pc:chgData name="Ida Steinicke" userId="cd0a9c52-b166-4545-9576-1df912e60eef" providerId="ADAL" clId="{0F4CB675-F0DD-4376-9119-6E219A50F12E}" dt="2021-06-29T09:48:33.920" v="6" actId="2696"/>
        <pc:sldMasterMkLst>
          <pc:docMk/>
          <pc:sldMasterMk cId="3616198905" sldId="2147483705"/>
        </pc:sldMasterMkLst>
        <pc:sldLayoutChg chg="del">
          <pc:chgData name="Ida Steinicke" userId="cd0a9c52-b166-4545-9576-1df912e60eef" providerId="ADAL" clId="{0F4CB675-F0DD-4376-9119-6E219A50F12E}" dt="2021-06-29T09:46:56.016" v="4" actId="2696"/>
          <pc:sldLayoutMkLst>
            <pc:docMk/>
            <pc:sldMasterMk cId="3616198905" sldId="2147483705"/>
            <pc:sldLayoutMk cId="1785095984" sldId="2147483791"/>
          </pc:sldLayoutMkLst>
        </pc:sldLayoutChg>
        <pc:sldLayoutChg chg="new del mod">
          <pc:chgData name="Ida Steinicke" userId="cd0a9c52-b166-4545-9576-1df912e60eef" providerId="ADAL" clId="{0F4CB675-F0DD-4376-9119-6E219A50F12E}" dt="2021-06-29T09:46:40.680" v="3" actId="11236"/>
          <pc:sldLayoutMkLst>
            <pc:docMk/>
            <pc:sldMasterMk cId="3616198905" sldId="2147483705"/>
            <pc:sldLayoutMk cId="2655826631" sldId="2147483841"/>
          </pc:sldLayoutMkLst>
        </pc:sldLayoutChg>
        <pc:sldLayoutChg chg="add del mod modTransition">
          <pc:chgData name="Ida Steinicke" userId="cd0a9c52-b166-4545-9576-1df912e60eef" providerId="ADAL" clId="{0F4CB675-F0DD-4376-9119-6E219A50F12E}" dt="2021-06-29T09:48:33.920" v="6" actId="2696"/>
          <pc:sldLayoutMkLst>
            <pc:docMk/>
            <pc:sldMasterMk cId="3616198905" sldId="2147483705"/>
            <pc:sldLayoutMk cId="3029746319" sldId="2147483841"/>
          </pc:sldLayoutMkLst>
        </pc:sldLayoutChg>
      </pc:sldMasterChg>
      <pc:sldMasterChg chg="del delSldLayout">
        <pc:chgData name="Ida Steinicke" userId="cd0a9c52-b166-4545-9576-1df912e60eef" providerId="ADAL" clId="{0F4CB675-F0DD-4376-9119-6E219A50F12E}" dt="2021-06-29T10:03:47.082" v="263" actId="2696"/>
        <pc:sldMasterMkLst>
          <pc:docMk/>
          <pc:sldMasterMk cId="1240852788" sldId="2147483734"/>
        </pc:sldMasterMkLst>
        <pc:sldLayoutChg chg="del">
          <pc:chgData name="Ida Steinicke" userId="cd0a9c52-b166-4545-9576-1df912e60eef" providerId="ADAL" clId="{0F4CB675-F0DD-4376-9119-6E219A50F12E}" dt="2021-06-29T10:03:47.073" v="258" actId="2696"/>
          <pc:sldLayoutMkLst>
            <pc:docMk/>
            <pc:sldMasterMk cId="1240852788" sldId="2147483734"/>
            <pc:sldLayoutMk cId="3816872981" sldId="2147483735"/>
          </pc:sldLayoutMkLst>
        </pc:sldLayoutChg>
        <pc:sldLayoutChg chg="del">
          <pc:chgData name="Ida Steinicke" userId="cd0a9c52-b166-4545-9576-1df912e60eef" providerId="ADAL" clId="{0F4CB675-F0DD-4376-9119-6E219A50F12E}" dt="2021-06-29T10:03:47.074" v="259" actId="2696"/>
          <pc:sldLayoutMkLst>
            <pc:docMk/>
            <pc:sldMasterMk cId="1240852788" sldId="2147483734"/>
            <pc:sldLayoutMk cId="3684074425" sldId="2147483736"/>
          </pc:sldLayoutMkLst>
        </pc:sldLayoutChg>
        <pc:sldLayoutChg chg="del">
          <pc:chgData name="Ida Steinicke" userId="cd0a9c52-b166-4545-9576-1df912e60eef" providerId="ADAL" clId="{0F4CB675-F0DD-4376-9119-6E219A50F12E}" dt="2021-06-29T10:03:47.076" v="260" actId="2696"/>
          <pc:sldLayoutMkLst>
            <pc:docMk/>
            <pc:sldMasterMk cId="1240852788" sldId="2147483734"/>
            <pc:sldLayoutMk cId="3754158413" sldId="2147483737"/>
          </pc:sldLayoutMkLst>
        </pc:sldLayoutChg>
        <pc:sldLayoutChg chg="del">
          <pc:chgData name="Ida Steinicke" userId="cd0a9c52-b166-4545-9576-1df912e60eef" providerId="ADAL" clId="{0F4CB675-F0DD-4376-9119-6E219A50F12E}" dt="2021-06-29T10:03:47.077" v="261" actId="2696"/>
          <pc:sldLayoutMkLst>
            <pc:docMk/>
            <pc:sldMasterMk cId="1240852788" sldId="2147483734"/>
            <pc:sldLayoutMk cId="2437567861" sldId="2147483738"/>
          </pc:sldLayoutMkLst>
        </pc:sldLayoutChg>
        <pc:sldLayoutChg chg="del">
          <pc:chgData name="Ida Steinicke" userId="cd0a9c52-b166-4545-9576-1df912e60eef" providerId="ADAL" clId="{0F4CB675-F0DD-4376-9119-6E219A50F12E}" dt="2021-06-29T10:03:47.079" v="262" actId="2696"/>
          <pc:sldLayoutMkLst>
            <pc:docMk/>
            <pc:sldMasterMk cId="1240852788" sldId="2147483734"/>
            <pc:sldLayoutMk cId="125253983" sldId="2147483739"/>
          </pc:sldLayoutMkLst>
        </pc:sldLayoutChg>
      </pc:sldMasterChg>
      <pc:sldMasterChg chg="addSp delSp modSp mod setBg">
        <pc:chgData name="Ida Steinicke" userId="cd0a9c52-b166-4545-9576-1df912e60eef" providerId="ADAL" clId="{0F4CB675-F0DD-4376-9119-6E219A50F12E}" dt="2021-06-29T10:02:56.921" v="257" actId="931"/>
        <pc:sldMasterMkLst>
          <pc:docMk/>
          <pc:sldMasterMk cId="1886225635" sldId="2147483793"/>
        </pc:sldMasterMkLst>
        <pc:grpChg chg="del">
          <ac:chgData name="Ida Steinicke" userId="cd0a9c52-b166-4545-9576-1df912e60eef" providerId="ADAL" clId="{0F4CB675-F0DD-4376-9119-6E219A50F12E}" dt="2021-06-29T10:02:48.529" v="256" actId="478"/>
          <ac:grpSpMkLst>
            <pc:docMk/>
            <pc:sldMasterMk cId="1886225635" sldId="2147483793"/>
            <ac:grpSpMk id="10" creationId="{E7D48631-DD3B-4047-BB30-9819978357D6}"/>
          </ac:grpSpMkLst>
        </pc:grpChg>
        <pc:picChg chg="add mod">
          <ac:chgData name="Ida Steinicke" userId="cd0a9c52-b166-4545-9576-1df912e60eef" providerId="ADAL" clId="{0F4CB675-F0DD-4376-9119-6E219A50F12E}" dt="2021-06-29T10:02:56.921" v="257" actId="931"/>
          <ac:picMkLst>
            <pc:docMk/>
            <pc:sldMasterMk cId="1886225635" sldId="2147483793"/>
            <ac:picMk id="3" creationId="{631EC66C-F223-4A64-B1C2-6A8130B649AE}"/>
          </ac:picMkLst>
        </pc:picChg>
        <pc:picChg chg="del">
          <ac:chgData name="Ida Steinicke" userId="cd0a9c52-b166-4545-9576-1df912e60eef" providerId="ADAL" clId="{0F4CB675-F0DD-4376-9119-6E219A50F12E}" dt="2021-06-29T10:02:47.509" v="255" actId="478"/>
          <ac:picMkLst>
            <pc:docMk/>
            <pc:sldMasterMk cId="1886225635" sldId="2147483793"/>
            <ac:picMk id="4" creationId="{49935C95-E8A6-4333-8B5B-B4CC21EFD478}"/>
          </ac:picMkLst>
        </pc:picChg>
      </pc:sldMasterChg>
      <pc:sldMasterChg chg="new del mod addSldLayout delSldLayout">
        <pc:chgData name="Ida Steinicke" userId="cd0a9c52-b166-4545-9576-1df912e60eef" providerId="ADAL" clId="{0F4CB675-F0DD-4376-9119-6E219A50F12E}" dt="2021-06-29T09:46:32.185" v="1" actId="6938"/>
        <pc:sldMasterMkLst>
          <pc:docMk/>
          <pc:sldMasterMk cId="3406921027" sldId="2147483841"/>
        </pc:sldMasterMkLst>
        <pc:sldLayoutChg chg="new del replId">
          <pc:chgData name="Ida Steinicke" userId="cd0a9c52-b166-4545-9576-1df912e60eef" providerId="ADAL" clId="{0F4CB675-F0DD-4376-9119-6E219A50F12E}" dt="2021-06-29T09:46:32.185" v="1" actId="6938"/>
          <pc:sldLayoutMkLst>
            <pc:docMk/>
            <pc:sldMasterMk cId="3406921027" sldId="2147483841"/>
            <pc:sldLayoutMk cId="2006068469" sldId="2147483842"/>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3530141757" sldId="2147483843"/>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3760369590" sldId="2147483844"/>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1481701373" sldId="2147483845"/>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2365916416" sldId="2147483846"/>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4158370566" sldId="2147483847"/>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2902604658" sldId="2147483848"/>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3299997807" sldId="2147483849"/>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3934942092" sldId="2147483850"/>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116998942" sldId="2147483851"/>
          </pc:sldLayoutMkLst>
        </pc:sldLayoutChg>
        <pc:sldLayoutChg chg="new del replId">
          <pc:chgData name="Ida Steinicke" userId="cd0a9c52-b166-4545-9576-1df912e60eef" providerId="ADAL" clId="{0F4CB675-F0DD-4376-9119-6E219A50F12E}" dt="2021-06-29T09:46:32.185" v="1" actId="6938"/>
          <pc:sldLayoutMkLst>
            <pc:docMk/>
            <pc:sldMasterMk cId="3406921027" sldId="2147483841"/>
            <pc:sldLayoutMk cId="3796587236" sldId="2147483852"/>
          </pc:sldLayoutMkLst>
        </pc:sldLayoutChg>
      </pc:sldMasterChg>
      <pc:sldMasterChg chg="delSp modSp mod addSldLayout modSldLayout">
        <pc:chgData name="Ida Steinicke" userId="cd0a9c52-b166-4545-9576-1df912e60eef" providerId="ADAL" clId="{0F4CB675-F0DD-4376-9119-6E219A50F12E}" dt="2021-07-01T11:15:18.950" v="1659" actId="6014"/>
        <pc:sldMasterMkLst>
          <pc:docMk/>
          <pc:sldMasterMk cId="2583097306" sldId="2147483858"/>
        </pc:sldMasterMkLst>
        <pc:picChg chg="del mod">
          <ac:chgData name="Ida Steinicke" userId="cd0a9c52-b166-4545-9576-1df912e60eef" providerId="ADAL" clId="{0F4CB675-F0DD-4376-9119-6E219A50F12E}" dt="2021-07-01T10:55:35.313" v="1558" actId="21"/>
          <ac:picMkLst>
            <pc:docMk/>
            <pc:sldMasterMk cId="2583097306" sldId="2147483858"/>
            <ac:picMk id="3" creationId="{631EC66C-F223-4A64-B1C2-6A8130B649AE}"/>
          </ac:picMkLst>
        </pc:picChg>
        <pc:sldLayoutChg chg="addSp modSp mod">
          <pc:chgData name="Ida Steinicke" userId="cd0a9c52-b166-4545-9576-1df912e60eef" providerId="ADAL" clId="{0F4CB675-F0DD-4376-9119-6E219A50F12E}" dt="2021-07-01T10:55:46.704" v="1560" actId="1076"/>
          <pc:sldLayoutMkLst>
            <pc:docMk/>
            <pc:sldMasterMk cId="2583097306" sldId="2147483858"/>
            <pc:sldLayoutMk cId="2057837485" sldId="2147483859"/>
          </pc:sldLayoutMkLst>
          <pc:picChg chg="add mod">
            <ac:chgData name="Ida Steinicke" userId="cd0a9c52-b166-4545-9576-1df912e60eef" providerId="ADAL" clId="{0F4CB675-F0DD-4376-9119-6E219A50F12E}" dt="2021-07-01T10:55:46.704" v="1560" actId="1076"/>
            <ac:picMkLst>
              <pc:docMk/>
              <pc:sldMasterMk cId="2583097306" sldId="2147483858"/>
              <pc:sldLayoutMk cId="2057837485" sldId="2147483859"/>
              <ac:picMk id="2" creationId="{9A42162D-9DB5-42E0-B758-D7381A780C5E}"/>
            </ac:picMkLst>
          </pc:picChg>
        </pc:sldLayoutChg>
        <pc:sldLayoutChg chg="addSp modSp add mod modTransition">
          <pc:chgData name="Ida Steinicke" userId="cd0a9c52-b166-4545-9576-1df912e60eef" providerId="ADAL" clId="{0F4CB675-F0DD-4376-9119-6E219A50F12E}" dt="2021-07-01T11:15:07.072" v="1658" actId="6014"/>
          <pc:sldLayoutMkLst>
            <pc:docMk/>
            <pc:sldMasterMk cId="2583097306" sldId="2147483858"/>
            <pc:sldLayoutMk cId="24999790" sldId="2147483860"/>
          </pc:sldLayoutMkLst>
          <pc:picChg chg="add mod">
            <ac:chgData name="Ida Steinicke" userId="cd0a9c52-b166-4545-9576-1df912e60eef" providerId="ADAL" clId="{0F4CB675-F0DD-4376-9119-6E219A50F12E}" dt="2021-07-01T11:13:58.930" v="1653"/>
            <ac:picMkLst>
              <pc:docMk/>
              <pc:sldMasterMk cId="2583097306" sldId="2147483858"/>
              <pc:sldLayoutMk cId="24999790" sldId="2147483860"/>
              <ac:picMk id="2" creationId="{0BF65090-D285-4C76-BBBE-5966E94F32A2}"/>
            </ac:picMkLst>
          </pc:picChg>
        </pc:sldLayoutChg>
        <pc:sldLayoutChg chg="delSp add mod modTransition">
          <pc:chgData name="Ida Steinicke" userId="cd0a9c52-b166-4545-9576-1df912e60eef" providerId="ADAL" clId="{0F4CB675-F0DD-4376-9119-6E219A50F12E}" dt="2021-07-01T11:15:18.950" v="1659" actId="6014"/>
          <pc:sldLayoutMkLst>
            <pc:docMk/>
            <pc:sldMasterMk cId="2583097306" sldId="2147483858"/>
            <pc:sldLayoutMk cId="768432329" sldId="2147483861"/>
          </pc:sldLayoutMkLst>
          <pc:picChg chg="del">
            <ac:chgData name="Ida Steinicke" userId="cd0a9c52-b166-4545-9576-1df912e60eef" providerId="ADAL" clId="{0F4CB675-F0DD-4376-9119-6E219A50F12E}" dt="2021-07-01T11:14:17.724" v="1655" actId="478"/>
            <ac:picMkLst>
              <pc:docMk/>
              <pc:sldMasterMk cId="2583097306" sldId="2147483858"/>
              <pc:sldLayoutMk cId="768432329" sldId="2147483861"/>
              <ac:picMk id="2" creationId="{0BF65090-D285-4C76-BBBE-5966E94F32A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05125" cy="49212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798888" y="0"/>
            <a:ext cx="2905125" cy="492125"/>
          </a:xfrm>
          <a:prstGeom prst="rect">
            <a:avLst/>
          </a:prstGeom>
        </p:spPr>
        <p:txBody>
          <a:bodyPr vert="horz" lIns="91440" tIns="45720" rIns="91440" bIns="45720" rtlCol="0"/>
          <a:lstStyle>
            <a:lvl1pPr algn="r">
              <a:defRPr sz="1200"/>
            </a:lvl1pPr>
          </a:lstStyle>
          <a:p>
            <a:fld id="{36D9E1F0-0922-4A6F-9E1D-8352DAFCFDBB}" type="datetimeFigureOut">
              <a:rPr lang="da-DK" smtClean="0"/>
              <a:t>11-07-2024</a:t>
            </a:fld>
            <a:endParaRPr lang="da-DK"/>
          </a:p>
        </p:txBody>
      </p:sp>
      <p:sp>
        <p:nvSpPr>
          <p:cNvPr id="4" name="Pladsholder til sidefod 3"/>
          <p:cNvSpPr>
            <a:spLocks noGrp="1"/>
          </p:cNvSpPr>
          <p:nvPr>
            <p:ph type="ftr" sz="quarter" idx="2"/>
          </p:nvPr>
        </p:nvSpPr>
        <p:spPr>
          <a:xfrm>
            <a:off x="0" y="9348788"/>
            <a:ext cx="2905125" cy="492125"/>
          </a:xfrm>
          <a:prstGeom prst="rect">
            <a:avLst/>
          </a:prstGeom>
        </p:spPr>
        <p:txBody>
          <a:bodyPr vert="horz" lIns="91440" tIns="45720" rIns="91440" bIns="45720" rtlCol="0" anchor="b"/>
          <a:lstStyle>
            <a:lvl1pPr algn="l">
              <a:defRPr sz="1200"/>
            </a:lvl1pPr>
          </a:lstStyle>
          <a:p>
            <a:endParaRPr lang="da-DK"/>
          </a:p>
        </p:txBody>
      </p:sp>
      <p:sp>
        <p:nvSpPr>
          <p:cNvPr id="5" name="Pladsholder til diasnummer 4"/>
          <p:cNvSpPr>
            <a:spLocks noGrp="1"/>
          </p:cNvSpPr>
          <p:nvPr>
            <p:ph type="sldNum" sz="quarter" idx="3"/>
          </p:nvPr>
        </p:nvSpPr>
        <p:spPr>
          <a:xfrm>
            <a:off x="3798888" y="9348788"/>
            <a:ext cx="2905125" cy="492125"/>
          </a:xfrm>
          <a:prstGeom prst="rect">
            <a:avLst/>
          </a:prstGeom>
        </p:spPr>
        <p:txBody>
          <a:bodyPr vert="horz" lIns="91440" tIns="45720" rIns="91440" bIns="45720" rtlCol="0" anchor="b"/>
          <a:lstStyle>
            <a:lvl1pPr algn="r">
              <a:defRPr sz="1200"/>
            </a:lvl1pPr>
          </a:lstStyle>
          <a:p>
            <a:fld id="{70DF9BAE-3C21-4F8D-98BB-35FA7CBF2D55}" type="slidenum">
              <a:rPr lang="da-DK" smtClean="0"/>
              <a:t>‹nr.›</a:t>
            </a:fld>
            <a:endParaRPr lang="da-DK"/>
          </a:p>
        </p:txBody>
      </p:sp>
    </p:spTree>
    <p:extLst>
      <p:ext uri="{BB962C8B-B14F-4D97-AF65-F5344CB8AC3E}">
        <p14:creationId xmlns:p14="http://schemas.microsoft.com/office/powerpoint/2010/main" val="3199109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05125" cy="493713"/>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798888" y="0"/>
            <a:ext cx="2905125" cy="493713"/>
          </a:xfrm>
          <a:prstGeom prst="rect">
            <a:avLst/>
          </a:prstGeom>
        </p:spPr>
        <p:txBody>
          <a:bodyPr vert="horz" lIns="91440" tIns="45720" rIns="91440" bIns="45720" rtlCol="0"/>
          <a:lstStyle>
            <a:lvl1pPr algn="r">
              <a:defRPr sz="1200"/>
            </a:lvl1pPr>
          </a:lstStyle>
          <a:p>
            <a:fld id="{2AA0685A-44E9-450F-A33D-20B6AAEC42FA}" type="datetimeFigureOut">
              <a:rPr lang="da-DK" smtClean="0"/>
              <a:t>11-07-2024</a:t>
            </a:fld>
            <a:endParaRPr lang="da-DK"/>
          </a:p>
        </p:txBody>
      </p:sp>
      <p:sp>
        <p:nvSpPr>
          <p:cNvPr id="4" name="Pladsholder til slidebillede 3"/>
          <p:cNvSpPr>
            <a:spLocks noGrp="1" noRot="1" noChangeAspect="1"/>
          </p:cNvSpPr>
          <p:nvPr>
            <p:ph type="sldImg" idx="2"/>
          </p:nvPr>
        </p:nvSpPr>
        <p:spPr>
          <a:xfrm>
            <a:off x="400050" y="1230313"/>
            <a:ext cx="5905500" cy="332263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69925" y="4737100"/>
            <a:ext cx="5365750" cy="3875088"/>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348788"/>
            <a:ext cx="2905125" cy="493712"/>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798888" y="9348788"/>
            <a:ext cx="2905125" cy="493712"/>
          </a:xfrm>
          <a:prstGeom prst="rect">
            <a:avLst/>
          </a:prstGeom>
        </p:spPr>
        <p:txBody>
          <a:bodyPr vert="horz" lIns="91440" tIns="45720" rIns="91440" bIns="45720" rtlCol="0" anchor="b"/>
          <a:lstStyle>
            <a:lvl1pPr algn="r">
              <a:defRPr sz="1200"/>
            </a:lvl1pPr>
          </a:lstStyle>
          <a:p>
            <a:fld id="{3BD419F3-6B28-424A-92AC-0B6A1287DF94}" type="slidenum">
              <a:rPr lang="da-DK" smtClean="0"/>
              <a:t>‹nr.›</a:t>
            </a:fld>
            <a:endParaRPr lang="da-DK"/>
          </a:p>
        </p:txBody>
      </p:sp>
    </p:spTree>
    <p:extLst>
      <p:ext uri="{BB962C8B-B14F-4D97-AF65-F5344CB8AC3E}">
        <p14:creationId xmlns:p14="http://schemas.microsoft.com/office/powerpoint/2010/main" val="908472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udskoling-er-du-koert-fast-202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udskoling-er-du-koert-fast-202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mellemtrin-bordet-fanger-2024/"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gineerthefuture.dk/undervisning/engineering-i-skolen/engineering-forloeb/udskoling-er-du-koert-fast-2024/"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gineerthefuture.dk/undervisning/engineering-i-skolen/engineering-forloeb/udskoling-er-du-koert-fast-202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Brug dette slideshow til at rammesætte Engineering Day 2024. </a:t>
            </a:r>
          </a:p>
          <a:p>
            <a:endParaRPr lang="da-DK" dirty="0"/>
          </a:p>
          <a:p>
            <a:r>
              <a:rPr lang="da-DK" dirty="0"/>
              <a:t>Videoer kan afspilles direkte fra slideshowet, og hvis der opstår problemer, vil du kunne finde links her i noterne.</a:t>
            </a:r>
          </a:p>
          <a:p>
            <a:r>
              <a:rPr lang="da-DK" dirty="0"/>
              <a:t>Brug slideshowet som det er eller tilpas det som du synes.</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Alt hvad du skal bruge, kan findes her: </a:t>
            </a:r>
            <a:r>
              <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https://engineerthefuture.dk/undervisning/engineering-i-skolen/engineering-forloeb/udskoling-er-du-koert-fast-2024/</a:t>
            </a:r>
            <a:r>
              <a:rPr lang="da-DK" sz="1800" dirty="0">
                <a:effectLst/>
                <a:latin typeface="Segoe UI" panose="020B0502040204020203" pitchFamily="34" charset="0"/>
                <a:ea typeface="Segoe UI" panose="020B0502040204020203"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a:t>
            </a:fld>
            <a:endParaRPr lang="da-DK"/>
          </a:p>
        </p:txBody>
      </p:sp>
    </p:spTree>
    <p:extLst>
      <p:ext uri="{BB962C8B-B14F-4D97-AF65-F5344CB8AC3E}">
        <p14:creationId xmlns:p14="http://schemas.microsoft.com/office/powerpoint/2010/main" val="1541874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Saml op på elevernes undersøgelse til denne ‘timeout’. Sammenlign resultater og erfaringer.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10</a:t>
            </a:fld>
            <a:endParaRPr lang="da-DK"/>
          </a:p>
        </p:txBody>
      </p:sp>
    </p:spTree>
    <p:extLst>
      <p:ext uri="{BB962C8B-B14F-4D97-AF65-F5344CB8AC3E}">
        <p14:creationId xmlns:p14="http://schemas.microsoft.com/office/powerpoint/2010/main" val="3027478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Se videoen ‘‘Er du kørt fast’, mekaniske bevægelser’ og tal med eleverne om hvordan bevægelserne fra elevark 2 vil kunne konstrueres mekanisk.</a:t>
            </a:r>
          </a:p>
          <a:p>
            <a:endParaRPr lang="da-DK" dirty="0"/>
          </a:p>
          <a:p>
            <a:r>
              <a:rPr lang="da-DK" dirty="0"/>
              <a:t>Du kan også finde videoen her: </a:t>
            </a:r>
            <a:r>
              <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https://engineerthefuture.dk/undervisning/engineering-i-skolen/engineering-forloeb/udskoling-er-du-koert-fast-2024/</a:t>
            </a:r>
            <a:r>
              <a:rPr lang="da-DK" sz="1800" dirty="0">
                <a:effectLst/>
                <a:latin typeface="Segoe UI" panose="020B0502040204020203" pitchFamily="34" charset="0"/>
                <a:ea typeface="Segoe UI" panose="020B0502040204020203" pitchFamily="34" charset="0"/>
                <a:cs typeface="Times New Roman" panose="02020603050405020304" pitchFamily="18" charset="0"/>
              </a:rPr>
              <a:t>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11</a:t>
            </a:fld>
            <a:endParaRPr lang="da-DK"/>
          </a:p>
        </p:txBody>
      </p:sp>
    </p:spTree>
    <p:extLst>
      <p:ext uri="{BB962C8B-B14F-4D97-AF65-F5344CB8AC3E}">
        <p14:creationId xmlns:p14="http://schemas.microsoft.com/office/powerpoint/2010/main" val="694695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 at vende elevernes fokus tilbage på engineering-udfordringen, præsenteres udfordring og krav igen. Her tales også om hvordan elevernes nye viden fra undersøgelserne kan inddrages i udviklingen af deres egen prototype.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12</a:t>
            </a:fld>
            <a:endParaRPr lang="da-DK"/>
          </a:p>
        </p:txBody>
      </p:sp>
    </p:spTree>
    <p:extLst>
      <p:ext uri="{BB962C8B-B14F-4D97-AF65-F5344CB8AC3E}">
        <p14:creationId xmlns:p14="http://schemas.microsoft.com/office/powerpoint/2010/main" val="2865553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Denne aktivitet skal tage ca. 30 minutter.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Tal med eleverne om, at de nu skal i gang med delprocessen ‘Få ideer’.</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Overvej hvordan du vil stilladsere idegenereringen for netop dine elever.</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13</a:t>
            </a:fld>
            <a:endParaRPr lang="da-DK"/>
          </a:p>
        </p:txBody>
      </p:sp>
    </p:spTree>
    <p:extLst>
      <p:ext uri="{BB962C8B-B14F-4D97-AF65-F5344CB8AC3E}">
        <p14:creationId xmlns:p14="http://schemas.microsoft.com/office/powerpoint/2010/main" val="3565527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Tal med eleverne om, at de nu skal i gang med delprocessen ‘Konkretisere’.</a:t>
            </a:r>
          </a:p>
          <a:p>
            <a:r>
              <a:rPr lang="da-DK" dirty="0"/>
              <a:t>Denne delproces skal tage ca. 10 minutter.</a:t>
            </a:r>
          </a:p>
          <a:p>
            <a:endParaRPr lang="da-DK" dirty="0"/>
          </a:p>
          <a:p>
            <a:r>
              <a:rPr lang="da-DK" dirty="0"/>
              <a:t>Hver gruppe skal lave en arbejdstegning af deres ide på elevark 4, og forholde sig til hvordan motoren skal indgå i deres prototype. Desuden skal de forholde sig til, hvilke materialer de vil bruge til deres prototype. Det kan her være en god ide, at vise eleverne hvilke materialer, som de har til rådighed.</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14</a:t>
            </a:fld>
            <a:endParaRPr lang="da-DK"/>
          </a:p>
        </p:txBody>
      </p:sp>
    </p:spTree>
    <p:extLst>
      <p:ext uri="{BB962C8B-B14F-4D97-AF65-F5344CB8AC3E}">
        <p14:creationId xmlns:p14="http://schemas.microsoft.com/office/powerpoint/2010/main" val="2444764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Opsamling af engineering designprocessen.</a:t>
            </a:r>
            <a:br>
              <a:rPr lang="da-DK"/>
            </a:br>
            <a:br>
              <a:rPr lang="da-DK"/>
            </a:br>
            <a:r>
              <a:rPr lang="da-DK"/>
              <a:t>Tal om hvilke delprocesser I har været igennem (Forstå udfordringen, Undersøge, Få ideer, Konkretisere) og præsenter de spørgsmål de skal forholde sig til i delprocessen ‘Præsentere’.</a:t>
            </a:r>
          </a:p>
        </p:txBody>
      </p:sp>
      <p:sp>
        <p:nvSpPr>
          <p:cNvPr id="4" name="Pladsholder til slidenummer 3"/>
          <p:cNvSpPr>
            <a:spLocks noGrp="1"/>
          </p:cNvSpPr>
          <p:nvPr>
            <p:ph type="sldNum" sz="quarter" idx="5"/>
          </p:nvPr>
        </p:nvSpPr>
        <p:spPr/>
        <p:txBody>
          <a:bodyPr/>
          <a:lstStyle/>
          <a:p>
            <a:fld id="{3BD419F3-6B28-424A-92AC-0B6A1287DF94}" type="slidenum">
              <a:rPr lang="da-DK" smtClean="0"/>
              <a:t>15</a:t>
            </a:fld>
            <a:endParaRPr lang="da-DK"/>
          </a:p>
        </p:txBody>
      </p:sp>
    </p:spTree>
    <p:extLst>
      <p:ext uri="{BB962C8B-B14F-4D97-AF65-F5344CB8AC3E}">
        <p14:creationId xmlns:p14="http://schemas.microsoft.com/office/powerpoint/2010/main" val="371804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Disse delprocesser skal tage ca. 100 minutter. </a:t>
            </a:r>
          </a:p>
          <a:p>
            <a:pPr defTabSz="925464">
              <a:defRPr/>
            </a:pPr>
            <a:endParaRPr lang="da-DK" dirty="0"/>
          </a:p>
          <a:p>
            <a:pPr defTabSz="925464">
              <a:defRPr/>
            </a:pPr>
            <a:r>
              <a:rPr lang="da-DK" dirty="0"/>
              <a:t>Tal med eleverne om, at de nu skal i gang med delprocessen ‘Konstruere’, og at de undervejs kan for brug for at bevæge sig over i delprocessen ‘Forbedre’, når/hvis de oplever at deres prototype skal forbedres.</a:t>
            </a:r>
          </a:p>
          <a:p>
            <a:pPr defTabSz="925464">
              <a:defRPr/>
            </a:pPr>
            <a:r>
              <a:rPr lang="da-DK" dirty="0"/>
              <a:t>Støt eleverne undervejs i deres konstruktion af prototyper. </a:t>
            </a:r>
          </a:p>
          <a:p>
            <a:pPr defTabSz="925464">
              <a:defRPr/>
            </a:pPr>
            <a:endParaRPr lang="da-DK" dirty="0"/>
          </a:p>
          <a:p>
            <a:pPr defTabSz="925464">
              <a:defRPr/>
            </a:pPr>
            <a:r>
              <a:rPr lang="da-DK" dirty="0"/>
              <a:t>Undervejs i elevernes proces, kan du som støtte fx spørge ind til: </a:t>
            </a:r>
          </a:p>
          <a:p>
            <a:pPr marL="171450" indent="-171450" defTabSz="925464">
              <a:buFontTx/>
              <a:buChar char="-"/>
              <a:defRPr/>
            </a:pPr>
            <a:r>
              <a:rPr lang="da-DK" dirty="0"/>
              <a:t>Hvad er den vigtigste funktion i jeres løsning?</a:t>
            </a:r>
          </a:p>
          <a:p>
            <a:pPr marL="171450" indent="-171450" defTabSz="925464">
              <a:buFontTx/>
              <a:buChar char="-"/>
              <a:defRPr/>
            </a:pPr>
            <a:r>
              <a:rPr lang="da-DK" dirty="0"/>
              <a:t>Hvordan udnytter I materialernes egenskaber bedst muligt?</a:t>
            </a:r>
          </a:p>
          <a:p>
            <a:pPr marL="171450" indent="-171450" defTabSz="925464">
              <a:buFontTx/>
              <a:buChar char="-"/>
              <a:defRPr/>
            </a:pPr>
            <a:r>
              <a:rPr lang="da-DK" dirty="0"/>
              <a:t>Kan der være andre måder at løse netop dén funktion på?</a:t>
            </a:r>
          </a:p>
          <a:p>
            <a:pPr defTabSz="925464">
              <a:defRPr/>
            </a:pPr>
            <a:endParaRPr lang="da-DK" dirty="0"/>
          </a:p>
          <a:p>
            <a:pPr defTabSz="925464">
              <a:defRPr/>
            </a:pPr>
            <a:r>
              <a:rPr lang="da-DK" dirty="0"/>
              <a:t>Undervejs i denne delproces, vendes igen tilbage til de spørgsmål som eleverne skal forholde sig til under deres præsentation.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16</a:t>
            </a:fld>
            <a:endParaRPr lang="da-DK"/>
          </a:p>
        </p:txBody>
      </p:sp>
    </p:spTree>
    <p:extLst>
      <p:ext uri="{BB962C8B-B14F-4D97-AF65-F5344CB8AC3E}">
        <p14:creationId xmlns:p14="http://schemas.microsoft.com/office/powerpoint/2010/main" val="480735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Denne delproces skal tage ca. 35 minutter. </a:t>
            </a:r>
          </a:p>
          <a:p>
            <a:pPr defTabSz="925464">
              <a:defRPr/>
            </a:pPr>
            <a:endParaRPr lang="da-DK" dirty="0"/>
          </a:p>
          <a:p>
            <a:pPr defTabSz="925464">
              <a:defRPr/>
            </a:pPr>
            <a:r>
              <a:rPr lang="da-DK" dirty="0"/>
              <a:t>Tal med eleverne om, at de nu skal afslutte deres engineering-forløb ved at arbejde med delprocessen ‘Præsentere’.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er væsentligt at pointere at elevernes proces, fejl og </a:t>
            </a:r>
            <a:r>
              <a:rPr lang="da-DK" dirty="0" err="1"/>
              <a:t>læringer</a:t>
            </a:r>
            <a:r>
              <a:rPr lang="da-DK" dirty="0"/>
              <a:t> er mindst lige så vigtige som deres prototype.</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17</a:t>
            </a:fld>
            <a:endParaRPr lang="da-DK"/>
          </a:p>
        </p:txBody>
      </p:sp>
    </p:spTree>
    <p:extLst>
      <p:ext uri="{BB962C8B-B14F-4D97-AF65-F5344CB8AC3E}">
        <p14:creationId xmlns:p14="http://schemas.microsoft.com/office/powerpoint/2010/main" val="2210381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Tal med eleverne om, hvilke tanker illustrationen og titlen sætter i gang hos dem. </a:t>
            </a:r>
          </a:p>
          <a:p>
            <a:r>
              <a:rPr lang="da-DK" dirty="0"/>
              <a:t>Snak evt. om hvad talemåden ‘at køre fast’ betyder.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2</a:t>
            </a:fld>
            <a:endParaRPr lang="da-DK"/>
          </a:p>
        </p:txBody>
      </p:sp>
    </p:spTree>
    <p:extLst>
      <p:ext uri="{BB962C8B-B14F-4D97-AF65-F5344CB8AC3E}">
        <p14:creationId xmlns:p14="http://schemas.microsoft.com/office/powerpoint/2010/main" val="2409594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t>Afspil inspirationsfilmen der beskriver </a:t>
            </a:r>
            <a:r>
              <a:rPr lang="da-DK" sz="1200" dirty="0" err="1"/>
              <a:t>narrativet</a:t>
            </a:r>
            <a:r>
              <a:rPr lang="da-DK" sz="1200" dirty="0"/>
              <a:t> for engineering-udfordringen.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dirty="0"/>
              <a:t>Undertekster kan aktiveres i nederste højre hjørne i videoen. </a:t>
            </a:r>
          </a:p>
          <a:p>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Du kan også finde inspirationsfilmen her:</a:t>
            </a:r>
            <a:endParaRPr lang="da-DK" sz="12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4"/>
              </a:rPr>
              <a:t>https://engineerthefuture.dk/undervisning/engineering-i-skolen/engineering-forloeb/udskoling-er-du-koert-fast-2024/</a:t>
            </a:r>
            <a:r>
              <a:rPr lang="da-DK" sz="1800" dirty="0">
                <a:effectLst/>
                <a:latin typeface="Segoe UI" panose="020B0502040204020203" pitchFamily="34" charset="0"/>
                <a:ea typeface="Segoe UI" panose="020B0502040204020203" pitchFamily="34" charset="0"/>
                <a:cs typeface="Times New Roman" panose="02020603050405020304" pitchFamily="18" charset="0"/>
              </a:rPr>
              <a:t>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3</a:t>
            </a:fld>
            <a:endParaRPr lang="da-DK"/>
          </a:p>
        </p:txBody>
      </p:sp>
    </p:spTree>
    <p:extLst>
      <p:ext uri="{BB962C8B-B14F-4D97-AF65-F5344CB8AC3E}">
        <p14:creationId xmlns:p14="http://schemas.microsoft.com/office/powerpoint/2010/main" val="2211641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Saml op på inspirationsfilmen ved at tale med eleverne om engineering-udfordringen og de krav, der bliver stillet. Det kan være relevant at tale om, hvad ordet ‘prototype’ betyder; fx en model, den første udgave af noget man bygger, en udgave der ikke behøver at virke til at starte med.</a:t>
            </a:r>
          </a:p>
          <a:p>
            <a:r>
              <a:rPr lang="da-DK" dirty="0"/>
              <a:t>Præsenter evt. eleverne for de materialer, de har til rådighed til deres konstruktion.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4</a:t>
            </a:fld>
            <a:endParaRPr lang="da-DK"/>
          </a:p>
        </p:txBody>
      </p:sp>
    </p:spTree>
    <p:extLst>
      <p:ext uri="{BB962C8B-B14F-4D97-AF65-F5344CB8AC3E}">
        <p14:creationId xmlns:p14="http://schemas.microsoft.com/office/powerpoint/2010/main" val="253504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25464">
              <a:defRPr/>
            </a:pPr>
            <a:r>
              <a:rPr lang="da-DK" dirty="0"/>
              <a:t>Præsenter engineering designprocessen, som vil danne ramme for arbejdet med Engineering Day. Modellen er bygget op omkring syv forskellige delprocesser.</a:t>
            </a:r>
          </a:p>
          <a:p>
            <a:pPr defTabSz="925464">
              <a:defRPr/>
            </a:pPr>
            <a:r>
              <a:rPr lang="da-DK" dirty="0"/>
              <a:t>Fortæl eleverne, at de skal arbejde med udfordringen, som de er blevet præsenteret for på forrige slides. Fremhæv at I allerede nu, til dels har arbejdet med delprocessen ‘Forstå udfordringen’.</a:t>
            </a:r>
          </a:p>
          <a:p>
            <a:pPr defTabSz="925464">
              <a:defRPr/>
            </a:pPr>
            <a:r>
              <a:rPr lang="da-DK" dirty="0"/>
              <a:t>Fortæl at eleverne herefter skal igennem delprocessen ‘Undersøge’, hvor de skal lave en række undersøgelser. Derefter skal de ‘Få ideer’, og ‘Konkretisere’ deres ide til en mulig løsning. Derefter skal ideen omsættes til en fysisk prototype i pap og andre materialer i delprocessen ‘Konstruere’, og der er kan undervejs blive brug for at ‘Forbedre’ løsningen. Til slut afrundes Engineering Day med at eleverne skal ‘Præsentere’ deres proces og ide til prototypen. </a:t>
            </a:r>
          </a:p>
          <a:p>
            <a:pPr defTabSz="925464">
              <a:defRPr/>
            </a:pPr>
            <a:endParaRPr lang="da-DK" dirty="0"/>
          </a:p>
          <a:p>
            <a:pPr marL="0" marR="0" lvl="0" indent="0" algn="l" defTabSz="925464" rtl="0" eaLnBrk="1" fontAlgn="auto" latinLnBrk="0" hangingPunct="1">
              <a:lnSpc>
                <a:spcPct val="100000"/>
              </a:lnSpc>
              <a:spcBef>
                <a:spcPts val="0"/>
              </a:spcBef>
              <a:spcAft>
                <a:spcPts val="0"/>
              </a:spcAft>
              <a:buClrTx/>
              <a:buSzTx/>
              <a:buFontTx/>
              <a:buNone/>
              <a:tabLst/>
              <a:defRPr/>
            </a:pPr>
            <a:r>
              <a:rPr lang="da-DK" dirty="0"/>
              <a:t>Undervejs vil der være ‘timeouts’, hvor der vil være fokus på at samle op og give feedback.  </a:t>
            </a:r>
          </a:p>
          <a:p>
            <a:pPr defTabSz="925464">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Fortæl eleverne, at de skal arbejde sammen i grupper (anbefales grupper á 3 elever).</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5</a:t>
            </a:fld>
            <a:endParaRPr lang="da-DK"/>
          </a:p>
        </p:txBody>
      </p:sp>
    </p:spTree>
    <p:extLst>
      <p:ext uri="{BB962C8B-B14F-4D97-AF65-F5344CB8AC3E}">
        <p14:creationId xmlns:p14="http://schemas.microsoft.com/office/powerpoint/2010/main" val="2923941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t>Hvis eleverne ikke har arbejdet med engineering tidligere, kan I se denne video.</a:t>
            </a:r>
            <a:endParaRPr lang="da-DK" sz="1200" b="0" dirty="0"/>
          </a:p>
          <a:p>
            <a:endParaRPr lang="da-DK" dirty="0"/>
          </a:p>
          <a:p>
            <a:pPr>
              <a:spcAft>
                <a:spcPts val="1000"/>
              </a:spcAft>
            </a:pPr>
            <a:r>
              <a:rPr lang="da-DK" dirty="0"/>
              <a:t>Du kan også finde videoen her: </a:t>
            </a:r>
            <a:r>
              <a:rPr lang="da-DK" sz="1800" u="sng" dirty="0">
                <a:solidFill>
                  <a:srgbClr val="004DFF"/>
                </a:solidFill>
                <a:effectLst/>
                <a:latin typeface="Segoe UI" panose="020B0502040204020203" pitchFamily="34" charset="0"/>
                <a:ea typeface="Segoe UI" panose="020B0502040204020203" pitchFamily="34" charset="0"/>
                <a:cs typeface="Times New Roman" panose="02020603050405020304" pitchFamily="18" charset="0"/>
                <a:hlinkClick r:id="rId3"/>
              </a:rPr>
              <a:t>https://engineerthefuture.dk/undervisning/engineering-i-skolen/engineering-forloeb/udskoling-er-du-koert-fast-2024/</a:t>
            </a:r>
            <a:r>
              <a:rPr lang="da-DK" sz="1800" dirty="0">
                <a:effectLst/>
                <a:latin typeface="Segoe UI" panose="020B0502040204020203" pitchFamily="34" charset="0"/>
                <a:ea typeface="Segoe UI" panose="020B0502040204020203" pitchFamily="34" charset="0"/>
                <a:cs typeface="Times New Roman" panose="02020603050405020304" pitchFamily="18" charset="0"/>
              </a:rPr>
              <a:t> </a:t>
            </a:r>
          </a:p>
          <a:p>
            <a:endParaRPr lang="da-DK" b="1" dirty="0"/>
          </a:p>
        </p:txBody>
      </p:sp>
      <p:sp>
        <p:nvSpPr>
          <p:cNvPr id="4" name="Pladsholder til slidenummer 3"/>
          <p:cNvSpPr>
            <a:spLocks noGrp="1"/>
          </p:cNvSpPr>
          <p:nvPr>
            <p:ph type="sldNum" sz="quarter" idx="5"/>
          </p:nvPr>
        </p:nvSpPr>
        <p:spPr/>
        <p:txBody>
          <a:bodyPr/>
          <a:lstStyle/>
          <a:p>
            <a:fld id="{3BD419F3-6B28-424A-92AC-0B6A1287DF94}" type="slidenum">
              <a:rPr lang="da-DK" smtClean="0"/>
              <a:t>6</a:t>
            </a:fld>
            <a:endParaRPr lang="da-DK"/>
          </a:p>
        </p:txBody>
      </p:sp>
    </p:spTree>
    <p:extLst>
      <p:ext uri="{BB962C8B-B14F-4D97-AF65-F5344CB8AC3E}">
        <p14:creationId xmlns:p14="http://schemas.microsoft.com/office/powerpoint/2010/main" val="646939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Brug ca. 70 minutter på denne aktivitet. </a:t>
            </a:r>
          </a:p>
          <a:p>
            <a:r>
              <a:rPr lang="da-DK" dirty="0"/>
              <a:t>Tal med eleverne om, at de nu skal i gang med delprocessen ‘Undersøge’. </a:t>
            </a:r>
          </a:p>
          <a:p>
            <a:endParaRPr lang="da-DK" dirty="0"/>
          </a:p>
          <a:p>
            <a:r>
              <a:rPr lang="da-DK" dirty="0"/>
              <a:t>Introducer eleverne for de materialer, som er oplistet på elevark 1. </a:t>
            </a:r>
          </a:p>
          <a:p>
            <a:r>
              <a:rPr lang="da-DK" dirty="0"/>
              <a:t>Lad gerne eleverne selv få erfaringer med materialerne, og overvej hvor meget introduktion der er nødvendig for at grupperne kan starte undersøgelsen.</a:t>
            </a:r>
          </a:p>
        </p:txBody>
      </p:sp>
      <p:sp>
        <p:nvSpPr>
          <p:cNvPr id="4" name="Pladsholder til slidenummer 3"/>
          <p:cNvSpPr>
            <a:spLocks noGrp="1"/>
          </p:cNvSpPr>
          <p:nvPr>
            <p:ph type="sldNum" sz="quarter" idx="5"/>
          </p:nvPr>
        </p:nvSpPr>
        <p:spPr/>
        <p:txBody>
          <a:bodyPr/>
          <a:lstStyle/>
          <a:p>
            <a:fld id="{3BD419F3-6B28-424A-92AC-0B6A1287DF94}" type="slidenum">
              <a:rPr lang="da-DK" smtClean="0"/>
              <a:t>7</a:t>
            </a:fld>
            <a:endParaRPr lang="da-DK"/>
          </a:p>
        </p:txBody>
      </p:sp>
    </p:spTree>
    <p:extLst>
      <p:ext uri="{BB962C8B-B14F-4D97-AF65-F5344CB8AC3E}">
        <p14:creationId xmlns:p14="http://schemas.microsoft.com/office/powerpoint/2010/main" val="1242951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Saml op på elevernes undersøgelse til denne ‘timeout’. Sammenlign resultater og erfaringer. </a:t>
            </a:r>
          </a:p>
          <a:p>
            <a:endParaRPr lang="da-DK" dirty="0"/>
          </a:p>
        </p:txBody>
      </p:sp>
      <p:sp>
        <p:nvSpPr>
          <p:cNvPr id="4" name="Pladsholder til slidenummer 3"/>
          <p:cNvSpPr>
            <a:spLocks noGrp="1"/>
          </p:cNvSpPr>
          <p:nvPr>
            <p:ph type="sldNum" sz="quarter" idx="5"/>
          </p:nvPr>
        </p:nvSpPr>
        <p:spPr/>
        <p:txBody>
          <a:bodyPr/>
          <a:lstStyle/>
          <a:p>
            <a:fld id="{3BD419F3-6B28-424A-92AC-0B6A1287DF94}" type="slidenum">
              <a:rPr lang="da-DK" smtClean="0"/>
              <a:t>8</a:t>
            </a:fld>
            <a:endParaRPr lang="da-DK"/>
          </a:p>
        </p:txBody>
      </p:sp>
    </p:spTree>
    <p:extLst>
      <p:ext uri="{BB962C8B-B14F-4D97-AF65-F5344CB8AC3E}">
        <p14:creationId xmlns:p14="http://schemas.microsoft.com/office/powerpoint/2010/main" val="242862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Brug ca. 20 minutter på denne aktivitet. </a:t>
            </a:r>
          </a:p>
          <a:p>
            <a:endParaRPr lang="da-DK" dirty="0"/>
          </a:p>
          <a:p>
            <a:r>
              <a:rPr lang="da-DK" dirty="0"/>
              <a:t>Eleverne skal undersøge hvordan bevægelser skaber fremdrift ved at lave fysiske øvelser med egen krop. </a:t>
            </a:r>
          </a:p>
        </p:txBody>
      </p:sp>
      <p:sp>
        <p:nvSpPr>
          <p:cNvPr id="4" name="Pladsholder til slidenummer 3"/>
          <p:cNvSpPr>
            <a:spLocks noGrp="1"/>
          </p:cNvSpPr>
          <p:nvPr>
            <p:ph type="sldNum" sz="quarter" idx="5"/>
          </p:nvPr>
        </p:nvSpPr>
        <p:spPr/>
        <p:txBody>
          <a:bodyPr/>
          <a:lstStyle/>
          <a:p>
            <a:fld id="{3BD419F3-6B28-424A-92AC-0B6A1287DF94}" type="slidenum">
              <a:rPr lang="da-DK" smtClean="0"/>
              <a:t>9</a:t>
            </a:fld>
            <a:endParaRPr lang="da-DK"/>
          </a:p>
        </p:txBody>
      </p:sp>
    </p:spTree>
    <p:extLst>
      <p:ext uri="{BB962C8B-B14F-4D97-AF65-F5344CB8AC3E}">
        <p14:creationId xmlns:p14="http://schemas.microsoft.com/office/powerpoint/2010/main" val="2342488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7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EIS-14">
    <p:spTree>
      <p:nvGrpSpPr>
        <p:cNvPr id="1" name=""/>
        <p:cNvGrpSpPr/>
        <p:nvPr/>
      </p:nvGrpSpPr>
      <p:grpSpPr>
        <a:xfrm>
          <a:off x="0" y="0"/>
          <a:ext cx="0" cy="0"/>
          <a:chOff x="0" y="0"/>
          <a:chExt cx="0" cy="0"/>
        </a:xfrm>
      </p:grpSpPr>
      <p:sp>
        <p:nvSpPr>
          <p:cNvPr id="8" name="Pladsholder til tekst 4">
            <a:extLst>
              <a:ext uri="{FF2B5EF4-FFF2-40B4-BE49-F238E27FC236}">
                <a16:creationId xmlns:a16="http://schemas.microsoft.com/office/drawing/2014/main" id="{5E728DC3-1E09-405E-98A8-A240C3AAD406}"/>
              </a:ext>
            </a:extLst>
          </p:cNvPr>
          <p:cNvSpPr>
            <a:spLocks noGrp="1"/>
          </p:cNvSpPr>
          <p:nvPr>
            <p:ph type="body" sz="quarter" idx="10"/>
          </p:nvPr>
        </p:nvSpPr>
        <p:spPr>
          <a:xfrm>
            <a:off x="318782" y="393143"/>
            <a:ext cx="11474656"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sp>
        <p:nvSpPr>
          <p:cNvPr id="9" name="Pladsholder til indhold 3">
            <a:extLst>
              <a:ext uri="{FF2B5EF4-FFF2-40B4-BE49-F238E27FC236}">
                <a16:creationId xmlns:a16="http://schemas.microsoft.com/office/drawing/2014/main" id="{3D69F850-CC4F-469D-9809-421FBD9E2923}"/>
              </a:ext>
            </a:extLst>
          </p:cNvPr>
          <p:cNvSpPr>
            <a:spLocks noGrp="1"/>
          </p:cNvSpPr>
          <p:nvPr>
            <p:ph sz="half" idx="2"/>
          </p:nvPr>
        </p:nvSpPr>
        <p:spPr>
          <a:xfrm>
            <a:off x="318782" y="1567242"/>
            <a:ext cx="11493061" cy="4137323"/>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Tree>
    <p:extLst>
      <p:ext uri="{BB962C8B-B14F-4D97-AF65-F5344CB8AC3E}">
        <p14:creationId xmlns:p14="http://schemas.microsoft.com/office/powerpoint/2010/main" val="236365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Pige3">
    <p:spTree>
      <p:nvGrpSpPr>
        <p:cNvPr id="1" name=""/>
        <p:cNvGrpSpPr/>
        <p:nvPr/>
      </p:nvGrpSpPr>
      <p:grpSpPr>
        <a:xfrm>
          <a:off x="0" y="0"/>
          <a:ext cx="0" cy="0"/>
          <a:chOff x="0" y="0"/>
          <a:chExt cx="0" cy="0"/>
        </a:xfrm>
      </p:grpSpPr>
      <p:sp>
        <p:nvSpPr>
          <p:cNvPr id="9" name="Pladsholder til tekst 4"/>
          <p:cNvSpPr>
            <a:spLocks noGrp="1"/>
          </p:cNvSpPr>
          <p:nvPr>
            <p:ph type="body" sz="quarter" idx="10"/>
          </p:nvPr>
        </p:nvSpPr>
        <p:spPr>
          <a:xfrm>
            <a:off x="4654864" y="393143"/>
            <a:ext cx="7201776"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sp>
        <p:nvSpPr>
          <p:cNvPr id="10" name="Pladsholder til indhold 3"/>
          <p:cNvSpPr>
            <a:spLocks noGrp="1"/>
          </p:cNvSpPr>
          <p:nvPr>
            <p:ph sz="half" idx="2"/>
          </p:nvPr>
        </p:nvSpPr>
        <p:spPr>
          <a:xfrm>
            <a:off x="4636459" y="1844825"/>
            <a:ext cx="7220181" cy="4137323"/>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pic>
        <p:nvPicPr>
          <p:cNvPr id="2" name="Billede 1" descr="Et billede, der indeholder person, tøj, mur, Ansigt&#10;&#10;Automatisk genereret beskrivelse">
            <a:extLst>
              <a:ext uri="{FF2B5EF4-FFF2-40B4-BE49-F238E27FC236}">
                <a16:creationId xmlns:a16="http://schemas.microsoft.com/office/drawing/2014/main" id="{ED781C4B-F97F-9944-19CD-46906F53EF6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0" y="0"/>
            <a:ext cx="3752850" cy="6460598"/>
          </a:xfrm>
          <a:prstGeom prst="rect">
            <a:avLst/>
          </a:prstGeom>
        </p:spPr>
      </p:pic>
    </p:spTree>
    <p:extLst>
      <p:ext uri="{BB962C8B-B14F-4D97-AF65-F5344CB8AC3E}">
        <p14:creationId xmlns:p14="http://schemas.microsoft.com/office/powerpoint/2010/main" val="3014793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EIS-13">
    <p:spTree>
      <p:nvGrpSpPr>
        <p:cNvPr id="1" name=""/>
        <p:cNvGrpSpPr/>
        <p:nvPr/>
      </p:nvGrpSpPr>
      <p:grpSpPr>
        <a:xfrm>
          <a:off x="0" y="0"/>
          <a:ext cx="0" cy="0"/>
          <a:chOff x="0" y="0"/>
          <a:chExt cx="0" cy="0"/>
        </a:xfrm>
      </p:grpSpPr>
      <p:sp>
        <p:nvSpPr>
          <p:cNvPr id="8" name="Pladsholder til tekst 4">
            <a:extLst>
              <a:ext uri="{FF2B5EF4-FFF2-40B4-BE49-F238E27FC236}">
                <a16:creationId xmlns:a16="http://schemas.microsoft.com/office/drawing/2014/main" id="{6617149C-4C96-4221-9FD8-E1BF688CB902}"/>
              </a:ext>
            </a:extLst>
          </p:cNvPr>
          <p:cNvSpPr>
            <a:spLocks noGrp="1"/>
          </p:cNvSpPr>
          <p:nvPr>
            <p:ph type="body" sz="quarter" idx="10"/>
          </p:nvPr>
        </p:nvSpPr>
        <p:spPr>
          <a:xfrm>
            <a:off x="4591662" y="393143"/>
            <a:ext cx="7201776"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pic>
        <p:nvPicPr>
          <p:cNvPr id="3" name="Billede 2">
            <a:extLst>
              <a:ext uri="{FF2B5EF4-FFF2-40B4-BE49-F238E27FC236}">
                <a16:creationId xmlns:a16="http://schemas.microsoft.com/office/drawing/2014/main" id="{45311BEB-D61A-4B17-832C-7CFD5252D53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2" y="1"/>
            <a:ext cx="3755571" cy="6454065"/>
          </a:xfrm>
          <a:prstGeom prst="rect">
            <a:avLst/>
          </a:prstGeom>
        </p:spPr>
      </p:pic>
      <p:sp>
        <p:nvSpPr>
          <p:cNvPr id="15" name="Pladsholder til indhold 3">
            <a:extLst>
              <a:ext uri="{FF2B5EF4-FFF2-40B4-BE49-F238E27FC236}">
                <a16:creationId xmlns:a16="http://schemas.microsoft.com/office/drawing/2014/main" id="{26B1280D-BCE2-48DC-8AD1-F4A6779B6A21}"/>
              </a:ext>
            </a:extLst>
          </p:cNvPr>
          <p:cNvSpPr>
            <a:spLocks noGrp="1"/>
          </p:cNvSpPr>
          <p:nvPr>
            <p:ph sz="half" idx="2"/>
          </p:nvPr>
        </p:nvSpPr>
        <p:spPr>
          <a:xfrm>
            <a:off x="4591662" y="1567242"/>
            <a:ext cx="7220181" cy="4137323"/>
          </a:xfrm>
          <a:prstGeom prst="rect">
            <a:avLst/>
          </a:prstGeom>
        </p:spPr>
        <p:txBody>
          <a:bodyPr/>
          <a:lstStyle>
            <a:lvl1pPr marL="0" indent="0">
              <a:buNone/>
              <a:defRPr sz="1400">
                <a:solidFill>
                  <a:schemeClr val="tx1"/>
                </a:solidFill>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Tree>
    <p:extLst>
      <p:ext uri="{BB962C8B-B14F-4D97-AF65-F5344CB8AC3E}">
        <p14:creationId xmlns:p14="http://schemas.microsoft.com/office/powerpoint/2010/main" val="428145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P-Model">
    <p:spTree>
      <p:nvGrpSpPr>
        <p:cNvPr id="1" name=""/>
        <p:cNvGrpSpPr/>
        <p:nvPr/>
      </p:nvGrpSpPr>
      <p:grpSpPr>
        <a:xfrm>
          <a:off x="0" y="0"/>
          <a:ext cx="0" cy="0"/>
          <a:chOff x="0" y="0"/>
          <a:chExt cx="0" cy="0"/>
        </a:xfrm>
      </p:grpSpPr>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234B5A"/>
                </a:solidFill>
                <a:latin typeface="BetonEF-Bold" panose="02000503040000020003" pitchFamily="50" charset="0"/>
              </a:defRPr>
            </a:lvl1pPr>
          </a:lstStyle>
          <a:p>
            <a:pPr lvl="0"/>
            <a:endParaRPr lang="da-DK"/>
          </a:p>
        </p:txBody>
      </p:sp>
      <p:pic>
        <p:nvPicPr>
          <p:cNvPr id="7" name="Billede 6">
            <a:extLst>
              <a:ext uri="{FF2B5EF4-FFF2-40B4-BE49-F238E27FC236}">
                <a16:creationId xmlns:a16="http://schemas.microsoft.com/office/drawing/2014/main" id="{550817E7-8A08-4C4A-BBF5-A89E56AA06D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993900" y="1369780"/>
            <a:ext cx="8204200" cy="4914900"/>
          </a:xfrm>
          <a:prstGeom prst="rect">
            <a:avLst/>
          </a:prstGeom>
        </p:spPr>
      </p:pic>
    </p:spTree>
    <p:extLst>
      <p:ext uri="{BB962C8B-B14F-4D97-AF65-F5344CB8AC3E}">
        <p14:creationId xmlns:p14="http://schemas.microsoft.com/office/powerpoint/2010/main" val="406496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Overskrift og et objekt">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2"/>
            <a:ext cx="10670976" cy="4139291"/>
          </a:xfrm>
          <a:prstGeom prst="rect">
            <a:avLst/>
          </a:prstGeom>
        </p:spPr>
        <p:txBody>
          <a:bodyPr/>
          <a:lstStyle>
            <a:lvl1pPr>
              <a:defRPr sz="1400">
                <a:latin typeface="Trade Gothic LT Std" panose="00000500000000000000" pitchFamily="50"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587F8A"/>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51370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verskrift og to 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609600" y="1600201"/>
            <a:ext cx="5384800" cy="4525963"/>
          </a:xfrm>
          <a:prstGeom prst="rect">
            <a:avLst/>
          </a:prstGeom>
        </p:spPr>
        <p:txBody>
          <a:bodyPr/>
          <a:lstStyle>
            <a:lvl1pPr>
              <a:defRPr sz="1400">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4" name="Pladsholder til indhold 3"/>
          <p:cNvSpPr>
            <a:spLocks noGrp="1"/>
          </p:cNvSpPr>
          <p:nvPr>
            <p:ph sz="half" idx="2"/>
          </p:nvPr>
        </p:nvSpPr>
        <p:spPr>
          <a:xfrm>
            <a:off x="6197600" y="1600201"/>
            <a:ext cx="5384800" cy="4525963"/>
          </a:xfrm>
          <a:prstGeom prst="rect">
            <a:avLst/>
          </a:prstGeom>
        </p:spPr>
        <p:txBody>
          <a:bodyPr/>
          <a:lstStyle>
            <a:lvl1pPr>
              <a:defRPr sz="1400">
                <a:latin typeface="Work Sans" pitchFamily="2"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da-DK"/>
          </a:p>
        </p:txBody>
      </p:sp>
      <p:sp>
        <p:nvSpPr>
          <p:cNvPr id="5" name="Pladsholder til tekst 4"/>
          <p:cNvSpPr txBox="1">
            <a:spLocks/>
          </p:cNvSpPr>
          <p:nvPr userDrawn="1"/>
        </p:nvSpPr>
        <p:spPr>
          <a:xfrm>
            <a:off x="623392" y="433676"/>
            <a:ext cx="10945216" cy="122396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400" b="1" kern="1200">
                <a:solidFill>
                  <a:srgbClr val="FFF10B"/>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da-DK" sz="4400">
              <a:latin typeface="Rockwell" panose="02060603020205020403" pitchFamily="18" charset="0"/>
            </a:endParaRPr>
          </a:p>
        </p:txBody>
      </p:sp>
      <p:sp>
        <p:nvSpPr>
          <p:cNvPr id="6" name="Pladsholder til tekst 4"/>
          <p:cNvSpPr>
            <a:spLocks noGrp="1"/>
          </p:cNvSpPr>
          <p:nvPr>
            <p:ph type="body" sz="quarter" idx="10"/>
          </p:nvPr>
        </p:nvSpPr>
        <p:spPr>
          <a:xfrm>
            <a:off x="623392" y="393143"/>
            <a:ext cx="11233248" cy="936104"/>
          </a:xfrm>
          <a:prstGeom prst="rect">
            <a:avLst/>
          </a:prstGeom>
        </p:spPr>
        <p:txBody>
          <a:bodyPr/>
          <a:lstStyle>
            <a:lvl1pPr marL="0" indent="0">
              <a:buNone/>
              <a:defRPr sz="4400" b="0">
                <a:solidFill>
                  <a:srgbClr val="FFF10B"/>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12753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verskrift">
    <p:spTree>
      <p:nvGrpSpPr>
        <p:cNvPr id="1" name=""/>
        <p:cNvGrpSpPr/>
        <p:nvPr/>
      </p:nvGrpSpPr>
      <p:grpSpPr>
        <a:xfrm>
          <a:off x="0" y="0"/>
          <a:ext cx="0" cy="0"/>
          <a:chOff x="0" y="0"/>
          <a:chExt cx="0" cy="0"/>
        </a:xfrm>
      </p:grpSpPr>
      <p:sp>
        <p:nvSpPr>
          <p:cNvPr id="4" name="Pladsholder til tekst 4"/>
          <p:cNvSpPr>
            <a:spLocks noGrp="1"/>
          </p:cNvSpPr>
          <p:nvPr>
            <p:ph type="body" sz="quarter" idx="10"/>
          </p:nvPr>
        </p:nvSpPr>
        <p:spPr>
          <a:xfrm>
            <a:off x="1295467" y="2636912"/>
            <a:ext cx="9505056" cy="1223962"/>
          </a:xfrm>
          <a:prstGeom prst="rect">
            <a:avLst/>
          </a:prstGeom>
        </p:spPr>
        <p:txBody>
          <a:bodyPr/>
          <a:lstStyle>
            <a:lvl1pPr marL="0" indent="0" algn="ctr">
              <a:buNone/>
              <a:defRPr sz="4400" b="0">
                <a:solidFill>
                  <a:srgbClr val="FFF10B"/>
                </a:solidFill>
                <a:latin typeface="BetonEF-Bold" panose="02000503040000020003" pitchFamily="50" charset="0"/>
              </a:defRPr>
            </a:lvl1pPr>
          </a:lstStyle>
          <a:p>
            <a:pPr lvl="0"/>
            <a:endParaRPr lang="da-DK"/>
          </a:p>
        </p:txBody>
      </p:sp>
    </p:spTree>
    <p:extLst>
      <p:ext uri="{BB962C8B-B14F-4D97-AF65-F5344CB8AC3E}">
        <p14:creationId xmlns:p14="http://schemas.microsoft.com/office/powerpoint/2010/main" val="32560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A561FA99-C678-4480-1C6B-D66C3670CA77}"/>
              </a:ext>
            </a:extLst>
          </p:cNvPr>
          <p:cNvSpPr/>
          <p:nvPr userDrawn="1"/>
        </p:nvSpPr>
        <p:spPr>
          <a:xfrm>
            <a:off x="0" y="6453965"/>
            <a:ext cx="12192000" cy="404035"/>
          </a:xfrm>
          <a:prstGeom prst="rect">
            <a:avLst/>
          </a:prstGeom>
          <a:solidFill>
            <a:srgbClr val="234B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 name="Billede 2">
            <a:extLst>
              <a:ext uri="{FF2B5EF4-FFF2-40B4-BE49-F238E27FC236}">
                <a16:creationId xmlns:a16="http://schemas.microsoft.com/office/drawing/2014/main" id="{F8DD027E-65A8-8324-D2EA-4DE14280A55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870551" y="6555690"/>
            <a:ext cx="1728000" cy="200808"/>
          </a:xfrm>
          <a:prstGeom prst="rect">
            <a:avLst/>
          </a:prstGeom>
        </p:spPr>
      </p:pic>
      <p:sp>
        <p:nvSpPr>
          <p:cNvPr id="4" name="Tekstfelt 3">
            <a:extLst>
              <a:ext uri="{FF2B5EF4-FFF2-40B4-BE49-F238E27FC236}">
                <a16:creationId xmlns:a16="http://schemas.microsoft.com/office/drawing/2014/main" id="{58896DD2-198E-5AAD-F1E3-73D2874B1E60}"/>
              </a:ext>
            </a:extLst>
          </p:cNvPr>
          <p:cNvSpPr txBox="1"/>
          <p:nvPr userDrawn="1"/>
        </p:nvSpPr>
        <p:spPr>
          <a:xfrm>
            <a:off x="593449" y="6479010"/>
            <a:ext cx="2628900" cy="353943"/>
          </a:xfrm>
          <a:prstGeom prst="rect">
            <a:avLst/>
          </a:prstGeom>
          <a:noFill/>
        </p:spPr>
        <p:txBody>
          <a:bodyPr wrap="square" rtlCol="0">
            <a:spAutoFit/>
          </a:bodyPr>
          <a:lstStyle/>
          <a:p>
            <a:r>
              <a:rPr lang="da-DK" sz="1700">
                <a:solidFill>
                  <a:schemeClr val="bg1"/>
                </a:solidFill>
                <a:latin typeface="BetonEF-Bold" panose="02000503040000020003" pitchFamily="50" charset="0"/>
              </a:rPr>
              <a:t>Engineering i skolen</a:t>
            </a:r>
          </a:p>
        </p:txBody>
      </p:sp>
    </p:spTree>
    <p:extLst>
      <p:ext uri="{BB962C8B-B14F-4D97-AF65-F5344CB8AC3E}">
        <p14:creationId xmlns:p14="http://schemas.microsoft.com/office/powerpoint/2010/main" val="3815649992"/>
      </p:ext>
    </p:extLst>
  </p:cSld>
  <p:clrMap bg1="lt1" tx1="dk1" bg2="lt2" tx2="dk2" accent1="accent1" accent2="accent2" accent3="accent3" accent4="accent4" accent5="accent5" accent6="accent6" hlink="hlink" folHlink="folHlink"/>
  <p:sldLayoutIdLst>
    <p:sldLayoutId id="2147483958" r:id="rId1"/>
    <p:sldLayoutId id="2147483897" r:id="rId2"/>
    <p:sldLayoutId id="2147483957" r:id="rId3"/>
    <p:sldLayoutId id="2147483889" r:id="rId4"/>
    <p:sldLayoutId id="2147483872" r:id="rId5"/>
    <p:sldLayoutId id="2147483959" r:id="rId6"/>
    <p:sldLayoutId id="2147483960" r:id="rId7"/>
    <p:sldLayoutId id="2147483961" r:id="rId8"/>
  </p:sldLayoutIdLst>
  <p:txStyles>
    <p:titleStyle>
      <a:lvl1pPr algn="l" defTabSz="457200" rtl="0" eaLnBrk="1" latinLnBrk="0" hangingPunct="1">
        <a:spcBef>
          <a:spcPct val="0"/>
        </a:spcBef>
        <a:buNone/>
        <a:defRPr sz="4800" kern="1200">
          <a:solidFill>
            <a:srgbClr val="FFF10B"/>
          </a:solidFill>
          <a:latin typeface="BetonEF-Bold"/>
          <a:ea typeface="+mj-ea"/>
          <a:cs typeface="BetonEF-Bold"/>
        </a:defRPr>
      </a:lvl1pPr>
    </p:titleStyle>
    <p:bodyStyle>
      <a:lvl1pPr marL="0" indent="0" algn="l" defTabSz="457200" rtl="0" eaLnBrk="1" latinLnBrk="0" hangingPunct="1">
        <a:spcBef>
          <a:spcPct val="20000"/>
        </a:spcBef>
        <a:buFontTx/>
        <a:buNone/>
        <a:defRPr sz="1800" b="0" i="0" kern="1200">
          <a:solidFill>
            <a:schemeClr val="bg1"/>
          </a:solidFill>
          <a:latin typeface="Trade Gothic"/>
          <a:ea typeface="+mn-ea"/>
          <a:cs typeface="TradeGothic Light"/>
        </a:defRPr>
      </a:lvl1pPr>
      <a:lvl2pPr marL="742950" indent="-285750" algn="l" defTabSz="457200" rtl="0" eaLnBrk="1" latinLnBrk="0" hangingPunct="1">
        <a:spcBef>
          <a:spcPct val="20000"/>
        </a:spcBef>
        <a:buFont typeface="Wingdings" charset="2"/>
        <a:buChar char="§"/>
        <a:defRPr sz="16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14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_glBgWyWKQo?feature=oembed" TargetMode="Externa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hhMC8MQXgLQ?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0xBAfE0J_0A?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4B5A"/>
        </a:solidFill>
        <a:effectLst/>
      </p:bgPr>
    </p:bg>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0B81235-1A39-7583-3B5A-22F1B50EE2E3}"/>
              </a:ext>
            </a:extLst>
          </p:cNvPr>
          <p:cNvSpPr>
            <a:spLocks noGrp="1"/>
          </p:cNvSpPr>
          <p:nvPr>
            <p:ph type="body" sz="quarter" idx="10"/>
          </p:nvPr>
        </p:nvSpPr>
        <p:spPr/>
        <p:txBody>
          <a:bodyPr/>
          <a:lstStyle/>
          <a:p>
            <a:r>
              <a:rPr lang="da-DK"/>
              <a:t>Engineering Day 2024</a:t>
            </a:r>
          </a:p>
          <a:p>
            <a:r>
              <a:rPr lang="da-DK">
                <a:solidFill>
                  <a:schemeClr val="bg1"/>
                </a:solidFill>
              </a:rPr>
              <a:t>Er du kørt fast? </a:t>
            </a:r>
          </a:p>
        </p:txBody>
      </p:sp>
    </p:spTree>
    <p:extLst>
      <p:ext uri="{BB962C8B-B14F-4D97-AF65-F5344CB8AC3E}">
        <p14:creationId xmlns:p14="http://schemas.microsoft.com/office/powerpoint/2010/main" val="624253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4A8C987-EF8B-AD1F-F1D9-44835B893FEC}"/>
              </a:ext>
            </a:extLst>
          </p:cNvPr>
          <p:cNvSpPr>
            <a:spLocks noGrp="1"/>
          </p:cNvSpPr>
          <p:nvPr>
            <p:ph type="body" sz="quarter" idx="10"/>
          </p:nvPr>
        </p:nvSpPr>
        <p:spPr/>
        <p:txBody>
          <a:bodyPr/>
          <a:lstStyle/>
          <a:p>
            <a:r>
              <a:rPr lang="da-DK"/>
              <a:t>Timeout</a:t>
            </a:r>
          </a:p>
        </p:txBody>
      </p:sp>
      <p:sp>
        <p:nvSpPr>
          <p:cNvPr id="5" name="Pladsholder til indhold 4">
            <a:extLst>
              <a:ext uri="{FF2B5EF4-FFF2-40B4-BE49-F238E27FC236}">
                <a16:creationId xmlns:a16="http://schemas.microsoft.com/office/drawing/2014/main" id="{897C0863-DA11-5F18-69C2-E4EB2C005119}"/>
              </a:ext>
            </a:extLst>
          </p:cNvPr>
          <p:cNvSpPr>
            <a:spLocks noGrp="1"/>
          </p:cNvSpPr>
          <p:nvPr>
            <p:ph sz="half" idx="2"/>
          </p:nvPr>
        </p:nvSpPr>
        <p:spPr/>
        <p:txBody>
          <a:bodyPr/>
          <a:lstStyle/>
          <a:p>
            <a:r>
              <a:rPr lang="da-DK" dirty="0"/>
              <a:t>Hvad viste jeres undersøgelse?</a:t>
            </a:r>
          </a:p>
          <a:p>
            <a:endParaRPr lang="da-DK" dirty="0"/>
          </a:p>
          <a:p>
            <a:endParaRPr lang="da-DK" dirty="0"/>
          </a:p>
          <a:p>
            <a:endParaRPr lang="da-DK" dirty="0"/>
          </a:p>
        </p:txBody>
      </p:sp>
      <p:pic>
        <p:nvPicPr>
          <p:cNvPr id="3" name="Billede 2">
            <a:extLst>
              <a:ext uri="{FF2B5EF4-FFF2-40B4-BE49-F238E27FC236}">
                <a16:creationId xmlns:a16="http://schemas.microsoft.com/office/drawing/2014/main" id="{30FC6C04-1292-D900-E5B7-74258EBE7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9658576" y="511617"/>
            <a:ext cx="1978139" cy="1978139"/>
          </a:xfrm>
          <a:prstGeom prst="rect">
            <a:avLst/>
          </a:prstGeom>
        </p:spPr>
      </p:pic>
    </p:spTree>
    <p:extLst>
      <p:ext uri="{BB962C8B-B14F-4D97-AF65-F5344CB8AC3E}">
        <p14:creationId xmlns:p14="http://schemas.microsoft.com/office/powerpoint/2010/main" val="21802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medier 6" title="'Er du kørt fast?', mekaniske bevægelser, Engineering Day 2024">
            <a:hlinkClick r:id="" action="ppaction://media"/>
            <a:extLst>
              <a:ext uri="{FF2B5EF4-FFF2-40B4-BE49-F238E27FC236}">
                <a16:creationId xmlns:a16="http://schemas.microsoft.com/office/drawing/2014/main" id="{744EAA63-55F9-E077-BAF7-1749D96B797F}"/>
              </a:ext>
            </a:extLst>
          </p:cNvPr>
          <p:cNvPicPr>
            <a:picLocks noRot="1" noChangeAspect="1"/>
          </p:cNvPicPr>
          <p:nvPr>
            <a:videoFile r:link="rId1"/>
          </p:nvPr>
        </p:nvPicPr>
        <p:blipFill>
          <a:blip r:embed="rId4"/>
          <a:stretch>
            <a:fillRect/>
          </a:stretch>
        </p:blipFill>
        <p:spPr>
          <a:xfrm>
            <a:off x="-66675" y="-68168"/>
            <a:ext cx="12258675" cy="6926168"/>
          </a:xfrm>
          <a:prstGeom prst="rect">
            <a:avLst/>
          </a:prstGeom>
        </p:spPr>
      </p:pic>
      <p:sp>
        <p:nvSpPr>
          <p:cNvPr id="5" name="Pladsholder til tekst 4">
            <a:extLst>
              <a:ext uri="{FF2B5EF4-FFF2-40B4-BE49-F238E27FC236}">
                <a16:creationId xmlns:a16="http://schemas.microsoft.com/office/drawing/2014/main" id="{DAE8EBCF-6853-E21E-55E0-2AF00EDBE12E}"/>
              </a:ext>
            </a:extLst>
          </p:cNvPr>
          <p:cNvSpPr>
            <a:spLocks noGrp="1"/>
          </p:cNvSpPr>
          <p:nvPr>
            <p:ph type="body" sz="quarter" idx="10"/>
          </p:nvPr>
        </p:nvSpPr>
        <p:spPr/>
        <p:txBody>
          <a:bodyPr/>
          <a:lstStyle/>
          <a:p>
            <a:r>
              <a:rPr lang="da-DK" dirty="0"/>
              <a:t>Mekaniske bevægelser</a:t>
            </a:r>
          </a:p>
        </p:txBody>
      </p:sp>
    </p:spTree>
    <p:extLst>
      <p:ext uri="{BB962C8B-B14F-4D97-AF65-F5344CB8AC3E}">
        <p14:creationId xmlns:p14="http://schemas.microsoft.com/office/powerpoint/2010/main" val="98812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a:extLst>
              <a:ext uri="{FF2B5EF4-FFF2-40B4-BE49-F238E27FC236}">
                <a16:creationId xmlns:a16="http://schemas.microsoft.com/office/drawing/2014/main" id="{B0FDDBCA-D344-BBE5-97C2-44FEC79D2E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1" y="2510971"/>
            <a:ext cx="7502280" cy="3931661"/>
          </a:xfrm>
          <a:prstGeom prst="rect">
            <a:avLst/>
          </a:prstGeom>
        </p:spPr>
      </p:pic>
      <p:sp>
        <p:nvSpPr>
          <p:cNvPr id="2" name="Pladsholder til tekst 1">
            <a:extLst>
              <a:ext uri="{FF2B5EF4-FFF2-40B4-BE49-F238E27FC236}">
                <a16:creationId xmlns:a16="http://schemas.microsoft.com/office/drawing/2014/main" id="{37736B24-245E-2B93-E1C1-4F7D99BC7E3B}"/>
              </a:ext>
            </a:extLst>
          </p:cNvPr>
          <p:cNvSpPr>
            <a:spLocks noGrp="1"/>
          </p:cNvSpPr>
          <p:nvPr>
            <p:ph type="body" sz="quarter" idx="10"/>
          </p:nvPr>
        </p:nvSpPr>
        <p:spPr/>
        <p:txBody>
          <a:bodyPr/>
          <a:lstStyle/>
          <a:p>
            <a:r>
              <a:rPr lang="da-DK"/>
              <a:t>Udfordring og krav</a:t>
            </a:r>
          </a:p>
        </p:txBody>
      </p:sp>
      <p:pic>
        <p:nvPicPr>
          <p:cNvPr id="6" name="Billede 5" descr="Et billede, der indeholder cirkel, Font/skrifttype, logo, Grafik&#10;&#10;Automatisk genereret beskrivelse">
            <a:extLst>
              <a:ext uri="{FF2B5EF4-FFF2-40B4-BE49-F238E27FC236}">
                <a16:creationId xmlns:a16="http://schemas.microsoft.com/office/drawing/2014/main" id="{6E38B993-007E-FEBA-BA32-FA9139C02F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33438" y="627683"/>
            <a:ext cx="1260000" cy="1265237"/>
          </a:xfrm>
          <a:prstGeom prst="rect">
            <a:avLst/>
          </a:prstGeom>
        </p:spPr>
      </p:pic>
      <p:grpSp>
        <p:nvGrpSpPr>
          <p:cNvPr id="4" name="Gruppe 3">
            <a:extLst>
              <a:ext uri="{FF2B5EF4-FFF2-40B4-BE49-F238E27FC236}">
                <a16:creationId xmlns:a16="http://schemas.microsoft.com/office/drawing/2014/main" id="{C1A70080-6130-F62C-8083-71299CA09E13}"/>
              </a:ext>
            </a:extLst>
          </p:cNvPr>
          <p:cNvGrpSpPr/>
          <p:nvPr/>
        </p:nvGrpSpPr>
        <p:grpSpPr>
          <a:xfrm>
            <a:off x="6572893" y="1329247"/>
            <a:ext cx="3486151" cy="3243069"/>
            <a:chOff x="6580067" y="1318228"/>
            <a:chExt cx="3486151" cy="3243069"/>
          </a:xfrm>
        </p:grpSpPr>
        <p:sp>
          <p:nvSpPr>
            <p:cNvPr id="7" name="Tekstfelt 6">
              <a:extLst>
                <a:ext uri="{FF2B5EF4-FFF2-40B4-BE49-F238E27FC236}">
                  <a16:creationId xmlns:a16="http://schemas.microsoft.com/office/drawing/2014/main" id="{82BA30FB-009E-02A7-861B-FD2DF9EDE73F}"/>
                </a:ext>
              </a:extLst>
            </p:cNvPr>
            <p:cNvSpPr txBox="1"/>
            <p:nvPr/>
          </p:nvSpPr>
          <p:spPr>
            <a:xfrm>
              <a:off x="6665793" y="1539957"/>
              <a:ext cx="3400425" cy="3021340"/>
            </a:xfrm>
            <a:prstGeom prst="rect">
              <a:avLst/>
            </a:prstGeom>
            <a:noFill/>
          </p:spPr>
          <p:txBody>
            <a:bodyPr wrap="square">
              <a:spAutoFit/>
            </a:bodyPr>
            <a:lstStyle/>
            <a:p>
              <a:pPr>
                <a:lnSpc>
                  <a:spcPts val="1800"/>
                </a:lnSpc>
                <a:spcAft>
                  <a:spcPts val="1000"/>
                </a:spcAft>
              </a:pPr>
              <a:r>
                <a:rPr lang="da-DK" sz="2000" b="1" kern="1200" dirty="0">
                  <a:solidFill>
                    <a:srgbClr val="234B5A"/>
                  </a:solidFill>
                  <a:effectLst/>
                  <a:latin typeface="BetonEF-Bold" panose="02000503040000020003" pitchFamily="50" charset="0"/>
                  <a:ea typeface="Segoe UI" panose="020B0502040204020203" pitchFamily="34" charset="0"/>
                  <a:cs typeface="Times New Roman" panose="02020603050405020304" pitchFamily="18" charset="0"/>
                </a:rPr>
                <a:t>Udfordring og krav</a:t>
              </a:r>
            </a:p>
            <a:p>
              <a:pPr>
                <a:spcAft>
                  <a:spcPts val="1000"/>
                </a:spcAft>
              </a:pPr>
              <a:r>
                <a:rPr lang="da-DK" sz="1600" dirty="0">
                  <a:effectLst/>
                  <a:latin typeface="Work Sans" pitchFamily="2" charset="0"/>
                  <a:ea typeface="Segoe UI" panose="020B0502040204020203" pitchFamily="34" charset="0"/>
                  <a:cs typeface="Times New Roman" panose="02020603050405020304" pitchFamily="18" charset="0"/>
                </a:rPr>
                <a:t>Konstruer en prototype, der kan bevæge sig fremad uden at køre på hjul. Prototypen skal drives af en motor.</a:t>
              </a:r>
            </a:p>
            <a:p>
              <a:pPr>
                <a:spcAft>
                  <a:spcPts val="1000"/>
                </a:spcAft>
              </a:pPr>
              <a:r>
                <a:rPr lang="da-DK" sz="1600" dirty="0">
                  <a:effectLst/>
                  <a:latin typeface="Work Sans" pitchFamily="2" charset="0"/>
                  <a:ea typeface="Segoe UI" panose="020B0502040204020203" pitchFamily="34" charset="0"/>
                  <a:cs typeface="Times New Roman" panose="02020603050405020304" pitchFamily="18" charset="0"/>
                </a:rPr>
                <a:t>I skal udvælge et sted eller en situation, hvor jeres prototype med fordel kan bruges. </a:t>
              </a:r>
            </a:p>
            <a:p>
              <a:pPr>
                <a:lnSpc>
                  <a:spcPts val="1800"/>
                </a:lnSpc>
                <a:spcAft>
                  <a:spcPts val="1000"/>
                </a:spcAft>
              </a:pPr>
              <a:endParaRPr lang="da-DK" sz="1600" dirty="0">
                <a:effectLst/>
                <a:latin typeface="Work Sans" pitchFamily="2" charset="0"/>
                <a:ea typeface="Segoe UI" panose="020B0502040204020203" pitchFamily="34" charset="0"/>
                <a:cs typeface="Times New Roman" panose="02020603050405020304" pitchFamily="18" charset="0"/>
              </a:endParaRPr>
            </a:p>
            <a:p>
              <a:pPr>
                <a:lnSpc>
                  <a:spcPts val="1800"/>
                </a:lnSpc>
                <a:spcAft>
                  <a:spcPts val="1000"/>
                </a:spcAft>
              </a:pPr>
              <a:endParaRPr lang="da-DK" sz="1600" dirty="0">
                <a:effectLst/>
                <a:latin typeface="Work Sans" pitchFamily="2" charset="0"/>
                <a:ea typeface="Segoe UI" panose="020B0502040204020203" pitchFamily="34" charset="0"/>
                <a:cs typeface="Times New Roman" panose="02020603050405020304" pitchFamily="18" charset="0"/>
              </a:endParaRPr>
            </a:p>
          </p:txBody>
        </p:sp>
        <p:sp>
          <p:nvSpPr>
            <p:cNvPr id="9" name="Taleboble: rektangel 8">
              <a:extLst>
                <a:ext uri="{FF2B5EF4-FFF2-40B4-BE49-F238E27FC236}">
                  <a16:creationId xmlns:a16="http://schemas.microsoft.com/office/drawing/2014/main" id="{3FE161C7-1B0D-0D19-82B4-30EBEF84CC94}"/>
                </a:ext>
              </a:extLst>
            </p:cNvPr>
            <p:cNvSpPr/>
            <p:nvPr/>
          </p:nvSpPr>
          <p:spPr>
            <a:xfrm>
              <a:off x="6580067" y="1318228"/>
              <a:ext cx="3486151" cy="2625880"/>
            </a:xfrm>
            <a:prstGeom prst="wedgeRectCallout">
              <a:avLst>
                <a:gd name="adj1" fmla="val -36345"/>
                <a:gd name="adj2" fmla="val 80898"/>
              </a:avLst>
            </a:prstGeom>
            <a:noFill/>
            <a:ln w="57150">
              <a:solidFill>
                <a:srgbClr val="885ED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grpSp>
    </p:spTree>
    <p:extLst>
      <p:ext uri="{BB962C8B-B14F-4D97-AF65-F5344CB8AC3E}">
        <p14:creationId xmlns:p14="http://schemas.microsoft.com/office/powerpoint/2010/main" val="3024646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2">
            <a:extLst>
              <a:ext uri="{FF2B5EF4-FFF2-40B4-BE49-F238E27FC236}">
                <a16:creationId xmlns:a16="http://schemas.microsoft.com/office/drawing/2014/main" id="{A6167F90-C72E-BF8E-964D-8F374F782D3D}"/>
              </a:ext>
            </a:extLst>
          </p:cNvPr>
          <p:cNvSpPr txBox="1">
            <a:spLocks noChangeArrowheads="1"/>
          </p:cNvSpPr>
          <p:nvPr/>
        </p:nvSpPr>
        <p:spPr bwMode="auto">
          <a:xfrm>
            <a:off x="5428343" y="3789154"/>
            <a:ext cx="2216350" cy="769441"/>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1000"/>
              </a:spcAft>
            </a:pPr>
            <a:r>
              <a:rPr lang="da-DK" sz="1100" dirty="0">
                <a:effectLst/>
                <a:latin typeface="Work Sans" pitchFamily="2" charset="0"/>
                <a:ea typeface="Segoe UI" panose="020B0502040204020203" pitchFamily="34" charset="0"/>
                <a:cs typeface="Times New Roman" panose="02020603050405020304" pitchFamily="18" charset="0"/>
              </a:rPr>
              <a:t>Hvis du ikke kan finde på ideer, kan du overveje hvordan forskellige dyr kommer fremad uden hjul.</a:t>
            </a:r>
          </a:p>
        </p:txBody>
      </p:sp>
      <p:sp>
        <p:nvSpPr>
          <p:cNvPr id="2" name="Pladsholder til tekst 1">
            <a:extLst>
              <a:ext uri="{FF2B5EF4-FFF2-40B4-BE49-F238E27FC236}">
                <a16:creationId xmlns:a16="http://schemas.microsoft.com/office/drawing/2014/main" id="{B45127DD-F36B-FFF0-21D5-F65666D8288D}"/>
              </a:ext>
            </a:extLst>
          </p:cNvPr>
          <p:cNvSpPr>
            <a:spLocks noGrp="1"/>
          </p:cNvSpPr>
          <p:nvPr>
            <p:ph type="body" sz="quarter" idx="10"/>
          </p:nvPr>
        </p:nvSpPr>
        <p:spPr/>
        <p:txBody>
          <a:bodyPr/>
          <a:lstStyle/>
          <a:p>
            <a:r>
              <a:rPr lang="da-DK"/>
              <a:t>Få ideer</a:t>
            </a:r>
          </a:p>
        </p:txBody>
      </p:sp>
      <p:sp>
        <p:nvSpPr>
          <p:cNvPr id="3" name="Pladsholder til indhold 2">
            <a:extLst>
              <a:ext uri="{FF2B5EF4-FFF2-40B4-BE49-F238E27FC236}">
                <a16:creationId xmlns:a16="http://schemas.microsoft.com/office/drawing/2014/main" id="{FD0FCCBA-1FCA-00DA-C4B2-A65994F2BE33}"/>
              </a:ext>
            </a:extLst>
          </p:cNvPr>
          <p:cNvSpPr>
            <a:spLocks noGrp="1"/>
          </p:cNvSpPr>
          <p:nvPr>
            <p:ph sz="half" idx="2"/>
          </p:nvPr>
        </p:nvSpPr>
        <p:spPr>
          <a:xfrm>
            <a:off x="4591662" y="1567243"/>
            <a:ext cx="4828109" cy="1501604"/>
          </a:xfrm>
        </p:spPr>
        <p:txBody>
          <a:bodyPr/>
          <a:lstStyle/>
          <a:p>
            <a:pPr>
              <a:spcAft>
                <a:spcPts val="1000"/>
              </a:spcAft>
            </a:pPr>
            <a:r>
              <a:rPr lang="da-DK" sz="1800" dirty="0">
                <a:effectLst/>
                <a:latin typeface="Segoe UI" panose="020B0502040204020203" pitchFamily="34" charset="0"/>
                <a:ea typeface="Segoe UI" panose="020B0502040204020203" pitchFamily="34" charset="0"/>
                <a:cs typeface="Times New Roman" panose="02020603050405020304" pitchFamily="18" charset="0"/>
              </a:rPr>
              <a:t>I skal få ideer til, hvordan I kan konstruere jeres protype. </a:t>
            </a:r>
            <a:endParaRPr lang="da-DK" sz="1800" dirty="0">
              <a:latin typeface="Segoe UI" panose="020B0502040204020203" pitchFamily="34" charset="0"/>
              <a:cs typeface="Times New Roman" panose="02020603050405020304" pitchFamily="18" charset="0"/>
            </a:endParaRPr>
          </a:p>
          <a:p>
            <a:pPr>
              <a:spcAft>
                <a:spcPts val="1000"/>
              </a:spcAft>
            </a:pPr>
            <a:r>
              <a:rPr lang="da-DK" sz="1800" dirty="0">
                <a:cs typeface="Times New Roman" panose="02020603050405020304" pitchFamily="18" charset="0"/>
              </a:rPr>
              <a:t>Lav en brainstorm ved at følge elevark 3.</a:t>
            </a:r>
            <a:endParaRPr lang="da-DK" sz="1600" dirty="0">
              <a:latin typeface="Segoe UI" panose="020B0502040204020203" pitchFamily="34" charset="0"/>
              <a:cs typeface="Times New Roman" panose="02020603050405020304" pitchFamily="18" charset="0"/>
            </a:endParaRPr>
          </a:p>
          <a:p>
            <a:endParaRPr lang="da-DK" dirty="0"/>
          </a:p>
        </p:txBody>
      </p:sp>
      <p:pic>
        <p:nvPicPr>
          <p:cNvPr id="4" name="Billede 3" descr="Et billede, der indeholder Grafik, logo, tekst, Font/skrifttype&#10;&#10;Automatisk genereret beskrivelse">
            <a:extLst>
              <a:ext uri="{FF2B5EF4-FFF2-40B4-BE49-F238E27FC236}">
                <a16:creationId xmlns:a16="http://schemas.microsoft.com/office/drawing/2014/main" id="{3A91A683-2E67-EB70-3DF1-7A7C23FB43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9227" y="393143"/>
            <a:ext cx="1664211" cy="1658115"/>
          </a:xfrm>
          <a:prstGeom prst="rect">
            <a:avLst/>
          </a:prstGeom>
        </p:spPr>
      </p:pic>
      <p:pic>
        <p:nvPicPr>
          <p:cNvPr id="5" name="Grafik 4" descr="Tankeboble kontur">
            <a:extLst>
              <a:ext uri="{FF2B5EF4-FFF2-40B4-BE49-F238E27FC236}">
                <a16:creationId xmlns:a16="http://schemas.microsoft.com/office/drawing/2014/main" id="{CAF45F39-E126-A794-FA57-49BEF2261B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4791791" y="2796188"/>
            <a:ext cx="3524813" cy="3524813"/>
          </a:xfrm>
          <a:prstGeom prst="rect">
            <a:avLst/>
          </a:prstGeom>
        </p:spPr>
      </p:pic>
      <p:pic>
        <p:nvPicPr>
          <p:cNvPr id="8" name="Billede 7">
            <a:extLst>
              <a:ext uri="{FF2B5EF4-FFF2-40B4-BE49-F238E27FC236}">
                <a16:creationId xmlns:a16="http://schemas.microsoft.com/office/drawing/2014/main" id="{99EE6BEC-1C20-26BA-3AC1-A99EF5AA3D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30332">
            <a:off x="9429269" y="2713740"/>
            <a:ext cx="2189861" cy="3090731"/>
          </a:xfrm>
          <a:prstGeom prst="rect">
            <a:avLst/>
          </a:prstGeom>
          <a:ln w="6350">
            <a:solidFill>
              <a:srgbClr val="234B5A"/>
            </a:solidFill>
          </a:ln>
        </p:spPr>
      </p:pic>
    </p:spTree>
    <p:extLst>
      <p:ext uri="{BB962C8B-B14F-4D97-AF65-F5344CB8AC3E}">
        <p14:creationId xmlns:p14="http://schemas.microsoft.com/office/powerpoint/2010/main" val="198793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0332270-DC6D-FEDB-1A33-50436758C2A4}"/>
              </a:ext>
            </a:extLst>
          </p:cNvPr>
          <p:cNvSpPr>
            <a:spLocks noGrp="1"/>
          </p:cNvSpPr>
          <p:nvPr>
            <p:ph type="body" sz="quarter" idx="10"/>
          </p:nvPr>
        </p:nvSpPr>
        <p:spPr>
          <a:xfrm>
            <a:off x="3494052" y="393143"/>
            <a:ext cx="8299386" cy="936104"/>
          </a:xfrm>
        </p:spPr>
        <p:txBody>
          <a:bodyPr/>
          <a:lstStyle/>
          <a:p>
            <a:r>
              <a:rPr lang="da-DK" dirty="0"/>
              <a:t>Konkretisere</a:t>
            </a:r>
          </a:p>
        </p:txBody>
      </p:sp>
      <p:sp>
        <p:nvSpPr>
          <p:cNvPr id="11" name="Pladsholder til indhold 10">
            <a:extLst>
              <a:ext uri="{FF2B5EF4-FFF2-40B4-BE49-F238E27FC236}">
                <a16:creationId xmlns:a16="http://schemas.microsoft.com/office/drawing/2014/main" id="{E8291689-803E-4F28-82A7-82500580C205}"/>
              </a:ext>
            </a:extLst>
          </p:cNvPr>
          <p:cNvSpPr>
            <a:spLocks noGrp="1"/>
          </p:cNvSpPr>
          <p:nvPr>
            <p:ph sz="half" idx="2"/>
          </p:nvPr>
        </p:nvSpPr>
        <p:spPr>
          <a:xfrm>
            <a:off x="3512457" y="1567242"/>
            <a:ext cx="8299386" cy="4137323"/>
          </a:xfrm>
        </p:spPr>
        <p:txBody>
          <a:bodyPr/>
          <a:lstStyle/>
          <a:p>
            <a:r>
              <a:rPr lang="da-DK" sz="1600" dirty="0"/>
              <a:t>Lav en arbejdstegning af </a:t>
            </a:r>
          </a:p>
          <a:p>
            <a:r>
              <a:rPr lang="da-DK" sz="1600" dirty="0"/>
              <a:t>jeres prototype.</a:t>
            </a:r>
          </a:p>
        </p:txBody>
      </p:sp>
      <p:pic>
        <p:nvPicPr>
          <p:cNvPr id="4" name="Billede 3" descr="Et billede, der indeholder tekst, Font/skrifttype, skærmbillede, cirkel&#10;&#10;Automatisk genereret beskrivelse">
            <a:extLst>
              <a:ext uri="{FF2B5EF4-FFF2-40B4-BE49-F238E27FC236}">
                <a16:creationId xmlns:a16="http://schemas.microsoft.com/office/drawing/2014/main" id="{FE7B3CE0-44D2-C57D-77AE-09E34782C2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6090" y="619187"/>
            <a:ext cx="1652019" cy="1658115"/>
          </a:xfrm>
          <a:prstGeom prst="rect">
            <a:avLst/>
          </a:prstGeom>
        </p:spPr>
      </p:pic>
      <p:pic>
        <p:nvPicPr>
          <p:cNvPr id="3" name="Billede 2">
            <a:extLst>
              <a:ext uri="{FF2B5EF4-FFF2-40B4-BE49-F238E27FC236}">
                <a16:creationId xmlns:a16="http://schemas.microsoft.com/office/drawing/2014/main" id="{9DEDC514-6BAE-C73D-C1A5-CFE8C985EB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0" y="393143"/>
            <a:ext cx="3167128" cy="5349121"/>
          </a:xfrm>
          <a:prstGeom prst="rect">
            <a:avLst/>
          </a:prstGeom>
        </p:spPr>
      </p:pic>
      <p:pic>
        <p:nvPicPr>
          <p:cNvPr id="7" name="Billede 6">
            <a:extLst>
              <a:ext uri="{FF2B5EF4-FFF2-40B4-BE49-F238E27FC236}">
                <a16:creationId xmlns:a16="http://schemas.microsoft.com/office/drawing/2014/main" id="{476EFA3C-BDFF-A764-875D-6D4F27061B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8940">
            <a:off x="6516260" y="2181094"/>
            <a:ext cx="2578189" cy="3614479"/>
          </a:xfrm>
          <a:prstGeom prst="rect">
            <a:avLst/>
          </a:prstGeom>
          <a:ln w="6350">
            <a:solidFill>
              <a:srgbClr val="234B5A"/>
            </a:solidFill>
          </a:ln>
        </p:spPr>
      </p:pic>
    </p:spTree>
    <p:extLst>
      <p:ext uri="{BB962C8B-B14F-4D97-AF65-F5344CB8AC3E}">
        <p14:creationId xmlns:p14="http://schemas.microsoft.com/office/powerpoint/2010/main" val="124451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04298895-6F82-04D6-785B-68C5B6C81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025" y="1639410"/>
            <a:ext cx="6300857" cy="3618388"/>
          </a:xfrm>
          <a:prstGeom prst="rect">
            <a:avLst/>
          </a:prstGeom>
        </p:spPr>
      </p:pic>
      <p:sp>
        <p:nvSpPr>
          <p:cNvPr id="6" name="Pladsholder til indhold 1">
            <a:extLst>
              <a:ext uri="{FF2B5EF4-FFF2-40B4-BE49-F238E27FC236}">
                <a16:creationId xmlns:a16="http://schemas.microsoft.com/office/drawing/2014/main" id="{7240811A-0965-07F4-3512-1950D78EA2FB}"/>
              </a:ext>
            </a:extLst>
          </p:cNvPr>
          <p:cNvSpPr txBox="1">
            <a:spLocks/>
          </p:cNvSpPr>
          <p:nvPr/>
        </p:nvSpPr>
        <p:spPr>
          <a:xfrm>
            <a:off x="609600" y="1600202"/>
            <a:ext cx="4918745" cy="4139291"/>
          </a:xfrm>
          <a:prstGeom prst="rect">
            <a:avLst/>
          </a:prstGeom>
        </p:spPr>
        <p:txBody>
          <a:bodyPr/>
          <a:lstStyle>
            <a:lvl1pPr marL="0" indent="0" algn="l" defTabSz="457200" rtl="0" eaLnBrk="1" latinLnBrk="0" hangingPunct="1">
              <a:spcBef>
                <a:spcPct val="20000"/>
              </a:spcBef>
              <a:buFontTx/>
              <a:buNone/>
              <a:defRPr sz="1400" b="0" i="0" kern="1200">
                <a:solidFill>
                  <a:schemeClr val="bg1"/>
                </a:solidFill>
                <a:latin typeface="Trade Gothic LT Std" panose="00000500000000000000" pitchFamily="50" charset="0"/>
                <a:ea typeface="+mn-ea"/>
                <a:cs typeface="Arial" panose="020B0604020202020204" pitchFamily="34" charset="0"/>
              </a:defRPr>
            </a:lvl1pPr>
            <a:lvl2pPr marL="742950" indent="-285750" algn="l" defTabSz="457200" rtl="0" eaLnBrk="1" latinLnBrk="0" hangingPunct="1">
              <a:spcBef>
                <a:spcPct val="20000"/>
              </a:spcBef>
              <a:buFont typeface="Wingdings" charset="2"/>
              <a:buChar char="§"/>
              <a:defRPr sz="24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20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8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spcBef>
                <a:spcPts val="1200"/>
              </a:spcBef>
            </a:pPr>
            <a:r>
              <a:rPr lang="da-DK" sz="1800" dirty="0">
                <a:solidFill>
                  <a:schemeClr val="tx1"/>
                </a:solidFill>
                <a:latin typeface="+mn-lt"/>
              </a:rPr>
              <a:t>Som afslutning på Engineering Day, skal I præsentere jeres prototyper. </a:t>
            </a:r>
          </a:p>
          <a:p>
            <a:pPr>
              <a:spcBef>
                <a:spcPts val="1200"/>
              </a:spcBef>
            </a:pPr>
            <a:r>
              <a:rPr lang="da-DK" sz="1800" dirty="0">
                <a:solidFill>
                  <a:schemeClr val="tx1"/>
                </a:solidFill>
                <a:latin typeface="+mn-lt"/>
              </a:rPr>
              <a:t>Her skal I fortælle om: </a:t>
            </a:r>
          </a:p>
          <a:p>
            <a:pPr marL="180000" indent="-180000">
              <a:spcBef>
                <a:spcPts val="600"/>
              </a:spcBef>
              <a:buFont typeface="Arial" panose="020B0604020202020204" pitchFamily="34" charset="0"/>
              <a:buChar char="•"/>
            </a:pPr>
            <a:r>
              <a:rPr lang="da-DK" sz="1800" dirty="0">
                <a:solidFill>
                  <a:schemeClr val="tx1"/>
                </a:solidFill>
                <a:latin typeface="+mn-lt"/>
              </a:rPr>
              <a:t>Hvor skal jeres prototype bruges?</a:t>
            </a:r>
          </a:p>
          <a:p>
            <a:pPr marL="180000" indent="-180000">
              <a:spcBef>
                <a:spcPts val="600"/>
              </a:spcBef>
              <a:buFont typeface="Arial" panose="020B0604020202020204" pitchFamily="34" charset="0"/>
              <a:buChar char="•"/>
            </a:pPr>
            <a:r>
              <a:rPr lang="da-DK" sz="1800" dirty="0">
                <a:solidFill>
                  <a:schemeClr val="tx1"/>
                </a:solidFill>
                <a:latin typeface="+mn-lt"/>
              </a:rPr>
              <a:t>Hvordan fandt I på jeres ide?</a:t>
            </a:r>
          </a:p>
          <a:p>
            <a:pPr marL="180000" indent="-180000">
              <a:spcBef>
                <a:spcPts val="600"/>
              </a:spcBef>
              <a:buFont typeface="Arial" panose="020B0604020202020204" pitchFamily="34" charset="0"/>
              <a:buChar char="•"/>
            </a:pPr>
            <a:r>
              <a:rPr lang="da-DK" sz="1800" dirty="0">
                <a:solidFill>
                  <a:schemeClr val="tx1"/>
                </a:solidFill>
                <a:latin typeface="+mn-lt"/>
              </a:rPr>
              <a:t>Har I afprøvet ideer, som I blev nødt til at ændre eller vælge fra - hvordan/hvorfor?</a:t>
            </a:r>
          </a:p>
          <a:p>
            <a:pPr marL="180000" indent="-180000">
              <a:spcBef>
                <a:spcPts val="600"/>
              </a:spcBef>
              <a:buFont typeface="Arial" panose="020B0604020202020204" pitchFamily="34" charset="0"/>
              <a:buChar char="•"/>
            </a:pPr>
            <a:r>
              <a:rPr lang="da-DK" sz="1800" dirty="0">
                <a:solidFill>
                  <a:schemeClr val="tx1"/>
                </a:solidFill>
                <a:latin typeface="+mn-lt"/>
              </a:rPr>
              <a:t>Hvordan har I forbedret jeres prototype undervejs?</a:t>
            </a:r>
          </a:p>
          <a:p>
            <a:pPr marL="180000" indent="-180000">
              <a:spcBef>
                <a:spcPts val="600"/>
              </a:spcBef>
              <a:buFont typeface="Arial" panose="020B0604020202020204" pitchFamily="34" charset="0"/>
              <a:buChar char="•"/>
            </a:pPr>
            <a:r>
              <a:rPr lang="da-DK" sz="1800" dirty="0">
                <a:solidFill>
                  <a:schemeClr val="tx1"/>
                </a:solidFill>
                <a:latin typeface="+mn-lt"/>
              </a:rPr>
              <a:t>Hvad ville I forbedre, hvis I havde mere tid?</a:t>
            </a:r>
          </a:p>
          <a:p>
            <a:pPr marL="180000" indent="-180000">
              <a:spcBef>
                <a:spcPts val="600"/>
              </a:spcBef>
              <a:buFont typeface="Arial" panose="020B0604020202020204" pitchFamily="34" charset="0"/>
              <a:buChar char="•"/>
            </a:pPr>
            <a:endParaRPr lang="da-DK" sz="1800" dirty="0">
              <a:solidFill>
                <a:schemeClr val="tx1"/>
              </a:solidFill>
              <a:latin typeface="+mn-lt"/>
            </a:endParaRPr>
          </a:p>
          <a:p>
            <a:endParaRPr lang="da-DK" dirty="0">
              <a:latin typeface="+mn-lt"/>
            </a:endParaRPr>
          </a:p>
        </p:txBody>
      </p:sp>
      <p:sp>
        <p:nvSpPr>
          <p:cNvPr id="3" name="Pladsholder til tekst 2">
            <a:extLst>
              <a:ext uri="{FF2B5EF4-FFF2-40B4-BE49-F238E27FC236}">
                <a16:creationId xmlns:a16="http://schemas.microsoft.com/office/drawing/2014/main" id="{03B8B6B2-48BB-4B07-DF67-D1886BDD5A40}"/>
              </a:ext>
            </a:extLst>
          </p:cNvPr>
          <p:cNvSpPr>
            <a:spLocks noGrp="1"/>
          </p:cNvSpPr>
          <p:nvPr>
            <p:ph type="body" sz="quarter" idx="10"/>
          </p:nvPr>
        </p:nvSpPr>
        <p:spPr/>
        <p:txBody>
          <a:bodyPr/>
          <a:lstStyle/>
          <a:p>
            <a:r>
              <a:rPr lang="da-DK">
                <a:solidFill>
                  <a:srgbClr val="234B5A"/>
                </a:solidFill>
              </a:rPr>
              <a:t>Engineering designprocessen</a:t>
            </a:r>
          </a:p>
        </p:txBody>
      </p:sp>
    </p:spTree>
    <p:extLst>
      <p:ext uri="{BB962C8B-B14F-4D97-AF65-F5344CB8AC3E}">
        <p14:creationId xmlns:p14="http://schemas.microsoft.com/office/powerpoint/2010/main" val="944702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dsholder til tekst 10">
            <a:extLst>
              <a:ext uri="{FF2B5EF4-FFF2-40B4-BE49-F238E27FC236}">
                <a16:creationId xmlns:a16="http://schemas.microsoft.com/office/drawing/2014/main" id="{3E123721-F03E-2737-7383-2343453A5F5C}"/>
              </a:ext>
            </a:extLst>
          </p:cNvPr>
          <p:cNvSpPr>
            <a:spLocks noGrp="1"/>
          </p:cNvSpPr>
          <p:nvPr>
            <p:ph type="body" sz="quarter" idx="10"/>
          </p:nvPr>
        </p:nvSpPr>
        <p:spPr>
          <a:xfrm>
            <a:off x="3120571" y="393143"/>
            <a:ext cx="8672866" cy="936104"/>
          </a:xfrm>
        </p:spPr>
        <p:txBody>
          <a:bodyPr/>
          <a:lstStyle/>
          <a:p>
            <a:r>
              <a:rPr lang="da-DK" sz="4800" dirty="0"/>
              <a:t>Konstruere og forbedre</a:t>
            </a:r>
          </a:p>
        </p:txBody>
      </p:sp>
      <p:sp>
        <p:nvSpPr>
          <p:cNvPr id="10" name="Pladsholder til indhold 9">
            <a:extLst>
              <a:ext uri="{FF2B5EF4-FFF2-40B4-BE49-F238E27FC236}">
                <a16:creationId xmlns:a16="http://schemas.microsoft.com/office/drawing/2014/main" id="{80DE8D3F-0358-3653-501E-20276B54EEEE}"/>
              </a:ext>
            </a:extLst>
          </p:cNvPr>
          <p:cNvSpPr>
            <a:spLocks noGrp="1"/>
          </p:cNvSpPr>
          <p:nvPr>
            <p:ph sz="half" idx="2"/>
          </p:nvPr>
        </p:nvSpPr>
        <p:spPr>
          <a:xfrm>
            <a:off x="3138977" y="1567242"/>
            <a:ext cx="8672866" cy="4137323"/>
          </a:xfrm>
        </p:spPr>
        <p:txBody>
          <a:bodyPr/>
          <a:lstStyle/>
          <a:p>
            <a:r>
              <a:rPr lang="da-DK" sz="1800" dirty="0"/>
              <a:t>Nu skal I konstruere jeres prototype. </a:t>
            </a:r>
          </a:p>
          <a:p>
            <a:endParaRPr lang="da-DK" sz="1800" dirty="0"/>
          </a:p>
          <a:p>
            <a:r>
              <a:rPr lang="da-DK" sz="1800" dirty="0"/>
              <a:t>Husk at teste og forbedre prototypen undervejs. </a:t>
            </a:r>
          </a:p>
        </p:txBody>
      </p:sp>
      <p:pic>
        <p:nvPicPr>
          <p:cNvPr id="6" name="Billede 5" descr="Et billede, der indeholder cirkel, Font/skrifttype, Grafik, skærmbillede&#10;&#10;Automatisk genereret beskrivelse">
            <a:extLst>
              <a:ext uri="{FF2B5EF4-FFF2-40B4-BE49-F238E27FC236}">
                <a16:creationId xmlns:a16="http://schemas.microsoft.com/office/drawing/2014/main" id="{FA779484-F542-CC1E-EEEB-93CDCB93E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3818" y="406346"/>
            <a:ext cx="1454790" cy="1449451"/>
          </a:xfrm>
          <a:prstGeom prst="rect">
            <a:avLst/>
          </a:prstGeom>
        </p:spPr>
      </p:pic>
      <p:pic>
        <p:nvPicPr>
          <p:cNvPr id="7" name="Billede 6" descr="Et billede, der indeholder cirkel, Font/skrifttype, Grafik, logo&#10;&#10;Automatisk genereret beskrivelse">
            <a:extLst>
              <a:ext uri="{FF2B5EF4-FFF2-40B4-BE49-F238E27FC236}">
                <a16:creationId xmlns:a16="http://schemas.microsoft.com/office/drawing/2014/main" id="{00809765-C3B5-F266-57AE-65B0D98C4B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818" y="1963454"/>
            <a:ext cx="1454790" cy="1465546"/>
          </a:xfrm>
          <a:prstGeom prst="rect">
            <a:avLst/>
          </a:prstGeom>
        </p:spPr>
      </p:pic>
      <p:pic>
        <p:nvPicPr>
          <p:cNvPr id="3" name="Grafik 2" descr="Tankeboble kontur">
            <a:extLst>
              <a:ext uri="{FF2B5EF4-FFF2-40B4-BE49-F238E27FC236}">
                <a16:creationId xmlns:a16="http://schemas.microsoft.com/office/drawing/2014/main" id="{380EC3D5-F6E0-A6CA-0580-411F907263E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0" y="2111383"/>
            <a:ext cx="4897615" cy="5135610"/>
          </a:xfrm>
          <a:prstGeom prst="rect">
            <a:avLst/>
          </a:prstGeom>
        </p:spPr>
      </p:pic>
      <p:sp>
        <p:nvSpPr>
          <p:cNvPr id="5" name="Tekstfelt 4">
            <a:extLst>
              <a:ext uri="{FF2B5EF4-FFF2-40B4-BE49-F238E27FC236}">
                <a16:creationId xmlns:a16="http://schemas.microsoft.com/office/drawing/2014/main" id="{F3082CDA-1DEB-F9F4-EAA9-04A97CB93BE0}"/>
              </a:ext>
            </a:extLst>
          </p:cNvPr>
          <p:cNvSpPr txBox="1"/>
          <p:nvPr/>
        </p:nvSpPr>
        <p:spPr>
          <a:xfrm>
            <a:off x="1122362" y="3523658"/>
            <a:ext cx="2652889" cy="1323439"/>
          </a:xfrm>
          <a:prstGeom prst="rect">
            <a:avLst/>
          </a:prstGeom>
          <a:noFill/>
        </p:spPr>
        <p:txBody>
          <a:bodyPr wrap="square" rtlCol="0">
            <a:spAutoFit/>
          </a:bodyPr>
          <a:lstStyle/>
          <a:p>
            <a:pPr algn="ctr"/>
            <a:r>
              <a:rPr lang="da-DK" sz="2000" i="1" dirty="0">
                <a:effectLst/>
                <a:latin typeface="Work Sans" pitchFamily="2" charset="0"/>
              </a:rPr>
              <a:t>Husk at ingen prototyper virker perfekt i første forsøg</a:t>
            </a:r>
            <a:endParaRPr lang="da-DK" sz="2000" i="1" dirty="0">
              <a:latin typeface="Work Sans" pitchFamily="2" charset="0"/>
            </a:endParaRPr>
          </a:p>
        </p:txBody>
      </p:sp>
    </p:spTree>
    <p:extLst>
      <p:ext uri="{BB962C8B-B14F-4D97-AF65-F5344CB8AC3E}">
        <p14:creationId xmlns:p14="http://schemas.microsoft.com/office/powerpoint/2010/main" val="319039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EC9EF834-7F5F-A740-8FA0-A19D3F2E5176}"/>
              </a:ext>
            </a:extLst>
          </p:cNvPr>
          <p:cNvSpPr>
            <a:spLocks noGrp="1"/>
          </p:cNvSpPr>
          <p:nvPr>
            <p:ph sz="half" idx="1"/>
          </p:nvPr>
        </p:nvSpPr>
        <p:spPr/>
        <p:txBody>
          <a:bodyPr/>
          <a:lstStyle/>
          <a:p>
            <a:r>
              <a:rPr lang="da-DK"/>
              <a:t>Spørgsmål til præsentationen:</a:t>
            </a:r>
          </a:p>
          <a:p>
            <a:pPr marL="180000" indent="-180000">
              <a:spcBef>
                <a:spcPts val="600"/>
              </a:spcBef>
              <a:buFont typeface="Arial" panose="020B0604020202020204" pitchFamily="34" charset="0"/>
              <a:buChar char="•"/>
            </a:pPr>
            <a:r>
              <a:rPr lang="da-DK" sz="1800">
                <a:solidFill>
                  <a:schemeClr val="tx1"/>
                </a:solidFill>
                <a:latin typeface="+mn-lt"/>
              </a:rPr>
              <a:t>Hvor skal jeres prototype bruges?</a:t>
            </a:r>
          </a:p>
          <a:p>
            <a:pPr marL="180000" indent="-180000">
              <a:spcBef>
                <a:spcPts val="600"/>
              </a:spcBef>
              <a:buFont typeface="Arial" panose="020B0604020202020204" pitchFamily="34" charset="0"/>
              <a:buChar char="•"/>
            </a:pPr>
            <a:r>
              <a:rPr lang="da-DK" sz="1800">
                <a:solidFill>
                  <a:schemeClr val="tx1"/>
                </a:solidFill>
                <a:latin typeface="+mn-lt"/>
              </a:rPr>
              <a:t>Hvordan fandt I på jeres ide?</a:t>
            </a:r>
          </a:p>
          <a:p>
            <a:pPr marL="180000" indent="-180000">
              <a:spcBef>
                <a:spcPts val="600"/>
              </a:spcBef>
              <a:buFont typeface="Arial" panose="020B0604020202020204" pitchFamily="34" charset="0"/>
              <a:buChar char="•"/>
            </a:pPr>
            <a:r>
              <a:rPr lang="da-DK" sz="1800">
                <a:solidFill>
                  <a:schemeClr val="tx1"/>
                </a:solidFill>
                <a:latin typeface="+mn-lt"/>
              </a:rPr>
              <a:t>Hvordan har I forbedret jeres prototype undervejs?</a:t>
            </a:r>
          </a:p>
          <a:p>
            <a:pPr marL="180000" indent="-180000">
              <a:spcBef>
                <a:spcPts val="600"/>
              </a:spcBef>
              <a:buFont typeface="Arial" panose="020B0604020202020204" pitchFamily="34" charset="0"/>
              <a:buChar char="•"/>
            </a:pPr>
            <a:r>
              <a:rPr lang="da-DK" sz="1800">
                <a:solidFill>
                  <a:schemeClr val="tx1"/>
                </a:solidFill>
                <a:latin typeface="+mn-lt"/>
              </a:rPr>
              <a:t>Har I afprøvet ideer, som I blev nødt til at ændre eller vælge fra - hvordan/hvorfor?</a:t>
            </a:r>
          </a:p>
          <a:p>
            <a:pPr marL="180000" indent="-180000">
              <a:spcBef>
                <a:spcPts val="600"/>
              </a:spcBef>
              <a:buFont typeface="Arial" panose="020B0604020202020204" pitchFamily="34" charset="0"/>
              <a:buChar char="•"/>
            </a:pPr>
            <a:r>
              <a:rPr lang="da-DK" sz="1800">
                <a:solidFill>
                  <a:schemeClr val="tx1"/>
                </a:solidFill>
                <a:latin typeface="+mn-lt"/>
              </a:rPr>
              <a:t>Hvad ville I forbedre, hvis I havde mere tid?</a:t>
            </a:r>
          </a:p>
        </p:txBody>
      </p:sp>
      <p:sp>
        <p:nvSpPr>
          <p:cNvPr id="6" name="Pladsholder til tekst 5">
            <a:extLst>
              <a:ext uri="{FF2B5EF4-FFF2-40B4-BE49-F238E27FC236}">
                <a16:creationId xmlns:a16="http://schemas.microsoft.com/office/drawing/2014/main" id="{BDA7FE22-AF68-FB82-546D-D2F2F804877E}"/>
              </a:ext>
            </a:extLst>
          </p:cNvPr>
          <p:cNvSpPr>
            <a:spLocks noGrp="1"/>
          </p:cNvSpPr>
          <p:nvPr>
            <p:ph type="body" sz="quarter" idx="10"/>
          </p:nvPr>
        </p:nvSpPr>
        <p:spPr/>
        <p:txBody>
          <a:bodyPr/>
          <a:lstStyle/>
          <a:p>
            <a:r>
              <a:rPr lang="da-DK"/>
              <a:t>Præsentere</a:t>
            </a:r>
          </a:p>
        </p:txBody>
      </p:sp>
      <p:pic>
        <p:nvPicPr>
          <p:cNvPr id="7" name="Billede 6" descr="Et billede, der indeholder cirkel, Grafik, logo, Font/skrifttype&#10;&#10;Automatisk genereret beskrivelse">
            <a:extLst>
              <a:ext uri="{FF2B5EF4-FFF2-40B4-BE49-F238E27FC236}">
                <a16:creationId xmlns:a16="http://schemas.microsoft.com/office/drawing/2014/main" id="{6B8E5364-9650-3777-241D-A76BF35527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6392" y="393143"/>
            <a:ext cx="1661163" cy="1661163"/>
          </a:xfrm>
          <a:prstGeom prst="rect">
            <a:avLst/>
          </a:prstGeom>
        </p:spPr>
      </p:pic>
      <p:pic>
        <p:nvPicPr>
          <p:cNvPr id="2" name="Billede 1">
            <a:extLst>
              <a:ext uri="{FF2B5EF4-FFF2-40B4-BE49-F238E27FC236}">
                <a16:creationId xmlns:a16="http://schemas.microsoft.com/office/drawing/2014/main" id="{0AE80B89-9CD5-AF5F-A78C-EE749BDFBE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99"/>
          <a:stretch/>
        </p:blipFill>
        <p:spPr>
          <a:xfrm>
            <a:off x="6619328" y="3962400"/>
            <a:ext cx="5148227" cy="2502457"/>
          </a:xfrm>
          <a:prstGeom prst="rect">
            <a:avLst/>
          </a:prstGeom>
        </p:spPr>
      </p:pic>
    </p:spTree>
    <p:extLst>
      <p:ext uri="{BB962C8B-B14F-4D97-AF65-F5344CB8AC3E}">
        <p14:creationId xmlns:p14="http://schemas.microsoft.com/office/powerpoint/2010/main" val="307563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Animation, tegneserie, Animeret tegnefilm, clipart&#10;&#10;Automatisk genereret beskrivelse">
            <a:extLst>
              <a:ext uri="{FF2B5EF4-FFF2-40B4-BE49-F238E27FC236}">
                <a16:creationId xmlns:a16="http://schemas.microsoft.com/office/drawing/2014/main" id="{1B74BAE0-AE34-A617-1598-9692B00269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12192000" cy="6464857"/>
          </a:xfrm>
          <a:prstGeom prst="rect">
            <a:avLst/>
          </a:prstGeom>
        </p:spPr>
      </p:pic>
      <p:pic>
        <p:nvPicPr>
          <p:cNvPr id="5" name="Billede 4">
            <a:extLst>
              <a:ext uri="{FF2B5EF4-FFF2-40B4-BE49-F238E27FC236}">
                <a16:creationId xmlns:a16="http://schemas.microsoft.com/office/drawing/2014/main" id="{69065B73-7CF3-EAE9-95EB-EC6DB6954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786" y="859305"/>
            <a:ext cx="7206097" cy="938865"/>
          </a:xfrm>
          <a:prstGeom prst="rect">
            <a:avLst/>
          </a:prstGeom>
        </p:spPr>
      </p:pic>
      <p:sp>
        <p:nvSpPr>
          <p:cNvPr id="3" name="Pladsholder til tekst 2">
            <a:extLst>
              <a:ext uri="{FF2B5EF4-FFF2-40B4-BE49-F238E27FC236}">
                <a16:creationId xmlns:a16="http://schemas.microsoft.com/office/drawing/2014/main" id="{CA2C9B03-8E9F-41ED-8E0A-C7B769182C5C}"/>
              </a:ext>
            </a:extLst>
          </p:cNvPr>
          <p:cNvSpPr>
            <a:spLocks noGrp="1"/>
          </p:cNvSpPr>
          <p:nvPr>
            <p:ph type="body" sz="quarter" idx="10"/>
          </p:nvPr>
        </p:nvSpPr>
        <p:spPr>
          <a:xfrm>
            <a:off x="138160" y="302832"/>
            <a:ext cx="11474656" cy="936104"/>
          </a:xfrm>
          <a:prstGeom prst="rect">
            <a:avLst/>
          </a:prstGeom>
        </p:spPr>
        <p:txBody>
          <a:bodyPr/>
          <a:lstStyle/>
          <a:p>
            <a:r>
              <a:rPr lang="da-DK" dirty="0"/>
              <a:t>Er du kørt fast? </a:t>
            </a:r>
          </a:p>
        </p:txBody>
      </p:sp>
    </p:spTree>
    <p:extLst>
      <p:ext uri="{BB962C8B-B14F-4D97-AF65-F5344CB8AC3E}">
        <p14:creationId xmlns:p14="http://schemas.microsoft.com/office/powerpoint/2010/main" val="385754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medier 7" title="Engineering Day 2024, 'Er du kørt fast?'">
            <a:hlinkClick r:id="" action="ppaction://media"/>
            <a:extLst>
              <a:ext uri="{FF2B5EF4-FFF2-40B4-BE49-F238E27FC236}">
                <a16:creationId xmlns:a16="http://schemas.microsoft.com/office/drawing/2014/main" id="{D1859C0C-3D5B-ED90-AE2E-7D6E69310EF2}"/>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
        <p:nvSpPr>
          <p:cNvPr id="2" name="Pladsholder til tekst 1">
            <a:extLst>
              <a:ext uri="{FF2B5EF4-FFF2-40B4-BE49-F238E27FC236}">
                <a16:creationId xmlns:a16="http://schemas.microsoft.com/office/drawing/2014/main" id="{6423F7F1-E59F-FA3B-1A8A-6E050C8A00EF}"/>
              </a:ext>
            </a:extLst>
          </p:cNvPr>
          <p:cNvSpPr>
            <a:spLocks noGrp="1"/>
          </p:cNvSpPr>
          <p:nvPr>
            <p:ph type="body" sz="quarter" idx="10"/>
          </p:nvPr>
        </p:nvSpPr>
        <p:spPr/>
        <p:txBody>
          <a:bodyPr/>
          <a:lstStyle/>
          <a:p>
            <a:r>
              <a:rPr lang="da-DK"/>
              <a:t>Er du kørt fast? </a:t>
            </a:r>
          </a:p>
        </p:txBody>
      </p:sp>
    </p:spTree>
    <p:extLst>
      <p:ext uri="{BB962C8B-B14F-4D97-AF65-F5344CB8AC3E}">
        <p14:creationId xmlns:p14="http://schemas.microsoft.com/office/powerpoint/2010/main" val="425189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38E86C0-63F2-4139-38FD-586801CA3886}"/>
              </a:ext>
            </a:extLst>
          </p:cNvPr>
          <p:cNvSpPr>
            <a:spLocks noGrp="1"/>
          </p:cNvSpPr>
          <p:nvPr>
            <p:ph type="body" sz="quarter" idx="10"/>
          </p:nvPr>
        </p:nvSpPr>
        <p:spPr>
          <a:xfrm>
            <a:off x="755008" y="393143"/>
            <a:ext cx="11038429" cy="936104"/>
          </a:xfrm>
        </p:spPr>
        <p:txBody>
          <a:bodyPr/>
          <a:lstStyle/>
          <a:p>
            <a:r>
              <a:rPr lang="da-DK"/>
              <a:t>Er du kørt fast? </a:t>
            </a:r>
          </a:p>
        </p:txBody>
      </p:sp>
      <p:sp>
        <p:nvSpPr>
          <p:cNvPr id="2" name="Pladsholder til indhold 1">
            <a:extLst>
              <a:ext uri="{FF2B5EF4-FFF2-40B4-BE49-F238E27FC236}">
                <a16:creationId xmlns:a16="http://schemas.microsoft.com/office/drawing/2014/main" id="{5DD4F736-4F94-85DB-E58B-CF652E439576}"/>
              </a:ext>
            </a:extLst>
          </p:cNvPr>
          <p:cNvSpPr>
            <a:spLocks noGrp="1"/>
          </p:cNvSpPr>
          <p:nvPr>
            <p:ph sz="half" idx="2"/>
          </p:nvPr>
        </p:nvSpPr>
        <p:spPr>
          <a:xfrm>
            <a:off x="755007" y="1329247"/>
            <a:ext cx="5706321" cy="2366453"/>
          </a:xfrm>
        </p:spPr>
        <p:txBody>
          <a:bodyPr/>
          <a:lstStyle/>
          <a:p>
            <a:r>
              <a:rPr lang="da-DK" sz="1600" dirty="0">
                <a:effectLst/>
                <a:ea typeface="Segoe UI" panose="020B0502040204020203" pitchFamily="34" charset="0"/>
                <a:cs typeface="Times New Roman" panose="02020603050405020304" pitchFamily="18" charset="0"/>
              </a:rPr>
              <a:t>Opfindelsen af hjulet har gjort meget transport nemmere, så vi fx kan flytte tunge ting over store afstande. Men selvom hjulet er effektivt og smart, så er der situationer hvor hjul ikke er en fordel. Det kan fx være på stranden, hvor hjulene kører fast i sandet. </a:t>
            </a:r>
            <a:br>
              <a:rPr lang="da-DK" sz="1600" dirty="0">
                <a:effectLst/>
                <a:ea typeface="Segoe UI" panose="020B0502040204020203" pitchFamily="34" charset="0"/>
                <a:cs typeface="Times New Roman" panose="02020603050405020304" pitchFamily="18" charset="0"/>
              </a:rPr>
            </a:br>
            <a:r>
              <a:rPr lang="da-DK" sz="1600" dirty="0">
                <a:effectLst/>
                <a:ea typeface="Segoe UI" panose="020B0502040204020203" pitchFamily="34" charset="0"/>
                <a:cs typeface="Times New Roman" panose="02020603050405020304" pitchFamily="18" charset="0"/>
              </a:rPr>
              <a:t>Har du tænkt på, at dyr ikke har hjul, men alligevel færdes overalt på landjorden? Nu skal I konstruere en maskine, der kan transportere ting uden at køre på hjul, og I kan måske finde inspiration i dyreverdenen. </a:t>
            </a:r>
          </a:p>
        </p:txBody>
      </p:sp>
      <p:pic>
        <p:nvPicPr>
          <p:cNvPr id="10" name="Billede 9" descr="Et billede, der indeholder cirkel, Font/skrifttype, logo, Grafik&#10;&#10;Automatisk genereret beskrivelse">
            <a:extLst>
              <a:ext uri="{FF2B5EF4-FFF2-40B4-BE49-F238E27FC236}">
                <a16:creationId xmlns:a16="http://schemas.microsoft.com/office/drawing/2014/main" id="{0562AD6E-8D1C-5CEE-1F96-86DC8A35FE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8924" y="199993"/>
            <a:ext cx="1654293" cy="1661164"/>
          </a:xfrm>
          <a:prstGeom prst="rect">
            <a:avLst/>
          </a:prstGeom>
        </p:spPr>
      </p:pic>
      <p:grpSp>
        <p:nvGrpSpPr>
          <p:cNvPr id="11" name="Gruppe 10">
            <a:extLst>
              <a:ext uri="{FF2B5EF4-FFF2-40B4-BE49-F238E27FC236}">
                <a16:creationId xmlns:a16="http://schemas.microsoft.com/office/drawing/2014/main" id="{9D3BB01B-0D1F-DFDD-BBB4-2E6625F574CC}"/>
              </a:ext>
            </a:extLst>
          </p:cNvPr>
          <p:cNvGrpSpPr/>
          <p:nvPr/>
        </p:nvGrpSpPr>
        <p:grpSpPr>
          <a:xfrm>
            <a:off x="6597050" y="1422245"/>
            <a:ext cx="3486151" cy="3139052"/>
            <a:chOff x="7303968" y="1936595"/>
            <a:chExt cx="3486151" cy="3139052"/>
          </a:xfrm>
        </p:grpSpPr>
        <p:sp>
          <p:nvSpPr>
            <p:cNvPr id="7" name="Tekstfelt 6">
              <a:extLst>
                <a:ext uri="{FF2B5EF4-FFF2-40B4-BE49-F238E27FC236}">
                  <a16:creationId xmlns:a16="http://schemas.microsoft.com/office/drawing/2014/main" id="{39202AA5-B97E-9E95-97C7-807FDED084E4}"/>
                </a:ext>
              </a:extLst>
            </p:cNvPr>
            <p:cNvSpPr txBox="1"/>
            <p:nvPr/>
          </p:nvSpPr>
          <p:spPr>
            <a:xfrm>
              <a:off x="7389694" y="2054307"/>
              <a:ext cx="3400425" cy="3021340"/>
            </a:xfrm>
            <a:prstGeom prst="rect">
              <a:avLst/>
            </a:prstGeom>
            <a:noFill/>
          </p:spPr>
          <p:txBody>
            <a:bodyPr wrap="square">
              <a:spAutoFit/>
            </a:bodyPr>
            <a:lstStyle/>
            <a:p>
              <a:pPr>
                <a:lnSpc>
                  <a:spcPts val="1800"/>
                </a:lnSpc>
                <a:spcAft>
                  <a:spcPts val="1000"/>
                </a:spcAft>
              </a:pPr>
              <a:r>
                <a:rPr lang="da-DK" sz="2000" b="1" kern="1200" dirty="0">
                  <a:solidFill>
                    <a:srgbClr val="234B5A"/>
                  </a:solidFill>
                  <a:effectLst/>
                  <a:latin typeface="BetonEF-Bold" panose="02000503040000020003" pitchFamily="50" charset="0"/>
                  <a:ea typeface="Segoe UI" panose="020B0502040204020203" pitchFamily="34" charset="0"/>
                  <a:cs typeface="Times New Roman" panose="02020603050405020304" pitchFamily="18" charset="0"/>
                </a:rPr>
                <a:t>Udfordring og krav</a:t>
              </a:r>
            </a:p>
            <a:p>
              <a:pPr>
                <a:spcAft>
                  <a:spcPts val="1000"/>
                </a:spcAft>
              </a:pPr>
              <a:r>
                <a:rPr lang="da-DK" sz="1600" dirty="0">
                  <a:effectLst/>
                  <a:latin typeface="Work Sans" pitchFamily="2" charset="0"/>
                  <a:ea typeface="Segoe UI" panose="020B0502040204020203" pitchFamily="34" charset="0"/>
                  <a:cs typeface="Times New Roman" panose="02020603050405020304" pitchFamily="18" charset="0"/>
                </a:rPr>
                <a:t>Konstruer en prototype, der kan bevæge sig fremad uden at køre på hjul. Prototypen skal drives af en motor.</a:t>
              </a:r>
            </a:p>
            <a:p>
              <a:pPr>
                <a:spcAft>
                  <a:spcPts val="1000"/>
                </a:spcAft>
              </a:pPr>
              <a:r>
                <a:rPr lang="da-DK" sz="1600" dirty="0">
                  <a:effectLst/>
                  <a:latin typeface="Work Sans" pitchFamily="2" charset="0"/>
                  <a:ea typeface="Segoe UI" panose="020B0502040204020203" pitchFamily="34" charset="0"/>
                  <a:cs typeface="Times New Roman" panose="02020603050405020304" pitchFamily="18" charset="0"/>
                </a:rPr>
                <a:t>I skal udvælge et sted eller en situation, hvor jeres prototype med fordel kan bruges. </a:t>
              </a:r>
            </a:p>
            <a:p>
              <a:pPr>
                <a:lnSpc>
                  <a:spcPts val="1800"/>
                </a:lnSpc>
                <a:spcAft>
                  <a:spcPts val="1000"/>
                </a:spcAft>
              </a:pPr>
              <a:endParaRPr lang="da-DK" sz="1600" dirty="0">
                <a:effectLst/>
                <a:latin typeface="Work Sans" pitchFamily="2" charset="0"/>
                <a:ea typeface="Segoe UI" panose="020B0502040204020203" pitchFamily="34" charset="0"/>
                <a:cs typeface="Times New Roman" panose="02020603050405020304" pitchFamily="18" charset="0"/>
              </a:endParaRPr>
            </a:p>
            <a:p>
              <a:pPr>
                <a:lnSpc>
                  <a:spcPts val="1800"/>
                </a:lnSpc>
                <a:spcAft>
                  <a:spcPts val="1000"/>
                </a:spcAft>
              </a:pPr>
              <a:endParaRPr lang="da-DK" sz="1600" dirty="0">
                <a:effectLst/>
                <a:latin typeface="Work Sans" pitchFamily="2" charset="0"/>
                <a:ea typeface="Segoe UI" panose="020B0502040204020203" pitchFamily="34" charset="0"/>
                <a:cs typeface="Times New Roman" panose="02020603050405020304" pitchFamily="18" charset="0"/>
              </a:endParaRPr>
            </a:p>
          </p:txBody>
        </p:sp>
        <p:sp>
          <p:nvSpPr>
            <p:cNvPr id="9" name="Taleboble: rektangel 8">
              <a:extLst>
                <a:ext uri="{FF2B5EF4-FFF2-40B4-BE49-F238E27FC236}">
                  <a16:creationId xmlns:a16="http://schemas.microsoft.com/office/drawing/2014/main" id="{4861E73F-077A-0C2C-623C-FE67AC00B250}"/>
                </a:ext>
              </a:extLst>
            </p:cNvPr>
            <p:cNvSpPr/>
            <p:nvPr/>
          </p:nvSpPr>
          <p:spPr>
            <a:xfrm>
              <a:off x="7303968" y="1936595"/>
              <a:ext cx="3486151" cy="2625880"/>
            </a:xfrm>
            <a:prstGeom prst="wedgeRectCallout">
              <a:avLst>
                <a:gd name="adj1" fmla="val -36345"/>
                <a:gd name="adj2" fmla="val 80898"/>
              </a:avLst>
            </a:prstGeom>
            <a:noFill/>
            <a:ln w="57150">
              <a:solidFill>
                <a:srgbClr val="885ED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grpSp>
      <p:pic>
        <p:nvPicPr>
          <p:cNvPr id="13" name="Billede 12">
            <a:extLst>
              <a:ext uri="{FF2B5EF4-FFF2-40B4-BE49-F238E27FC236}">
                <a16:creationId xmlns:a16="http://schemas.microsoft.com/office/drawing/2014/main" id="{8C552A44-EB86-CFE4-2240-1B7EE997A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687" y="3695700"/>
            <a:ext cx="1913814" cy="2540153"/>
          </a:xfrm>
          <a:prstGeom prst="rect">
            <a:avLst/>
          </a:prstGeom>
        </p:spPr>
      </p:pic>
    </p:spTree>
    <p:extLst>
      <p:ext uri="{BB962C8B-B14F-4D97-AF65-F5344CB8AC3E}">
        <p14:creationId xmlns:p14="http://schemas.microsoft.com/office/powerpoint/2010/main" val="384838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5DF64AF-06AF-AB57-3474-BBC1F783D954}"/>
              </a:ext>
            </a:extLst>
          </p:cNvPr>
          <p:cNvSpPr>
            <a:spLocks noGrp="1"/>
          </p:cNvSpPr>
          <p:nvPr>
            <p:ph type="body" sz="quarter" idx="10"/>
          </p:nvPr>
        </p:nvSpPr>
        <p:spPr/>
        <p:txBody>
          <a:bodyPr/>
          <a:lstStyle/>
          <a:p>
            <a:r>
              <a:rPr lang="da-DK"/>
              <a:t>Engineering designprocessen</a:t>
            </a:r>
          </a:p>
        </p:txBody>
      </p:sp>
    </p:spTree>
    <p:extLst>
      <p:ext uri="{BB962C8B-B14F-4D97-AF65-F5344CB8AC3E}">
        <p14:creationId xmlns:p14="http://schemas.microsoft.com/office/powerpoint/2010/main" val="320096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3D9CDB5B-F69C-70F7-059D-1C09782069D8}"/>
              </a:ext>
            </a:extLst>
          </p:cNvPr>
          <p:cNvSpPr>
            <a:spLocks noGrp="1"/>
          </p:cNvSpPr>
          <p:nvPr>
            <p:ph type="body" sz="quarter" idx="10"/>
          </p:nvPr>
        </p:nvSpPr>
        <p:spPr/>
        <p:txBody>
          <a:bodyPr/>
          <a:lstStyle/>
          <a:p>
            <a:r>
              <a:rPr lang="da-DK">
                <a:solidFill>
                  <a:schemeClr val="bg1"/>
                </a:solidFill>
              </a:rPr>
              <a:t>Øjne i nakken</a:t>
            </a:r>
          </a:p>
        </p:txBody>
      </p:sp>
      <p:pic>
        <p:nvPicPr>
          <p:cNvPr id="2" name="Onlinemedier 3" title="Hvad er engineering?">
            <a:hlinkClick r:id="" action="ppaction://media"/>
            <a:extLst>
              <a:ext uri="{FF2B5EF4-FFF2-40B4-BE49-F238E27FC236}">
                <a16:creationId xmlns:a16="http://schemas.microsoft.com/office/drawing/2014/main" id="{A35D8865-0FC6-026E-9283-491B770C8871}"/>
              </a:ext>
            </a:extLst>
          </p:cNvPr>
          <p:cNvPicPr>
            <a:picLocks noRot="1" noChangeAspect="1"/>
          </p:cNvPicPr>
          <p:nvPr>
            <a:videoFile r:link="rId1"/>
          </p:nvPr>
        </p:nvPicPr>
        <p:blipFill>
          <a:blip r:embed="rId4"/>
          <a:stretch>
            <a:fillRect/>
          </a:stretch>
        </p:blipFill>
        <p:spPr>
          <a:xfrm>
            <a:off x="0" y="0"/>
            <a:ext cx="12192000" cy="6888479"/>
          </a:xfrm>
          <a:prstGeom prst="rect">
            <a:avLst/>
          </a:prstGeom>
        </p:spPr>
      </p:pic>
      <p:sp>
        <p:nvSpPr>
          <p:cNvPr id="3" name="Pladsholder til tekst 3">
            <a:extLst>
              <a:ext uri="{FF2B5EF4-FFF2-40B4-BE49-F238E27FC236}">
                <a16:creationId xmlns:a16="http://schemas.microsoft.com/office/drawing/2014/main" id="{745D618B-026C-C1D1-5351-A0CBE7B38F20}"/>
              </a:ext>
            </a:extLst>
          </p:cNvPr>
          <p:cNvSpPr txBox="1">
            <a:spLocks/>
          </p:cNvSpPr>
          <p:nvPr/>
        </p:nvSpPr>
        <p:spPr>
          <a:xfrm>
            <a:off x="775792" y="545543"/>
            <a:ext cx="11233248" cy="936104"/>
          </a:xfrm>
          <a:prstGeom prst="rect">
            <a:avLst/>
          </a:prstGeom>
        </p:spPr>
        <p:txBody>
          <a:bodyPr/>
          <a:lstStyle>
            <a:lvl1pPr marL="0" indent="0" algn="l" defTabSz="457200" rtl="0" eaLnBrk="1" latinLnBrk="0" hangingPunct="1">
              <a:spcBef>
                <a:spcPct val="20000"/>
              </a:spcBef>
              <a:buFontTx/>
              <a:buNone/>
              <a:defRPr sz="4400" b="0" i="0" kern="1200">
                <a:solidFill>
                  <a:srgbClr val="587F8A"/>
                </a:solidFill>
                <a:latin typeface="BetonEF-Bold" panose="02000503040000020003" pitchFamily="50" charset="0"/>
                <a:ea typeface="+mn-ea"/>
                <a:cs typeface="TradeGothic Light"/>
              </a:defRPr>
            </a:lvl1pPr>
            <a:lvl2pPr marL="742950" indent="-285750" algn="l" defTabSz="457200" rtl="0" eaLnBrk="1" latinLnBrk="0" hangingPunct="1">
              <a:spcBef>
                <a:spcPct val="20000"/>
              </a:spcBef>
              <a:buFont typeface="Wingdings" charset="2"/>
              <a:buChar char="§"/>
              <a:defRPr sz="1600" b="0" i="0" kern="1200">
                <a:solidFill>
                  <a:schemeClr val="bg1"/>
                </a:solidFill>
                <a:latin typeface="Trade Gothic"/>
                <a:ea typeface="+mn-ea"/>
                <a:cs typeface="TradeGothic Light"/>
              </a:defRPr>
            </a:lvl2pPr>
            <a:lvl3pPr marL="1143000" indent="-228600" algn="l" defTabSz="457200" rtl="0" eaLnBrk="1" latinLnBrk="0" hangingPunct="1">
              <a:spcBef>
                <a:spcPct val="20000"/>
              </a:spcBef>
              <a:buFont typeface="Wingdings" charset="2"/>
              <a:buChar char="§"/>
              <a:defRPr sz="1400" b="0" i="0" kern="1200">
                <a:solidFill>
                  <a:schemeClr val="bg1"/>
                </a:solidFill>
                <a:latin typeface="Trade Gothic"/>
                <a:ea typeface="+mn-ea"/>
                <a:cs typeface="TradeGothic Light"/>
              </a:defRPr>
            </a:lvl3pPr>
            <a:lvl4pPr marL="16002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4pPr>
            <a:lvl5pPr marL="2057400" indent="-228600" algn="l" defTabSz="457200" rtl="0" eaLnBrk="1" latinLnBrk="0" hangingPunct="1">
              <a:spcBef>
                <a:spcPct val="20000"/>
              </a:spcBef>
              <a:buFont typeface="Wingdings" charset="2"/>
              <a:buChar char="§"/>
              <a:defRPr sz="1200" b="0" i="0" kern="1200">
                <a:solidFill>
                  <a:schemeClr val="bg1"/>
                </a:solidFill>
                <a:latin typeface="Trade Gothic"/>
                <a:ea typeface="+mn-ea"/>
                <a:cs typeface="TradeGothic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a:solidFill>
                  <a:srgbClr val="BCCF00"/>
                </a:solidFill>
              </a:rPr>
              <a:t>Hvad er engineering?</a:t>
            </a:r>
          </a:p>
        </p:txBody>
      </p:sp>
    </p:spTree>
    <p:extLst>
      <p:ext uri="{BB962C8B-B14F-4D97-AF65-F5344CB8AC3E}">
        <p14:creationId xmlns:p14="http://schemas.microsoft.com/office/powerpoint/2010/main" val="220978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974DA305-BC9C-1F28-385F-1F5204B55CC9}"/>
              </a:ext>
            </a:extLst>
          </p:cNvPr>
          <p:cNvSpPr>
            <a:spLocks noGrp="1"/>
          </p:cNvSpPr>
          <p:nvPr>
            <p:ph type="body" sz="quarter" idx="10"/>
          </p:nvPr>
        </p:nvSpPr>
        <p:spPr>
          <a:xfrm>
            <a:off x="4083694" y="393143"/>
            <a:ext cx="7709744" cy="936104"/>
          </a:xfrm>
        </p:spPr>
        <p:txBody>
          <a:bodyPr/>
          <a:lstStyle/>
          <a:p>
            <a:r>
              <a:rPr lang="da-DK"/>
              <a:t>Rotationer</a:t>
            </a:r>
          </a:p>
        </p:txBody>
      </p:sp>
      <p:sp>
        <p:nvSpPr>
          <p:cNvPr id="3" name="Pladsholder til indhold 2">
            <a:extLst>
              <a:ext uri="{FF2B5EF4-FFF2-40B4-BE49-F238E27FC236}">
                <a16:creationId xmlns:a16="http://schemas.microsoft.com/office/drawing/2014/main" id="{CBFFBEC6-1310-3406-E967-60CFC3F1FED1}"/>
              </a:ext>
            </a:extLst>
          </p:cNvPr>
          <p:cNvSpPr>
            <a:spLocks noGrp="1"/>
          </p:cNvSpPr>
          <p:nvPr>
            <p:ph sz="half" idx="2"/>
          </p:nvPr>
        </p:nvSpPr>
        <p:spPr>
          <a:xfrm>
            <a:off x="4102100" y="1567243"/>
            <a:ext cx="4143581" cy="4033458"/>
          </a:xfrm>
        </p:spPr>
        <p:txBody>
          <a:bodyPr/>
          <a:lstStyle/>
          <a:p>
            <a:r>
              <a:rPr lang="da-DK" dirty="0"/>
              <a:t>Jeres prototype skal drives af en motor. </a:t>
            </a:r>
            <a:endParaRPr lang="da-DK" dirty="0">
              <a:solidFill>
                <a:srgbClr val="FF0000"/>
              </a:solidFill>
            </a:endParaRPr>
          </a:p>
          <a:p>
            <a:endParaRPr lang="da-DK" dirty="0"/>
          </a:p>
          <a:p>
            <a:endParaRPr lang="da-DK" dirty="0"/>
          </a:p>
          <a:p>
            <a:endParaRPr lang="da-DK" dirty="0"/>
          </a:p>
          <a:p>
            <a:r>
              <a:rPr lang="da-DK" dirty="0"/>
              <a:t>Motoren kører med en bestemt hastighed når den sættes til et batteri. </a:t>
            </a:r>
          </a:p>
          <a:p>
            <a:r>
              <a:rPr lang="da-DK" dirty="0"/>
              <a:t>I skal undersøge, hvordan I kan overføre motorens rotation til en lille rundstok og hvordan I kan justere den hastighed rundstokken roterer med.</a:t>
            </a:r>
          </a:p>
        </p:txBody>
      </p:sp>
      <p:pic>
        <p:nvPicPr>
          <p:cNvPr id="6" name="Billede 5" descr="Et billede, der indeholder cirkel, Font/skrifttype, Grafik, logo&#10;&#10;Automatisk genereret beskrivelse">
            <a:extLst>
              <a:ext uri="{FF2B5EF4-FFF2-40B4-BE49-F238E27FC236}">
                <a16:creationId xmlns:a16="http://schemas.microsoft.com/office/drawing/2014/main" id="{11E9EF37-884B-F848-AABF-F4DE336904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7471" y="699247"/>
            <a:ext cx="1260000" cy="1260000"/>
          </a:xfrm>
          <a:prstGeom prst="rect">
            <a:avLst/>
          </a:prstGeom>
        </p:spPr>
      </p:pic>
      <p:pic>
        <p:nvPicPr>
          <p:cNvPr id="4" name="Billede 3">
            <a:extLst>
              <a:ext uri="{FF2B5EF4-FFF2-40B4-BE49-F238E27FC236}">
                <a16:creationId xmlns:a16="http://schemas.microsoft.com/office/drawing/2014/main" id="{B7E8EB26-2998-A787-8923-78129EA7B6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44628">
            <a:off x="9165328" y="2545277"/>
            <a:ext cx="2345165" cy="3256128"/>
          </a:xfrm>
          <a:prstGeom prst="rect">
            <a:avLst/>
          </a:prstGeom>
          <a:ln w="6350">
            <a:solidFill>
              <a:srgbClr val="234B5A"/>
            </a:solidFill>
          </a:ln>
        </p:spPr>
      </p:pic>
      <p:pic>
        <p:nvPicPr>
          <p:cNvPr id="8" name="Billede 7">
            <a:extLst>
              <a:ext uri="{FF2B5EF4-FFF2-40B4-BE49-F238E27FC236}">
                <a16:creationId xmlns:a16="http://schemas.microsoft.com/office/drawing/2014/main" id="{B6E5606A-620F-DB99-F1BD-AC29698157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4628">
            <a:off x="8528910" y="2837222"/>
            <a:ext cx="2312870" cy="3256128"/>
          </a:xfrm>
          <a:prstGeom prst="rect">
            <a:avLst/>
          </a:prstGeom>
          <a:ln w="6350">
            <a:solidFill>
              <a:srgbClr val="234B5A"/>
            </a:solidFill>
          </a:ln>
        </p:spPr>
      </p:pic>
      <p:pic>
        <p:nvPicPr>
          <p:cNvPr id="1026" name="Picture 2">
            <a:extLst>
              <a:ext uri="{FF2B5EF4-FFF2-40B4-BE49-F238E27FC236}">
                <a16:creationId xmlns:a16="http://schemas.microsoft.com/office/drawing/2014/main" id="{A3185F8C-ECF5-E3F5-8FE8-C6631F40FB6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flipH="1">
            <a:off x="0" y="0"/>
            <a:ext cx="3733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51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7ACA8FF-7225-355E-6741-7CB885D91BCA}"/>
              </a:ext>
            </a:extLst>
          </p:cNvPr>
          <p:cNvSpPr>
            <a:spLocks noGrp="1"/>
          </p:cNvSpPr>
          <p:nvPr>
            <p:ph type="body" sz="quarter" idx="10"/>
          </p:nvPr>
        </p:nvSpPr>
        <p:spPr/>
        <p:txBody>
          <a:bodyPr/>
          <a:lstStyle/>
          <a:p>
            <a:r>
              <a:rPr lang="da-DK"/>
              <a:t>Timeout</a:t>
            </a:r>
          </a:p>
        </p:txBody>
      </p:sp>
      <p:sp>
        <p:nvSpPr>
          <p:cNvPr id="4" name="Pladsholder til indhold 3">
            <a:extLst>
              <a:ext uri="{FF2B5EF4-FFF2-40B4-BE49-F238E27FC236}">
                <a16:creationId xmlns:a16="http://schemas.microsoft.com/office/drawing/2014/main" id="{758BF547-284D-CC9D-096F-BC5484D67DCF}"/>
              </a:ext>
            </a:extLst>
          </p:cNvPr>
          <p:cNvSpPr>
            <a:spLocks noGrp="1"/>
          </p:cNvSpPr>
          <p:nvPr>
            <p:ph sz="half" idx="2"/>
          </p:nvPr>
        </p:nvSpPr>
        <p:spPr/>
        <p:txBody>
          <a:bodyPr/>
          <a:lstStyle/>
          <a:p>
            <a:r>
              <a:rPr lang="da-DK" dirty="0"/>
              <a:t>Hvordan fik I rundstokken til at køre langsommere?</a:t>
            </a:r>
          </a:p>
          <a:p>
            <a:endParaRPr lang="da-DK" dirty="0"/>
          </a:p>
          <a:p>
            <a:r>
              <a:rPr lang="da-DK" dirty="0"/>
              <a:t>Hvordan tror I, at I kunne få opstillingen til at løfte mere?</a:t>
            </a:r>
          </a:p>
          <a:p>
            <a:endParaRPr lang="da-DK" dirty="0"/>
          </a:p>
          <a:p>
            <a:endParaRPr lang="da-DK" dirty="0"/>
          </a:p>
          <a:p>
            <a:endParaRPr lang="da-DK" dirty="0"/>
          </a:p>
        </p:txBody>
      </p:sp>
      <p:pic>
        <p:nvPicPr>
          <p:cNvPr id="3" name="Billede 2">
            <a:extLst>
              <a:ext uri="{FF2B5EF4-FFF2-40B4-BE49-F238E27FC236}">
                <a16:creationId xmlns:a16="http://schemas.microsoft.com/office/drawing/2014/main" id="{F28D3B23-C1CC-EB36-1953-8228835F8A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00000">
            <a:off x="9658576" y="511617"/>
            <a:ext cx="1978139" cy="1978139"/>
          </a:xfrm>
          <a:prstGeom prst="rect">
            <a:avLst/>
          </a:prstGeom>
        </p:spPr>
      </p:pic>
    </p:spTree>
    <p:extLst>
      <p:ext uri="{BB962C8B-B14F-4D97-AF65-F5344CB8AC3E}">
        <p14:creationId xmlns:p14="http://schemas.microsoft.com/office/powerpoint/2010/main" val="867523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974DA305-BC9C-1F28-385F-1F5204B55CC9}"/>
              </a:ext>
            </a:extLst>
          </p:cNvPr>
          <p:cNvSpPr>
            <a:spLocks noGrp="1"/>
          </p:cNvSpPr>
          <p:nvPr>
            <p:ph type="body" sz="quarter" idx="10"/>
          </p:nvPr>
        </p:nvSpPr>
        <p:spPr/>
        <p:txBody>
          <a:bodyPr/>
          <a:lstStyle/>
          <a:p>
            <a:r>
              <a:rPr lang="da-DK"/>
              <a:t>Fremdrift</a:t>
            </a:r>
          </a:p>
        </p:txBody>
      </p:sp>
      <p:sp>
        <p:nvSpPr>
          <p:cNvPr id="3" name="Pladsholder til indhold 2">
            <a:extLst>
              <a:ext uri="{FF2B5EF4-FFF2-40B4-BE49-F238E27FC236}">
                <a16:creationId xmlns:a16="http://schemas.microsoft.com/office/drawing/2014/main" id="{CBFFBEC6-1310-3406-E967-60CFC3F1FED1}"/>
              </a:ext>
            </a:extLst>
          </p:cNvPr>
          <p:cNvSpPr>
            <a:spLocks noGrp="1"/>
          </p:cNvSpPr>
          <p:nvPr>
            <p:ph sz="half" idx="2"/>
          </p:nvPr>
        </p:nvSpPr>
        <p:spPr>
          <a:xfrm>
            <a:off x="318783" y="1567242"/>
            <a:ext cx="4977117" cy="4137323"/>
          </a:xfrm>
        </p:spPr>
        <p:txBody>
          <a:bodyPr/>
          <a:lstStyle/>
          <a:p>
            <a:r>
              <a:rPr lang="da-DK" dirty="0"/>
              <a:t>I skal lave en undersøgelse af fordele og ulemper ved forskellige måder at bevæge sig frem på. </a:t>
            </a:r>
          </a:p>
          <a:p>
            <a:r>
              <a:rPr lang="da-DK" dirty="0"/>
              <a:t>Afprøv de forskellige ‘gangarter’ på elevark 2. </a:t>
            </a:r>
            <a:br>
              <a:rPr lang="da-DK" dirty="0"/>
            </a:br>
            <a:r>
              <a:rPr lang="da-DK" dirty="0"/>
              <a:t>Skriv jeres overvejelser i skemaet.</a:t>
            </a:r>
          </a:p>
          <a:p>
            <a:endParaRPr lang="da-DK" dirty="0"/>
          </a:p>
          <a:p>
            <a:endParaRPr lang="da-DK" dirty="0"/>
          </a:p>
        </p:txBody>
      </p:sp>
      <p:pic>
        <p:nvPicPr>
          <p:cNvPr id="2" name="Billede 1" descr="Et billede, der indeholder cirkel, Font/skrifttype, Grafik, logo&#10;&#10;Automatisk genereret beskrivelse">
            <a:extLst>
              <a:ext uri="{FF2B5EF4-FFF2-40B4-BE49-F238E27FC236}">
                <a16:creationId xmlns:a16="http://schemas.microsoft.com/office/drawing/2014/main" id="{B3F6DB48-3F18-89CE-6DE6-217BC27490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511" y="430253"/>
            <a:ext cx="1260000" cy="1260000"/>
          </a:xfrm>
          <a:prstGeom prst="rect">
            <a:avLst/>
          </a:prstGeom>
        </p:spPr>
      </p:pic>
      <p:pic>
        <p:nvPicPr>
          <p:cNvPr id="7" name="Billede 6">
            <a:extLst>
              <a:ext uri="{FF2B5EF4-FFF2-40B4-BE49-F238E27FC236}">
                <a16:creationId xmlns:a16="http://schemas.microsoft.com/office/drawing/2014/main" id="{02322914-06FB-079B-AF08-E191BD771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9294">
            <a:off x="5777615" y="1909796"/>
            <a:ext cx="5083829" cy="3563323"/>
          </a:xfrm>
          <a:prstGeom prst="rect">
            <a:avLst/>
          </a:prstGeom>
          <a:ln w="6350">
            <a:solidFill>
              <a:schemeClr val="tx1"/>
            </a:solidFill>
          </a:ln>
        </p:spPr>
      </p:pic>
      <p:pic>
        <p:nvPicPr>
          <p:cNvPr id="9" name="Billede 8">
            <a:extLst>
              <a:ext uri="{FF2B5EF4-FFF2-40B4-BE49-F238E27FC236}">
                <a16:creationId xmlns:a16="http://schemas.microsoft.com/office/drawing/2014/main" id="{2FCF8169-63B8-CB44-B6A1-29913995E7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89294">
            <a:off x="5286021" y="2258375"/>
            <a:ext cx="5066418" cy="3551716"/>
          </a:xfrm>
          <a:prstGeom prst="rect">
            <a:avLst/>
          </a:prstGeom>
          <a:ln w="6350">
            <a:solidFill>
              <a:schemeClr val="tx1"/>
            </a:solidFill>
          </a:ln>
        </p:spPr>
      </p:pic>
    </p:spTree>
    <p:extLst>
      <p:ext uri="{BB962C8B-B14F-4D97-AF65-F5344CB8AC3E}">
        <p14:creationId xmlns:p14="http://schemas.microsoft.com/office/powerpoint/2010/main" val="1155406256"/>
      </p:ext>
    </p:extLst>
  </p:cSld>
  <p:clrMapOvr>
    <a:masterClrMapping/>
  </p:clrMapOvr>
</p:sld>
</file>

<file path=ppt/theme/theme1.xml><?xml version="1.0" encoding="utf-8"?>
<a:theme xmlns:a="http://schemas.openxmlformats.org/drawingml/2006/main" name="Hvid baggrund lille hjørnelogo">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556b18-80b3-495f-bf06-e7a3be1966d2">
      <Terms xmlns="http://schemas.microsoft.com/office/infopath/2007/PartnerControls"/>
    </lcf76f155ced4ddcb4097134ff3c332f>
    <TaxCatchAll xmlns="a182a518-1075-4414-b33f-9ae5c587f5b3" xsi:nil="true"/>
    <SharedWithUsers xmlns="a182a518-1075-4414-b33f-9ae5c587f5b3">
      <UserInfo>
        <DisplayName>David Russel</DisplayName>
        <AccountId>1253</AccountId>
        <AccountType/>
      </UserInfo>
      <UserInfo>
        <DisplayName>Nina Ahnstrøm</DisplayName>
        <AccountId>1236</AccountId>
        <AccountType/>
      </UserInfo>
      <UserInfo>
        <DisplayName>Ida Steinicke</DisplayName>
        <AccountId>204</AccountId>
        <AccountType/>
      </UserInfo>
      <UserInfo>
        <DisplayName>Anne Dorte Spang-Thomsen</DisplayName>
        <AccountId>206</AccountId>
        <AccountType/>
      </UserInfo>
      <UserInfo>
        <DisplayName>Mads Joakim Sørensen</DisplayName>
        <AccountId>188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24A62435C14A4286DB020D2DE62476" ma:contentTypeVersion="18" ma:contentTypeDescription="Create a new document." ma:contentTypeScope="" ma:versionID="32fed83ba641ae99dbe5ee28e9a63d70">
  <xsd:schema xmlns:xsd="http://www.w3.org/2001/XMLSchema" xmlns:xs="http://www.w3.org/2001/XMLSchema" xmlns:p="http://schemas.microsoft.com/office/2006/metadata/properties" xmlns:ns2="c9556b18-80b3-495f-bf06-e7a3be1966d2" xmlns:ns3="a182a518-1075-4414-b33f-9ae5c587f5b3" targetNamespace="http://schemas.microsoft.com/office/2006/metadata/properties" ma:root="true" ma:fieldsID="e2f0c6632ad252403969600f6bc2e3eb" ns2:_="" ns3:_="">
    <xsd:import namespace="c9556b18-80b3-495f-bf06-e7a3be1966d2"/>
    <xsd:import namespace="a182a518-1075-4414-b33f-9ae5c587f5b3"/>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556b18-80b3-495f-bf06-e7a3be1966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8568548-9f5a-4e35-9c17-968ba1d5fea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82a518-1075-4414-b33f-9ae5c587f5b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5b5a254-60cb-4216-8964-bd87b223acca}" ma:internalName="TaxCatchAll" ma:showField="CatchAllData" ma:web="a182a518-1075-4414-b33f-9ae5c587f5b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861F33-8CF6-4C0E-845F-6B313744A3FF}">
  <ds:schemaRefs>
    <ds:schemaRef ds:uri="a182a518-1075-4414-b33f-9ae5c587f5b3"/>
    <ds:schemaRef ds:uri="c9556b18-80b3-495f-bf06-e7a3be1966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8AA2D6B-66D2-4FCC-8103-552B773C63B5}"/>
</file>

<file path=customXml/itemProps3.xml><?xml version="1.0" encoding="utf-8"?>
<ds:datastoreItem xmlns:ds="http://schemas.openxmlformats.org/officeDocument/2006/customXml" ds:itemID="{E5B903B5-7819-48B3-BDE7-5A2A094A04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Tema1</Template>
  <TotalTime>3845</TotalTime>
  <Words>1522</Words>
  <Application>Microsoft Office PowerPoint</Application>
  <PresentationFormat>Widescreen</PresentationFormat>
  <Paragraphs>141</Paragraphs>
  <Slides>17</Slides>
  <Notes>17</Notes>
  <HiddenSlides>0</HiddenSlides>
  <MMClips>3</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17</vt:i4>
      </vt:variant>
    </vt:vector>
  </HeadingPairs>
  <TitlesOfParts>
    <vt:vector size="28" baseType="lpstr">
      <vt:lpstr>Arial</vt:lpstr>
      <vt:lpstr>BetonEF-Bold</vt:lpstr>
      <vt:lpstr>Calibri</vt:lpstr>
      <vt:lpstr>Rockwell</vt:lpstr>
      <vt:lpstr>Segoe UI</vt:lpstr>
      <vt:lpstr>Times New Roman</vt:lpstr>
      <vt:lpstr>Trade Gothic</vt:lpstr>
      <vt:lpstr>Trade Gothic LT Std</vt:lpstr>
      <vt:lpstr>Wingdings</vt:lpstr>
      <vt:lpstr>Work Sans</vt:lpstr>
      <vt:lpstr>Hvid baggrund lille hjørnelogo</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Marie Langskov</dc:creator>
  <cp:lastModifiedBy>Anne Dorte Spang-Thomsen</cp:lastModifiedBy>
  <cp:revision>1</cp:revision>
  <cp:lastPrinted>2013-03-20T07:57:09Z</cp:lastPrinted>
  <dcterms:created xsi:type="dcterms:W3CDTF">2013-03-25T08:44:40Z</dcterms:created>
  <dcterms:modified xsi:type="dcterms:W3CDTF">2024-07-11T07:56:41Z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0x010100B824A62435C14A4286DB020D2DE62476</vt:lpwstr>
  </property>
  <property fmtid="{D5CDD505-2E9C-101B-9397-08002B2CF9AE}" pid="3" name="MediaServiceImageTags">
    <vt:lpwstr/>
  </property>
</Properties>
</file>