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48" r:id="rId4"/>
    <p:sldMasterId id="2147483662" r:id="rId5"/>
  </p:sldMasterIdLst>
  <p:notesMasterIdLst>
    <p:notesMasterId r:id="rId36"/>
  </p:notesMasterIdLst>
  <p:handoutMasterIdLst>
    <p:handoutMasterId r:id="rId37"/>
  </p:handoutMasterIdLst>
  <p:sldIdLst>
    <p:sldId id="368" r:id="rId6"/>
    <p:sldId id="398" r:id="rId7"/>
    <p:sldId id="516" r:id="rId8"/>
    <p:sldId id="466" r:id="rId9"/>
    <p:sldId id="467" r:id="rId10"/>
    <p:sldId id="532" r:id="rId11"/>
    <p:sldId id="533" r:id="rId12"/>
    <p:sldId id="468" r:id="rId13"/>
    <p:sldId id="517" r:id="rId14"/>
    <p:sldId id="518" r:id="rId15"/>
    <p:sldId id="519" r:id="rId16"/>
    <p:sldId id="469" r:id="rId17"/>
    <p:sldId id="524" r:id="rId18"/>
    <p:sldId id="470" r:id="rId19"/>
    <p:sldId id="329" r:id="rId20"/>
    <p:sldId id="471" r:id="rId21"/>
    <p:sldId id="525" r:id="rId22"/>
    <p:sldId id="481" r:id="rId23"/>
    <p:sldId id="526" r:id="rId24"/>
    <p:sldId id="482" r:id="rId25"/>
    <p:sldId id="527" r:id="rId26"/>
    <p:sldId id="483" r:id="rId27"/>
    <p:sldId id="528" r:id="rId28"/>
    <p:sldId id="485" r:id="rId29"/>
    <p:sldId id="529" r:id="rId30"/>
    <p:sldId id="487" r:id="rId31"/>
    <p:sldId id="530" r:id="rId32"/>
    <p:sldId id="488" r:id="rId33"/>
    <p:sldId id="492" r:id="rId34"/>
    <p:sldId id="531" r:id="rId35"/>
  </p:sldIdLst>
  <p:sldSz cx="12192000" cy="6858000"/>
  <p:notesSz cx="6761163" cy="9942513"/>
  <p:embeddedFontLst>
    <p:embeddedFont>
      <p:font typeface="BetonEF" panose="020B0604020202020204" charset="0"/>
      <p:bold r:id="rId38"/>
    </p:embeddedFont>
    <p:embeddedFont>
      <p:font typeface="Segoe UI" panose="020B0502040204020203" pitchFamily="34" charset="0"/>
      <p:regular r:id="rId39"/>
      <p:bold r:id="rId40"/>
      <p:italic r:id="rId41"/>
      <p:boldItalic r:id="rId42"/>
    </p:embeddedFont>
    <p:embeddedFont>
      <p:font typeface="Work Sans" pitchFamily="2" charset="0"/>
      <p:regular r:id="rId43"/>
      <p:bold r:id="rId44"/>
      <p:italic r:id="rId45"/>
      <p:boldItalic r:id="rId46"/>
    </p:embeddedFont>
  </p:embeddedFontLst>
  <p:defaultTextStyle>
    <a:defPPr>
      <a:defRPr lang="da-DK"/>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60D2A27-6B9D-D471-EA08-C2353146CF4A}" name="Line Søndergaard Kallerup" initials="LSK" userId="S::lka@birke-gym.dk::50fe5172-c2d9-47d0-a78e-3e89f24522ca" providerId="AD"/>
  <p188:author id="{C1ACE94E-ECF4-E241-7E36-6077B8C55A02}" name="Mie Kristensen" initials="MK" userId="c038b87fdeb07ab8" providerId="Windows Live"/>
  <p188:author id="{15E9368B-9465-A641-50A4-679762620EA6}" name="Lene Pfeiffer Petersen" initials="LP" userId="S::lepe@ida.dk::439a8ccb-d765-4615-bc48-393399cfc205" providerId="AD"/>
  <p188:author id="{EC3AD5A5-A365-C8C2-23FB-51EC20DA7C11}" name="Julie Lindholm" initials="JL" userId="S::jlin@ida.dk::583f570d-385d-4314-a92b-bccc1b7483c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Torben" initials="TC" lastIdx="1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C8CE"/>
    <a:srgbClr val="BCCF00"/>
    <a:srgbClr val="F881BC"/>
    <a:srgbClr val="FFE600"/>
    <a:srgbClr val="37AFB5"/>
    <a:srgbClr val="224B5A"/>
    <a:srgbClr val="9DC3E6"/>
    <a:srgbClr val="587F8A"/>
    <a:srgbClr val="99CCFF"/>
    <a:srgbClr val="0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01379A-9E6F-417E-AE55-82DCCEE2C95F}" v="2" dt="2026-01-08T11:28:02.513"/>
  </p1510:revLst>
</p1510:revInfo>
</file>

<file path=ppt/tableStyles.xml><?xml version="1.0" encoding="utf-8"?>
<a:tblStyleLst xmlns:a="http://schemas.openxmlformats.org/drawingml/2006/main" def="{5C22544A-7EE6-4342-B048-85BDC9FD1C3A}">
  <a:tblStyle styleId="{5C22544A-7EE6-4342-B048-85BDC9FD1C3A}" styleName="Mellemlayout 2 - Marker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98549" autoAdjust="0"/>
  </p:normalViewPr>
  <p:slideViewPr>
    <p:cSldViewPr snapToGrid="0">
      <p:cViewPr varScale="1">
        <p:scale>
          <a:sx n="108" d="100"/>
          <a:sy n="108" d="100"/>
        </p:scale>
        <p:origin x="516" y="6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109" d="100"/>
          <a:sy n="109" d="100"/>
        </p:scale>
        <p:origin x="4352"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2.fntdata"/><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5.fntdata"/><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3" Type="http://schemas.microsoft.com/office/2015/10/relationships/revisionInfo" Target="revisionInfo.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7.fntdata"/><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6.fntdata"/><Relationship Id="rId48"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5.xml"/><Relationship Id="rId41" Type="http://schemas.openxmlformats.org/officeDocument/2006/relationships/font" Target="fonts/font4.fntdata"/><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lie Lindholm" userId="583f570d-385d-4314-a92b-bccc1b7483cc" providerId="ADAL" clId="{AE4BE1FD-E0C3-4F98-BFC5-118EA0054766}"/>
    <pc:docChg chg="undo custSel modSld">
      <pc:chgData name="Julie Lindholm" userId="583f570d-385d-4314-a92b-bccc1b7483cc" providerId="ADAL" clId="{AE4BE1FD-E0C3-4F98-BFC5-118EA0054766}" dt="2026-01-08T11:30:31.566" v="28" actId="14100"/>
      <pc:docMkLst>
        <pc:docMk/>
      </pc:docMkLst>
      <pc:sldChg chg="addSp delSp modSp mod">
        <pc:chgData name="Julie Lindholm" userId="583f570d-385d-4314-a92b-bccc1b7483cc" providerId="ADAL" clId="{AE4BE1FD-E0C3-4F98-BFC5-118EA0054766}" dt="2026-01-08T11:30:31.566" v="28" actId="14100"/>
        <pc:sldMkLst>
          <pc:docMk/>
          <pc:sldMk cId="3170933932" sldId="329"/>
        </pc:sldMkLst>
        <pc:picChg chg="add mod">
          <ac:chgData name="Julie Lindholm" userId="583f570d-385d-4314-a92b-bccc1b7483cc" providerId="ADAL" clId="{AE4BE1FD-E0C3-4F98-BFC5-118EA0054766}" dt="2026-01-08T11:30:31.566" v="28" actId="14100"/>
          <ac:picMkLst>
            <pc:docMk/>
            <pc:sldMk cId="3170933932" sldId="329"/>
            <ac:picMk id="4" creationId="{6C3EEB63-D00C-8E62-3E42-C88D41D65D35}"/>
          </ac:picMkLst>
        </pc:picChg>
        <pc:picChg chg="del mod">
          <ac:chgData name="Julie Lindholm" userId="583f570d-385d-4314-a92b-bccc1b7483cc" providerId="ADAL" clId="{AE4BE1FD-E0C3-4F98-BFC5-118EA0054766}" dt="2026-01-08T11:30:23.283" v="23" actId="478"/>
          <ac:picMkLst>
            <pc:docMk/>
            <pc:sldMk cId="3170933932" sldId="329"/>
            <ac:picMk id="5" creationId="{99C4F9D6-C507-14AA-60D1-E4E56A7C182E}"/>
          </ac:picMkLst>
        </pc:picChg>
      </pc:sldChg>
      <pc:sldChg chg="modSp mod">
        <pc:chgData name="Julie Lindholm" userId="583f570d-385d-4314-a92b-bccc1b7483cc" providerId="ADAL" clId="{AE4BE1FD-E0C3-4F98-BFC5-118EA0054766}" dt="2026-01-08T11:19:51.804" v="0" actId="14826"/>
        <pc:sldMkLst>
          <pc:docMk/>
          <pc:sldMk cId="3042037919" sldId="469"/>
        </pc:sldMkLst>
        <pc:picChg chg="mod">
          <ac:chgData name="Julie Lindholm" userId="583f570d-385d-4314-a92b-bccc1b7483cc" providerId="ADAL" clId="{AE4BE1FD-E0C3-4F98-BFC5-118EA0054766}" dt="2026-01-08T11:19:51.804" v="0" actId="14826"/>
          <ac:picMkLst>
            <pc:docMk/>
            <pc:sldMk cId="3042037919" sldId="469"/>
            <ac:picMk id="5" creationId="{FFE5E52A-AFB6-BACA-2819-9F60961F56D9}"/>
          </ac:picMkLst>
        </pc:picChg>
      </pc:sldChg>
      <pc:sldChg chg="addSp delSp modSp mod">
        <pc:chgData name="Julie Lindholm" userId="583f570d-385d-4314-a92b-bccc1b7483cc" providerId="ADAL" clId="{AE4BE1FD-E0C3-4F98-BFC5-118EA0054766}" dt="2026-01-08T11:29:13.603" v="18" actId="14100"/>
        <pc:sldMkLst>
          <pc:docMk/>
          <pc:sldMk cId="3518955277" sldId="470"/>
        </pc:sldMkLst>
        <pc:graphicFrameChg chg="add mod">
          <ac:chgData name="Julie Lindholm" userId="583f570d-385d-4314-a92b-bccc1b7483cc" providerId="ADAL" clId="{AE4BE1FD-E0C3-4F98-BFC5-118EA0054766}" dt="2026-01-08T11:27:59.788" v="13"/>
          <ac:graphicFrameMkLst>
            <pc:docMk/>
            <pc:sldMk cId="3518955277" sldId="470"/>
            <ac:graphicFrameMk id="4" creationId="{B830C041-4A22-AEB3-A5D4-6D91E2B35585}"/>
          </ac:graphicFrameMkLst>
        </pc:graphicFrameChg>
        <pc:picChg chg="del">
          <ac:chgData name="Julie Lindholm" userId="583f570d-385d-4314-a92b-bccc1b7483cc" providerId="ADAL" clId="{AE4BE1FD-E0C3-4F98-BFC5-118EA0054766}" dt="2026-01-08T11:27:58.553" v="12" actId="478"/>
          <ac:picMkLst>
            <pc:docMk/>
            <pc:sldMk cId="3518955277" sldId="470"/>
            <ac:picMk id="5" creationId="{1B0CC569-5A62-9702-CEFC-41C846A469B1}"/>
          </ac:picMkLst>
        </pc:picChg>
        <pc:picChg chg="add mod">
          <ac:chgData name="Julie Lindholm" userId="583f570d-385d-4314-a92b-bccc1b7483cc" providerId="ADAL" clId="{AE4BE1FD-E0C3-4F98-BFC5-118EA0054766}" dt="2026-01-08T11:29:13.603" v="18" actId="14100"/>
          <ac:picMkLst>
            <pc:docMk/>
            <pc:sldMk cId="3518955277" sldId="470"/>
            <ac:picMk id="7" creationId="{D1E935F8-F9F6-6E3C-0779-1E4EA3623FE5}"/>
          </ac:picMkLst>
        </pc:picChg>
      </pc:sldChg>
      <pc:sldChg chg="modSp mod">
        <pc:chgData name="Julie Lindholm" userId="583f570d-385d-4314-a92b-bccc1b7483cc" providerId="ADAL" clId="{AE4BE1FD-E0C3-4F98-BFC5-118EA0054766}" dt="2026-01-08T11:20:48.110" v="1" actId="14826"/>
        <pc:sldMkLst>
          <pc:docMk/>
          <pc:sldMk cId="1938349962" sldId="471"/>
        </pc:sldMkLst>
        <pc:picChg chg="mod">
          <ac:chgData name="Julie Lindholm" userId="583f570d-385d-4314-a92b-bccc1b7483cc" providerId="ADAL" clId="{AE4BE1FD-E0C3-4F98-BFC5-118EA0054766}" dt="2026-01-08T11:20:48.110" v="1" actId="14826"/>
          <ac:picMkLst>
            <pc:docMk/>
            <pc:sldMk cId="1938349962" sldId="471"/>
            <ac:picMk id="5" creationId="{27466BC9-AA3D-A6FF-6C24-DFCA00ED72EF}"/>
          </ac:picMkLst>
        </pc:picChg>
      </pc:sldChg>
      <pc:sldChg chg="modSp mod">
        <pc:chgData name="Julie Lindholm" userId="583f570d-385d-4314-a92b-bccc1b7483cc" providerId="ADAL" clId="{AE4BE1FD-E0C3-4F98-BFC5-118EA0054766}" dt="2026-01-08T11:21:46.765" v="2" actId="14826"/>
        <pc:sldMkLst>
          <pc:docMk/>
          <pc:sldMk cId="2321369806" sldId="481"/>
        </pc:sldMkLst>
        <pc:picChg chg="mod">
          <ac:chgData name="Julie Lindholm" userId="583f570d-385d-4314-a92b-bccc1b7483cc" providerId="ADAL" clId="{AE4BE1FD-E0C3-4F98-BFC5-118EA0054766}" dt="2026-01-08T11:21:46.765" v="2" actId="14826"/>
          <ac:picMkLst>
            <pc:docMk/>
            <pc:sldMk cId="2321369806" sldId="481"/>
            <ac:picMk id="3" creationId="{44DB12F3-3F53-28E9-ABC5-DDAEF3D3736C}"/>
          </ac:picMkLst>
        </pc:picChg>
      </pc:sldChg>
      <pc:sldChg chg="modSp mod">
        <pc:chgData name="Julie Lindholm" userId="583f570d-385d-4314-a92b-bccc1b7483cc" providerId="ADAL" clId="{AE4BE1FD-E0C3-4F98-BFC5-118EA0054766}" dt="2026-01-08T11:24:46.013" v="4" actId="14826"/>
        <pc:sldMkLst>
          <pc:docMk/>
          <pc:sldMk cId="3972359706" sldId="482"/>
        </pc:sldMkLst>
        <pc:picChg chg="mod">
          <ac:chgData name="Julie Lindholm" userId="583f570d-385d-4314-a92b-bccc1b7483cc" providerId="ADAL" clId="{AE4BE1FD-E0C3-4F98-BFC5-118EA0054766}" dt="2026-01-08T11:24:46.013" v="4" actId="14826"/>
          <ac:picMkLst>
            <pc:docMk/>
            <pc:sldMk cId="3972359706" sldId="482"/>
            <ac:picMk id="3" creationId="{4C2BB0EC-BDC1-E42E-6832-EE47A7E3FAF2}"/>
          </ac:picMkLst>
        </pc:picChg>
        <pc:picChg chg="mod">
          <ac:chgData name="Julie Lindholm" userId="583f570d-385d-4314-a92b-bccc1b7483cc" providerId="ADAL" clId="{AE4BE1FD-E0C3-4F98-BFC5-118EA0054766}" dt="2026-01-08T11:23:36.592" v="3" actId="14826"/>
          <ac:picMkLst>
            <pc:docMk/>
            <pc:sldMk cId="3972359706" sldId="482"/>
            <ac:picMk id="5" creationId="{8C9FA57E-FC72-213A-2454-B167D25662F5}"/>
          </ac:picMkLst>
        </pc:picChg>
      </pc:sldChg>
      <pc:sldChg chg="modSp mod">
        <pc:chgData name="Julie Lindholm" userId="583f570d-385d-4314-a92b-bccc1b7483cc" providerId="ADAL" clId="{AE4BE1FD-E0C3-4F98-BFC5-118EA0054766}" dt="2026-01-08T11:25:30.647" v="5" actId="14826"/>
        <pc:sldMkLst>
          <pc:docMk/>
          <pc:sldMk cId="3247222299" sldId="483"/>
        </pc:sldMkLst>
        <pc:picChg chg="mod">
          <ac:chgData name="Julie Lindholm" userId="583f570d-385d-4314-a92b-bccc1b7483cc" providerId="ADAL" clId="{AE4BE1FD-E0C3-4F98-BFC5-118EA0054766}" dt="2026-01-08T11:25:30.647" v="5" actId="14826"/>
          <ac:picMkLst>
            <pc:docMk/>
            <pc:sldMk cId="3247222299" sldId="483"/>
            <ac:picMk id="5" creationId="{A0F95607-FC8A-8AF2-8036-2C66E7B5BF4D}"/>
          </ac:picMkLst>
        </pc:picChg>
      </pc:sldChg>
      <pc:sldChg chg="modSp mod">
        <pc:chgData name="Julie Lindholm" userId="583f570d-385d-4314-a92b-bccc1b7483cc" providerId="ADAL" clId="{AE4BE1FD-E0C3-4F98-BFC5-118EA0054766}" dt="2026-01-08T11:26:28.107" v="8" actId="14826"/>
        <pc:sldMkLst>
          <pc:docMk/>
          <pc:sldMk cId="912235876" sldId="485"/>
        </pc:sldMkLst>
        <pc:picChg chg="mod">
          <ac:chgData name="Julie Lindholm" userId="583f570d-385d-4314-a92b-bccc1b7483cc" providerId="ADAL" clId="{AE4BE1FD-E0C3-4F98-BFC5-118EA0054766}" dt="2026-01-08T11:26:02.304" v="7" actId="14826"/>
          <ac:picMkLst>
            <pc:docMk/>
            <pc:sldMk cId="912235876" sldId="485"/>
            <ac:picMk id="3" creationId="{A224E6DA-13D9-A0E4-3358-EE3952B26083}"/>
          </ac:picMkLst>
        </pc:picChg>
        <pc:picChg chg="mod">
          <ac:chgData name="Julie Lindholm" userId="583f570d-385d-4314-a92b-bccc1b7483cc" providerId="ADAL" clId="{AE4BE1FD-E0C3-4F98-BFC5-118EA0054766}" dt="2026-01-08T11:26:28.107" v="8" actId="14826"/>
          <ac:picMkLst>
            <pc:docMk/>
            <pc:sldMk cId="912235876" sldId="485"/>
            <ac:picMk id="5" creationId="{C65FDDD5-DDFC-D7E3-8262-05D9F3A61F3B}"/>
          </ac:picMkLst>
        </pc:picChg>
      </pc:sldChg>
      <pc:sldChg chg="modSp mod">
        <pc:chgData name="Julie Lindholm" userId="583f570d-385d-4314-a92b-bccc1b7483cc" providerId="ADAL" clId="{AE4BE1FD-E0C3-4F98-BFC5-118EA0054766}" dt="2026-01-08T11:26:55.585" v="9" actId="14826"/>
        <pc:sldMkLst>
          <pc:docMk/>
          <pc:sldMk cId="2892408001" sldId="487"/>
        </pc:sldMkLst>
        <pc:picChg chg="mod">
          <ac:chgData name="Julie Lindholm" userId="583f570d-385d-4314-a92b-bccc1b7483cc" providerId="ADAL" clId="{AE4BE1FD-E0C3-4F98-BFC5-118EA0054766}" dt="2026-01-08T11:26:55.585" v="9" actId="14826"/>
          <ac:picMkLst>
            <pc:docMk/>
            <pc:sldMk cId="2892408001" sldId="487"/>
            <ac:picMk id="7" creationId="{1B653B02-91BE-E455-6FD0-EBF27F211D3B}"/>
          </ac:picMkLst>
        </pc:picChg>
      </pc:sldChg>
      <pc:sldChg chg="modSp mod">
        <pc:chgData name="Julie Lindholm" userId="583f570d-385d-4314-a92b-bccc1b7483cc" providerId="ADAL" clId="{AE4BE1FD-E0C3-4F98-BFC5-118EA0054766}" dt="2026-01-08T11:27:08.925" v="11" actId="14826"/>
        <pc:sldMkLst>
          <pc:docMk/>
          <pc:sldMk cId="2596534777" sldId="488"/>
        </pc:sldMkLst>
        <pc:picChg chg="mod">
          <ac:chgData name="Julie Lindholm" userId="583f570d-385d-4314-a92b-bccc1b7483cc" providerId="ADAL" clId="{AE4BE1FD-E0C3-4F98-BFC5-118EA0054766}" dt="2026-01-08T11:27:08.925" v="11" actId="14826"/>
          <ac:picMkLst>
            <pc:docMk/>
            <pc:sldMk cId="2596534777" sldId="488"/>
            <ac:picMk id="3" creationId="{C5379FAE-B3B0-1FD0-FB34-161C10F1E827}"/>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a:extLst>
              <a:ext uri="{FF2B5EF4-FFF2-40B4-BE49-F238E27FC236}">
                <a16:creationId xmlns:a16="http://schemas.microsoft.com/office/drawing/2014/main" id="{B2024CC2-8A94-4790-A552-E3300D6D1425}"/>
              </a:ext>
            </a:extLst>
          </p:cNvPr>
          <p:cNvSpPr>
            <a:spLocks noGrp="1"/>
          </p:cNvSpPr>
          <p:nvPr>
            <p:ph type="hdr" sz="quarter"/>
          </p:nvPr>
        </p:nvSpPr>
        <p:spPr>
          <a:xfrm>
            <a:off x="1" y="0"/>
            <a:ext cx="2929837" cy="498852"/>
          </a:xfrm>
          <a:prstGeom prst="rect">
            <a:avLst/>
          </a:prstGeom>
        </p:spPr>
        <p:txBody>
          <a:bodyPr vert="horz" lIns="91178" tIns="45589" rIns="91178" bIns="45589" rtlCol="0"/>
          <a:lstStyle>
            <a:lvl1pPr algn="l">
              <a:defRPr sz="1200"/>
            </a:lvl1pPr>
          </a:lstStyle>
          <a:p>
            <a:endParaRPr lang="da-DK"/>
          </a:p>
        </p:txBody>
      </p:sp>
      <p:sp>
        <p:nvSpPr>
          <p:cNvPr id="3" name="Pladsholder til dato 2">
            <a:extLst>
              <a:ext uri="{FF2B5EF4-FFF2-40B4-BE49-F238E27FC236}">
                <a16:creationId xmlns:a16="http://schemas.microsoft.com/office/drawing/2014/main" id="{5B156EF4-D5EE-468C-8CCD-52937D72C275}"/>
              </a:ext>
            </a:extLst>
          </p:cNvPr>
          <p:cNvSpPr>
            <a:spLocks noGrp="1"/>
          </p:cNvSpPr>
          <p:nvPr>
            <p:ph type="dt" sz="quarter" idx="1"/>
          </p:nvPr>
        </p:nvSpPr>
        <p:spPr>
          <a:xfrm>
            <a:off x="3829762" y="0"/>
            <a:ext cx="2929837" cy="498852"/>
          </a:xfrm>
          <a:prstGeom prst="rect">
            <a:avLst/>
          </a:prstGeom>
        </p:spPr>
        <p:txBody>
          <a:bodyPr vert="horz" lIns="91178" tIns="45589" rIns="91178" bIns="45589" rtlCol="0"/>
          <a:lstStyle>
            <a:lvl1pPr algn="r">
              <a:defRPr sz="1200"/>
            </a:lvl1pPr>
          </a:lstStyle>
          <a:p>
            <a:fld id="{6D02588A-AC79-4251-B685-C1A0CC72ED50}" type="datetimeFigureOut">
              <a:rPr lang="da-DK" smtClean="0"/>
              <a:t>08-01-2026</a:t>
            </a:fld>
            <a:endParaRPr lang="da-DK"/>
          </a:p>
        </p:txBody>
      </p:sp>
      <p:sp>
        <p:nvSpPr>
          <p:cNvPr id="4" name="Pladsholder til sidefod 3">
            <a:extLst>
              <a:ext uri="{FF2B5EF4-FFF2-40B4-BE49-F238E27FC236}">
                <a16:creationId xmlns:a16="http://schemas.microsoft.com/office/drawing/2014/main" id="{16AE9312-86FF-4CC6-A1EF-0B31640A04BE}"/>
              </a:ext>
            </a:extLst>
          </p:cNvPr>
          <p:cNvSpPr>
            <a:spLocks noGrp="1"/>
          </p:cNvSpPr>
          <p:nvPr>
            <p:ph type="ftr" sz="quarter" idx="2"/>
          </p:nvPr>
        </p:nvSpPr>
        <p:spPr>
          <a:xfrm>
            <a:off x="1" y="9443664"/>
            <a:ext cx="2929837" cy="498851"/>
          </a:xfrm>
          <a:prstGeom prst="rect">
            <a:avLst/>
          </a:prstGeom>
        </p:spPr>
        <p:txBody>
          <a:bodyPr vert="horz" lIns="91178" tIns="45589" rIns="91178" bIns="45589" rtlCol="0" anchor="b"/>
          <a:lstStyle>
            <a:lvl1pPr algn="l">
              <a:defRPr sz="1200"/>
            </a:lvl1pPr>
          </a:lstStyle>
          <a:p>
            <a:endParaRPr lang="da-DK"/>
          </a:p>
        </p:txBody>
      </p:sp>
      <p:sp>
        <p:nvSpPr>
          <p:cNvPr id="5" name="Pladsholder til slidenummer 4">
            <a:extLst>
              <a:ext uri="{FF2B5EF4-FFF2-40B4-BE49-F238E27FC236}">
                <a16:creationId xmlns:a16="http://schemas.microsoft.com/office/drawing/2014/main" id="{4E2E29FB-C70E-488A-9244-2DB244460B28}"/>
              </a:ext>
            </a:extLst>
          </p:cNvPr>
          <p:cNvSpPr>
            <a:spLocks noGrp="1"/>
          </p:cNvSpPr>
          <p:nvPr>
            <p:ph type="sldNum" sz="quarter" idx="3"/>
          </p:nvPr>
        </p:nvSpPr>
        <p:spPr>
          <a:xfrm>
            <a:off x="3829762" y="9443664"/>
            <a:ext cx="2929837" cy="498851"/>
          </a:xfrm>
          <a:prstGeom prst="rect">
            <a:avLst/>
          </a:prstGeom>
        </p:spPr>
        <p:txBody>
          <a:bodyPr vert="horz" lIns="91178" tIns="45589" rIns="91178" bIns="45589" rtlCol="0" anchor="b"/>
          <a:lstStyle>
            <a:lvl1pPr algn="r">
              <a:defRPr sz="1200"/>
            </a:lvl1pPr>
          </a:lstStyle>
          <a:p>
            <a:fld id="{70E263FF-CBEE-4909-8FCD-39A24ADE86EE}" type="slidenum">
              <a:rPr lang="da-DK" smtClean="0"/>
              <a:t>‹nr.›</a:t>
            </a:fld>
            <a:endParaRPr lang="da-DK"/>
          </a:p>
        </p:txBody>
      </p:sp>
    </p:spTree>
    <p:extLst>
      <p:ext uri="{BB962C8B-B14F-4D97-AF65-F5344CB8AC3E}">
        <p14:creationId xmlns:p14="http://schemas.microsoft.com/office/powerpoint/2010/main" val="30937628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1" y="0"/>
            <a:ext cx="2929837" cy="498852"/>
          </a:xfrm>
          <a:prstGeom prst="rect">
            <a:avLst/>
          </a:prstGeom>
        </p:spPr>
        <p:txBody>
          <a:bodyPr vert="horz" lIns="91178" tIns="45589" rIns="91178" bIns="45589" rtlCol="0"/>
          <a:lstStyle>
            <a:lvl1pPr algn="l">
              <a:defRPr sz="1200"/>
            </a:lvl1pPr>
          </a:lstStyle>
          <a:p>
            <a:endParaRPr lang="da-DK"/>
          </a:p>
        </p:txBody>
      </p:sp>
      <p:sp>
        <p:nvSpPr>
          <p:cNvPr id="3" name="Pladsholder til dato 2"/>
          <p:cNvSpPr>
            <a:spLocks noGrp="1"/>
          </p:cNvSpPr>
          <p:nvPr>
            <p:ph type="dt" idx="1"/>
          </p:nvPr>
        </p:nvSpPr>
        <p:spPr>
          <a:xfrm>
            <a:off x="3829762" y="0"/>
            <a:ext cx="2929837" cy="498852"/>
          </a:xfrm>
          <a:prstGeom prst="rect">
            <a:avLst/>
          </a:prstGeom>
        </p:spPr>
        <p:txBody>
          <a:bodyPr vert="horz" lIns="91178" tIns="45589" rIns="91178" bIns="45589" rtlCol="0"/>
          <a:lstStyle>
            <a:lvl1pPr algn="r">
              <a:defRPr sz="1200"/>
            </a:lvl1pPr>
          </a:lstStyle>
          <a:p>
            <a:fld id="{9A176239-8A12-476A-9EC6-735ABE0B8511}" type="datetimeFigureOut">
              <a:rPr lang="da-DK" smtClean="0"/>
              <a:t>08-01-2026</a:t>
            </a:fld>
            <a:endParaRPr lang="da-DK"/>
          </a:p>
        </p:txBody>
      </p:sp>
      <p:sp>
        <p:nvSpPr>
          <p:cNvPr id="4" name="Pladsholder til slidebillede 3"/>
          <p:cNvSpPr>
            <a:spLocks noGrp="1" noRot="1" noChangeAspect="1"/>
          </p:cNvSpPr>
          <p:nvPr>
            <p:ph type="sldImg" idx="2"/>
          </p:nvPr>
        </p:nvSpPr>
        <p:spPr>
          <a:xfrm>
            <a:off x="398463" y="1243013"/>
            <a:ext cx="5964237" cy="3355975"/>
          </a:xfrm>
          <a:prstGeom prst="rect">
            <a:avLst/>
          </a:prstGeom>
          <a:noFill/>
          <a:ln w="12700">
            <a:solidFill>
              <a:prstClr val="black"/>
            </a:solidFill>
          </a:ln>
        </p:spPr>
        <p:txBody>
          <a:bodyPr vert="horz" lIns="91178" tIns="45589" rIns="91178" bIns="45589" rtlCol="0" anchor="ctr"/>
          <a:lstStyle/>
          <a:p>
            <a:endParaRPr lang="da-DK"/>
          </a:p>
        </p:txBody>
      </p:sp>
      <p:sp>
        <p:nvSpPr>
          <p:cNvPr id="5" name="Pladsholder til noter 4"/>
          <p:cNvSpPr>
            <a:spLocks noGrp="1"/>
          </p:cNvSpPr>
          <p:nvPr>
            <p:ph type="body" sz="quarter" idx="3"/>
          </p:nvPr>
        </p:nvSpPr>
        <p:spPr>
          <a:xfrm>
            <a:off x="676117" y="4784835"/>
            <a:ext cx="5408930" cy="3914864"/>
          </a:xfrm>
          <a:prstGeom prst="rect">
            <a:avLst/>
          </a:prstGeom>
        </p:spPr>
        <p:txBody>
          <a:bodyPr vert="horz" lIns="91178" tIns="45589" rIns="91178" bIns="45589" rtlCol="0"/>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1" y="9443664"/>
            <a:ext cx="2929837" cy="498851"/>
          </a:xfrm>
          <a:prstGeom prst="rect">
            <a:avLst/>
          </a:prstGeom>
        </p:spPr>
        <p:txBody>
          <a:bodyPr vert="horz" lIns="91178" tIns="45589" rIns="91178" bIns="45589" rtlCol="0" anchor="b"/>
          <a:lstStyle>
            <a:lvl1pPr algn="l">
              <a:defRPr sz="1200"/>
            </a:lvl1pPr>
          </a:lstStyle>
          <a:p>
            <a:endParaRPr lang="da-DK"/>
          </a:p>
        </p:txBody>
      </p:sp>
      <p:sp>
        <p:nvSpPr>
          <p:cNvPr id="7" name="Pladsholder til slidenummer 6"/>
          <p:cNvSpPr>
            <a:spLocks noGrp="1"/>
          </p:cNvSpPr>
          <p:nvPr>
            <p:ph type="sldNum" sz="quarter" idx="5"/>
          </p:nvPr>
        </p:nvSpPr>
        <p:spPr>
          <a:xfrm>
            <a:off x="3829762" y="9443664"/>
            <a:ext cx="2929837" cy="498851"/>
          </a:xfrm>
          <a:prstGeom prst="rect">
            <a:avLst/>
          </a:prstGeom>
        </p:spPr>
        <p:txBody>
          <a:bodyPr vert="horz" lIns="91178" tIns="45589" rIns="91178" bIns="45589" rtlCol="0" anchor="b"/>
          <a:lstStyle>
            <a:lvl1pPr algn="r">
              <a:defRPr sz="1200"/>
            </a:lvl1pPr>
          </a:lstStyle>
          <a:p>
            <a:fld id="{BC484C3B-1DE0-4716-9C40-656C83D4A94D}" type="slidenum">
              <a:rPr lang="da-DK" smtClean="0"/>
              <a:t>‹nr.›</a:t>
            </a:fld>
            <a:endParaRPr lang="da-DK"/>
          </a:p>
        </p:txBody>
      </p:sp>
    </p:spTree>
    <p:extLst>
      <p:ext uri="{BB962C8B-B14F-4D97-AF65-F5344CB8AC3E}">
        <p14:creationId xmlns:p14="http://schemas.microsoft.com/office/powerpoint/2010/main" val="2142211096"/>
      </p:ext>
    </p:extLst>
  </p:cSld>
  <p:clrMap bg1="lt1" tx1="dk1" bg2="lt2" tx2="dk2" accent1="accent1" accent2="accent2" accent3="accent3" accent4="accent4" accent5="accent5" accent6="accent6" hlink="hlink" folHlink="folHlink"/>
  <p:notesStyle>
    <a:lvl1pPr marL="0" algn="l" defTabSz="914377" rtl="0" eaLnBrk="1" latinLnBrk="0" hangingPunct="1">
      <a:defRPr sz="1200" kern="1200">
        <a:solidFill>
          <a:schemeClr val="tx1"/>
        </a:solidFill>
        <a:latin typeface="+mn-lt"/>
        <a:ea typeface="+mn-ea"/>
        <a:cs typeface="+mn-cs"/>
      </a:defRPr>
    </a:lvl1pPr>
    <a:lvl2pPr marL="457189" algn="l" defTabSz="914377" rtl="0" eaLnBrk="1" latinLnBrk="0" hangingPunct="1">
      <a:defRPr sz="1200" kern="1200">
        <a:solidFill>
          <a:schemeClr val="tx1"/>
        </a:solidFill>
        <a:latin typeface="+mn-lt"/>
        <a:ea typeface="+mn-ea"/>
        <a:cs typeface="+mn-cs"/>
      </a:defRPr>
    </a:lvl2pPr>
    <a:lvl3pPr marL="914377" algn="l" defTabSz="914377" rtl="0" eaLnBrk="1" latinLnBrk="0" hangingPunct="1">
      <a:defRPr sz="1200" kern="1200">
        <a:solidFill>
          <a:schemeClr val="tx1"/>
        </a:solidFill>
        <a:latin typeface="+mn-lt"/>
        <a:ea typeface="+mn-ea"/>
        <a:cs typeface="+mn-cs"/>
      </a:defRPr>
    </a:lvl3pPr>
    <a:lvl4pPr marL="1371566" algn="l" defTabSz="914377" rtl="0" eaLnBrk="1" latinLnBrk="0" hangingPunct="1">
      <a:defRPr sz="1200" kern="1200">
        <a:solidFill>
          <a:schemeClr val="tx1"/>
        </a:solidFill>
        <a:latin typeface="+mn-lt"/>
        <a:ea typeface="+mn-ea"/>
        <a:cs typeface="+mn-cs"/>
      </a:defRPr>
    </a:lvl4pPr>
    <a:lvl5pPr marL="1828754" algn="l" defTabSz="914377" rtl="0" eaLnBrk="1" latinLnBrk="0" hangingPunct="1">
      <a:defRPr sz="1200" kern="1200">
        <a:solidFill>
          <a:schemeClr val="tx1"/>
        </a:solidFill>
        <a:latin typeface="+mn-lt"/>
        <a:ea typeface="+mn-ea"/>
        <a:cs typeface="+mn-cs"/>
      </a:defRPr>
    </a:lvl5pPr>
    <a:lvl6pPr marL="2285943" algn="l" defTabSz="914377" rtl="0" eaLnBrk="1" latinLnBrk="0" hangingPunct="1">
      <a:defRPr sz="1200" kern="1200">
        <a:solidFill>
          <a:schemeClr val="tx1"/>
        </a:solidFill>
        <a:latin typeface="+mn-lt"/>
        <a:ea typeface="+mn-ea"/>
        <a:cs typeface="+mn-cs"/>
      </a:defRPr>
    </a:lvl6pPr>
    <a:lvl7pPr marL="2743131" algn="l" defTabSz="914377" rtl="0" eaLnBrk="1" latinLnBrk="0" hangingPunct="1">
      <a:defRPr sz="1200" kern="1200">
        <a:solidFill>
          <a:schemeClr val="tx1"/>
        </a:solidFill>
        <a:latin typeface="+mn-lt"/>
        <a:ea typeface="+mn-ea"/>
        <a:cs typeface="+mn-cs"/>
      </a:defRPr>
    </a:lvl7pPr>
    <a:lvl8pPr marL="3200320" algn="l" defTabSz="914377" rtl="0" eaLnBrk="1" latinLnBrk="0" hangingPunct="1">
      <a:defRPr sz="1200" kern="1200">
        <a:solidFill>
          <a:schemeClr val="tx1"/>
        </a:solidFill>
        <a:latin typeface="+mn-lt"/>
        <a:ea typeface="+mn-ea"/>
        <a:cs typeface="+mn-cs"/>
      </a:defRPr>
    </a:lvl8pPr>
    <a:lvl9pPr marL="3657509" algn="l" defTabSz="9143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ngineerthefuture.dk/undervisning/engineering-i-gymnasiet/engineering-forloeb-podcast-og-vaerktoejer/undervisningsforloeb-og-oevelser/engineering-introduktion/"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mejeri.dk/media/auzpslvu/mejerisektoren-og-b%C3%A6redygtighed.pdf"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1</a:t>
            </a:fld>
            <a:endParaRPr lang="da-DK"/>
          </a:p>
        </p:txBody>
      </p:sp>
    </p:spTree>
    <p:extLst>
      <p:ext uri="{BB962C8B-B14F-4D97-AF65-F5344CB8AC3E}">
        <p14:creationId xmlns:p14="http://schemas.microsoft.com/office/powerpoint/2010/main" val="21019981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FD38FF-5749-391B-266D-AA2F0A2993FB}"/>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1F65F82D-CBC3-8980-6105-A339E84A9D54}"/>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F946349C-1161-73DE-EB15-01D581674122}"/>
              </a:ext>
            </a:extLst>
          </p:cNvPr>
          <p:cNvSpPr>
            <a:spLocks noGrp="1"/>
          </p:cNvSpPr>
          <p:nvPr>
            <p:ph type="body" idx="1"/>
          </p:nvPr>
        </p:nvSpPr>
        <p:spPr/>
        <p:txBody>
          <a:bodyPr/>
          <a:lstStyle/>
          <a:p>
            <a:pPr defTabSz="881094">
              <a:defRPr/>
            </a:pPr>
            <a:r>
              <a:rPr lang="da-DK" dirty="0"/>
              <a:t>Forslag: Start alle timer med et slide, der viser hvor man er i lektionsplanen</a:t>
            </a:r>
          </a:p>
          <a:p>
            <a:endParaRPr lang="da-DK" dirty="0"/>
          </a:p>
        </p:txBody>
      </p:sp>
      <p:sp>
        <p:nvSpPr>
          <p:cNvPr id="4" name="Pladsholder til slidenummer 3">
            <a:extLst>
              <a:ext uri="{FF2B5EF4-FFF2-40B4-BE49-F238E27FC236}">
                <a16:creationId xmlns:a16="http://schemas.microsoft.com/office/drawing/2014/main" id="{8E15A1A3-DF8D-5577-4111-6D80A82F1DF1}"/>
              </a:ext>
            </a:extLst>
          </p:cNvPr>
          <p:cNvSpPr>
            <a:spLocks noGrp="1"/>
          </p:cNvSpPr>
          <p:nvPr>
            <p:ph type="sldNum" sz="quarter" idx="5"/>
          </p:nvPr>
        </p:nvSpPr>
        <p:spPr/>
        <p:txBody>
          <a:bodyPr/>
          <a:lstStyle/>
          <a:p>
            <a:fld id="{BC484C3B-1DE0-4716-9C40-656C83D4A94D}" type="slidenum">
              <a:rPr lang="da-DK" smtClean="0"/>
              <a:t>13</a:t>
            </a:fld>
            <a:endParaRPr lang="da-DK"/>
          </a:p>
        </p:txBody>
      </p:sp>
    </p:spTree>
    <p:extLst>
      <p:ext uri="{BB962C8B-B14F-4D97-AF65-F5344CB8AC3E}">
        <p14:creationId xmlns:p14="http://schemas.microsoft.com/office/powerpoint/2010/main" val="37682144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B3F1FA-15D0-45B4-01D4-27651D4AB75D}"/>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2D1E1BE0-3AEF-3EB0-3700-0F7367973C06}"/>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315AB136-EE63-6059-62C2-E51959BCE118}"/>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1623A539-BDD4-BDFD-679C-CE185EC9A512}"/>
              </a:ext>
            </a:extLst>
          </p:cNvPr>
          <p:cNvSpPr>
            <a:spLocks noGrp="1"/>
          </p:cNvSpPr>
          <p:nvPr>
            <p:ph type="sldNum" sz="quarter" idx="5"/>
          </p:nvPr>
        </p:nvSpPr>
        <p:spPr/>
        <p:txBody>
          <a:bodyPr/>
          <a:lstStyle/>
          <a:p>
            <a:fld id="{BC484C3B-1DE0-4716-9C40-656C83D4A94D}" type="slidenum">
              <a:rPr lang="da-DK" smtClean="0"/>
              <a:t>14</a:t>
            </a:fld>
            <a:endParaRPr lang="da-DK"/>
          </a:p>
        </p:txBody>
      </p:sp>
    </p:spTree>
    <p:extLst>
      <p:ext uri="{BB962C8B-B14F-4D97-AF65-F5344CB8AC3E}">
        <p14:creationId xmlns:p14="http://schemas.microsoft.com/office/powerpoint/2010/main" val="2424382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a:p>
            <a:pPr defTabSz="881094">
              <a:defRPr/>
            </a:pPr>
            <a:r>
              <a:rPr lang="da-DK" dirty="0"/>
              <a:t>Viskositet laves ved </a:t>
            </a:r>
            <a:r>
              <a:rPr lang="da-DK" dirty="0" err="1"/>
              <a:t>slidske</a:t>
            </a:r>
            <a:r>
              <a:rPr lang="da-DK" dirty="0"/>
              <a:t> måling</a:t>
            </a:r>
          </a:p>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15</a:t>
            </a:fld>
            <a:endParaRPr lang="da-DK"/>
          </a:p>
        </p:txBody>
      </p:sp>
    </p:spTree>
    <p:extLst>
      <p:ext uri="{BB962C8B-B14F-4D97-AF65-F5344CB8AC3E}">
        <p14:creationId xmlns:p14="http://schemas.microsoft.com/office/powerpoint/2010/main" val="32388070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EE47DF-314F-0B47-FCAC-6FE006FC1CF6}"/>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D7C49FD6-F6DE-7FC9-2327-78F42E51FFAB}"/>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5AA35D50-3130-AB4E-FDEF-03035DB272A7}"/>
              </a:ext>
            </a:extLst>
          </p:cNvPr>
          <p:cNvSpPr>
            <a:spLocks noGrp="1"/>
          </p:cNvSpPr>
          <p:nvPr>
            <p:ph type="body" idx="1"/>
          </p:nvPr>
        </p:nvSpPr>
        <p:spPr/>
        <p:txBody>
          <a:bodyPr/>
          <a:lstStyle/>
          <a:p>
            <a:endParaRPr lang="da-DK"/>
          </a:p>
        </p:txBody>
      </p:sp>
      <p:sp>
        <p:nvSpPr>
          <p:cNvPr id="4" name="Pladsholder til slidenummer 3">
            <a:extLst>
              <a:ext uri="{FF2B5EF4-FFF2-40B4-BE49-F238E27FC236}">
                <a16:creationId xmlns:a16="http://schemas.microsoft.com/office/drawing/2014/main" id="{E6D98A53-193A-1289-CD3F-1542AC93EBEA}"/>
              </a:ext>
            </a:extLst>
          </p:cNvPr>
          <p:cNvSpPr>
            <a:spLocks noGrp="1"/>
          </p:cNvSpPr>
          <p:nvPr>
            <p:ph type="sldNum" sz="quarter" idx="5"/>
          </p:nvPr>
        </p:nvSpPr>
        <p:spPr/>
        <p:txBody>
          <a:bodyPr/>
          <a:lstStyle/>
          <a:p>
            <a:fld id="{BC484C3B-1DE0-4716-9C40-656C83D4A94D}" type="slidenum">
              <a:rPr lang="da-DK" smtClean="0"/>
              <a:t>16</a:t>
            </a:fld>
            <a:endParaRPr lang="da-DK"/>
          </a:p>
        </p:txBody>
      </p:sp>
    </p:spTree>
    <p:extLst>
      <p:ext uri="{BB962C8B-B14F-4D97-AF65-F5344CB8AC3E}">
        <p14:creationId xmlns:p14="http://schemas.microsoft.com/office/powerpoint/2010/main" val="31102706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3C0A2A-FBA1-0208-858D-986EE41957C9}"/>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E63FBA70-8B2D-20C1-C16A-222D436729EB}"/>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75974B57-3F59-E57B-0ED2-027E2E050110}"/>
              </a:ext>
            </a:extLst>
          </p:cNvPr>
          <p:cNvSpPr>
            <a:spLocks noGrp="1"/>
          </p:cNvSpPr>
          <p:nvPr>
            <p:ph type="body" idx="1"/>
          </p:nvPr>
        </p:nvSpPr>
        <p:spPr/>
        <p:txBody>
          <a:bodyPr/>
          <a:lstStyle/>
          <a:p>
            <a:pPr defTabSz="881094">
              <a:defRPr/>
            </a:pPr>
            <a:r>
              <a:rPr lang="da-DK" dirty="0"/>
              <a:t>Forslag: Start alle timer med et slide, der viser hvor man er i lektionsplanen</a:t>
            </a:r>
          </a:p>
          <a:p>
            <a:endParaRPr lang="da-DK" dirty="0"/>
          </a:p>
        </p:txBody>
      </p:sp>
      <p:sp>
        <p:nvSpPr>
          <p:cNvPr id="4" name="Pladsholder til slidenummer 3">
            <a:extLst>
              <a:ext uri="{FF2B5EF4-FFF2-40B4-BE49-F238E27FC236}">
                <a16:creationId xmlns:a16="http://schemas.microsoft.com/office/drawing/2014/main" id="{C887B07F-6FCE-5D09-1506-524D8A73D4C6}"/>
              </a:ext>
            </a:extLst>
          </p:cNvPr>
          <p:cNvSpPr>
            <a:spLocks noGrp="1"/>
          </p:cNvSpPr>
          <p:nvPr>
            <p:ph type="sldNum" sz="quarter" idx="5"/>
          </p:nvPr>
        </p:nvSpPr>
        <p:spPr/>
        <p:txBody>
          <a:bodyPr/>
          <a:lstStyle/>
          <a:p>
            <a:fld id="{BC484C3B-1DE0-4716-9C40-656C83D4A94D}" type="slidenum">
              <a:rPr lang="da-DK" smtClean="0"/>
              <a:t>17</a:t>
            </a:fld>
            <a:endParaRPr lang="da-DK"/>
          </a:p>
        </p:txBody>
      </p:sp>
    </p:spTree>
    <p:extLst>
      <p:ext uri="{BB962C8B-B14F-4D97-AF65-F5344CB8AC3E}">
        <p14:creationId xmlns:p14="http://schemas.microsoft.com/office/powerpoint/2010/main" val="2182469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38C4AB-F75A-3D56-6E9D-A49FC1C4B561}"/>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D9BAC88B-10DB-1BDB-C810-9A4B4FAD6113}"/>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9DE9C664-FE2C-D353-621A-D9A1FE274D7D}"/>
              </a:ext>
            </a:extLst>
          </p:cNvPr>
          <p:cNvSpPr>
            <a:spLocks noGrp="1"/>
          </p:cNvSpPr>
          <p:nvPr>
            <p:ph type="body" idx="1"/>
          </p:nvPr>
        </p:nvSpPr>
        <p:spPr/>
        <p:txBody>
          <a:bodyPr/>
          <a:lstStyle/>
          <a:p>
            <a:endParaRPr lang="da-DK"/>
          </a:p>
        </p:txBody>
      </p:sp>
      <p:sp>
        <p:nvSpPr>
          <p:cNvPr id="4" name="Pladsholder til slidenummer 3">
            <a:extLst>
              <a:ext uri="{FF2B5EF4-FFF2-40B4-BE49-F238E27FC236}">
                <a16:creationId xmlns:a16="http://schemas.microsoft.com/office/drawing/2014/main" id="{05871B67-D5AA-AD95-792E-A0418311919C}"/>
              </a:ext>
            </a:extLst>
          </p:cNvPr>
          <p:cNvSpPr>
            <a:spLocks noGrp="1"/>
          </p:cNvSpPr>
          <p:nvPr>
            <p:ph type="sldNum" sz="quarter" idx="5"/>
          </p:nvPr>
        </p:nvSpPr>
        <p:spPr/>
        <p:txBody>
          <a:bodyPr/>
          <a:lstStyle/>
          <a:p>
            <a:fld id="{BC484C3B-1DE0-4716-9C40-656C83D4A94D}" type="slidenum">
              <a:rPr lang="da-DK" smtClean="0"/>
              <a:t>18</a:t>
            </a:fld>
            <a:endParaRPr lang="da-DK"/>
          </a:p>
        </p:txBody>
      </p:sp>
    </p:spTree>
    <p:extLst>
      <p:ext uri="{BB962C8B-B14F-4D97-AF65-F5344CB8AC3E}">
        <p14:creationId xmlns:p14="http://schemas.microsoft.com/office/powerpoint/2010/main" val="30212252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0F2298-31AE-6F04-E895-768BF2C4015E}"/>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62DA5F54-1DCB-B627-ADE6-CDF93EBB6C78}"/>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189762B4-18B3-02E5-852E-88D9EB51E2A8}"/>
              </a:ext>
            </a:extLst>
          </p:cNvPr>
          <p:cNvSpPr>
            <a:spLocks noGrp="1"/>
          </p:cNvSpPr>
          <p:nvPr>
            <p:ph type="body" idx="1"/>
          </p:nvPr>
        </p:nvSpPr>
        <p:spPr/>
        <p:txBody>
          <a:bodyPr/>
          <a:lstStyle/>
          <a:p>
            <a:pPr defTabSz="881094">
              <a:defRPr/>
            </a:pPr>
            <a:r>
              <a:rPr lang="da-DK" dirty="0"/>
              <a:t>Forslag: Start alle timer med et slide, der viser hvor man er i lektionsplanen</a:t>
            </a:r>
          </a:p>
          <a:p>
            <a:endParaRPr lang="da-DK" dirty="0"/>
          </a:p>
        </p:txBody>
      </p:sp>
      <p:sp>
        <p:nvSpPr>
          <p:cNvPr id="4" name="Pladsholder til slidenummer 3">
            <a:extLst>
              <a:ext uri="{FF2B5EF4-FFF2-40B4-BE49-F238E27FC236}">
                <a16:creationId xmlns:a16="http://schemas.microsoft.com/office/drawing/2014/main" id="{47C999D4-E032-052A-2AE4-3984A8DD1934}"/>
              </a:ext>
            </a:extLst>
          </p:cNvPr>
          <p:cNvSpPr>
            <a:spLocks noGrp="1"/>
          </p:cNvSpPr>
          <p:nvPr>
            <p:ph type="sldNum" sz="quarter" idx="5"/>
          </p:nvPr>
        </p:nvSpPr>
        <p:spPr/>
        <p:txBody>
          <a:bodyPr/>
          <a:lstStyle/>
          <a:p>
            <a:fld id="{BC484C3B-1DE0-4716-9C40-656C83D4A94D}" type="slidenum">
              <a:rPr lang="da-DK" smtClean="0"/>
              <a:t>19</a:t>
            </a:fld>
            <a:endParaRPr lang="da-DK"/>
          </a:p>
        </p:txBody>
      </p:sp>
    </p:spTree>
    <p:extLst>
      <p:ext uri="{BB962C8B-B14F-4D97-AF65-F5344CB8AC3E}">
        <p14:creationId xmlns:p14="http://schemas.microsoft.com/office/powerpoint/2010/main" val="43425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363EDB-4477-6292-72E6-2542AB84B50E}"/>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64F89222-BDFA-7089-6029-2B3B8C8A6B23}"/>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64F189B5-A3F2-DAC5-B44D-B79CBC5581A4}"/>
              </a:ext>
            </a:extLst>
          </p:cNvPr>
          <p:cNvSpPr>
            <a:spLocks noGrp="1"/>
          </p:cNvSpPr>
          <p:nvPr>
            <p:ph type="body" idx="1"/>
          </p:nvPr>
        </p:nvSpPr>
        <p:spPr/>
        <p:txBody>
          <a:bodyPr/>
          <a:lstStyle/>
          <a:p>
            <a:endParaRPr lang="da-DK"/>
          </a:p>
        </p:txBody>
      </p:sp>
      <p:sp>
        <p:nvSpPr>
          <p:cNvPr id="4" name="Pladsholder til slidenummer 3">
            <a:extLst>
              <a:ext uri="{FF2B5EF4-FFF2-40B4-BE49-F238E27FC236}">
                <a16:creationId xmlns:a16="http://schemas.microsoft.com/office/drawing/2014/main" id="{994112A5-0212-11A9-DFC4-FC64988447BA}"/>
              </a:ext>
            </a:extLst>
          </p:cNvPr>
          <p:cNvSpPr>
            <a:spLocks noGrp="1"/>
          </p:cNvSpPr>
          <p:nvPr>
            <p:ph type="sldNum" sz="quarter" idx="5"/>
          </p:nvPr>
        </p:nvSpPr>
        <p:spPr/>
        <p:txBody>
          <a:bodyPr/>
          <a:lstStyle/>
          <a:p>
            <a:fld id="{BC484C3B-1DE0-4716-9C40-656C83D4A94D}" type="slidenum">
              <a:rPr lang="da-DK" smtClean="0"/>
              <a:t>20</a:t>
            </a:fld>
            <a:endParaRPr lang="da-DK"/>
          </a:p>
        </p:txBody>
      </p:sp>
    </p:spTree>
    <p:extLst>
      <p:ext uri="{BB962C8B-B14F-4D97-AF65-F5344CB8AC3E}">
        <p14:creationId xmlns:p14="http://schemas.microsoft.com/office/powerpoint/2010/main" val="32008360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09D975-050C-B243-19D1-0C22AACF8872}"/>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E39C0114-A848-8568-0964-272B04FDECF6}"/>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6E93B264-7C5A-35C2-E2E3-02BCC6FBD6CB}"/>
              </a:ext>
            </a:extLst>
          </p:cNvPr>
          <p:cNvSpPr>
            <a:spLocks noGrp="1"/>
          </p:cNvSpPr>
          <p:nvPr>
            <p:ph type="body" idx="1"/>
          </p:nvPr>
        </p:nvSpPr>
        <p:spPr/>
        <p:txBody>
          <a:bodyPr/>
          <a:lstStyle/>
          <a:p>
            <a:pPr defTabSz="881094">
              <a:defRPr/>
            </a:pPr>
            <a:r>
              <a:rPr lang="da-DK" dirty="0"/>
              <a:t>Forslag: Start alle timer med et slide, der viser hvor man er i lektionsplanen</a:t>
            </a:r>
          </a:p>
          <a:p>
            <a:endParaRPr lang="da-DK" dirty="0"/>
          </a:p>
        </p:txBody>
      </p:sp>
      <p:sp>
        <p:nvSpPr>
          <p:cNvPr id="4" name="Pladsholder til slidenummer 3">
            <a:extLst>
              <a:ext uri="{FF2B5EF4-FFF2-40B4-BE49-F238E27FC236}">
                <a16:creationId xmlns:a16="http://schemas.microsoft.com/office/drawing/2014/main" id="{E5BE9E6E-C59A-A4C9-0B0A-A53C77C6168D}"/>
              </a:ext>
            </a:extLst>
          </p:cNvPr>
          <p:cNvSpPr>
            <a:spLocks noGrp="1"/>
          </p:cNvSpPr>
          <p:nvPr>
            <p:ph type="sldNum" sz="quarter" idx="5"/>
          </p:nvPr>
        </p:nvSpPr>
        <p:spPr/>
        <p:txBody>
          <a:bodyPr/>
          <a:lstStyle/>
          <a:p>
            <a:fld id="{BC484C3B-1DE0-4716-9C40-656C83D4A94D}" type="slidenum">
              <a:rPr lang="da-DK" smtClean="0"/>
              <a:t>21</a:t>
            </a:fld>
            <a:endParaRPr lang="da-DK"/>
          </a:p>
        </p:txBody>
      </p:sp>
    </p:spTree>
    <p:extLst>
      <p:ext uri="{BB962C8B-B14F-4D97-AF65-F5344CB8AC3E}">
        <p14:creationId xmlns:p14="http://schemas.microsoft.com/office/powerpoint/2010/main" val="6743665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9ACAE6-7724-70A7-C9D6-2D83658B2A50}"/>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58D22982-2548-8963-AD39-7691806EB489}"/>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CE3F2FC2-ECC4-7E53-C112-8D7144612854}"/>
              </a:ext>
            </a:extLst>
          </p:cNvPr>
          <p:cNvSpPr>
            <a:spLocks noGrp="1"/>
          </p:cNvSpPr>
          <p:nvPr>
            <p:ph type="body" idx="1"/>
          </p:nvPr>
        </p:nvSpPr>
        <p:spPr/>
        <p:txBody>
          <a:bodyPr/>
          <a:lstStyle/>
          <a:p>
            <a:endParaRPr lang="da-DK"/>
          </a:p>
        </p:txBody>
      </p:sp>
      <p:sp>
        <p:nvSpPr>
          <p:cNvPr id="4" name="Pladsholder til slidenummer 3">
            <a:extLst>
              <a:ext uri="{FF2B5EF4-FFF2-40B4-BE49-F238E27FC236}">
                <a16:creationId xmlns:a16="http://schemas.microsoft.com/office/drawing/2014/main" id="{F85EE4C3-B7C1-3FA0-8BB5-C9FBE718A5FB}"/>
              </a:ext>
            </a:extLst>
          </p:cNvPr>
          <p:cNvSpPr>
            <a:spLocks noGrp="1"/>
          </p:cNvSpPr>
          <p:nvPr>
            <p:ph type="sldNum" sz="quarter" idx="5"/>
          </p:nvPr>
        </p:nvSpPr>
        <p:spPr/>
        <p:txBody>
          <a:bodyPr/>
          <a:lstStyle/>
          <a:p>
            <a:fld id="{BC484C3B-1DE0-4716-9C40-656C83D4A94D}" type="slidenum">
              <a:rPr lang="da-DK" smtClean="0"/>
              <a:t>22</a:t>
            </a:fld>
            <a:endParaRPr lang="da-DK"/>
          </a:p>
        </p:txBody>
      </p:sp>
    </p:spTree>
    <p:extLst>
      <p:ext uri="{BB962C8B-B14F-4D97-AF65-F5344CB8AC3E}">
        <p14:creationId xmlns:p14="http://schemas.microsoft.com/office/powerpoint/2010/main" val="2317044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defTabSz="881094">
              <a:defRPr/>
            </a:pPr>
            <a:r>
              <a:rPr lang="da-DK" dirty="0"/>
              <a:t>Forslag: Start alle timer med et slide, der viser hvor man er i lektionsplanen</a:t>
            </a:r>
          </a:p>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2</a:t>
            </a:fld>
            <a:endParaRPr lang="da-DK"/>
          </a:p>
        </p:txBody>
      </p:sp>
    </p:spTree>
    <p:extLst>
      <p:ext uri="{BB962C8B-B14F-4D97-AF65-F5344CB8AC3E}">
        <p14:creationId xmlns:p14="http://schemas.microsoft.com/office/powerpoint/2010/main" val="20260851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23A57E-0717-23AE-6E09-C65AD4569436}"/>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99F47207-3F31-4FB0-3F23-C9F54CCD886A}"/>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FC38C35C-D04C-0C9F-D897-F4888E16E29C}"/>
              </a:ext>
            </a:extLst>
          </p:cNvPr>
          <p:cNvSpPr>
            <a:spLocks noGrp="1"/>
          </p:cNvSpPr>
          <p:nvPr>
            <p:ph type="body" idx="1"/>
          </p:nvPr>
        </p:nvSpPr>
        <p:spPr/>
        <p:txBody>
          <a:bodyPr/>
          <a:lstStyle/>
          <a:p>
            <a:pPr defTabSz="881094">
              <a:defRPr/>
            </a:pPr>
            <a:r>
              <a:rPr lang="da-DK" dirty="0"/>
              <a:t>Forslag: Start alle timer med et slide, der viser hvor man er i lektionsplanen</a:t>
            </a:r>
          </a:p>
          <a:p>
            <a:endParaRPr lang="da-DK" dirty="0"/>
          </a:p>
        </p:txBody>
      </p:sp>
      <p:sp>
        <p:nvSpPr>
          <p:cNvPr id="4" name="Pladsholder til slidenummer 3">
            <a:extLst>
              <a:ext uri="{FF2B5EF4-FFF2-40B4-BE49-F238E27FC236}">
                <a16:creationId xmlns:a16="http://schemas.microsoft.com/office/drawing/2014/main" id="{205B8E6F-C7E3-C590-5493-8091A4D50059}"/>
              </a:ext>
            </a:extLst>
          </p:cNvPr>
          <p:cNvSpPr>
            <a:spLocks noGrp="1"/>
          </p:cNvSpPr>
          <p:nvPr>
            <p:ph type="sldNum" sz="quarter" idx="5"/>
          </p:nvPr>
        </p:nvSpPr>
        <p:spPr/>
        <p:txBody>
          <a:bodyPr/>
          <a:lstStyle/>
          <a:p>
            <a:fld id="{BC484C3B-1DE0-4716-9C40-656C83D4A94D}" type="slidenum">
              <a:rPr lang="da-DK" smtClean="0"/>
              <a:t>23</a:t>
            </a:fld>
            <a:endParaRPr lang="da-DK"/>
          </a:p>
        </p:txBody>
      </p:sp>
    </p:spTree>
    <p:extLst>
      <p:ext uri="{BB962C8B-B14F-4D97-AF65-F5344CB8AC3E}">
        <p14:creationId xmlns:p14="http://schemas.microsoft.com/office/powerpoint/2010/main" val="11874828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577314-DBEB-0599-644A-F61C03285BE5}"/>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762DFFDC-C9AF-0B73-8B77-66A469451563}"/>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C75EA82E-8F52-E995-9C32-B05F4A097D38}"/>
              </a:ext>
            </a:extLst>
          </p:cNvPr>
          <p:cNvSpPr>
            <a:spLocks noGrp="1"/>
          </p:cNvSpPr>
          <p:nvPr>
            <p:ph type="body" idx="1"/>
          </p:nvPr>
        </p:nvSpPr>
        <p:spPr/>
        <p:txBody>
          <a:bodyPr/>
          <a:lstStyle/>
          <a:p>
            <a:endParaRPr lang="da-DK"/>
          </a:p>
        </p:txBody>
      </p:sp>
      <p:sp>
        <p:nvSpPr>
          <p:cNvPr id="4" name="Pladsholder til slidenummer 3">
            <a:extLst>
              <a:ext uri="{FF2B5EF4-FFF2-40B4-BE49-F238E27FC236}">
                <a16:creationId xmlns:a16="http://schemas.microsoft.com/office/drawing/2014/main" id="{7B1F1FF3-DA36-D568-D504-B8D6E4493A87}"/>
              </a:ext>
            </a:extLst>
          </p:cNvPr>
          <p:cNvSpPr>
            <a:spLocks noGrp="1"/>
          </p:cNvSpPr>
          <p:nvPr>
            <p:ph type="sldNum" sz="quarter" idx="5"/>
          </p:nvPr>
        </p:nvSpPr>
        <p:spPr/>
        <p:txBody>
          <a:bodyPr/>
          <a:lstStyle/>
          <a:p>
            <a:fld id="{BC484C3B-1DE0-4716-9C40-656C83D4A94D}" type="slidenum">
              <a:rPr lang="da-DK" smtClean="0"/>
              <a:t>24</a:t>
            </a:fld>
            <a:endParaRPr lang="da-DK"/>
          </a:p>
        </p:txBody>
      </p:sp>
    </p:spTree>
    <p:extLst>
      <p:ext uri="{BB962C8B-B14F-4D97-AF65-F5344CB8AC3E}">
        <p14:creationId xmlns:p14="http://schemas.microsoft.com/office/powerpoint/2010/main" val="25293052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CB284E-9301-7620-19C2-076C311B2808}"/>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2B6523EA-8188-4234-10CA-ECEA595673C2}"/>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550C69A3-1BA3-32AC-E18D-2297121347E1}"/>
              </a:ext>
            </a:extLst>
          </p:cNvPr>
          <p:cNvSpPr>
            <a:spLocks noGrp="1"/>
          </p:cNvSpPr>
          <p:nvPr>
            <p:ph type="body" idx="1"/>
          </p:nvPr>
        </p:nvSpPr>
        <p:spPr/>
        <p:txBody>
          <a:bodyPr/>
          <a:lstStyle/>
          <a:p>
            <a:pPr defTabSz="881094">
              <a:defRPr/>
            </a:pPr>
            <a:r>
              <a:rPr lang="da-DK" dirty="0"/>
              <a:t>Forslag: Start alle timer med et slide, der viser hvor man er i lektionsplanen</a:t>
            </a:r>
          </a:p>
          <a:p>
            <a:endParaRPr lang="da-DK" dirty="0"/>
          </a:p>
        </p:txBody>
      </p:sp>
      <p:sp>
        <p:nvSpPr>
          <p:cNvPr id="4" name="Pladsholder til slidenummer 3">
            <a:extLst>
              <a:ext uri="{FF2B5EF4-FFF2-40B4-BE49-F238E27FC236}">
                <a16:creationId xmlns:a16="http://schemas.microsoft.com/office/drawing/2014/main" id="{67A3B4A3-3B77-1F28-5F92-FABD16797358}"/>
              </a:ext>
            </a:extLst>
          </p:cNvPr>
          <p:cNvSpPr>
            <a:spLocks noGrp="1"/>
          </p:cNvSpPr>
          <p:nvPr>
            <p:ph type="sldNum" sz="quarter" idx="5"/>
          </p:nvPr>
        </p:nvSpPr>
        <p:spPr/>
        <p:txBody>
          <a:bodyPr/>
          <a:lstStyle/>
          <a:p>
            <a:fld id="{BC484C3B-1DE0-4716-9C40-656C83D4A94D}" type="slidenum">
              <a:rPr lang="da-DK" smtClean="0"/>
              <a:t>25</a:t>
            </a:fld>
            <a:endParaRPr lang="da-DK"/>
          </a:p>
        </p:txBody>
      </p:sp>
    </p:spTree>
    <p:extLst>
      <p:ext uri="{BB962C8B-B14F-4D97-AF65-F5344CB8AC3E}">
        <p14:creationId xmlns:p14="http://schemas.microsoft.com/office/powerpoint/2010/main" val="11217384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795560-80D6-3B9D-0000-1EF95EE7FEDE}"/>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7B883805-812B-44E6-7116-1815D04F45D7}"/>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FACD0019-034B-0D3E-A628-44C49BE57140}"/>
              </a:ext>
            </a:extLst>
          </p:cNvPr>
          <p:cNvSpPr>
            <a:spLocks noGrp="1"/>
          </p:cNvSpPr>
          <p:nvPr>
            <p:ph type="body" idx="1"/>
          </p:nvPr>
        </p:nvSpPr>
        <p:spPr/>
        <p:txBody>
          <a:bodyPr/>
          <a:lstStyle/>
          <a:p>
            <a:endParaRPr lang="da-DK"/>
          </a:p>
        </p:txBody>
      </p:sp>
      <p:sp>
        <p:nvSpPr>
          <p:cNvPr id="4" name="Pladsholder til slidenummer 3">
            <a:extLst>
              <a:ext uri="{FF2B5EF4-FFF2-40B4-BE49-F238E27FC236}">
                <a16:creationId xmlns:a16="http://schemas.microsoft.com/office/drawing/2014/main" id="{87B09951-3AC0-4D8F-FBC8-425B53C4F1DF}"/>
              </a:ext>
            </a:extLst>
          </p:cNvPr>
          <p:cNvSpPr>
            <a:spLocks noGrp="1"/>
          </p:cNvSpPr>
          <p:nvPr>
            <p:ph type="sldNum" sz="quarter" idx="5"/>
          </p:nvPr>
        </p:nvSpPr>
        <p:spPr/>
        <p:txBody>
          <a:bodyPr/>
          <a:lstStyle/>
          <a:p>
            <a:fld id="{BC484C3B-1DE0-4716-9C40-656C83D4A94D}" type="slidenum">
              <a:rPr lang="da-DK" smtClean="0"/>
              <a:t>26</a:t>
            </a:fld>
            <a:endParaRPr lang="da-DK"/>
          </a:p>
        </p:txBody>
      </p:sp>
    </p:spTree>
    <p:extLst>
      <p:ext uri="{BB962C8B-B14F-4D97-AF65-F5344CB8AC3E}">
        <p14:creationId xmlns:p14="http://schemas.microsoft.com/office/powerpoint/2010/main" val="18937163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297BB5-10C8-CB86-2ECB-68E36CB1C07D}"/>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96C909AA-9DE9-A67D-366C-4B1D05066BF7}"/>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78C2E7EE-09E0-C3CE-472A-A7425B57E54D}"/>
              </a:ext>
            </a:extLst>
          </p:cNvPr>
          <p:cNvSpPr>
            <a:spLocks noGrp="1"/>
          </p:cNvSpPr>
          <p:nvPr>
            <p:ph type="body" idx="1"/>
          </p:nvPr>
        </p:nvSpPr>
        <p:spPr/>
        <p:txBody>
          <a:bodyPr/>
          <a:lstStyle/>
          <a:p>
            <a:pPr defTabSz="881094">
              <a:defRPr/>
            </a:pPr>
            <a:r>
              <a:rPr lang="da-DK" dirty="0"/>
              <a:t>Forslag: Start alle timer med et slide, der viser hvor man er i lektionsplanen</a:t>
            </a:r>
          </a:p>
          <a:p>
            <a:endParaRPr lang="da-DK" dirty="0"/>
          </a:p>
        </p:txBody>
      </p:sp>
      <p:sp>
        <p:nvSpPr>
          <p:cNvPr id="4" name="Pladsholder til slidenummer 3">
            <a:extLst>
              <a:ext uri="{FF2B5EF4-FFF2-40B4-BE49-F238E27FC236}">
                <a16:creationId xmlns:a16="http://schemas.microsoft.com/office/drawing/2014/main" id="{8ECD2C8A-82B0-73A0-1A97-49A0DD9E258F}"/>
              </a:ext>
            </a:extLst>
          </p:cNvPr>
          <p:cNvSpPr>
            <a:spLocks noGrp="1"/>
          </p:cNvSpPr>
          <p:nvPr>
            <p:ph type="sldNum" sz="quarter" idx="5"/>
          </p:nvPr>
        </p:nvSpPr>
        <p:spPr/>
        <p:txBody>
          <a:bodyPr/>
          <a:lstStyle/>
          <a:p>
            <a:fld id="{BC484C3B-1DE0-4716-9C40-656C83D4A94D}" type="slidenum">
              <a:rPr lang="da-DK" smtClean="0"/>
              <a:t>27</a:t>
            </a:fld>
            <a:endParaRPr lang="da-DK"/>
          </a:p>
        </p:txBody>
      </p:sp>
    </p:spTree>
    <p:extLst>
      <p:ext uri="{BB962C8B-B14F-4D97-AF65-F5344CB8AC3E}">
        <p14:creationId xmlns:p14="http://schemas.microsoft.com/office/powerpoint/2010/main" val="12910125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44C827-0893-BBC2-092A-A2E158EB2911}"/>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8203026A-6EBD-EA78-4BDA-A411CECB86CD}"/>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5ABC21CE-6F79-CFA3-7358-0AB245E3458E}"/>
              </a:ext>
            </a:extLst>
          </p:cNvPr>
          <p:cNvSpPr>
            <a:spLocks noGrp="1"/>
          </p:cNvSpPr>
          <p:nvPr>
            <p:ph type="body" idx="1"/>
          </p:nvPr>
        </p:nvSpPr>
        <p:spPr/>
        <p:txBody>
          <a:bodyPr/>
          <a:lstStyle/>
          <a:p>
            <a:endParaRPr lang="da-DK"/>
          </a:p>
        </p:txBody>
      </p:sp>
      <p:sp>
        <p:nvSpPr>
          <p:cNvPr id="4" name="Pladsholder til slidenummer 3">
            <a:extLst>
              <a:ext uri="{FF2B5EF4-FFF2-40B4-BE49-F238E27FC236}">
                <a16:creationId xmlns:a16="http://schemas.microsoft.com/office/drawing/2014/main" id="{5809E18E-CAFA-548F-D837-1E9721992203}"/>
              </a:ext>
            </a:extLst>
          </p:cNvPr>
          <p:cNvSpPr>
            <a:spLocks noGrp="1"/>
          </p:cNvSpPr>
          <p:nvPr>
            <p:ph type="sldNum" sz="quarter" idx="5"/>
          </p:nvPr>
        </p:nvSpPr>
        <p:spPr/>
        <p:txBody>
          <a:bodyPr/>
          <a:lstStyle/>
          <a:p>
            <a:fld id="{BC484C3B-1DE0-4716-9C40-656C83D4A94D}" type="slidenum">
              <a:rPr lang="da-DK" smtClean="0"/>
              <a:t>28</a:t>
            </a:fld>
            <a:endParaRPr lang="da-DK"/>
          </a:p>
        </p:txBody>
      </p:sp>
    </p:spTree>
    <p:extLst>
      <p:ext uri="{BB962C8B-B14F-4D97-AF65-F5344CB8AC3E}">
        <p14:creationId xmlns:p14="http://schemas.microsoft.com/office/powerpoint/2010/main" val="32396746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413DE-0968-07CB-B0AE-23F393DE0950}"/>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5E1785FA-556B-D17C-8A42-29CFE896F64D}"/>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253812DB-0D28-860F-F3B0-08EE8C1AE7E1}"/>
              </a:ext>
            </a:extLst>
          </p:cNvPr>
          <p:cNvSpPr>
            <a:spLocks noGrp="1"/>
          </p:cNvSpPr>
          <p:nvPr>
            <p:ph type="body" idx="1"/>
          </p:nvPr>
        </p:nvSpPr>
        <p:spPr/>
        <p:txBody>
          <a:bodyPr/>
          <a:lstStyle/>
          <a:p>
            <a:endParaRPr lang="da-DK"/>
          </a:p>
        </p:txBody>
      </p:sp>
      <p:sp>
        <p:nvSpPr>
          <p:cNvPr id="4" name="Pladsholder til slidenummer 3">
            <a:extLst>
              <a:ext uri="{FF2B5EF4-FFF2-40B4-BE49-F238E27FC236}">
                <a16:creationId xmlns:a16="http://schemas.microsoft.com/office/drawing/2014/main" id="{F09C7A97-5CAA-37CD-E7A0-033C7BCC5716}"/>
              </a:ext>
            </a:extLst>
          </p:cNvPr>
          <p:cNvSpPr>
            <a:spLocks noGrp="1"/>
          </p:cNvSpPr>
          <p:nvPr>
            <p:ph type="sldNum" sz="quarter" idx="5"/>
          </p:nvPr>
        </p:nvSpPr>
        <p:spPr/>
        <p:txBody>
          <a:bodyPr/>
          <a:lstStyle/>
          <a:p>
            <a:fld id="{BC484C3B-1DE0-4716-9C40-656C83D4A94D}" type="slidenum">
              <a:rPr lang="da-DK" smtClean="0"/>
              <a:t>29</a:t>
            </a:fld>
            <a:endParaRPr lang="da-DK"/>
          </a:p>
        </p:txBody>
      </p:sp>
    </p:spTree>
    <p:extLst>
      <p:ext uri="{BB962C8B-B14F-4D97-AF65-F5344CB8AC3E}">
        <p14:creationId xmlns:p14="http://schemas.microsoft.com/office/powerpoint/2010/main" val="19339903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Gruppeoversigten kan bruges som redskab til styring af logbogsskrivning under forløbet.</a:t>
            </a:r>
          </a:p>
          <a:p>
            <a:r>
              <a:rPr lang="da-DK" dirty="0"/>
              <a:t>Sæt den på i alle moduler og bestem så hvem der for modulet er skribent / eller lad eleverne selv beslutte hvem der fører logbogen i det pågældende modul</a:t>
            </a:r>
          </a:p>
          <a:p>
            <a:r>
              <a:rPr lang="da-DK" dirty="0"/>
              <a:t>Nederst i </a:t>
            </a:r>
            <a:r>
              <a:rPr lang="da-DK" dirty="0" err="1"/>
              <a:t>ppt</a:t>
            </a:r>
            <a:r>
              <a:rPr lang="da-DK" dirty="0"/>
              <a:t> ligger samme slide, som kan kopieres ind undervejs i forløbet</a:t>
            </a:r>
          </a:p>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30</a:t>
            </a:fld>
            <a:endParaRPr lang="da-DK"/>
          </a:p>
        </p:txBody>
      </p:sp>
    </p:spTree>
    <p:extLst>
      <p:ext uri="{BB962C8B-B14F-4D97-AF65-F5344CB8AC3E}">
        <p14:creationId xmlns:p14="http://schemas.microsoft.com/office/powerpoint/2010/main" val="39787141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3</a:t>
            </a:fld>
            <a:endParaRPr lang="da-DK"/>
          </a:p>
        </p:txBody>
      </p:sp>
    </p:spTree>
    <p:extLst>
      <p:ext uri="{BB962C8B-B14F-4D97-AF65-F5344CB8AC3E}">
        <p14:creationId xmlns:p14="http://schemas.microsoft.com/office/powerpoint/2010/main" val="1304019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878921-5E28-A146-0AB9-FECCC78C478B}"/>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D8772505-E964-BE54-47A0-1FE65F859487}"/>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E59A6145-1380-189A-AD75-89560EAF436D}"/>
              </a:ext>
            </a:extLst>
          </p:cNvPr>
          <p:cNvSpPr>
            <a:spLocks noGrp="1"/>
          </p:cNvSpPr>
          <p:nvPr>
            <p:ph type="body" idx="1"/>
          </p:nvPr>
        </p:nvSpPr>
        <p:spPr/>
        <p:txBody>
          <a:bodyPr/>
          <a:lstStyle/>
          <a:p>
            <a:pPr defTabSz="881094">
              <a:defRPr/>
            </a:pPr>
            <a:r>
              <a:rPr lang="da-DK" dirty="0"/>
              <a:t>PPT til at introducere til </a:t>
            </a:r>
            <a:r>
              <a:rPr lang="da-DK" dirty="0" err="1"/>
              <a:t>engineering</a:t>
            </a:r>
            <a:r>
              <a:rPr lang="da-DK" dirty="0"/>
              <a:t> designprocessen: </a:t>
            </a:r>
            <a:r>
              <a:rPr lang="da-DK" dirty="0">
                <a:hlinkClick r:id="rId3"/>
              </a:rPr>
              <a:t>Engineering-forløb - Introduktion til </a:t>
            </a:r>
            <a:r>
              <a:rPr lang="da-DK" dirty="0" err="1">
                <a:hlinkClick r:id="rId3"/>
              </a:rPr>
              <a:t>engineering</a:t>
            </a:r>
            <a:endParaRPr lang="da-DK" dirty="0"/>
          </a:p>
        </p:txBody>
      </p:sp>
      <p:sp>
        <p:nvSpPr>
          <p:cNvPr id="4" name="Pladsholder til slidenummer 3">
            <a:extLst>
              <a:ext uri="{FF2B5EF4-FFF2-40B4-BE49-F238E27FC236}">
                <a16:creationId xmlns:a16="http://schemas.microsoft.com/office/drawing/2014/main" id="{407752DD-990F-89A4-899D-13DD4F294F07}"/>
              </a:ext>
            </a:extLst>
          </p:cNvPr>
          <p:cNvSpPr>
            <a:spLocks noGrp="1"/>
          </p:cNvSpPr>
          <p:nvPr>
            <p:ph type="sldNum" sz="quarter" idx="5"/>
          </p:nvPr>
        </p:nvSpPr>
        <p:spPr/>
        <p:txBody>
          <a:bodyPr/>
          <a:lstStyle/>
          <a:p>
            <a:fld id="{BC484C3B-1DE0-4716-9C40-656C83D4A94D}" type="slidenum">
              <a:rPr lang="da-DK" smtClean="0"/>
              <a:t>4</a:t>
            </a:fld>
            <a:endParaRPr lang="da-DK"/>
          </a:p>
        </p:txBody>
      </p:sp>
    </p:spTree>
    <p:extLst>
      <p:ext uri="{BB962C8B-B14F-4D97-AF65-F5344CB8AC3E}">
        <p14:creationId xmlns:p14="http://schemas.microsoft.com/office/powerpoint/2010/main" val="1307370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C9ABE4-7DF3-BE56-30F5-C20B895A45D0}"/>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EB585B1A-EFC1-D0F3-DD50-BFF1E34B9EC3}"/>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448F7486-C33F-ECEC-40F8-71282FD8132C}"/>
              </a:ext>
            </a:extLst>
          </p:cNvPr>
          <p:cNvSpPr>
            <a:spLocks noGrp="1"/>
          </p:cNvSpPr>
          <p:nvPr>
            <p:ph type="body" idx="1"/>
          </p:nvPr>
        </p:nvSpPr>
        <p:spPr/>
        <p:txBody>
          <a:bodyPr/>
          <a:lstStyle/>
          <a:p>
            <a:pPr defTabSz="881094">
              <a:defRPr/>
            </a:pPr>
            <a:r>
              <a:rPr lang="da-DK" altLang="da-DK" dirty="0">
                <a:solidFill>
                  <a:srgbClr val="4472C4"/>
                </a:solidFill>
                <a:latin typeface="Calibri" panose="020F0502020204030204" pitchFamily="34" charset="0"/>
                <a:ea typeface="Calibri" panose="020F0502020204030204" pitchFamily="34" charset="0"/>
                <a:cs typeface="Calibri" panose="020F0502020204030204" pitchFamily="34" charset="0"/>
                <a:hlinkClick r:id="rId3"/>
              </a:rPr>
              <a:t>https://mejeri.dk/media/auzpslvu/mejerisektoren-og-b%C3%A6redygtighed.pdf</a:t>
            </a:r>
            <a:r>
              <a:rPr lang="da-DK" altLang="da-DK" dirty="0">
                <a:solidFill>
                  <a:srgbClr val="4472C4"/>
                </a:solidFill>
                <a:latin typeface="Calibri" panose="020F0502020204030204" pitchFamily="34" charset="0"/>
                <a:ea typeface="Calibri" panose="020F0502020204030204" pitchFamily="34" charset="0"/>
                <a:cs typeface="Times New Roman" panose="02020603050405020304" pitchFamily="18" charset="0"/>
              </a:rPr>
              <a:t> </a:t>
            </a:r>
            <a:endParaRPr lang="da-DK" dirty="0"/>
          </a:p>
          <a:p>
            <a:endParaRPr lang="da-DK" dirty="0"/>
          </a:p>
        </p:txBody>
      </p:sp>
      <p:sp>
        <p:nvSpPr>
          <p:cNvPr id="4" name="Pladsholder til slidenummer 3">
            <a:extLst>
              <a:ext uri="{FF2B5EF4-FFF2-40B4-BE49-F238E27FC236}">
                <a16:creationId xmlns:a16="http://schemas.microsoft.com/office/drawing/2014/main" id="{9BCBE79B-D377-F887-4888-7B4F83B1A29E}"/>
              </a:ext>
            </a:extLst>
          </p:cNvPr>
          <p:cNvSpPr>
            <a:spLocks noGrp="1"/>
          </p:cNvSpPr>
          <p:nvPr>
            <p:ph type="sldNum" sz="quarter" idx="5"/>
          </p:nvPr>
        </p:nvSpPr>
        <p:spPr/>
        <p:txBody>
          <a:bodyPr/>
          <a:lstStyle/>
          <a:p>
            <a:fld id="{BC484C3B-1DE0-4716-9C40-656C83D4A94D}" type="slidenum">
              <a:rPr lang="da-DK" smtClean="0"/>
              <a:t>5</a:t>
            </a:fld>
            <a:endParaRPr lang="da-DK"/>
          </a:p>
        </p:txBody>
      </p:sp>
    </p:spTree>
    <p:extLst>
      <p:ext uri="{BB962C8B-B14F-4D97-AF65-F5344CB8AC3E}">
        <p14:creationId xmlns:p14="http://schemas.microsoft.com/office/powerpoint/2010/main" val="12577401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BD593C-5A9D-E0B9-DF0C-FEB84252F244}"/>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9B5123C1-4C85-1D6A-D527-8C3B4028487E}"/>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494F0830-2CFB-2888-D093-7E0E75D4C66D}"/>
              </a:ext>
            </a:extLst>
          </p:cNvPr>
          <p:cNvSpPr>
            <a:spLocks noGrp="1"/>
          </p:cNvSpPr>
          <p:nvPr>
            <p:ph type="body" idx="1"/>
          </p:nvPr>
        </p:nvSpPr>
        <p:spPr/>
        <p:txBody>
          <a:bodyPr/>
          <a:lstStyle/>
          <a:p>
            <a:endParaRPr lang="da-DK"/>
          </a:p>
        </p:txBody>
      </p:sp>
      <p:sp>
        <p:nvSpPr>
          <p:cNvPr id="4" name="Pladsholder til slidenummer 3">
            <a:extLst>
              <a:ext uri="{FF2B5EF4-FFF2-40B4-BE49-F238E27FC236}">
                <a16:creationId xmlns:a16="http://schemas.microsoft.com/office/drawing/2014/main" id="{81C4588C-8287-4767-6225-77185BA5479D}"/>
              </a:ext>
            </a:extLst>
          </p:cNvPr>
          <p:cNvSpPr>
            <a:spLocks noGrp="1"/>
          </p:cNvSpPr>
          <p:nvPr>
            <p:ph type="sldNum" sz="quarter" idx="5"/>
          </p:nvPr>
        </p:nvSpPr>
        <p:spPr/>
        <p:txBody>
          <a:bodyPr/>
          <a:lstStyle/>
          <a:p>
            <a:fld id="{BC484C3B-1DE0-4716-9C40-656C83D4A94D}" type="slidenum">
              <a:rPr lang="da-DK" smtClean="0"/>
              <a:t>8</a:t>
            </a:fld>
            <a:endParaRPr lang="da-DK"/>
          </a:p>
        </p:txBody>
      </p:sp>
    </p:spTree>
    <p:extLst>
      <p:ext uri="{BB962C8B-B14F-4D97-AF65-F5344CB8AC3E}">
        <p14:creationId xmlns:p14="http://schemas.microsoft.com/office/powerpoint/2010/main" val="37687443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defTabSz="881094">
              <a:defRPr/>
            </a:pPr>
            <a:r>
              <a:rPr lang="da-DK" dirty="0"/>
              <a:t>Giv eksempler på hvad de kan bruge teksterne til.</a:t>
            </a:r>
          </a:p>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10</a:t>
            </a:fld>
            <a:endParaRPr lang="da-DK"/>
          </a:p>
        </p:txBody>
      </p:sp>
    </p:spTree>
    <p:extLst>
      <p:ext uri="{BB962C8B-B14F-4D97-AF65-F5344CB8AC3E}">
        <p14:creationId xmlns:p14="http://schemas.microsoft.com/office/powerpoint/2010/main" val="27414764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Gruppeoversigten kan bruges som redskab til styring af logbogsskrivning under forløbet.</a:t>
            </a:r>
          </a:p>
          <a:p>
            <a:r>
              <a:rPr lang="da-DK" dirty="0"/>
              <a:t>Sæt den på i alle moduler og bestem så hvem der for modulet er skribent / eller lad eleverne selv beslutte hvem der fører logbogen i det pågældende modul</a:t>
            </a:r>
          </a:p>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11</a:t>
            </a:fld>
            <a:endParaRPr lang="da-DK"/>
          </a:p>
        </p:txBody>
      </p:sp>
    </p:spTree>
    <p:extLst>
      <p:ext uri="{BB962C8B-B14F-4D97-AF65-F5344CB8AC3E}">
        <p14:creationId xmlns:p14="http://schemas.microsoft.com/office/powerpoint/2010/main" val="13693500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C3E4E1-2831-E4B4-A333-FFE1385368E8}"/>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D60E3D97-78F0-5434-5F2E-66CEC3FA9282}"/>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01348B2D-3C88-48E1-FB86-6CD32C1B2C37}"/>
              </a:ext>
            </a:extLst>
          </p:cNvPr>
          <p:cNvSpPr>
            <a:spLocks noGrp="1"/>
          </p:cNvSpPr>
          <p:nvPr>
            <p:ph type="body" idx="1"/>
          </p:nvPr>
        </p:nvSpPr>
        <p:spPr/>
        <p:txBody>
          <a:bodyPr/>
          <a:lstStyle/>
          <a:p>
            <a:endParaRPr lang="da-DK"/>
          </a:p>
        </p:txBody>
      </p:sp>
      <p:sp>
        <p:nvSpPr>
          <p:cNvPr id="4" name="Pladsholder til slidenummer 3">
            <a:extLst>
              <a:ext uri="{FF2B5EF4-FFF2-40B4-BE49-F238E27FC236}">
                <a16:creationId xmlns:a16="http://schemas.microsoft.com/office/drawing/2014/main" id="{9512549F-8F10-7845-9C6D-1D609736E32A}"/>
              </a:ext>
            </a:extLst>
          </p:cNvPr>
          <p:cNvSpPr>
            <a:spLocks noGrp="1"/>
          </p:cNvSpPr>
          <p:nvPr>
            <p:ph type="sldNum" sz="quarter" idx="5"/>
          </p:nvPr>
        </p:nvSpPr>
        <p:spPr/>
        <p:txBody>
          <a:bodyPr/>
          <a:lstStyle/>
          <a:p>
            <a:fld id="{BC484C3B-1DE0-4716-9C40-656C83D4A94D}" type="slidenum">
              <a:rPr lang="da-DK" smtClean="0"/>
              <a:t>12</a:t>
            </a:fld>
            <a:endParaRPr lang="da-DK"/>
          </a:p>
        </p:txBody>
      </p:sp>
    </p:spTree>
    <p:extLst>
      <p:ext uri="{BB962C8B-B14F-4D97-AF65-F5344CB8AC3E}">
        <p14:creationId xmlns:p14="http://schemas.microsoft.com/office/powerpoint/2010/main" val="4006659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slide">
    <p:spTree>
      <p:nvGrpSpPr>
        <p:cNvPr id="1" name=""/>
        <p:cNvGrpSpPr/>
        <p:nvPr/>
      </p:nvGrpSpPr>
      <p:grpSpPr>
        <a:xfrm>
          <a:off x="0" y="0"/>
          <a:ext cx="0" cy="0"/>
          <a:chOff x="0" y="0"/>
          <a:chExt cx="0" cy="0"/>
        </a:xfrm>
      </p:grpSpPr>
      <p:pic>
        <p:nvPicPr>
          <p:cNvPr id="6" name="Billede 5" descr="Et billede, der indeholder person, tøj, indendørs, køkken&#10;&#10;Automatisk genereret beskrivelse">
            <a:extLst>
              <a:ext uri="{FF2B5EF4-FFF2-40B4-BE49-F238E27FC236}">
                <a16:creationId xmlns:a16="http://schemas.microsoft.com/office/drawing/2014/main" id="{3CBFF866-5FA6-53C4-0BD8-B050063109C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281" t="7115" r="2609" b="17445"/>
          <a:stretch/>
        </p:blipFill>
        <p:spPr>
          <a:xfrm>
            <a:off x="-1" y="1"/>
            <a:ext cx="12192001" cy="6522440"/>
          </a:xfrm>
          <a:prstGeom prst="rect">
            <a:avLst/>
          </a:prstGeom>
        </p:spPr>
      </p:pic>
      <p:sp>
        <p:nvSpPr>
          <p:cNvPr id="2" name="Tekstfelt 1">
            <a:extLst>
              <a:ext uri="{FF2B5EF4-FFF2-40B4-BE49-F238E27FC236}">
                <a16:creationId xmlns:a16="http://schemas.microsoft.com/office/drawing/2014/main" id="{2CDFB9E3-989E-FC17-5EF4-A53BDACB92ED}"/>
              </a:ext>
            </a:extLst>
          </p:cNvPr>
          <p:cNvSpPr txBox="1"/>
          <p:nvPr userDrawn="1"/>
        </p:nvSpPr>
        <p:spPr>
          <a:xfrm>
            <a:off x="1352375" y="2139584"/>
            <a:ext cx="9487249" cy="1384995"/>
          </a:xfrm>
          <a:prstGeom prst="rect">
            <a:avLst/>
          </a:prstGeom>
          <a:noFill/>
        </p:spPr>
        <p:txBody>
          <a:bodyPr wrap="square" rtlCol="0">
            <a:spAutoFit/>
          </a:bodyPr>
          <a:lstStyle/>
          <a:p>
            <a:pPr algn="ctr"/>
            <a:r>
              <a:rPr lang="da-DK" sz="4800" dirty="0">
                <a:solidFill>
                  <a:schemeClr val="bg1"/>
                </a:solidFill>
                <a:effectLst/>
                <a:latin typeface="BetonEF" pitchFamily="50" charset="0"/>
              </a:rPr>
              <a:t>Design din egen chokolademousse</a:t>
            </a:r>
          </a:p>
          <a:p>
            <a:pPr algn="ctr"/>
            <a:r>
              <a:rPr lang="da-DK" sz="3600" dirty="0">
                <a:solidFill>
                  <a:schemeClr val="bg1"/>
                </a:solidFill>
                <a:effectLst/>
                <a:latin typeface="BetonEF" pitchFamily="50" charset="0"/>
                <a:ea typeface="Times New Roman" panose="02020603050405020304" pitchFamily="18" charset="0"/>
              </a:rPr>
              <a:t>– et </a:t>
            </a:r>
            <a:r>
              <a:rPr lang="da-DK" sz="3600" dirty="0" err="1">
                <a:solidFill>
                  <a:schemeClr val="bg1"/>
                </a:solidFill>
                <a:effectLst/>
                <a:latin typeface="BetonEF" pitchFamily="50" charset="0"/>
                <a:ea typeface="Times New Roman" panose="02020603050405020304" pitchFamily="18" charset="0"/>
              </a:rPr>
              <a:t>engineeringforløb</a:t>
            </a:r>
            <a:r>
              <a:rPr lang="da-DK" sz="3600" dirty="0">
                <a:solidFill>
                  <a:schemeClr val="bg1"/>
                </a:solidFill>
                <a:effectLst/>
                <a:latin typeface="BetonEF" pitchFamily="50" charset="0"/>
                <a:ea typeface="Times New Roman" panose="02020603050405020304" pitchFamily="18" charset="0"/>
              </a:rPr>
              <a:t> til kemi B</a:t>
            </a:r>
            <a:endParaRPr lang="da-DK" sz="3600" dirty="0">
              <a:solidFill>
                <a:schemeClr val="bg1"/>
              </a:solidFill>
              <a:latin typeface="BetonEF" pitchFamily="50" charset="0"/>
            </a:endParaRPr>
          </a:p>
        </p:txBody>
      </p:sp>
      <p:sp>
        <p:nvSpPr>
          <p:cNvPr id="3" name="Rektangel 2">
            <a:extLst>
              <a:ext uri="{FF2B5EF4-FFF2-40B4-BE49-F238E27FC236}">
                <a16:creationId xmlns:a16="http://schemas.microsoft.com/office/drawing/2014/main" id="{CB723657-D5E2-EA62-132E-0A12B8E4B493}"/>
              </a:ext>
            </a:extLst>
          </p:cNvPr>
          <p:cNvSpPr/>
          <p:nvPr userDrawn="1"/>
        </p:nvSpPr>
        <p:spPr>
          <a:xfrm>
            <a:off x="0" y="6421772"/>
            <a:ext cx="12192000" cy="436228"/>
          </a:xfrm>
          <a:prstGeom prst="rect">
            <a:avLst/>
          </a:prstGeom>
          <a:solidFill>
            <a:srgbClr val="224B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 name="Tekstfelt 3">
            <a:extLst>
              <a:ext uri="{FF2B5EF4-FFF2-40B4-BE49-F238E27FC236}">
                <a16:creationId xmlns:a16="http://schemas.microsoft.com/office/drawing/2014/main" id="{B743F85A-370B-39C9-E2D1-1E51623301C5}"/>
              </a:ext>
            </a:extLst>
          </p:cNvPr>
          <p:cNvSpPr txBox="1"/>
          <p:nvPr userDrawn="1"/>
        </p:nvSpPr>
        <p:spPr>
          <a:xfrm>
            <a:off x="232996" y="6462000"/>
            <a:ext cx="3305908" cy="338554"/>
          </a:xfrm>
          <a:prstGeom prst="rect">
            <a:avLst/>
          </a:prstGeom>
          <a:noFill/>
        </p:spPr>
        <p:txBody>
          <a:bodyPr wrap="square" rtlCol="0">
            <a:spAutoFit/>
          </a:bodyPr>
          <a:lstStyle/>
          <a:p>
            <a:r>
              <a:rPr lang="da-DK" sz="1600" dirty="0">
                <a:solidFill>
                  <a:schemeClr val="bg1"/>
                </a:solidFill>
                <a:latin typeface="BetonEF-Bold" pitchFamily="50" charset="0"/>
              </a:rPr>
              <a:t>Engineering i gymnasiet</a:t>
            </a:r>
          </a:p>
        </p:txBody>
      </p:sp>
      <p:sp>
        <p:nvSpPr>
          <p:cNvPr id="7" name="Tekstfelt 6">
            <a:extLst>
              <a:ext uri="{FF2B5EF4-FFF2-40B4-BE49-F238E27FC236}">
                <a16:creationId xmlns:a16="http://schemas.microsoft.com/office/drawing/2014/main" id="{985AF0A6-3756-C128-C241-DB12CCA91262}"/>
              </a:ext>
            </a:extLst>
          </p:cNvPr>
          <p:cNvSpPr txBox="1"/>
          <p:nvPr userDrawn="1"/>
        </p:nvSpPr>
        <p:spPr>
          <a:xfrm>
            <a:off x="10114085" y="6462000"/>
            <a:ext cx="3305908" cy="338554"/>
          </a:xfrm>
          <a:prstGeom prst="rect">
            <a:avLst/>
          </a:prstGeom>
          <a:noFill/>
        </p:spPr>
        <p:txBody>
          <a:bodyPr wrap="square" rtlCol="0">
            <a:spAutoFit/>
          </a:bodyPr>
          <a:lstStyle/>
          <a:p>
            <a:r>
              <a:rPr lang="da-DK" sz="1600" dirty="0">
                <a:solidFill>
                  <a:srgbClr val="FFE600"/>
                </a:solidFill>
                <a:latin typeface="BetonEF-Bold" pitchFamily="50" charset="0"/>
              </a:rPr>
              <a:t>Engineer</a:t>
            </a:r>
            <a:r>
              <a:rPr lang="da-DK" sz="1600" dirty="0">
                <a:solidFill>
                  <a:schemeClr val="bg1"/>
                </a:solidFill>
                <a:latin typeface="BetonEF-Bold" pitchFamily="50" charset="0"/>
              </a:rPr>
              <a:t> the future</a:t>
            </a:r>
          </a:p>
        </p:txBody>
      </p:sp>
    </p:spTree>
    <p:extLst>
      <p:ext uri="{BB962C8B-B14F-4D97-AF65-F5344CB8AC3E}">
        <p14:creationId xmlns:p14="http://schemas.microsoft.com/office/powerpoint/2010/main" val="2755465599"/>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a:extLst>
              <a:ext uri="{FF2B5EF4-FFF2-40B4-BE49-F238E27FC236}">
                <a16:creationId xmlns:a16="http://schemas.microsoft.com/office/drawing/2014/main" id="{15FC584F-D275-256D-4620-476239D24606}"/>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08-01-2026</a:t>
            </a:fld>
            <a:endParaRPr lang="da-DK"/>
          </a:p>
        </p:txBody>
      </p:sp>
      <p:sp>
        <p:nvSpPr>
          <p:cNvPr id="3" name="Pladsholder til sidefod 2">
            <a:extLst>
              <a:ext uri="{FF2B5EF4-FFF2-40B4-BE49-F238E27FC236}">
                <a16:creationId xmlns:a16="http://schemas.microsoft.com/office/drawing/2014/main" id="{EA49C971-5718-ABAC-0DD2-9B3BCE2ED184}"/>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4" name="Pladsholder til slidenummer 3">
            <a:extLst>
              <a:ext uri="{FF2B5EF4-FFF2-40B4-BE49-F238E27FC236}">
                <a16:creationId xmlns:a16="http://schemas.microsoft.com/office/drawing/2014/main" id="{EEABE769-E4BC-A8E8-356F-BC91034B31D7}"/>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889282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FB5A0F-B451-8480-1169-92F4D9CC514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da-DK"/>
              <a:t>Klik for at redigere titeltypografien i masteren</a:t>
            </a:r>
          </a:p>
        </p:txBody>
      </p:sp>
      <p:sp>
        <p:nvSpPr>
          <p:cNvPr id="3" name="Pladsholder til indhold 2">
            <a:extLst>
              <a:ext uri="{FF2B5EF4-FFF2-40B4-BE49-F238E27FC236}">
                <a16:creationId xmlns:a16="http://schemas.microsoft.com/office/drawing/2014/main" id="{90FC75EC-5A27-1F18-449C-E65CBD9BE782}"/>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tekst 3">
            <a:extLst>
              <a:ext uri="{FF2B5EF4-FFF2-40B4-BE49-F238E27FC236}">
                <a16:creationId xmlns:a16="http://schemas.microsoft.com/office/drawing/2014/main" id="{5ABDEB18-10A6-A553-FE5E-14E8798C8A3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387B816D-6B77-5755-25B7-B0F87CFF32F7}"/>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08-01-2026</a:t>
            </a:fld>
            <a:endParaRPr lang="da-DK"/>
          </a:p>
        </p:txBody>
      </p:sp>
      <p:sp>
        <p:nvSpPr>
          <p:cNvPr id="6" name="Pladsholder til sidefod 5">
            <a:extLst>
              <a:ext uri="{FF2B5EF4-FFF2-40B4-BE49-F238E27FC236}">
                <a16:creationId xmlns:a16="http://schemas.microsoft.com/office/drawing/2014/main" id="{687F0733-D9B1-42A8-1B10-A19CAEEEAA5A}"/>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7" name="Pladsholder til slidenummer 6">
            <a:extLst>
              <a:ext uri="{FF2B5EF4-FFF2-40B4-BE49-F238E27FC236}">
                <a16:creationId xmlns:a16="http://schemas.microsoft.com/office/drawing/2014/main" id="{DB77AB7D-737B-7839-94E8-49540AD28137}"/>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6143660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027F72-73C2-49C3-7DF6-003E218F91F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da-DK"/>
              <a:t>Klik for at redigere titeltypografien i masteren</a:t>
            </a:r>
          </a:p>
        </p:txBody>
      </p:sp>
      <p:sp>
        <p:nvSpPr>
          <p:cNvPr id="3" name="Pladsholder til billede 2">
            <a:extLst>
              <a:ext uri="{FF2B5EF4-FFF2-40B4-BE49-F238E27FC236}">
                <a16:creationId xmlns:a16="http://schemas.microsoft.com/office/drawing/2014/main" id="{58B16253-DACF-38C2-CDCE-5ACBDD4DA92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a:extLst>
              <a:ext uri="{FF2B5EF4-FFF2-40B4-BE49-F238E27FC236}">
                <a16:creationId xmlns:a16="http://schemas.microsoft.com/office/drawing/2014/main" id="{5D597942-F000-81E6-61D5-1F3581F2A3E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CD544B83-C954-AABA-8D23-CF006A504926}"/>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08-01-2026</a:t>
            </a:fld>
            <a:endParaRPr lang="da-DK"/>
          </a:p>
        </p:txBody>
      </p:sp>
      <p:sp>
        <p:nvSpPr>
          <p:cNvPr id="6" name="Pladsholder til sidefod 5">
            <a:extLst>
              <a:ext uri="{FF2B5EF4-FFF2-40B4-BE49-F238E27FC236}">
                <a16:creationId xmlns:a16="http://schemas.microsoft.com/office/drawing/2014/main" id="{57743EEA-2531-CF26-75F5-4159A128F790}"/>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7" name="Pladsholder til slidenummer 6">
            <a:extLst>
              <a:ext uri="{FF2B5EF4-FFF2-40B4-BE49-F238E27FC236}">
                <a16:creationId xmlns:a16="http://schemas.microsoft.com/office/drawing/2014/main" id="{66A60EE9-278E-69E1-40AE-67534863CB1F}"/>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11682003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68C272-C1B9-7FC7-F682-D9D1CD5F37FF}"/>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lodret titel 2">
            <a:extLst>
              <a:ext uri="{FF2B5EF4-FFF2-40B4-BE49-F238E27FC236}">
                <a16:creationId xmlns:a16="http://schemas.microsoft.com/office/drawing/2014/main" id="{B8E4F044-172F-76B9-72E1-3C114F55C208}"/>
              </a:ext>
            </a:extLst>
          </p:cNvPr>
          <p:cNvSpPr>
            <a:spLocks noGrp="1"/>
          </p:cNvSpPr>
          <p:nvPr>
            <p:ph type="body" orient="vert" idx="1"/>
          </p:nvPr>
        </p:nvSpPr>
        <p:spPr>
          <a:xfrm>
            <a:off x="838200" y="1825625"/>
            <a:ext cx="10515600" cy="4351338"/>
          </a:xfrm>
          <a:prstGeom prst="rect">
            <a:avLst/>
          </a:prstGeo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FF1FE038-9FFA-A552-2FBF-B0A4DD590127}"/>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08-01-2026</a:t>
            </a:fld>
            <a:endParaRPr lang="da-DK"/>
          </a:p>
        </p:txBody>
      </p:sp>
      <p:sp>
        <p:nvSpPr>
          <p:cNvPr id="5" name="Pladsholder til sidefod 4">
            <a:extLst>
              <a:ext uri="{FF2B5EF4-FFF2-40B4-BE49-F238E27FC236}">
                <a16:creationId xmlns:a16="http://schemas.microsoft.com/office/drawing/2014/main" id="{E4632C6B-EA3E-4A57-BD09-48978F69848A}"/>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A8238BEE-1244-BBAE-5160-884EABA724AA}"/>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17714061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a:extLst>
              <a:ext uri="{FF2B5EF4-FFF2-40B4-BE49-F238E27FC236}">
                <a16:creationId xmlns:a16="http://schemas.microsoft.com/office/drawing/2014/main" id="{9F912191-B94C-D2C4-40E8-4B860C776408}"/>
              </a:ext>
            </a:extLst>
          </p:cNvPr>
          <p:cNvSpPr>
            <a:spLocks noGrp="1"/>
          </p:cNvSpPr>
          <p:nvPr>
            <p:ph type="title" orient="vert"/>
          </p:nvPr>
        </p:nvSpPr>
        <p:spPr>
          <a:xfrm>
            <a:off x="8724900" y="365125"/>
            <a:ext cx="2628900" cy="5811838"/>
          </a:xfrm>
          <a:prstGeom prst="rect">
            <a:avLst/>
          </a:prstGeom>
        </p:spPr>
        <p:txBody>
          <a:bodyPr vert="eaVert"/>
          <a:lstStyle/>
          <a:p>
            <a:r>
              <a:rPr lang="da-DK"/>
              <a:t>Klik for at redigere titeltypografien i masteren</a:t>
            </a:r>
          </a:p>
        </p:txBody>
      </p:sp>
      <p:sp>
        <p:nvSpPr>
          <p:cNvPr id="3" name="Pladsholder til lodret titel 2">
            <a:extLst>
              <a:ext uri="{FF2B5EF4-FFF2-40B4-BE49-F238E27FC236}">
                <a16:creationId xmlns:a16="http://schemas.microsoft.com/office/drawing/2014/main" id="{668C3B32-E932-6B02-0BCA-886A3423F55B}"/>
              </a:ext>
            </a:extLst>
          </p:cNvPr>
          <p:cNvSpPr>
            <a:spLocks noGrp="1"/>
          </p:cNvSpPr>
          <p:nvPr>
            <p:ph type="body" orient="vert" idx="1"/>
          </p:nvPr>
        </p:nvSpPr>
        <p:spPr>
          <a:xfrm>
            <a:off x="838200" y="365125"/>
            <a:ext cx="7734300" cy="5811838"/>
          </a:xfrm>
          <a:prstGeom prst="rect">
            <a:avLst/>
          </a:prstGeo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3546BDB8-E71A-3EF1-4620-63F6EB2559BF}"/>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08-01-2026</a:t>
            </a:fld>
            <a:endParaRPr lang="da-DK"/>
          </a:p>
        </p:txBody>
      </p:sp>
      <p:sp>
        <p:nvSpPr>
          <p:cNvPr id="5" name="Pladsholder til sidefod 4">
            <a:extLst>
              <a:ext uri="{FF2B5EF4-FFF2-40B4-BE49-F238E27FC236}">
                <a16:creationId xmlns:a16="http://schemas.microsoft.com/office/drawing/2014/main" id="{D221B96E-D8E3-7326-7241-CEC76C4B7EB8}"/>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4A6CB550-788C-302E-1FD2-5BD75F155703}"/>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3782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95325" y="294791"/>
            <a:ext cx="8265795" cy="923183"/>
          </a:xfrm>
        </p:spPr>
        <p:txBody>
          <a:bodyPr anchor="t" anchorCtr="0"/>
          <a:lstStyle>
            <a:lvl1pPr>
              <a:defRPr>
                <a:solidFill>
                  <a:srgbClr val="224B5A"/>
                </a:solidFill>
              </a:defRPr>
            </a:lvl1pPr>
          </a:lstStyle>
          <a:p>
            <a:r>
              <a:rPr lang="da-DK" dirty="0"/>
              <a:t>Klik for at redigere i master</a:t>
            </a:r>
          </a:p>
        </p:txBody>
      </p:sp>
      <p:sp>
        <p:nvSpPr>
          <p:cNvPr id="3" name="Pladsholder til indhold 2"/>
          <p:cNvSpPr>
            <a:spLocks noGrp="1"/>
          </p:cNvSpPr>
          <p:nvPr>
            <p:ph idx="1"/>
          </p:nvPr>
        </p:nvSpPr>
        <p:spPr/>
        <p:txBody>
          <a:bodyPr/>
          <a:lstStyle>
            <a:lvl1pPr>
              <a:defRPr sz="1700">
                <a:latin typeface="Work Sans" pitchFamily="2" charset="0"/>
              </a:defRPr>
            </a:lvl1pPr>
            <a:lvl2pPr>
              <a:defRPr sz="1700">
                <a:latin typeface="Work Sans" pitchFamily="2" charset="0"/>
              </a:defRPr>
            </a:lvl2pPr>
            <a:lvl3pPr>
              <a:defRPr sz="1700">
                <a:latin typeface="Work Sans" pitchFamily="2" charset="0"/>
              </a:defRPr>
            </a:lvl3pPr>
            <a:lvl4pPr>
              <a:defRPr sz="1700">
                <a:latin typeface="Work Sans" pitchFamily="2" charset="0"/>
              </a:defRPr>
            </a:lvl4pPr>
            <a:lvl5pPr>
              <a:defRPr sz="1700">
                <a:latin typeface="Work Sans" pitchFamily="2" charset="0"/>
              </a:defRPr>
            </a:lvl5p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Tree>
    <p:extLst>
      <p:ext uri="{BB962C8B-B14F-4D97-AF65-F5344CB8AC3E}">
        <p14:creationId xmlns:p14="http://schemas.microsoft.com/office/powerpoint/2010/main" val="10954751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Tree>
    <p:extLst>
      <p:ext uri="{BB962C8B-B14F-4D97-AF65-F5344CB8AC3E}">
        <p14:creationId xmlns:p14="http://schemas.microsoft.com/office/powerpoint/2010/main" val="361072257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56D9A9-2478-0346-E9DB-16BA4712F095}"/>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da-DK"/>
              <a:t>Klik for at redigere titeltypografien i masteren</a:t>
            </a:r>
          </a:p>
        </p:txBody>
      </p:sp>
      <p:sp>
        <p:nvSpPr>
          <p:cNvPr id="3" name="Undertitel 2">
            <a:extLst>
              <a:ext uri="{FF2B5EF4-FFF2-40B4-BE49-F238E27FC236}">
                <a16:creationId xmlns:a16="http://schemas.microsoft.com/office/drawing/2014/main" id="{98F58E5F-9283-DF99-3C2B-513186952550}"/>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p>
        </p:txBody>
      </p:sp>
      <p:sp>
        <p:nvSpPr>
          <p:cNvPr id="4" name="Pladsholder til dato 3">
            <a:extLst>
              <a:ext uri="{FF2B5EF4-FFF2-40B4-BE49-F238E27FC236}">
                <a16:creationId xmlns:a16="http://schemas.microsoft.com/office/drawing/2014/main" id="{32C95B25-528A-AAEA-2B11-103A8D1756C4}"/>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08-01-2026</a:t>
            </a:fld>
            <a:endParaRPr lang="da-DK"/>
          </a:p>
        </p:txBody>
      </p:sp>
      <p:sp>
        <p:nvSpPr>
          <p:cNvPr id="5" name="Pladsholder til sidefod 4">
            <a:extLst>
              <a:ext uri="{FF2B5EF4-FFF2-40B4-BE49-F238E27FC236}">
                <a16:creationId xmlns:a16="http://schemas.microsoft.com/office/drawing/2014/main" id="{FEF20094-D28C-7C45-0E05-25B6B9818222}"/>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D1963A2A-8242-1385-F285-EC6F04E4E638}"/>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37038220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BA3B2D-3085-C3BF-299A-E565590815FD}"/>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07CAD51B-F216-8D00-954F-1190326A4BD3}"/>
              </a:ext>
            </a:extLst>
          </p:cNvPr>
          <p:cNvSpPr>
            <a:spLocks noGrp="1"/>
          </p:cNvSpPr>
          <p:nvPr>
            <p:ph idx="1"/>
          </p:nvPr>
        </p:nvSpPr>
        <p:spPr>
          <a:xfrm>
            <a:off x="838200" y="1825625"/>
            <a:ext cx="10515600" cy="435133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5A64EA82-05CF-52E9-F167-4E672301AA94}"/>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08-01-2026</a:t>
            </a:fld>
            <a:endParaRPr lang="da-DK"/>
          </a:p>
        </p:txBody>
      </p:sp>
      <p:sp>
        <p:nvSpPr>
          <p:cNvPr id="5" name="Pladsholder til sidefod 4">
            <a:extLst>
              <a:ext uri="{FF2B5EF4-FFF2-40B4-BE49-F238E27FC236}">
                <a16:creationId xmlns:a16="http://schemas.microsoft.com/office/drawing/2014/main" id="{6126D3E9-6083-1660-F81A-59E134FFCBC1}"/>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9D3754D7-840C-CE10-D9DE-5DF3FDFEC686}"/>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20607391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77B24C-3843-31C6-A82D-0542B5B85719}"/>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da-DK"/>
              <a:t>Klik for at redigere titeltypografien i masteren</a:t>
            </a:r>
          </a:p>
        </p:txBody>
      </p:sp>
      <p:sp>
        <p:nvSpPr>
          <p:cNvPr id="3" name="Pladsholder til tekst 2">
            <a:extLst>
              <a:ext uri="{FF2B5EF4-FFF2-40B4-BE49-F238E27FC236}">
                <a16:creationId xmlns:a16="http://schemas.microsoft.com/office/drawing/2014/main" id="{C882683B-3C61-2FBD-4FEA-13CFC1540C36}"/>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a:t>Klik for at redigere teksttypografierne i masteren</a:t>
            </a:r>
          </a:p>
        </p:txBody>
      </p:sp>
      <p:sp>
        <p:nvSpPr>
          <p:cNvPr id="4" name="Pladsholder til dato 3">
            <a:extLst>
              <a:ext uri="{FF2B5EF4-FFF2-40B4-BE49-F238E27FC236}">
                <a16:creationId xmlns:a16="http://schemas.microsoft.com/office/drawing/2014/main" id="{F5D4F9AC-E621-28A4-BE2D-4ED7C17A2CE7}"/>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08-01-2026</a:t>
            </a:fld>
            <a:endParaRPr lang="da-DK"/>
          </a:p>
        </p:txBody>
      </p:sp>
      <p:sp>
        <p:nvSpPr>
          <p:cNvPr id="5" name="Pladsholder til sidefod 4">
            <a:extLst>
              <a:ext uri="{FF2B5EF4-FFF2-40B4-BE49-F238E27FC236}">
                <a16:creationId xmlns:a16="http://schemas.microsoft.com/office/drawing/2014/main" id="{40BC4482-6F31-0342-5D7B-856C31900090}"/>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7E5C3957-FFD4-46A0-1D6C-4C44A23F26C9}"/>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23769758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BD3E7-D607-2D75-A186-88BAD6B9FF0D}"/>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D130924A-55A9-2AFE-5B2D-CADFBDB4E52A}"/>
              </a:ext>
            </a:extLst>
          </p:cNvPr>
          <p:cNvSpPr>
            <a:spLocks noGrp="1"/>
          </p:cNvSpPr>
          <p:nvPr>
            <p:ph sz="half" idx="1"/>
          </p:nvPr>
        </p:nvSpPr>
        <p:spPr>
          <a:xfrm>
            <a:off x="838200" y="1825625"/>
            <a:ext cx="5181600" cy="435133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indhold 3">
            <a:extLst>
              <a:ext uri="{FF2B5EF4-FFF2-40B4-BE49-F238E27FC236}">
                <a16:creationId xmlns:a16="http://schemas.microsoft.com/office/drawing/2014/main" id="{31910CC9-8D3D-82F7-30F9-9E4DE53EC23A}"/>
              </a:ext>
            </a:extLst>
          </p:cNvPr>
          <p:cNvSpPr>
            <a:spLocks noGrp="1"/>
          </p:cNvSpPr>
          <p:nvPr>
            <p:ph sz="half" idx="2"/>
          </p:nvPr>
        </p:nvSpPr>
        <p:spPr>
          <a:xfrm>
            <a:off x="6172200" y="1825625"/>
            <a:ext cx="5181600" cy="435133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dato 4">
            <a:extLst>
              <a:ext uri="{FF2B5EF4-FFF2-40B4-BE49-F238E27FC236}">
                <a16:creationId xmlns:a16="http://schemas.microsoft.com/office/drawing/2014/main" id="{57709D7E-7D51-C30B-04E2-266B23E91101}"/>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08-01-2026</a:t>
            </a:fld>
            <a:endParaRPr lang="da-DK"/>
          </a:p>
        </p:txBody>
      </p:sp>
      <p:sp>
        <p:nvSpPr>
          <p:cNvPr id="6" name="Pladsholder til sidefod 5">
            <a:extLst>
              <a:ext uri="{FF2B5EF4-FFF2-40B4-BE49-F238E27FC236}">
                <a16:creationId xmlns:a16="http://schemas.microsoft.com/office/drawing/2014/main" id="{999B59BD-32C1-1196-3FF2-E44FB33319A7}"/>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7" name="Pladsholder til slidenummer 6">
            <a:extLst>
              <a:ext uri="{FF2B5EF4-FFF2-40B4-BE49-F238E27FC236}">
                <a16:creationId xmlns:a16="http://schemas.microsoft.com/office/drawing/2014/main" id="{705676A2-2301-8B5A-BF84-15F765B68916}"/>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4078507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ECFD562-4E11-F934-00CC-2499C148AA9E}"/>
              </a:ext>
            </a:extLst>
          </p:cNvPr>
          <p:cNvSpPr>
            <a:spLocks noGrp="1"/>
          </p:cNvSpPr>
          <p:nvPr>
            <p:ph type="title"/>
          </p:nvPr>
        </p:nvSpPr>
        <p:spPr>
          <a:xfrm>
            <a:off x="839788" y="365125"/>
            <a:ext cx="10515600" cy="1325563"/>
          </a:xfrm>
          <a:prstGeom prst="rect">
            <a:avLst/>
          </a:prstGeom>
        </p:spPr>
        <p:txBody>
          <a:bodyPr/>
          <a:lstStyle/>
          <a:p>
            <a:r>
              <a:rPr lang="da-DK"/>
              <a:t>Klik for at redigere titeltypografien i masteren</a:t>
            </a:r>
          </a:p>
        </p:txBody>
      </p:sp>
      <p:sp>
        <p:nvSpPr>
          <p:cNvPr id="3" name="Pladsholder til tekst 2">
            <a:extLst>
              <a:ext uri="{FF2B5EF4-FFF2-40B4-BE49-F238E27FC236}">
                <a16:creationId xmlns:a16="http://schemas.microsoft.com/office/drawing/2014/main" id="{1E0DE134-8EED-3C90-658E-F4A19F7D3D7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4" name="Pladsholder til indhold 3">
            <a:extLst>
              <a:ext uri="{FF2B5EF4-FFF2-40B4-BE49-F238E27FC236}">
                <a16:creationId xmlns:a16="http://schemas.microsoft.com/office/drawing/2014/main" id="{C5D4877A-09B4-E0B0-A4FE-F416A6BBD1FB}"/>
              </a:ext>
            </a:extLst>
          </p:cNvPr>
          <p:cNvSpPr>
            <a:spLocks noGrp="1"/>
          </p:cNvSpPr>
          <p:nvPr>
            <p:ph sz="half" idx="2"/>
          </p:nvPr>
        </p:nvSpPr>
        <p:spPr>
          <a:xfrm>
            <a:off x="839788" y="2505075"/>
            <a:ext cx="5157787" cy="368458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tekst 4">
            <a:extLst>
              <a:ext uri="{FF2B5EF4-FFF2-40B4-BE49-F238E27FC236}">
                <a16:creationId xmlns:a16="http://schemas.microsoft.com/office/drawing/2014/main" id="{CD985DC3-07F9-7475-E081-9A67848E267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6" name="Pladsholder til indhold 5">
            <a:extLst>
              <a:ext uri="{FF2B5EF4-FFF2-40B4-BE49-F238E27FC236}">
                <a16:creationId xmlns:a16="http://schemas.microsoft.com/office/drawing/2014/main" id="{ED6EE08E-8729-2E4C-70A0-0A9F6CEFE9AA}"/>
              </a:ext>
            </a:extLst>
          </p:cNvPr>
          <p:cNvSpPr>
            <a:spLocks noGrp="1"/>
          </p:cNvSpPr>
          <p:nvPr>
            <p:ph sz="quarter" idx="4"/>
          </p:nvPr>
        </p:nvSpPr>
        <p:spPr>
          <a:xfrm>
            <a:off x="6172200" y="2505075"/>
            <a:ext cx="5183188" cy="368458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7" name="Pladsholder til dato 6">
            <a:extLst>
              <a:ext uri="{FF2B5EF4-FFF2-40B4-BE49-F238E27FC236}">
                <a16:creationId xmlns:a16="http://schemas.microsoft.com/office/drawing/2014/main" id="{E3450F13-D61E-CB21-E193-73C9A21F6B84}"/>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08-01-2026</a:t>
            </a:fld>
            <a:endParaRPr lang="da-DK"/>
          </a:p>
        </p:txBody>
      </p:sp>
      <p:sp>
        <p:nvSpPr>
          <p:cNvPr id="8" name="Pladsholder til sidefod 7">
            <a:extLst>
              <a:ext uri="{FF2B5EF4-FFF2-40B4-BE49-F238E27FC236}">
                <a16:creationId xmlns:a16="http://schemas.microsoft.com/office/drawing/2014/main" id="{48B453DB-2472-0A95-4477-7C71672870E1}"/>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9" name="Pladsholder til slidenummer 8">
            <a:extLst>
              <a:ext uri="{FF2B5EF4-FFF2-40B4-BE49-F238E27FC236}">
                <a16:creationId xmlns:a16="http://schemas.microsoft.com/office/drawing/2014/main" id="{7F7A2ECE-EFA7-EF1B-C606-52CEA63521E8}"/>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14849635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C226E0-82D7-A53C-4889-8C4ED3406F03}"/>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dato 2">
            <a:extLst>
              <a:ext uri="{FF2B5EF4-FFF2-40B4-BE49-F238E27FC236}">
                <a16:creationId xmlns:a16="http://schemas.microsoft.com/office/drawing/2014/main" id="{ECEB01DC-D4D7-E86E-77C4-E230F9308A0A}"/>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08-01-2026</a:t>
            </a:fld>
            <a:endParaRPr lang="da-DK"/>
          </a:p>
        </p:txBody>
      </p:sp>
      <p:sp>
        <p:nvSpPr>
          <p:cNvPr id="4" name="Pladsholder til sidefod 3">
            <a:extLst>
              <a:ext uri="{FF2B5EF4-FFF2-40B4-BE49-F238E27FC236}">
                <a16:creationId xmlns:a16="http://schemas.microsoft.com/office/drawing/2014/main" id="{806234F6-C373-5F27-9E8F-E28D26C0C281}"/>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5" name="Pladsholder til slidenummer 4">
            <a:extLst>
              <a:ext uri="{FF2B5EF4-FFF2-40B4-BE49-F238E27FC236}">
                <a16:creationId xmlns:a16="http://schemas.microsoft.com/office/drawing/2014/main" id="{937C949D-6398-DBA6-89F4-1A1517D4D58B}"/>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36316267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695325" y="176035"/>
            <a:ext cx="10801350" cy="923183"/>
          </a:xfrm>
          <a:prstGeom prst="rect">
            <a:avLst/>
          </a:prstGeom>
        </p:spPr>
        <p:txBody>
          <a:bodyPr vert="horz" lIns="0" tIns="108000" rIns="91440" bIns="45720" rtlCol="0" anchor="ctr">
            <a:noAutofit/>
          </a:bodyPr>
          <a:lstStyle/>
          <a:p>
            <a:r>
              <a:rPr lang="da-DK" dirty="0"/>
              <a:t>Klik for at redigere i master</a:t>
            </a:r>
          </a:p>
        </p:txBody>
      </p:sp>
      <p:sp>
        <p:nvSpPr>
          <p:cNvPr id="3" name="Pladsholder til tekst 2"/>
          <p:cNvSpPr>
            <a:spLocks noGrp="1"/>
          </p:cNvSpPr>
          <p:nvPr>
            <p:ph type="body" idx="1"/>
          </p:nvPr>
        </p:nvSpPr>
        <p:spPr>
          <a:xfrm>
            <a:off x="695325" y="1332000"/>
            <a:ext cx="8101013" cy="4248000"/>
          </a:xfrm>
          <a:prstGeom prst="rect">
            <a:avLst/>
          </a:prstGeom>
        </p:spPr>
        <p:txBody>
          <a:bodyPr vert="horz" lIns="0" tIns="45720" rIns="91440" bIns="45720" rtlCol="0">
            <a:noAutofit/>
          </a:body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
        <p:nvSpPr>
          <p:cNvPr id="4" name="Rektangel 3">
            <a:extLst>
              <a:ext uri="{FF2B5EF4-FFF2-40B4-BE49-F238E27FC236}">
                <a16:creationId xmlns:a16="http://schemas.microsoft.com/office/drawing/2014/main" id="{2631930D-6E52-99ED-0EB5-A2032B27A027}"/>
              </a:ext>
            </a:extLst>
          </p:cNvPr>
          <p:cNvSpPr/>
          <p:nvPr userDrawn="1"/>
        </p:nvSpPr>
        <p:spPr>
          <a:xfrm>
            <a:off x="0" y="6421772"/>
            <a:ext cx="12192000" cy="436228"/>
          </a:xfrm>
          <a:prstGeom prst="rect">
            <a:avLst/>
          </a:prstGeom>
          <a:solidFill>
            <a:srgbClr val="224B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 name="Tekstfelt 4">
            <a:extLst>
              <a:ext uri="{FF2B5EF4-FFF2-40B4-BE49-F238E27FC236}">
                <a16:creationId xmlns:a16="http://schemas.microsoft.com/office/drawing/2014/main" id="{4D4A2916-8282-3C33-C5D2-2263BA4E3C6B}"/>
              </a:ext>
            </a:extLst>
          </p:cNvPr>
          <p:cNvSpPr txBox="1"/>
          <p:nvPr userDrawn="1"/>
        </p:nvSpPr>
        <p:spPr>
          <a:xfrm>
            <a:off x="232996" y="6462000"/>
            <a:ext cx="3305908" cy="338554"/>
          </a:xfrm>
          <a:prstGeom prst="rect">
            <a:avLst/>
          </a:prstGeom>
          <a:noFill/>
        </p:spPr>
        <p:txBody>
          <a:bodyPr wrap="square" rtlCol="0">
            <a:spAutoFit/>
          </a:bodyPr>
          <a:lstStyle/>
          <a:p>
            <a:r>
              <a:rPr lang="da-DK" sz="1600" dirty="0">
                <a:solidFill>
                  <a:schemeClr val="bg1"/>
                </a:solidFill>
                <a:latin typeface="BetonEF-Bold" pitchFamily="50" charset="0"/>
              </a:rPr>
              <a:t>Engineering i gymnasiet</a:t>
            </a:r>
          </a:p>
        </p:txBody>
      </p:sp>
      <p:sp>
        <p:nvSpPr>
          <p:cNvPr id="6" name="Tekstfelt 5">
            <a:extLst>
              <a:ext uri="{FF2B5EF4-FFF2-40B4-BE49-F238E27FC236}">
                <a16:creationId xmlns:a16="http://schemas.microsoft.com/office/drawing/2014/main" id="{B9B4740B-8C55-DE43-AA64-60BB8E7184D9}"/>
              </a:ext>
            </a:extLst>
          </p:cNvPr>
          <p:cNvSpPr txBox="1"/>
          <p:nvPr userDrawn="1"/>
        </p:nvSpPr>
        <p:spPr>
          <a:xfrm>
            <a:off x="10114085" y="6462000"/>
            <a:ext cx="3305908" cy="338554"/>
          </a:xfrm>
          <a:prstGeom prst="rect">
            <a:avLst/>
          </a:prstGeom>
          <a:noFill/>
        </p:spPr>
        <p:txBody>
          <a:bodyPr wrap="square" rtlCol="0">
            <a:spAutoFit/>
          </a:bodyPr>
          <a:lstStyle/>
          <a:p>
            <a:r>
              <a:rPr lang="da-DK" sz="1600" dirty="0">
                <a:solidFill>
                  <a:srgbClr val="FFE600"/>
                </a:solidFill>
                <a:latin typeface="BetonEF-Bold" pitchFamily="50" charset="0"/>
              </a:rPr>
              <a:t>Engineer</a:t>
            </a:r>
            <a:r>
              <a:rPr lang="da-DK" sz="1600" dirty="0">
                <a:solidFill>
                  <a:schemeClr val="bg1"/>
                </a:solidFill>
                <a:latin typeface="BetonEF-Bold" pitchFamily="50" charset="0"/>
              </a:rPr>
              <a:t> the future</a:t>
            </a:r>
          </a:p>
        </p:txBody>
      </p:sp>
    </p:spTree>
    <p:extLst>
      <p:ext uri="{BB962C8B-B14F-4D97-AF65-F5344CB8AC3E}">
        <p14:creationId xmlns:p14="http://schemas.microsoft.com/office/powerpoint/2010/main" val="1651560119"/>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4" r:id="rId3"/>
  </p:sldLayoutIdLst>
  <p:transition>
    <p:fade/>
  </p:transition>
  <p:hf hdr="0"/>
  <p:txStyles>
    <p:title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p:titleStyle>
    <p:body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4" pos="7242">
          <p15:clr>
            <a:srgbClr val="F26B43"/>
          </p15:clr>
        </p15:guide>
        <p15:guide id="6" pos="438">
          <p15:clr>
            <a:srgbClr val="F26B43"/>
          </p15:clr>
        </p15:guide>
        <p15:guide id="7" orient="horz" pos="835">
          <p15:clr>
            <a:srgbClr val="F26B43"/>
          </p15:clr>
        </p15:guide>
        <p15:guide id="8" orient="horz" pos="3521">
          <p15:clr>
            <a:srgbClr val="F26B43"/>
          </p15:clr>
        </p15:guide>
        <p15:guide id="10" pos="5541">
          <p15:clr>
            <a:srgbClr val="F26B43"/>
          </p15:clr>
        </p15:guide>
        <p15:guide id="11" orient="horz" pos="3702">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4898768"/>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bioteknologia1.ibog.nucleus.dk/?id=237" TargetMode="External"/><Relationship Id="rId7" Type="http://schemas.openxmlformats.org/officeDocument/2006/relationships/hyperlink" Target="https://www.foodafactoflife.org.uk/search-results?q=excel"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s://www.food.dtu.dk/nyheder/nyhed?id=179bc3f9-2342-414e-b1da-7cf38869eb34" TargetMode="External"/><Relationship Id="rId5" Type="http://schemas.openxmlformats.org/officeDocument/2006/relationships/hyperlink" Target="https://bioteknologia1.ibog.nucleus.dk/?id=370" TargetMode="External"/><Relationship Id="rId4" Type="http://schemas.openxmlformats.org/officeDocument/2006/relationships/hyperlink" Target="https://bioteknologia1.ibog.nucleus.dk/?id=236"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15.jpe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25.jpeg"/></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25.jpeg"/></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engineerthefuture.dk/undervisning/engineering-i-gymnasiet/engineering-forloeb-podcast-og-vaerktoejer/undervisningsforloeb-og-oevelser/engineering-introduktion/"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lede 6">
            <a:extLst>
              <a:ext uri="{FF2B5EF4-FFF2-40B4-BE49-F238E27FC236}">
                <a16:creationId xmlns:a16="http://schemas.microsoft.com/office/drawing/2014/main" id="{074733D8-55C8-513D-9FCC-25EB89C86017}"/>
              </a:ext>
            </a:extLst>
          </p:cNvPr>
          <p:cNvPicPr>
            <a:picLocks noChangeAspect="1"/>
          </p:cNvPicPr>
          <p:nvPr/>
        </p:nvPicPr>
        <p:blipFill>
          <a:blip r:embed="rId3" cstate="print">
            <a:extLst>
              <a:ext uri="{28A0092B-C50C-407E-A947-70E740481C1C}">
                <a14:useLocalDpi xmlns:a14="http://schemas.microsoft.com/office/drawing/2010/main" val="0"/>
              </a:ext>
            </a:extLst>
          </a:blip>
          <a:srcRect l="6750" t="31243" r="6750" b="593"/>
          <a:stretch>
            <a:fillRect/>
          </a:stretch>
        </p:blipFill>
        <p:spPr bwMode="auto">
          <a:xfrm>
            <a:off x="-47094" y="0"/>
            <a:ext cx="12239094" cy="6430536"/>
          </a:xfrm>
          <a:prstGeom prst="rect">
            <a:avLst/>
          </a:prstGeom>
          <a:ln>
            <a:noFill/>
          </a:ln>
          <a:extLst>
            <a:ext uri="{53640926-AAD7-44D8-BBD7-CCE9431645EC}">
              <a14:shadowObscured xmlns:a14="http://schemas.microsoft.com/office/drawing/2010/main"/>
            </a:ext>
          </a:extLst>
        </p:spPr>
      </p:pic>
      <p:sp>
        <p:nvSpPr>
          <p:cNvPr id="2" name="Titel 1">
            <a:extLst>
              <a:ext uri="{FF2B5EF4-FFF2-40B4-BE49-F238E27FC236}">
                <a16:creationId xmlns:a16="http://schemas.microsoft.com/office/drawing/2014/main" id="{649BB1E1-ED61-1CDD-B40F-DF7AE0BE7376}"/>
              </a:ext>
            </a:extLst>
          </p:cNvPr>
          <p:cNvSpPr txBox="1">
            <a:spLocks/>
          </p:cNvSpPr>
          <p:nvPr/>
        </p:nvSpPr>
        <p:spPr>
          <a:xfrm>
            <a:off x="1373342" y="3429000"/>
            <a:ext cx="9445315" cy="1103497"/>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5400" dirty="0">
                <a:solidFill>
                  <a:schemeClr val="bg1"/>
                </a:solidFill>
              </a:rPr>
              <a:t>Sund og velsmagende yoghurt</a:t>
            </a:r>
          </a:p>
        </p:txBody>
      </p:sp>
      <p:sp>
        <p:nvSpPr>
          <p:cNvPr id="3" name="Pladsholder til indhold 2">
            <a:extLst>
              <a:ext uri="{FF2B5EF4-FFF2-40B4-BE49-F238E27FC236}">
                <a16:creationId xmlns:a16="http://schemas.microsoft.com/office/drawing/2014/main" id="{C67F1898-7240-B7AE-D978-EC8BACCD07C9}"/>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4" name="Tekstfelt 3">
            <a:extLst>
              <a:ext uri="{FF2B5EF4-FFF2-40B4-BE49-F238E27FC236}">
                <a16:creationId xmlns:a16="http://schemas.microsoft.com/office/drawing/2014/main" id="{1FD3820C-B4C9-DC6F-502C-95EA40D58B83}"/>
              </a:ext>
            </a:extLst>
          </p:cNvPr>
          <p:cNvSpPr txBox="1"/>
          <p:nvPr/>
        </p:nvSpPr>
        <p:spPr>
          <a:xfrm>
            <a:off x="2718398" y="4886555"/>
            <a:ext cx="6544310" cy="525886"/>
          </a:xfrm>
          <a:prstGeom prst="rect">
            <a:avLst/>
          </a:prstGeom>
          <a:solidFill>
            <a:srgbClr val="37AFB5"/>
          </a:solidFill>
        </p:spPr>
        <p:txBody>
          <a:bodyPr wrap="square" tIns="108000" bIns="108000" rtlCol="0">
            <a:spAutoFit/>
          </a:bodyPr>
          <a:lstStyle/>
          <a:p>
            <a:pPr algn="ctr"/>
            <a:r>
              <a:rPr lang="da-DK" sz="2000" b="1" dirty="0">
                <a:solidFill>
                  <a:schemeClr val="bg1"/>
                </a:solidFill>
                <a:latin typeface="Work Sans" pitchFamily="2" charset="0"/>
              </a:rPr>
              <a:t>Et engineering-forløb til biologi B</a:t>
            </a:r>
          </a:p>
        </p:txBody>
      </p:sp>
    </p:spTree>
    <p:extLst>
      <p:ext uri="{BB962C8B-B14F-4D97-AF65-F5344CB8AC3E}">
        <p14:creationId xmlns:p14="http://schemas.microsoft.com/office/powerpoint/2010/main" val="805315524"/>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FD7AFB-29FE-8863-146F-A90C1015E141}"/>
              </a:ext>
            </a:extLst>
          </p:cNvPr>
          <p:cNvSpPr>
            <a:spLocks noGrp="1"/>
          </p:cNvSpPr>
          <p:nvPr>
            <p:ph type="title"/>
          </p:nvPr>
        </p:nvSpPr>
        <p:spPr/>
        <p:txBody>
          <a:bodyPr/>
          <a:lstStyle/>
          <a:p>
            <a:r>
              <a:rPr lang="da-DK" dirty="0"/>
              <a:t>Litteratur</a:t>
            </a:r>
          </a:p>
        </p:txBody>
      </p:sp>
      <p:sp>
        <p:nvSpPr>
          <p:cNvPr id="3" name="Pladsholder til indhold 2">
            <a:extLst>
              <a:ext uri="{FF2B5EF4-FFF2-40B4-BE49-F238E27FC236}">
                <a16:creationId xmlns:a16="http://schemas.microsoft.com/office/drawing/2014/main" id="{45DA046A-B13C-3D7A-3C52-3D58F34EEB00}"/>
              </a:ext>
            </a:extLst>
          </p:cNvPr>
          <p:cNvSpPr>
            <a:spLocks noGrp="1"/>
          </p:cNvSpPr>
          <p:nvPr>
            <p:ph idx="1"/>
          </p:nvPr>
        </p:nvSpPr>
        <p:spPr>
          <a:xfrm>
            <a:off x="695324" y="1332000"/>
            <a:ext cx="11141075" cy="4248000"/>
          </a:xfrm>
        </p:spPr>
        <p:txBody>
          <a:bodyPr/>
          <a:lstStyle/>
          <a:p>
            <a:pPr marL="0" indent="0">
              <a:spcAft>
                <a:spcPts val="600"/>
              </a:spcAft>
              <a:buNone/>
            </a:pPr>
            <a:r>
              <a:rPr lang="da-DK" sz="1800" dirty="0">
                <a:latin typeface="Segoe UI" panose="020B0502040204020203" pitchFamily="34" charset="0"/>
                <a:cs typeface="Segoe UI" panose="020B0502040204020203" pitchFamily="34" charset="0"/>
              </a:rPr>
              <a:t>Udvalgte sider om yoghurt i den elektroniske bog </a:t>
            </a:r>
            <a:r>
              <a:rPr lang="da-DK" sz="1800" i="1" dirty="0">
                <a:latin typeface="Segoe UI" panose="020B0502040204020203" pitchFamily="34" charset="0"/>
                <a:cs typeface="Segoe UI" panose="020B0502040204020203" pitchFamily="34" charset="0"/>
              </a:rPr>
              <a:t>Bioteknologi A</a:t>
            </a:r>
            <a:r>
              <a:rPr lang="da-DK" sz="1800" dirty="0">
                <a:latin typeface="Segoe UI" panose="020B0502040204020203" pitchFamily="34" charset="0"/>
                <a:cs typeface="Segoe UI" panose="020B0502040204020203" pitchFamily="34" charset="0"/>
              </a:rPr>
              <a:t> bind 1 </a:t>
            </a:r>
            <a:r>
              <a:rPr lang="da-DK" sz="1800" dirty="0">
                <a:solidFill>
                  <a:srgbClr val="333333"/>
                </a:solidFill>
                <a:latin typeface="Segoe UI" panose="020B0502040204020203" pitchFamily="34" charset="0"/>
                <a:cs typeface="Segoe UI" panose="020B0502040204020203" pitchFamily="34" charset="0"/>
              </a:rPr>
              <a:t>Yoghurtens tekstur: </a:t>
            </a:r>
            <a:r>
              <a:rPr lang="da-DK" sz="1800" dirty="0">
                <a:solidFill>
                  <a:srgbClr val="37AFB5"/>
                </a:solidFill>
                <a:latin typeface="Segoe UI" panose="020B0502040204020203" pitchFamily="34" charset="0"/>
                <a:cs typeface="Segoe UI" panose="020B0502040204020203" pitchFamily="34" charset="0"/>
                <a:hlinkClick r:id="rId3">
                  <a:extLst>
                    <a:ext uri="{A12FA001-AC4F-418D-AE19-62706E023703}">
                      <ahyp:hlinkClr xmlns:ahyp="http://schemas.microsoft.com/office/drawing/2018/hyperlinkcolor" val="tx"/>
                    </a:ext>
                  </a:extLst>
                </a:hlinkClick>
              </a:rPr>
              <a:t>https://bioteknologia1.ibog.nucleus.dk/?id=237</a:t>
            </a:r>
            <a:r>
              <a:rPr lang="da-DK" sz="1800" dirty="0">
                <a:solidFill>
                  <a:srgbClr val="37AFB5"/>
                </a:solidFill>
                <a:latin typeface="Segoe UI" panose="020B0502040204020203" pitchFamily="34" charset="0"/>
                <a:cs typeface="Segoe UI" panose="020B0502040204020203" pitchFamily="34" charset="0"/>
              </a:rPr>
              <a:t> </a:t>
            </a:r>
          </a:p>
          <a:p>
            <a:pPr marL="0" lvl="1">
              <a:spcAft>
                <a:spcPts val="600"/>
              </a:spcAft>
              <a:buFont typeface="Arial" panose="020B0604020202020204" pitchFamily="34" charset="0"/>
              <a:buChar char="•"/>
            </a:pPr>
            <a:r>
              <a:rPr lang="da-DK" sz="1800" dirty="0">
                <a:solidFill>
                  <a:srgbClr val="333333"/>
                </a:solidFill>
                <a:latin typeface="Segoe UI" panose="020B0502040204020203" pitchFamily="34" charset="0"/>
                <a:cs typeface="Segoe UI" panose="020B0502040204020203" pitchFamily="34" charset="0"/>
              </a:rPr>
              <a:t>Yoghurtproduktion</a:t>
            </a:r>
            <a:r>
              <a:rPr lang="da-DK" sz="1800" dirty="0">
                <a:latin typeface="Segoe UI" panose="020B0502040204020203" pitchFamily="34" charset="0"/>
                <a:cs typeface="Segoe UI" panose="020B0502040204020203" pitchFamily="34" charset="0"/>
              </a:rPr>
              <a:t>: </a:t>
            </a:r>
            <a:r>
              <a:rPr lang="da-DK" sz="1800" dirty="0">
                <a:solidFill>
                  <a:srgbClr val="37AFB5"/>
                </a:solidFill>
                <a:latin typeface="Segoe UI" panose="020B0502040204020203" pitchFamily="34" charset="0"/>
                <a:cs typeface="Segoe UI" panose="020B0502040204020203" pitchFamily="34" charset="0"/>
                <a:hlinkClick r:id="rId4">
                  <a:extLst>
                    <a:ext uri="{A12FA001-AC4F-418D-AE19-62706E023703}">
                      <ahyp:hlinkClr xmlns:ahyp="http://schemas.microsoft.com/office/drawing/2018/hyperlinkcolor" val="tx"/>
                    </a:ext>
                  </a:extLst>
                </a:hlinkClick>
              </a:rPr>
              <a:t>https://bioteknologia1.ibog.nucleus.dk/?id=236</a:t>
            </a:r>
            <a:endParaRPr lang="da-DK" sz="1800" dirty="0">
              <a:solidFill>
                <a:srgbClr val="37AFB5"/>
              </a:solidFill>
              <a:latin typeface="Segoe UI" panose="020B0502040204020203" pitchFamily="34" charset="0"/>
              <a:cs typeface="Segoe UI" panose="020B0502040204020203" pitchFamily="34" charset="0"/>
            </a:endParaRPr>
          </a:p>
          <a:p>
            <a:pPr marL="0" lvl="1">
              <a:buFont typeface="Arial" panose="020B0604020202020204" pitchFamily="34" charset="0"/>
              <a:buChar char="•"/>
            </a:pPr>
            <a:r>
              <a:rPr lang="da-DK" sz="1800" dirty="0">
                <a:solidFill>
                  <a:srgbClr val="333333"/>
                </a:solidFill>
                <a:latin typeface="Segoe UI" panose="020B0502040204020203" pitchFamily="34" charset="0"/>
                <a:cs typeface="Segoe UI" panose="020B0502040204020203" pitchFamily="34" charset="0"/>
              </a:rPr>
              <a:t>Vejledning til produktion af yoghurt, som I kan orientere jer i:</a:t>
            </a:r>
            <a:r>
              <a:rPr lang="da-DK" sz="1800" b="1" dirty="0">
                <a:solidFill>
                  <a:srgbClr val="333333"/>
                </a:solidFill>
                <a:latin typeface="Segoe UI" panose="020B0502040204020203" pitchFamily="34" charset="0"/>
                <a:cs typeface="Segoe UI" panose="020B0502040204020203" pitchFamily="34" charset="0"/>
              </a:rPr>
              <a:t> </a:t>
            </a:r>
            <a:r>
              <a:rPr lang="da-DK" sz="1800" dirty="0">
                <a:solidFill>
                  <a:srgbClr val="37AFB5"/>
                </a:solidFill>
                <a:latin typeface="Segoe UI" panose="020B0502040204020203" pitchFamily="34" charset="0"/>
                <a:cs typeface="Segoe UI" panose="020B0502040204020203" pitchFamily="34" charset="0"/>
                <a:hlinkClick r:id="rId5">
                  <a:extLst>
                    <a:ext uri="{A12FA001-AC4F-418D-AE19-62706E023703}">
                      <ahyp:hlinkClr xmlns:ahyp="http://schemas.microsoft.com/office/drawing/2018/hyperlinkcolor" val="tx"/>
                    </a:ext>
                  </a:extLst>
                </a:hlinkClick>
              </a:rPr>
              <a:t>https://bioteknologia1.ibog.nucleus.dk/?id=370</a:t>
            </a:r>
            <a:r>
              <a:rPr lang="da-DK" sz="1800" dirty="0">
                <a:latin typeface="Segoe UI" panose="020B0502040204020203" pitchFamily="34" charset="0"/>
                <a:cs typeface="Segoe UI" panose="020B0502040204020203" pitchFamily="34" charset="0"/>
              </a:rPr>
              <a:t> </a:t>
            </a:r>
          </a:p>
          <a:p>
            <a:pPr marL="0" indent="0">
              <a:spcBef>
                <a:spcPts val="1200"/>
              </a:spcBef>
              <a:buNone/>
            </a:pPr>
            <a:r>
              <a:rPr lang="da-DK" sz="1800" dirty="0">
                <a:latin typeface="Segoe UI" panose="020B0502040204020203" pitchFamily="34" charset="0"/>
                <a:cs typeface="Segoe UI" panose="020B0502040204020203" pitchFamily="34" charset="0"/>
              </a:rPr>
              <a:t>Hjemmeriet.dk – her kan man finde forskellige opskrifter på yoghurt og viden om de forskellige stammer.</a:t>
            </a:r>
          </a:p>
          <a:p>
            <a:pPr marL="0" indent="0">
              <a:spcBef>
                <a:spcPts val="1200"/>
              </a:spcBef>
              <a:buNone/>
            </a:pPr>
            <a:r>
              <a:rPr lang="da-DK" sz="1800" dirty="0" err="1">
                <a:latin typeface="Segoe UI" panose="020B0502040204020203" pitchFamily="34" charset="0"/>
                <a:cs typeface="Segoe UI" panose="020B0502040204020203" pitchFamily="34" charset="0"/>
              </a:rPr>
              <a:t>Novonesis</a:t>
            </a:r>
            <a:r>
              <a:rPr lang="da-DK" sz="1800" dirty="0">
                <a:latin typeface="Segoe UI" panose="020B0502040204020203" pitchFamily="34" charset="0"/>
                <a:cs typeface="Segoe UI" panose="020B0502040204020203" pitchFamily="34" charset="0"/>
              </a:rPr>
              <a:t> – her kan man finde viden om de frysetørrede stammer, vi har fået fra </a:t>
            </a:r>
            <a:r>
              <a:rPr lang="da-DK" sz="1800" dirty="0" err="1">
                <a:latin typeface="Segoe UI" panose="020B0502040204020203" pitchFamily="34" charset="0"/>
                <a:cs typeface="Segoe UI" panose="020B0502040204020203" pitchFamily="34" charset="0"/>
              </a:rPr>
              <a:t>Novonesis</a:t>
            </a:r>
            <a:r>
              <a:rPr lang="da-DK" sz="1800" dirty="0">
                <a:latin typeface="Segoe UI" panose="020B0502040204020203" pitchFamily="34" charset="0"/>
                <a:cs typeface="Segoe UI" panose="020B0502040204020203" pitchFamily="34" charset="0"/>
              </a:rPr>
              <a:t>. </a:t>
            </a:r>
          </a:p>
          <a:p>
            <a:pPr marL="0" indent="0">
              <a:spcBef>
                <a:spcPts val="1200"/>
              </a:spcBef>
              <a:spcAft>
                <a:spcPts val="0"/>
              </a:spcAft>
              <a:buNone/>
            </a:pPr>
            <a:r>
              <a:rPr lang="da-DK" sz="1800" dirty="0">
                <a:latin typeface="Segoe UI" panose="020B0502040204020203" pitchFamily="34" charset="0"/>
                <a:cs typeface="Segoe UI" panose="020B0502040204020203" pitchFamily="34" charset="0"/>
              </a:rPr>
              <a:t>DTU Food – deklarationsberegneren: </a:t>
            </a:r>
          </a:p>
          <a:p>
            <a:pPr marL="0" indent="0">
              <a:buNone/>
            </a:pPr>
            <a:r>
              <a:rPr lang="da-DK" sz="1800" dirty="0">
                <a:solidFill>
                  <a:srgbClr val="37AFB5"/>
                </a:solidFill>
                <a:latin typeface="Segoe UI" panose="020B0502040204020203" pitchFamily="34" charset="0"/>
                <a:cs typeface="Segoe UI" panose="020B0502040204020203" pitchFamily="34" charset="0"/>
                <a:hlinkClick r:id="rId6">
                  <a:extLst>
                    <a:ext uri="{A12FA001-AC4F-418D-AE19-62706E023703}">
                      <ahyp:hlinkClr xmlns:ahyp="http://schemas.microsoft.com/office/drawing/2018/hyperlinkcolor" val="tx"/>
                    </a:ext>
                  </a:extLst>
                </a:hlinkClick>
              </a:rPr>
              <a:t>https://www.food.dtu.dk/nyheder/nyhed?id=179bc3f9-2342-414e-b1da-7cf38869eb34</a:t>
            </a:r>
            <a:endParaRPr lang="da-DK" sz="1800" dirty="0">
              <a:solidFill>
                <a:srgbClr val="37AFB5"/>
              </a:solidFill>
              <a:latin typeface="Segoe UI" panose="020B0502040204020203" pitchFamily="34" charset="0"/>
              <a:cs typeface="Segoe UI" panose="020B0502040204020203" pitchFamily="34" charset="0"/>
            </a:endParaRPr>
          </a:p>
          <a:p>
            <a:pPr marL="0" indent="0">
              <a:spcBef>
                <a:spcPts val="600"/>
              </a:spcBef>
              <a:buNone/>
            </a:pPr>
            <a:r>
              <a:rPr lang="da-DK" sz="1800" dirty="0" err="1">
                <a:latin typeface="Segoe UI" panose="020B0502040204020203" pitchFamily="34" charset="0"/>
                <a:cs typeface="Segoe UI" panose="020B0502040204020203" pitchFamily="34" charset="0"/>
              </a:rPr>
              <a:t>Spiderplot</a:t>
            </a:r>
            <a:r>
              <a:rPr lang="da-DK" sz="1800" dirty="0">
                <a:latin typeface="Segoe UI" panose="020B0502040204020203" pitchFamily="34" charset="0"/>
                <a:cs typeface="Segoe UI" panose="020B0502040204020203" pitchFamily="34" charset="0"/>
              </a:rPr>
              <a:t> Excel-skabeloner: </a:t>
            </a:r>
            <a:r>
              <a:rPr lang="da-DK" sz="1800" dirty="0">
                <a:solidFill>
                  <a:srgbClr val="37AFB5"/>
                </a:solidFill>
                <a:latin typeface="Segoe UI" panose="020B0502040204020203" pitchFamily="34" charset="0"/>
                <a:cs typeface="Segoe UI" panose="020B0502040204020203" pitchFamily="34" charset="0"/>
                <a:hlinkClick r:id="rId7">
                  <a:extLst>
                    <a:ext uri="{A12FA001-AC4F-418D-AE19-62706E023703}">
                      <ahyp:hlinkClr xmlns:ahyp="http://schemas.microsoft.com/office/drawing/2018/hyperlinkcolor" val="tx"/>
                    </a:ext>
                  </a:extLst>
                </a:hlinkClick>
              </a:rPr>
              <a:t>https://www.foodafactoflife.org.uk/search-results?q=excel</a:t>
            </a:r>
            <a:endParaRPr lang="da-DK" sz="1800" dirty="0">
              <a:latin typeface="Segoe UI" panose="020B0502040204020203" pitchFamily="34" charset="0"/>
              <a:cs typeface="Segoe UI" panose="020B0502040204020203" pitchFamily="34" charset="0"/>
            </a:endParaRPr>
          </a:p>
          <a:p>
            <a:endParaRPr lang="da-DK" dirty="0"/>
          </a:p>
        </p:txBody>
      </p:sp>
    </p:spTree>
    <p:extLst>
      <p:ext uri="{BB962C8B-B14F-4D97-AF65-F5344CB8AC3E}">
        <p14:creationId xmlns:p14="http://schemas.microsoft.com/office/powerpoint/2010/main" val="2945260805"/>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FDF4313-5C04-EB11-78A2-A77DE6AA7280}"/>
              </a:ext>
            </a:extLst>
          </p:cNvPr>
          <p:cNvSpPr>
            <a:spLocks noGrp="1"/>
          </p:cNvSpPr>
          <p:nvPr>
            <p:ph type="title"/>
          </p:nvPr>
        </p:nvSpPr>
        <p:spPr>
          <a:xfrm>
            <a:off x="695325" y="294791"/>
            <a:ext cx="10801350" cy="1363024"/>
          </a:xfrm>
        </p:spPr>
        <p:txBody>
          <a:bodyPr/>
          <a:lstStyle/>
          <a:p>
            <a:r>
              <a:rPr lang="da-DK" dirty="0"/>
              <a:t>Logbog og metodekort: Forstå udfordringen</a:t>
            </a:r>
          </a:p>
        </p:txBody>
      </p:sp>
      <p:sp>
        <p:nvSpPr>
          <p:cNvPr id="3" name="Pladsholder til indhold 2">
            <a:extLst>
              <a:ext uri="{FF2B5EF4-FFF2-40B4-BE49-F238E27FC236}">
                <a16:creationId xmlns:a16="http://schemas.microsoft.com/office/drawing/2014/main" id="{37E04FD3-1AF6-9699-53AA-DB2705F4A1D7}"/>
              </a:ext>
            </a:extLst>
          </p:cNvPr>
          <p:cNvSpPr>
            <a:spLocks noGrp="1"/>
          </p:cNvSpPr>
          <p:nvPr>
            <p:ph idx="1"/>
          </p:nvPr>
        </p:nvSpPr>
        <p:spPr>
          <a:xfrm>
            <a:off x="695325" y="1602769"/>
            <a:ext cx="8101013" cy="3637052"/>
          </a:xfrm>
        </p:spPr>
        <p:txBody>
          <a:bodyPr/>
          <a:lstStyle/>
          <a:p>
            <a:pPr marL="0" indent="0">
              <a:buNone/>
            </a:pPr>
            <a:r>
              <a:rPr lang="da-DK" sz="1800" dirty="0">
                <a:latin typeface="Segoe UI" panose="020B0502040204020203" pitchFamily="34" charset="0"/>
                <a:cs typeface="Segoe UI" panose="020B0502040204020203" pitchFamily="34" charset="0"/>
              </a:rPr>
              <a:t>I gruppen skal I udfylde </a:t>
            </a:r>
            <a:r>
              <a:rPr lang="da-DK" sz="1800">
                <a:latin typeface="Segoe UI" panose="020B0502040204020203" pitchFamily="34" charset="0"/>
                <a:cs typeface="Segoe UI" panose="020B0502040204020203" pitchFamily="34" charset="0"/>
              </a:rPr>
              <a:t>metodekortet </a:t>
            </a:r>
            <a:r>
              <a:rPr lang="da-DK" sz="1800" i="1">
                <a:latin typeface="Segoe UI" panose="020B0502040204020203" pitchFamily="34" charset="0"/>
                <a:cs typeface="Segoe UI" panose="020B0502040204020203" pitchFamily="34" charset="0"/>
              </a:rPr>
              <a:t>Forstå udfordringen</a:t>
            </a:r>
            <a:r>
              <a:rPr lang="da-DK" sz="1800">
                <a:latin typeface="Segoe UI" panose="020B0502040204020203" pitchFamily="34" charset="0"/>
                <a:cs typeface="Segoe UI" panose="020B0502040204020203" pitchFamily="34" charset="0"/>
              </a:rPr>
              <a:t>.</a:t>
            </a:r>
          </a:p>
          <a:p>
            <a:pPr marL="0" indent="0">
              <a:buNone/>
            </a:pPr>
            <a:endParaRPr lang="da-DK" sz="1800" dirty="0">
              <a:latin typeface="Segoe UI" panose="020B0502040204020203" pitchFamily="34" charset="0"/>
              <a:cs typeface="Segoe UI" panose="020B0502040204020203" pitchFamily="34" charset="0"/>
            </a:endParaRPr>
          </a:p>
          <a:p>
            <a:pPr marL="0" indent="0">
              <a:buNone/>
            </a:pPr>
            <a:endParaRPr lang="da-DK" sz="1800" dirty="0">
              <a:latin typeface="Segoe UI" panose="020B0502040204020203" pitchFamily="34" charset="0"/>
              <a:cs typeface="Segoe UI" panose="020B0502040204020203" pitchFamily="34" charset="0"/>
            </a:endParaRPr>
          </a:p>
          <a:p>
            <a:pPr marL="0" indent="0">
              <a:buNone/>
            </a:pPr>
            <a:endParaRPr lang="da-DK" sz="1800" dirty="0">
              <a:latin typeface="Segoe UI" panose="020B0502040204020203" pitchFamily="34" charset="0"/>
              <a:cs typeface="Segoe UI" panose="020B0502040204020203" pitchFamily="34" charset="0"/>
            </a:endParaRPr>
          </a:p>
          <a:p>
            <a:pPr marL="0" indent="0">
              <a:buNone/>
            </a:pPr>
            <a:endParaRPr lang="da-DK" sz="1800" dirty="0">
              <a:latin typeface="Segoe UI" panose="020B0502040204020203" pitchFamily="34" charset="0"/>
              <a:cs typeface="Segoe UI" panose="020B0502040204020203" pitchFamily="34" charset="0"/>
            </a:endParaRPr>
          </a:p>
          <a:p>
            <a:pPr marL="0" indent="0">
              <a:buNone/>
            </a:pPr>
            <a:endParaRPr lang="da-DK" sz="1800" dirty="0">
              <a:latin typeface="Segoe UI" panose="020B0502040204020203" pitchFamily="34" charset="0"/>
              <a:cs typeface="Segoe UI" panose="020B0502040204020203" pitchFamily="34" charset="0"/>
            </a:endParaRPr>
          </a:p>
          <a:p>
            <a:pPr marL="0" indent="0">
              <a:buNone/>
            </a:pPr>
            <a:endParaRPr lang="da-DK" sz="1800" dirty="0">
              <a:latin typeface="Segoe UI" panose="020B0502040204020203" pitchFamily="34" charset="0"/>
              <a:cs typeface="Segoe UI" panose="020B0502040204020203" pitchFamily="34" charset="0"/>
            </a:endParaRPr>
          </a:p>
          <a:p>
            <a:pPr marL="0" indent="0">
              <a:buNone/>
            </a:pPr>
            <a:endParaRPr lang="da-DK" sz="1800" dirty="0">
              <a:latin typeface="Segoe UI" panose="020B0502040204020203" pitchFamily="34" charset="0"/>
              <a:cs typeface="Segoe UI" panose="020B0502040204020203" pitchFamily="34" charset="0"/>
            </a:endParaRPr>
          </a:p>
          <a:p>
            <a:pPr marL="0" indent="0">
              <a:buNone/>
            </a:pPr>
            <a:endParaRPr lang="da-DK" sz="1800" dirty="0">
              <a:latin typeface="Segoe UI" panose="020B0502040204020203" pitchFamily="34" charset="0"/>
              <a:cs typeface="Segoe UI" panose="020B0502040204020203" pitchFamily="34" charset="0"/>
            </a:endParaRPr>
          </a:p>
          <a:p>
            <a:pPr marL="0" indent="0">
              <a:buNone/>
            </a:pPr>
            <a:r>
              <a:rPr lang="da-DK" sz="1800">
                <a:latin typeface="Segoe UI" panose="020B0502040204020203" pitchFamily="34" charset="0"/>
                <a:cs typeface="Segoe UI" panose="020B0502040204020203" pitchFamily="34" charset="0"/>
              </a:rPr>
              <a:t>Undervejs </a:t>
            </a:r>
            <a:r>
              <a:rPr lang="da-DK" sz="1800" dirty="0">
                <a:latin typeface="Segoe UI" panose="020B0502040204020203" pitchFamily="34" charset="0"/>
                <a:cs typeface="Segoe UI" panose="020B0502040204020203" pitchFamily="34" charset="0"/>
              </a:rPr>
              <a:t>i forløbet sparrer i på tværs af farvekoderne</a:t>
            </a:r>
            <a:r>
              <a:rPr lang="da-DK" sz="1800">
                <a:latin typeface="Segoe UI" panose="020B0502040204020203" pitchFamily="34" charset="0"/>
                <a:cs typeface="Segoe UI" panose="020B0502040204020203" pitchFamily="34" charset="0"/>
              </a:rPr>
              <a:t>. Den, </a:t>
            </a:r>
            <a:r>
              <a:rPr lang="da-DK" sz="1800" dirty="0">
                <a:latin typeface="Segoe UI" panose="020B0502040204020203" pitchFamily="34" charset="0"/>
                <a:cs typeface="Segoe UI" panose="020B0502040204020203" pitchFamily="34" charset="0"/>
              </a:rPr>
              <a:t>der står først på listen, sørger for at føre logbog i lektionerne – det går på skift i timerne. </a:t>
            </a:r>
          </a:p>
          <a:p>
            <a:endParaRPr lang="da-DK" sz="1800" dirty="0"/>
          </a:p>
          <a:p>
            <a:endParaRPr lang="da-DK" dirty="0"/>
          </a:p>
        </p:txBody>
      </p:sp>
      <p:graphicFrame>
        <p:nvGraphicFramePr>
          <p:cNvPr id="5" name="Tabel 4">
            <a:extLst>
              <a:ext uri="{FF2B5EF4-FFF2-40B4-BE49-F238E27FC236}">
                <a16:creationId xmlns:a16="http://schemas.microsoft.com/office/drawing/2014/main" id="{1591CBBD-9A55-0C11-2280-BDF3B3BB49F3}"/>
              </a:ext>
            </a:extLst>
          </p:cNvPr>
          <p:cNvGraphicFramePr>
            <a:graphicFrameLocks noGrp="1"/>
          </p:cNvGraphicFramePr>
          <p:nvPr>
            <p:extLst>
              <p:ext uri="{D42A27DB-BD31-4B8C-83A1-F6EECF244321}">
                <p14:modId xmlns:p14="http://schemas.microsoft.com/office/powerpoint/2010/main" val="2056868780"/>
              </p:ext>
            </p:extLst>
          </p:nvPr>
        </p:nvGraphicFramePr>
        <p:xfrm>
          <a:off x="664502" y="2167936"/>
          <a:ext cx="6099486" cy="3035836"/>
        </p:xfrm>
        <a:graphic>
          <a:graphicData uri="http://schemas.openxmlformats.org/drawingml/2006/table">
            <a:tbl>
              <a:tblPr firstRow="1" bandRow="1">
                <a:tableStyleId>{5C22544A-7EE6-4342-B048-85BDC9FD1C3A}</a:tableStyleId>
              </a:tblPr>
              <a:tblGrid>
                <a:gridCol w="3049743">
                  <a:extLst>
                    <a:ext uri="{9D8B030D-6E8A-4147-A177-3AD203B41FA5}">
                      <a16:colId xmlns:a16="http://schemas.microsoft.com/office/drawing/2014/main" val="614552502"/>
                    </a:ext>
                  </a:extLst>
                </a:gridCol>
                <a:gridCol w="3049743">
                  <a:extLst>
                    <a:ext uri="{9D8B030D-6E8A-4147-A177-3AD203B41FA5}">
                      <a16:colId xmlns:a16="http://schemas.microsoft.com/office/drawing/2014/main" val="1888708953"/>
                    </a:ext>
                  </a:extLst>
                </a:gridCol>
              </a:tblGrid>
              <a:tr h="1517918">
                <a:tc>
                  <a:txBody>
                    <a:bodyPr/>
                    <a:lstStyle/>
                    <a:p>
                      <a:r>
                        <a:rPr lang="da-DK" dirty="0">
                          <a:solidFill>
                            <a:schemeClr val="tx1"/>
                          </a:solidFill>
                          <a:latin typeface="Segoe UI" panose="020B0502040204020203" pitchFamily="34" charset="0"/>
                          <a:cs typeface="Segoe UI" panose="020B0502040204020203" pitchFamily="34" charset="0"/>
                        </a:rPr>
                        <a:t>Gruppe 1</a:t>
                      </a:r>
                    </a:p>
                    <a:p>
                      <a:r>
                        <a:rPr lang="da-DK" b="0" dirty="0">
                          <a:solidFill>
                            <a:schemeClr val="tx1"/>
                          </a:solidFill>
                          <a:latin typeface="Segoe UI" panose="020B0502040204020203" pitchFamily="34" charset="0"/>
                          <a:cs typeface="Segoe UI" panose="020B0502040204020203" pitchFamily="34" charset="0"/>
                        </a:rPr>
                        <a:t>Elev 1</a:t>
                      </a:r>
                    </a:p>
                    <a:p>
                      <a:r>
                        <a:rPr lang="da-DK" b="0" dirty="0">
                          <a:solidFill>
                            <a:schemeClr val="tx1"/>
                          </a:solidFill>
                          <a:latin typeface="Segoe UI" panose="020B0502040204020203" pitchFamily="34" charset="0"/>
                          <a:cs typeface="Segoe UI" panose="020B0502040204020203" pitchFamily="34" charset="0"/>
                        </a:rPr>
                        <a:t>Elev 2</a:t>
                      </a:r>
                    </a:p>
                    <a:p>
                      <a:r>
                        <a:rPr lang="da-DK" b="0" dirty="0">
                          <a:solidFill>
                            <a:schemeClr val="tx1"/>
                          </a:solidFill>
                          <a:latin typeface="Segoe UI" panose="020B0502040204020203" pitchFamily="34" charset="0"/>
                          <a:cs typeface="Segoe UI" panose="020B0502040204020203" pitchFamily="34" charset="0"/>
                        </a:rPr>
                        <a:t>Elev 3</a:t>
                      </a:r>
                    </a:p>
                    <a:p>
                      <a:r>
                        <a:rPr lang="da-DK" b="0" dirty="0">
                          <a:solidFill>
                            <a:schemeClr val="tx1"/>
                          </a:solidFill>
                          <a:latin typeface="Segoe UI" panose="020B0502040204020203" pitchFamily="34" charset="0"/>
                          <a:cs typeface="Segoe UI" panose="020B0502040204020203" pitchFamily="34" charset="0"/>
                        </a:rPr>
                        <a:t>Elev 4</a:t>
                      </a:r>
                    </a:p>
                  </a:txBody>
                  <a:tcPr>
                    <a:solidFill>
                      <a:srgbClr val="92C8CE"/>
                    </a:solidFill>
                  </a:tcPr>
                </a:tc>
                <a:tc>
                  <a:txBody>
                    <a:bodyPr/>
                    <a:lstStyle/>
                    <a:p>
                      <a:r>
                        <a:rPr lang="da-DK" dirty="0">
                          <a:solidFill>
                            <a:schemeClr val="tx1"/>
                          </a:solidFill>
                          <a:latin typeface="Segoe UI" panose="020B0502040204020203" pitchFamily="34" charset="0"/>
                          <a:cs typeface="Segoe UI" panose="020B0502040204020203" pitchFamily="34" charset="0"/>
                        </a:rPr>
                        <a:t>Gruppe 2</a:t>
                      </a:r>
                    </a:p>
                    <a:p>
                      <a:r>
                        <a:rPr lang="da-DK" b="0" dirty="0">
                          <a:solidFill>
                            <a:schemeClr val="tx1"/>
                          </a:solidFill>
                          <a:latin typeface="Segoe UI" panose="020B0502040204020203" pitchFamily="34" charset="0"/>
                          <a:cs typeface="Segoe UI" panose="020B0502040204020203" pitchFamily="34" charset="0"/>
                        </a:rPr>
                        <a:t>Elev 1</a:t>
                      </a:r>
                    </a:p>
                    <a:p>
                      <a:r>
                        <a:rPr lang="da-DK" b="0" dirty="0">
                          <a:solidFill>
                            <a:schemeClr val="tx1"/>
                          </a:solidFill>
                          <a:latin typeface="Segoe UI" panose="020B0502040204020203" pitchFamily="34" charset="0"/>
                          <a:cs typeface="Segoe UI" panose="020B0502040204020203" pitchFamily="34" charset="0"/>
                        </a:rPr>
                        <a:t>Elev 2</a:t>
                      </a:r>
                    </a:p>
                    <a:p>
                      <a:r>
                        <a:rPr lang="da-DK" b="0" dirty="0">
                          <a:solidFill>
                            <a:schemeClr val="tx1"/>
                          </a:solidFill>
                          <a:latin typeface="Segoe UI" panose="020B0502040204020203" pitchFamily="34" charset="0"/>
                          <a:cs typeface="Segoe UI" panose="020B0502040204020203" pitchFamily="34" charset="0"/>
                        </a:rPr>
                        <a:t>Elev 3</a:t>
                      </a:r>
                    </a:p>
                    <a:p>
                      <a:r>
                        <a:rPr lang="da-DK" b="0" dirty="0">
                          <a:solidFill>
                            <a:schemeClr val="tx1"/>
                          </a:solidFill>
                          <a:latin typeface="Segoe UI" panose="020B0502040204020203" pitchFamily="34" charset="0"/>
                          <a:cs typeface="Segoe UI" panose="020B0502040204020203" pitchFamily="34" charset="0"/>
                        </a:rPr>
                        <a:t>Elev 4</a:t>
                      </a:r>
                    </a:p>
                  </a:txBody>
                  <a:tcPr>
                    <a:solidFill>
                      <a:srgbClr val="BCCF00"/>
                    </a:solidFill>
                  </a:tcPr>
                </a:tc>
                <a:extLst>
                  <a:ext uri="{0D108BD9-81ED-4DB2-BD59-A6C34878D82A}">
                    <a16:rowId xmlns:a16="http://schemas.microsoft.com/office/drawing/2014/main" val="772856056"/>
                  </a:ext>
                </a:extLst>
              </a:tr>
              <a:tr h="1517918">
                <a:tc>
                  <a:txBody>
                    <a:bodyPr/>
                    <a:lstStyle/>
                    <a:p>
                      <a:r>
                        <a:rPr lang="da-DK" b="1" dirty="0">
                          <a:solidFill>
                            <a:schemeClr val="tx1"/>
                          </a:solidFill>
                          <a:latin typeface="Segoe UI" panose="020B0502040204020203" pitchFamily="34" charset="0"/>
                          <a:cs typeface="Segoe UI" panose="020B0502040204020203" pitchFamily="34" charset="0"/>
                        </a:rPr>
                        <a:t>Gruppe 3</a:t>
                      </a:r>
                    </a:p>
                    <a:p>
                      <a:r>
                        <a:rPr lang="da-DK" b="0" dirty="0">
                          <a:solidFill>
                            <a:schemeClr val="tx1"/>
                          </a:solidFill>
                          <a:latin typeface="Segoe UI" panose="020B0502040204020203" pitchFamily="34" charset="0"/>
                          <a:cs typeface="Segoe UI" panose="020B0502040204020203" pitchFamily="34" charset="0"/>
                        </a:rPr>
                        <a:t>Elev 1</a:t>
                      </a:r>
                    </a:p>
                    <a:p>
                      <a:r>
                        <a:rPr lang="da-DK" b="0" dirty="0">
                          <a:solidFill>
                            <a:schemeClr val="tx1"/>
                          </a:solidFill>
                          <a:latin typeface="Segoe UI" panose="020B0502040204020203" pitchFamily="34" charset="0"/>
                          <a:cs typeface="Segoe UI" panose="020B0502040204020203" pitchFamily="34" charset="0"/>
                        </a:rPr>
                        <a:t>Elev 2</a:t>
                      </a:r>
                    </a:p>
                    <a:p>
                      <a:r>
                        <a:rPr lang="da-DK" b="0" dirty="0">
                          <a:solidFill>
                            <a:schemeClr val="tx1"/>
                          </a:solidFill>
                          <a:latin typeface="Segoe UI" panose="020B0502040204020203" pitchFamily="34" charset="0"/>
                          <a:cs typeface="Segoe UI" panose="020B0502040204020203" pitchFamily="34" charset="0"/>
                        </a:rPr>
                        <a:t>Elev 3</a:t>
                      </a:r>
                    </a:p>
                    <a:p>
                      <a:r>
                        <a:rPr lang="da-DK" b="0" dirty="0">
                          <a:solidFill>
                            <a:schemeClr val="tx1"/>
                          </a:solidFill>
                          <a:latin typeface="Segoe UI" panose="020B0502040204020203" pitchFamily="34" charset="0"/>
                          <a:cs typeface="Segoe UI" panose="020B0502040204020203" pitchFamily="34" charset="0"/>
                        </a:rPr>
                        <a:t>Elev 4</a:t>
                      </a:r>
                    </a:p>
                  </a:txBody>
                  <a:tcPr>
                    <a:solidFill>
                      <a:srgbClr val="FFE600"/>
                    </a:solidFill>
                  </a:tcPr>
                </a:tc>
                <a:tc>
                  <a:txBody>
                    <a:bodyPr/>
                    <a:lstStyle/>
                    <a:p>
                      <a:r>
                        <a:rPr lang="da-DK" b="1" dirty="0">
                          <a:solidFill>
                            <a:schemeClr val="tx1"/>
                          </a:solidFill>
                          <a:latin typeface="Segoe UI" panose="020B0502040204020203" pitchFamily="34" charset="0"/>
                          <a:cs typeface="Segoe UI" panose="020B0502040204020203" pitchFamily="34" charset="0"/>
                        </a:rPr>
                        <a:t>Gruppe 4</a:t>
                      </a:r>
                    </a:p>
                    <a:p>
                      <a:r>
                        <a:rPr lang="da-DK" b="0" dirty="0">
                          <a:solidFill>
                            <a:schemeClr val="tx1"/>
                          </a:solidFill>
                          <a:latin typeface="Segoe UI" panose="020B0502040204020203" pitchFamily="34" charset="0"/>
                          <a:cs typeface="Segoe UI" panose="020B0502040204020203" pitchFamily="34" charset="0"/>
                        </a:rPr>
                        <a:t>Elev 1</a:t>
                      </a:r>
                    </a:p>
                    <a:p>
                      <a:r>
                        <a:rPr lang="da-DK" b="0" dirty="0">
                          <a:solidFill>
                            <a:schemeClr val="tx1"/>
                          </a:solidFill>
                          <a:latin typeface="Segoe UI" panose="020B0502040204020203" pitchFamily="34" charset="0"/>
                          <a:cs typeface="Segoe UI" panose="020B0502040204020203" pitchFamily="34" charset="0"/>
                        </a:rPr>
                        <a:t>Elev 2</a:t>
                      </a:r>
                    </a:p>
                    <a:p>
                      <a:r>
                        <a:rPr lang="da-DK" b="0" dirty="0">
                          <a:solidFill>
                            <a:schemeClr val="tx1"/>
                          </a:solidFill>
                          <a:latin typeface="Segoe UI" panose="020B0502040204020203" pitchFamily="34" charset="0"/>
                          <a:cs typeface="Segoe UI" panose="020B0502040204020203" pitchFamily="34" charset="0"/>
                        </a:rPr>
                        <a:t>Elev 3</a:t>
                      </a:r>
                    </a:p>
                    <a:p>
                      <a:r>
                        <a:rPr lang="da-DK" b="0" dirty="0">
                          <a:solidFill>
                            <a:schemeClr val="tx1"/>
                          </a:solidFill>
                          <a:latin typeface="Segoe UI" panose="020B0502040204020203" pitchFamily="34" charset="0"/>
                          <a:cs typeface="Segoe UI" panose="020B0502040204020203" pitchFamily="34" charset="0"/>
                        </a:rPr>
                        <a:t>Elev 4</a:t>
                      </a:r>
                    </a:p>
                  </a:txBody>
                  <a:tcPr>
                    <a:solidFill>
                      <a:srgbClr val="F881BC"/>
                    </a:solidFill>
                  </a:tcPr>
                </a:tc>
                <a:extLst>
                  <a:ext uri="{0D108BD9-81ED-4DB2-BD59-A6C34878D82A}">
                    <a16:rowId xmlns:a16="http://schemas.microsoft.com/office/drawing/2014/main" val="2160679123"/>
                  </a:ext>
                </a:extLst>
              </a:tr>
            </a:tbl>
          </a:graphicData>
        </a:graphic>
      </p:graphicFrame>
    </p:spTree>
    <p:extLst>
      <p:ext uri="{BB962C8B-B14F-4D97-AF65-F5344CB8AC3E}">
        <p14:creationId xmlns:p14="http://schemas.microsoft.com/office/powerpoint/2010/main" val="2173542905"/>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4749B6-D113-F482-3CC3-11B6F7AD865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555E2A0-3283-6CFF-7140-2FC71B05B440}"/>
              </a:ext>
            </a:extLst>
          </p:cNvPr>
          <p:cNvSpPr>
            <a:spLocks noGrp="1"/>
          </p:cNvSpPr>
          <p:nvPr>
            <p:ph type="title"/>
          </p:nvPr>
        </p:nvSpPr>
        <p:spPr>
          <a:xfrm>
            <a:off x="695325" y="294791"/>
            <a:ext cx="11028290" cy="983209"/>
          </a:xfrm>
        </p:spPr>
        <p:txBody>
          <a:bodyPr/>
          <a:lstStyle/>
          <a:p>
            <a:r>
              <a:rPr lang="da-DK" dirty="0"/>
              <a:t>Metodekort: Undersøge 1 og logbog</a:t>
            </a:r>
          </a:p>
        </p:txBody>
      </p:sp>
      <p:sp>
        <p:nvSpPr>
          <p:cNvPr id="3" name="Pladsholder til indhold 2">
            <a:extLst>
              <a:ext uri="{FF2B5EF4-FFF2-40B4-BE49-F238E27FC236}">
                <a16:creationId xmlns:a16="http://schemas.microsoft.com/office/drawing/2014/main" id="{3C596A2D-007E-6BAC-D43E-69AF551B9A26}"/>
              </a:ext>
            </a:extLst>
          </p:cNvPr>
          <p:cNvSpPr>
            <a:spLocks noGrp="1"/>
          </p:cNvSpPr>
          <p:nvPr>
            <p:ph idx="1"/>
          </p:nvPr>
        </p:nvSpPr>
        <p:spPr>
          <a:xfrm>
            <a:off x="695325" y="1332000"/>
            <a:ext cx="6709085" cy="4248000"/>
          </a:xfrm>
        </p:spPr>
        <p:txBody>
          <a:bodyPr/>
          <a:lstStyle/>
          <a:p>
            <a:pPr marL="0" indent="0">
              <a:buNone/>
            </a:pPr>
            <a:r>
              <a:rPr lang="da-DK" sz="1800" dirty="0">
                <a:latin typeface="Segoe UI" panose="020B0502040204020203" pitchFamily="34" charset="0"/>
                <a:cs typeface="Segoe UI" panose="020B0502040204020203" pitchFamily="34" charset="0"/>
              </a:rPr>
              <a:t>Åbn og besvar </a:t>
            </a:r>
            <a:r>
              <a:rPr lang="da-DK" sz="1800" i="1" dirty="0">
                <a:latin typeface="Segoe UI" panose="020B0502040204020203" pitchFamily="34" charset="0"/>
                <a:cs typeface="Segoe UI" panose="020B0502040204020203" pitchFamily="34" charset="0"/>
              </a:rPr>
              <a:t>Metodekort 2: Undersøge 1, </a:t>
            </a:r>
            <a:r>
              <a:rPr lang="da-DK" sz="1800" dirty="0">
                <a:latin typeface="Segoe UI" panose="020B0502040204020203" pitchFamily="34" charset="0"/>
                <a:cs typeface="Segoe UI" panose="020B0502040204020203" pitchFamily="34" charset="0"/>
              </a:rPr>
              <a:t>og udfyld dette hjemmefra til næste gang.</a:t>
            </a:r>
          </a:p>
          <a:p>
            <a:pPr marL="0" indent="0">
              <a:buNone/>
            </a:pPr>
            <a:r>
              <a:rPr lang="da-DK" sz="1800" dirty="0">
                <a:latin typeface="Segoe UI" panose="020B0502040204020203" pitchFamily="34" charset="0"/>
                <a:cs typeface="Segoe UI" panose="020B0502040204020203" pitchFamily="34" charset="0"/>
              </a:rPr>
              <a:t>Udfyld herefter jeres logbog, og gem den.</a:t>
            </a:r>
          </a:p>
          <a:p>
            <a:endParaRPr lang="da-DK" sz="1800" dirty="0">
              <a:latin typeface="Segoe UI" panose="020B0502040204020203" pitchFamily="34" charset="0"/>
              <a:cs typeface="Segoe UI" panose="020B0502040204020203" pitchFamily="34" charset="0"/>
            </a:endParaRPr>
          </a:p>
          <a:p>
            <a:endParaRPr lang="da-DK" dirty="0">
              <a:latin typeface="Segoe UI" panose="020B0502040204020203" pitchFamily="34" charset="0"/>
              <a:cs typeface="Segoe UI" panose="020B0502040204020203" pitchFamily="34" charset="0"/>
            </a:endParaRPr>
          </a:p>
        </p:txBody>
      </p:sp>
      <p:pic>
        <p:nvPicPr>
          <p:cNvPr id="5" name="Billede 4">
            <a:extLst>
              <a:ext uri="{FF2B5EF4-FFF2-40B4-BE49-F238E27FC236}">
                <a16:creationId xmlns:a16="http://schemas.microsoft.com/office/drawing/2014/main" id="{FFE5E52A-AFB6-BACA-2819-9F60961F56D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792635" y="1333934"/>
            <a:ext cx="3261692" cy="4631603"/>
          </a:xfrm>
          <a:prstGeom prst="rect">
            <a:avLst/>
          </a:prstGeom>
          <a:ln w="317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42037919"/>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E672F9-98A8-6754-93C9-3D950915FC3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507635D-B157-F723-292A-5F9FCF524C86}"/>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2</a:t>
            </a:r>
          </a:p>
        </p:txBody>
      </p:sp>
      <p:sp>
        <p:nvSpPr>
          <p:cNvPr id="3" name="Pladsholder til indhold 2">
            <a:extLst>
              <a:ext uri="{FF2B5EF4-FFF2-40B4-BE49-F238E27FC236}">
                <a16:creationId xmlns:a16="http://schemas.microsoft.com/office/drawing/2014/main" id="{5E1E499C-245B-481C-E28D-A1728715C162}"/>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10AD55D3-6279-C659-4E7C-3D5AE13448B1}"/>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ED8214D6-9080-1E80-264B-479257BFE8FF}"/>
              </a:ext>
            </a:extLst>
          </p:cNvPr>
          <p:cNvSpPr txBox="1"/>
          <p:nvPr/>
        </p:nvSpPr>
        <p:spPr>
          <a:xfrm>
            <a:off x="2825750" y="2129843"/>
            <a:ext cx="6540500" cy="1815882"/>
          </a:xfrm>
          <a:prstGeom prst="rect">
            <a:avLst/>
          </a:prstGeom>
          <a:noFill/>
        </p:spPr>
        <p:txBody>
          <a:bodyPr wrap="square" rtlCol="0">
            <a:spAutoFit/>
          </a:bodyPr>
          <a:lstStyle/>
          <a:p>
            <a:pPr indent="-180000" algn="ctr">
              <a:buFont typeface="Arial" panose="020B0604020202020204" pitchFamily="34" charset="0"/>
              <a:buChar char="•"/>
            </a:pPr>
            <a:r>
              <a:rPr lang="da-DK" sz="2000" dirty="0">
                <a:latin typeface="Segoe UI" panose="020B0502040204020203" pitchFamily="34" charset="0"/>
                <a:cs typeface="Segoe UI" panose="020B0502040204020203" pitchFamily="34" charset="0"/>
              </a:rPr>
              <a:t>Blindsmagning og sensorisk analyse af forskellige typer fermenteret mælk - herunder også </a:t>
            </a:r>
            <a:r>
              <a:rPr lang="da-DK" sz="2000" dirty="0" err="1">
                <a:latin typeface="Segoe UI" panose="020B0502040204020203" pitchFamily="34" charset="0"/>
                <a:cs typeface="Segoe UI" panose="020B0502040204020203" pitchFamily="34" charset="0"/>
              </a:rPr>
              <a:t>spiderplot</a:t>
            </a:r>
            <a:r>
              <a:rPr lang="da-DK" sz="2000" dirty="0">
                <a:latin typeface="Segoe UI" panose="020B0502040204020203" pitchFamily="34" charset="0"/>
                <a:cs typeface="Segoe UI" panose="020B0502040204020203" pitchFamily="34" charset="0"/>
              </a:rPr>
              <a:t>.</a:t>
            </a:r>
          </a:p>
          <a:p>
            <a:pPr marL="285750" indent="-285750" algn="ctr">
              <a:spcAft>
                <a:spcPts val="600"/>
              </a:spcAft>
              <a:buFont typeface="Arial" panose="020B0604020202020204" pitchFamily="34" charset="0"/>
              <a:buChar char="•"/>
            </a:pPr>
            <a:endParaRPr lang="da-DK" b="1" i="1" u="sng" dirty="0"/>
          </a:p>
          <a:p>
            <a:pPr marL="342900" indent="-342900" algn="ctr">
              <a:spcAft>
                <a:spcPts val="600"/>
              </a:spcAft>
              <a:buFont typeface="Arial" panose="020B0604020202020204" pitchFamily="34" charset="0"/>
              <a:buChar char="•"/>
            </a:pPr>
            <a:endParaRPr lang="da-DK" sz="2000" dirty="0">
              <a:latin typeface="Work Sans" pitchFamily="2" charset="0"/>
            </a:endParaRPr>
          </a:p>
          <a:p>
            <a:pPr marL="342900" indent="-342900" algn="ctr">
              <a:buFont typeface="Arial" panose="020B0604020202020204" pitchFamily="34" charset="0"/>
              <a:buChar char="•"/>
            </a:pPr>
            <a:endParaRPr lang="da-DK" sz="2400" dirty="0">
              <a:latin typeface="Work Sans" pitchFamily="2" charset="0"/>
            </a:endParaRPr>
          </a:p>
        </p:txBody>
      </p:sp>
      <p:pic>
        <p:nvPicPr>
          <p:cNvPr id="7" name="Billede 6">
            <a:extLst>
              <a:ext uri="{FF2B5EF4-FFF2-40B4-BE49-F238E27FC236}">
                <a16:creationId xmlns:a16="http://schemas.microsoft.com/office/drawing/2014/main" id="{4286BAB1-6B49-6850-227C-81F387C6A8C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232287" y="4728157"/>
            <a:ext cx="1348177" cy="1348177"/>
          </a:xfrm>
          <a:prstGeom prst="rect">
            <a:avLst/>
          </a:prstGeom>
        </p:spPr>
      </p:pic>
      <p:pic>
        <p:nvPicPr>
          <p:cNvPr id="8" name="Billede 7">
            <a:extLst>
              <a:ext uri="{FF2B5EF4-FFF2-40B4-BE49-F238E27FC236}">
                <a16:creationId xmlns:a16="http://schemas.microsoft.com/office/drawing/2014/main" id="{A5918652-B075-B668-6DD3-F293AF700EA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764049" y="4728157"/>
            <a:ext cx="1348177" cy="1348177"/>
          </a:xfrm>
          <a:prstGeom prst="rect">
            <a:avLst/>
          </a:prstGeom>
        </p:spPr>
      </p:pic>
      <p:pic>
        <p:nvPicPr>
          <p:cNvPr id="10" name="Billede 9">
            <a:extLst>
              <a:ext uri="{FF2B5EF4-FFF2-40B4-BE49-F238E27FC236}">
                <a16:creationId xmlns:a16="http://schemas.microsoft.com/office/drawing/2014/main" id="{8FC8EE98-5BC9-E4CB-D2F8-D25627C383A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6295811" y="4728156"/>
            <a:ext cx="1348177" cy="1348177"/>
          </a:xfrm>
          <a:prstGeom prst="rect">
            <a:avLst/>
          </a:prstGeom>
        </p:spPr>
      </p:pic>
      <p:pic>
        <p:nvPicPr>
          <p:cNvPr id="6" name="Billede 5">
            <a:extLst>
              <a:ext uri="{FF2B5EF4-FFF2-40B4-BE49-F238E27FC236}">
                <a16:creationId xmlns:a16="http://schemas.microsoft.com/office/drawing/2014/main" id="{994C1186-5ADD-F46C-73F7-5172F3368BEE}"/>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7827573" y="4728155"/>
            <a:ext cx="1348177" cy="1348177"/>
          </a:xfrm>
          <a:prstGeom prst="rect">
            <a:avLst/>
          </a:prstGeom>
        </p:spPr>
      </p:pic>
    </p:spTree>
    <p:extLst>
      <p:ext uri="{BB962C8B-B14F-4D97-AF65-F5344CB8AC3E}">
        <p14:creationId xmlns:p14="http://schemas.microsoft.com/office/powerpoint/2010/main" val="3778849926"/>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458C60-5942-F85B-855E-3EE1AD285A3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9D8D19A-8002-8625-0BFF-1012929D87FC}"/>
              </a:ext>
            </a:extLst>
          </p:cNvPr>
          <p:cNvSpPr>
            <a:spLocks noGrp="1"/>
          </p:cNvSpPr>
          <p:nvPr>
            <p:ph type="title"/>
          </p:nvPr>
        </p:nvSpPr>
        <p:spPr>
          <a:xfrm>
            <a:off x="695325" y="294791"/>
            <a:ext cx="11028290" cy="983209"/>
          </a:xfrm>
        </p:spPr>
        <p:txBody>
          <a:bodyPr/>
          <a:lstStyle/>
          <a:p>
            <a:r>
              <a:rPr lang="da-DK" dirty="0"/>
              <a:t>Metodekort 3: Undersøge 2</a:t>
            </a:r>
          </a:p>
        </p:txBody>
      </p:sp>
      <p:sp>
        <p:nvSpPr>
          <p:cNvPr id="3" name="Pladsholder til indhold 2">
            <a:extLst>
              <a:ext uri="{FF2B5EF4-FFF2-40B4-BE49-F238E27FC236}">
                <a16:creationId xmlns:a16="http://schemas.microsoft.com/office/drawing/2014/main" id="{F9442D88-AB7C-4955-A472-6E423D0AED21}"/>
              </a:ext>
            </a:extLst>
          </p:cNvPr>
          <p:cNvSpPr>
            <a:spLocks noGrp="1"/>
          </p:cNvSpPr>
          <p:nvPr>
            <p:ph idx="1"/>
          </p:nvPr>
        </p:nvSpPr>
        <p:spPr>
          <a:xfrm>
            <a:off x="695326" y="1332000"/>
            <a:ext cx="9073142" cy="4248000"/>
          </a:xfrm>
        </p:spPr>
        <p:txBody>
          <a:bodyPr/>
          <a:lstStyle/>
          <a:p>
            <a:r>
              <a:rPr lang="da-DK" sz="1800" dirty="0">
                <a:latin typeface="Segoe UI" panose="020B0502040204020203" pitchFamily="34" charset="0"/>
                <a:cs typeface="Segoe UI" panose="020B0502040204020203" pitchFamily="34" charset="0"/>
              </a:rPr>
              <a:t>Åbn </a:t>
            </a:r>
            <a:r>
              <a:rPr lang="da-DK" sz="1800" i="1" dirty="0">
                <a:latin typeface="Segoe UI" panose="020B0502040204020203" pitchFamily="34" charset="0"/>
                <a:cs typeface="Segoe UI" panose="020B0502040204020203" pitchFamily="34" charset="0"/>
              </a:rPr>
              <a:t>Metodekort 3: Undersøge 2. </a:t>
            </a:r>
          </a:p>
          <a:p>
            <a:r>
              <a:rPr lang="da-DK" sz="1800" dirty="0">
                <a:latin typeface="Segoe UI" panose="020B0502040204020203" pitchFamily="34" charset="0"/>
                <a:cs typeface="Segoe UI" panose="020B0502040204020203" pitchFamily="34" charset="0"/>
              </a:rPr>
              <a:t>Herefter laver vi blindsmagning i fællesskab.</a:t>
            </a:r>
          </a:p>
          <a:p>
            <a:r>
              <a:rPr lang="da-DK" sz="1800" dirty="0">
                <a:latin typeface="Segoe UI" panose="020B0502040204020203" pitchFamily="34" charset="0"/>
                <a:cs typeface="Segoe UI" panose="020B0502040204020203" pitchFamily="34" charset="0"/>
              </a:rPr>
              <a:t>I udfylder først individuelt jeres vurdering ud fra tabellen på metodekortet (vist nedenfor).</a:t>
            </a:r>
          </a:p>
          <a:p>
            <a:endParaRPr lang="da-DK" sz="1800" dirty="0">
              <a:latin typeface="Segoe UI" panose="020B0502040204020203" pitchFamily="34" charset="0"/>
              <a:cs typeface="Segoe UI" panose="020B0502040204020203" pitchFamily="34" charset="0"/>
            </a:endParaRPr>
          </a:p>
          <a:p>
            <a:endParaRPr lang="da-DK" sz="1800" dirty="0">
              <a:latin typeface="Segoe UI" panose="020B0502040204020203" pitchFamily="34" charset="0"/>
              <a:cs typeface="Segoe UI" panose="020B0502040204020203" pitchFamily="34" charset="0"/>
            </a:endParaRPr>
          </a:p>
          <a:p>
            <a:endParaRPr lang="da-DK" sz="1800" dirty="0">
              <a:latin typeface="Segoe UI" panose="020B0502040204020203" pitchFamily="34" charset="0"/>
              <a:cs typeface="Segoe UI" panose="020B0502040204020203" pitchFamily="34" charset="0"/>
            </a:endParaRPr>
          </a:p>
          <a:p>
            <a:pPr marL="0" indent="0">
              <a:buNone/>
            </a:pPr>
            <a:endParaRPr lang="da-DK" sz="1800" dirty="0">
              <a:latin typeface="Segoe UI" panose="020B0502040204020203" pitchFamily="34" charset="0"/>
              <a:cs typeface="Segoe UI" panose="020B0502040204020203" pitchFamily="34" charset="0"/>
            </a:endParaRPr>
          </a:p>
          <a:p>
            <a:r>
              <a:rPr lang="da-DK" sz="1800" dirty="0">
                <a:latin typeface="Segoe UI" panose="020B0502040204020203" pitchFamily="34" charset="0"/>
                <a:cs typeface="Segoe UI" panose="020B0502040204020203" pitchFamily="34" charset="0"/>
              </a:rPr>
              <a:t>Dernæst udfyldes </a:t>
            </a:r>
            <a:r>
              <a:rPr lang="da-DK" sz="1800" dirty="0" err="1">
                <a:latin typeface="Segoe UI" panose="020B0502040204020203" pitchFamily="34" charset="0"/>
                <a:cs typeface="Segoe UI" panose="020B0502040204020203" pitchFamily="34" charset="0"/>
              </a:rPr>
              <a:t>spiderplot</a:t>
            </a:r>
            <a:r>
              <a:rPr lang="da-DK" sz="1800" dirty="0">
                <a:latin typeface="Segoe UI" panose="020B0502040204020203" pitchFamily="34" charset="0"/>
                <a:cs typeface="Segoe UI" panose="020B0502040204020203" pitchFamily="34" charset="0"/>
              </a:rPr>
              <a:t> – I kan smage på produkterne igen.</a:t>
            </a:r>
          </a:p>
          <a:p>
            <a:r>
              <a:rPr lang="da-DK" sz="1800" dirty="0">
                <a:latin typeface="Segoe UI" panose="020B0502040204020203" pitchFamily="34" charset="0"/>
                <a:cs typeface="Segoe UI" panose="020B0502040204020203" pitchFamily="34" charset="0"/>
              </a:rPr>
              <a:t>Til slut afsløres, hvilke produkter I har smagt på, og hvilket produkt gruppen samlet set bedst kunne lide.</a:t>
            </a:r>
          </a:p>
          <a:p>
            <a:pPr marL="0" indent="0">
              <a:buNone/>
            </a:pPr>
            <a:endParaRPr lang="da-DK" sz="1800" dirty="0">
              <a:latin typeface="Segoe UI" panose="020B0502040204020203" pitchFamily="34" charset="0"/>
              <a:cs typeface="Segoe UI" panose="020B0502040204020203" pitchFamily="34" charset="0"/>
            </a:endParaRPr>
          </a:p>
          <a:p>
            <a:endParaRPr lang="da-DK" sz="1800" dirty="0">
              <a:latin typeface="Segoe UI" panose="020B0502040204020203" pitchFamily="34" charset="0"/>
              <a:cs typeface="Segoe UI" panose="020B0502040204020203" pitchFamily="34" charset="0"/>
            </a:endParaRPr>
          </a:p>
          <a:p>
            <a:endParaRPr lang="da-DK" dirty="0">
              <a:latin typeface="Segoe UI" panose="020B0502040204020203" pitchFamily="34" charset="0"/>
              <a:cs typeface="Segoe UI" panose="020B0502040204020203" pitchFamily="34" charset="0"/>
            </a:endParaRPr>
          </a:p>
        </p:txBody>
      </p:sp>
      <p:pic>
        <p:nvPicPr>
          <p:cNvPr id="7" name="Billede 6" descr="Et billede, der indeholder tekst, skærmbillede, linje/række, Font/skrifttype&#10;&#10;AI-genereret indhold kan være ukorrekt.">
            <a:extLst>
              <a:ext uri="{FF2B5EF4-FFF2-40B4-BE49-F238E27FC236}">
                <a16:creationId xmlns:a16="http://schemas.microsoft.com/office/drawing/2014/main" id="{D1E935F8-F9F6-6E3C-0779-1E4EA3623FE5}"/>
              </a:ext>
            </a:extLst>
          </p:cNvPr>
          <p:cNvPicPr>
            <a:picLocks noChangeAspect="1"/>
          </p:cNvPicPr>
          <p:nvPr/>
        </p:nvPicPr>
        <p:blipFill>
          <a:blip r:embed="rId3"/>
          <a:stretch>
            <a:fillRect/>
          </a:stretch>
        </p:blipFill>
        <p:spPr>
          <a:xfrm>
            <a:off x="695325" y="3073381"/>
            <a:ext cx="6012241" cy="1328149"/>
          </a:xfrm>
          <a:prstGeom prst="rect">
            <a:avLst/>
          </a:prstGeom>
        </p:spPr>
      </p:pic>
    </p:spTree>
    <p:extLst>
      <p:ext uri="{BB962C8B-B14F-4D97-AF65-F5344CB8AC3E}">
        <p14:creationId xmlns:p14="http://schemas.microsoft.com/office/powerpoint/2010/main" val="3518955277"/>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26865E-C5E1-67E1-BDD2-9A732D9266A0}"/>
              </a:ext>
            </a:extLst>
          </p:cNvPr>
          <p:cNvSpPr>
            <a:spLocks noGrp="1"/>
          </p:cNvSpPr>
          <p:nvPr>
            <p:ph type="title"/>
          </p:nvPr>
        </p:nvSpPr>
        <p:spPr/>
        <p:txBody>
          <a:bodyPr/>
          <a:lstStyle/>
          <a:p>
            <a:pPr>
              <a:spcAft>
                <a:spcPts val="600"/>
              </a:spcAft>
            </a:pPr>
            <a:r>
              <a:rPr lang="da-DK" dirty="0"/>
              <a:t>Metodekort 6: Undersøge 3</a:t>
            </a:r>
            <a:endParaRPr lang="en-US" sz="4400" b="1" dirty="0">
              <a:latin typeface="BetonEF" pitchFamily="50" charset="0"/>
            </a:endParaRPr>
          </a:p>
        </p:txBody>
      </p:sp>
      <p:sp>
        <p:nvSpPr>
          <p:cNvPr id="9" name="Pladsholder til indhold 8">
            <a:extLst>
              <a:ext uri="{FF2B5EF4-FFF2-40B4-BE49-F238E27FC236}">
                <a16:creationId xmlns:a16="http://schemas.microsoft.com/office/drawing/2014/main" id="{9C390D1C-A23A-3FB6-95B9-1BE8C65082A8}"/>
              </a:ext>
            </a:extLst>
          </p:cNvPr>
          <p:cNvSpPr>
            <a:spLocks noGrp="1"/>
          </p:cNvSpPr>
          <p:nvPr>
            <p:ph idx="1"/>
          </p:nvPr>
        </p:nvSpPr>
        <p:spPr>
          <a:xfrm>
            <a:off x="695325" y="1332000"/>
            <a:ext cx="8091836" cy="4065190"/>
          </a:xfrm>
        </p:spPr>
        <p:txBody>
          <a:bodyPr/>
          <a:lstStyle/>
          <a:p>
            <a:pPr marL="0" indent="0">
              <a:buNone/>
            </a:pPr>
            <a:r>
              <a:rPr lang="da-DK" dirty="0"/>
              <a:t>Åbn </a:t>
            </a:r>
            <a:r>
              <a:rPr lang="da-DK" i="1" dirty="0"/>
              <a:t>Metodekort 6: Undersøge 3.</a:t>
            </a:r>
          </a:p>
          <a:p>
            <a:pPr marL="0" indent="0">
              <a:buNone/>
            </a:pPr>
            <a:r>
              <a:rPr lang="da-DK" dirty="0"/>
              <a:t>Herefter lærerdemonstration af de eksperimentelle undersøgelser, I kan lave på yoghurt – skriv ned undervejs.</a:t>
            </a:r>
          </a:p>
          <a:p>
            <a:endParaRPr lang="da-DK" dirty="0"/>
          </a:p>
        </p:txBody>
      </p:sp>
      <p:pic>
        <p:nvPicPr>
          <p:cNvPr id="4" name="Billede 3" descr="Et billede, der indeholder tekst, skærmbillede, Font/skrifttype, nummer/tal&#10;&#10;AI-genereret indhold kan være ukorrekt.">
            <a:extLst>
              <a:ext uri="{FF2B5EF4-FFF2-40B4-BE49-F238E27FC236}">
                <a16:creationId xmlns:a16="http://schemas.microsoft.com/office/drawing/2014/main" id="{6C3EEB63-D00C-8E62-3E42-C88D41D65D35}"/>
              </a:ext>
            </a:extLst>
          </p:cNvPr>
          <p:cNvPicPr>
            <a:picLocks noChangeAspect="1"/>
          </p:cNvPicPr>
          <p:nvPr/>
        </p:nvPicPr>
        <p:blipFill>
          <a:blip r:embed="rId3"/>
          <a:stretch>
            <a:fillRect/>
          </a:stretch>
        </p:blipFill>
        <p:spPr>
          <a:xfrm>
            <a:off x="695324" y="2564343"/>
            <a:ext cx="5593387" cy="1738604"/>
          </a:xfrm>
          <a:prstGeom prst="rect">
            <a:avLst/>
          </a:prstGeom>
        </p:spPr>
      </p:pic>
    </p:spTree>
    <p:extLst>
      <p:ext uri="{BB962C8B-B14F-4D97-AF65-F5344CB8AC3E}">
        <p14:creationId xmlns:p14="http://schemas.microsoft.com/office/powerpoint/2010/main" val="3170933932"/>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98249-79F0-8F6E-65E2-77ECCFE693C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DCD2A1D-2A73-0171-C85D-B53D7374C750}"/>
              </a:ext>
            </a:extLst>
          </p:cNvPr>
          <p:cNvSpPr>
            <a:spLocks noGrp="1"/>
          </p:cNvSpPr>
          <p:nvPr>
            <p:ph type="title"/>
          </p:nvPr>
        </p:nvSpPr>
        <p:spPr/>
        <p:txBody>
          <a:bodyPr/>
          <a:lstStyle/>
          <a:p>
            <a:r>
              <a:rPr lang="da-DK" dirty="0"/>
              <a:t>Metodekort 5</a:t>
            </a:r>
            <a:r>
              <a:rPr lang="da-DK"/>
              <a:t>: Konkretisere </a:t>
            </a:r>
            <a:r>
              <a:rPr lang="da-DK" dirty="0"/>
              <a:t>1</a:t>
            </a:r>
          </a:p>
        </p:txBody>
      </p:sp>
      <p:sp>
        <p:nvSpPr>
          <p:cNvPr id="4" name="Pladsholder til indhold 3">
            <a:extLst>
              <a:ext uri="{FF2B5EF4-FFF2-40B4-BE49-F238E27FC236}">
                <a16:creationId xmlns:a16="http://schemas.microsoft.com/office/drawing/2014/main" id="{2BFDAA43-65DD-29D9-AB96-D2F8BF706AA8}"/>
              </a:ext>
            </a:extLst>
          </p:cNvPr>
          <p:cNvSpPr>
            <a:spLocks noGrp="1"/>
          </p:cNvSpPr>
          <p:nvPr>
            <p:ph idx="1"/>
          </p:nvPr>
        </p:nvSpPr>
        <p:spPr>
          <a:xfrm>
            <a:off x="695325" y="1332000"/>
            <a:ext cx="6816725" cy="4248000"/>
          </a:xfrm>
        </p:spPr>
        <p:txBody>
          <a:bodyPr/>
          <a:lstStyle/>
          <a:p>
            <a:pPr marL="0" indent="0">
              <a:buNone/>
            </a:pPr>
            <a:r>
              <a:rPr lang="da-DK" dirty="0">
                <a:latin typeface="Segoe UI" panose="020B0502040204020203" pitchFamily="34" charset="0"/>
                <a:cs typeface="Segoe UI" panose="020B0502040204020203" pitchFamily="34" charset="0"/>
              </a:rPr>
              <a:t>Åbn </a:t>
            </a:r>
            <a:r>
              <a:rPr lang="da-DK" i="1" dirty="0">
                <a:latin typeface="Segoe UI" panose="020B0502040204020203" pitchFamily="34" charset="0"/>
                <a:cs typeface="Segoe UI" panose="020B0502040204020203" pitchFamily="34" charset="0"/>
              </a:rPr>
              <a:t>Metodekort 5: Konkretisere 1. </a:t>
            </a:r>
          </a:p>
          <a:p>
            <a:pPr marL="0" indent="0">
              <a:buNone/>
            </a:pPr>
            <a:r>
              <a:rPr lang="da-DK" dirty="0">
                <a:latin typeface="Segoe UI" panose="020B0502040204020203" pitchFamily="34" charset="0"/>
                <a:cs typeface="Segoe UI" panose="020B0502040204020203" pitchFamily="34" charset="0"/>
              </a:rPr>
              <a:t>Udarbejd skitse, materiale- og konstruktionsliste som anvist i metodekortet.</a:t>
            </a:r>
          </a:p>
          <a:p>
            <a:pPr marL="0" indent="0">
              <a:buNone/>
            </a:pPr>
            <a:r>
              <a:rPr lang="da-DK" dirty="0">
                <a:latin typeface="Segoe UI" panose="020B0502040204020203" pitchFamily="34" charset="0"/>
                <a:cs typeface="Segoe UI" panose="020B0502040204020203" pitchFamily="34" charset="0"/>
              </a:rPr>
              <a:t>I skal være omhyggelige med at få ført dette i logbogen, da vi næste gang skal starte fermenteringen op.</a:t>
            </a:r>
          </a:p>
          <a:p>
            <a:endParaRPr lang="da-DK" dirty="0">
              <a:latin typeface="Segoe UI" panose="020B0502040204020203" pitchFamily="34" charset="0"/>
              <a:cs typeface="Segoe UI" panose="020B0502040204020203" pitchFamily="34" charset="0"/>
            </a:endParaRPr>
          </a:p>
        </p:txBody>
      </p:sp>
      <p:pic>
        <p:nvPicPr>
          <p:cNvPr id="5" name="Billede 4">
            <a:extLst>
              <a:ext uri="{FF2B5EF4-FFF2-40B4-BE49-F238E27FC236}">
                <a16:creationId xmlns:a16="http://schemas.microsoft.com/office/drawing/2014/main" id="{27466BC9-AA3D-A6FF-6C24-DFCA00ED72E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784952" y="1336518"/>
            <a:ext cx="3277058" cy="4626435"/>
          </a:xfrm>
          <a:prstGeom prst="rect">
            <a:avLst/>
          </a:prstGeom>
          <a:ln w="317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38349962"/>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6E884-D512-CAAE-62E3-60D1A3550EC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7CB64B8-D69E-136E-C00D-8FB71E241233}"/>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3</a:t>
            </a:r>
          </a:p>
        </p:txBody>
      </p:sp>
      <p:sp>
        <p:nvSpPr>
          <p:cNvPr id="3" name="Pladsholder til indhold 2">
            <a:extLst>
              <a:ext uri="{FF2B5EF4-FFF2-40B4-BE49-F238E27FC236}">
                <a16:creationId xmlns:a16="http://schemas.microsoft.com/office/drawing/2014/main" id="{9A30120A-0CBB-E288-2176-A3F3A4F42C9D}"/>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96497276-6BFD-9C58-AAFA-92262FE66876}"/>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F3B9DE61-64F9-C768-000B-D0F5378B64D1}"/>
              </a:ext>
            </a:extLst>
          </p:cNvPr>
          <p:cNvSpPr txBox="1"/>
          <p:nvPr/>
        </p:nvSpPr>
        <p:spPr>
          <a:xfrm>
            <a:off x="2825750" y="2129843"/>
            <a:ext cx="6540500" cy="1508105"/>
          </a:xfrm>
          <a:prstGeom prst="rect">
            <a:avLst/>
          </a:prstGeom>
          <a:noFill/>
        </p:spPr>
        <p:txBody>
          <a:bodyPr wrap="square" rtlCol="0">
            <a:spAutoFit/>
          </a:bodyPr>
          <a:lstStyle/>
          <a:p>
            <a:pPr marL="342900" indent="-180000" algn="ctr">
              <a:buFont typeface="Arial" panose="020B0604020202020204" pitchFamily="34" charset="0"/>
              <a:buChar char="•"/>
            </a:pPr>
            <a:r>
              <a:rPr lang="da-DK" sz="2000" dirty="0"/>
              <a:t>Igangsættelse af første fermentering.</a:t>
            </a:r>
          </a:p>
          <a:p>
            <a:pPr algn="ctr">
              <a:spcAft>
                <a:spcPts val="600"/>
              </a:spcAft>
            </a:pPr>
            <a:endParaRPr lang="da-DK" b="1" i="1" u="sng" dirty="0"/>
          </a:p>
          <a:p>
            <a:pPr marL="342900" indent="-342900" algn="ctr">
              <a:spcAft>
                <a:spcPts val="600"/>
              </a:spcAft>
              <a:buFont typeface="Arial" panose="020B0604020202020204" pitchFamily="34" charset="0"/>
              <a:buChar char="•"/>
            </a:pPr>
            <a:endParaRPr lang="da-DK" sz="2000" dirty="0">
              <a:latin typeface="Work Sans" pitchFamily="2" charset="0"/>
            </a:endParaRPr>
          </a:p>
          <a:p>
            <a:pPr algn="ctr"/>
            <a:endParaRPr lang="da-DK" sz="2400" dirty="0">
              <a:latin typeface="Work Sans" pitchFamily="2" charset="0"/>
            </a:endParaRPr>
          </a:p>
        </p:txBody>
      </p:sp>
      <p:pic>
        <p:nvPicPr>
          <p:cNvPr id="8" name="Billede 7">
            <a:extLst>
              <a:ext uri="{FF2B5EF4-FFF2-40B4-BE49-F238E27FC236}">
                <a16:creationId xmlns:a16="http://schemas.microsoft.com/office/drawing/2014/main" id="{6D449E45-6708-34FA-196E-DB84FD6C072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764049" y="4728157"/>
            <a:ext cx="1348177" cy="1348177"/>
          </a:xfrm>
          <a:prstGeom prst="rect">
            <a:avLst/>
          </a:prstGeom>
        </p:spPr>
      </p:pic>
      <p:pic>
        <p:nvPicPr>
          <p:cNvPr id="10" name="Billede 9">
            <a:extLst>
              <a:ext uri="{FF2B5EF4-FFF2-40B4-BE49-F238E27FC236}">
                <a16:creationId xmlns:a16="http://schemas.microsoft.com/office/drawing/2014/main" id="{8627F61B-0A92-F738-EBD7-DC3A6945EE5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295811" y="4728156"/>
            <a:ext cx="1348177" cy="1348177"/>
          </a:xfrm>
          <a:prstGeom prst="rect">
            <a:avLst/>
          </a:prstGeom>
        </p:spPr>
      </p:pic>
    </p:spTree>
    <p:extLst>
      <p:ext uri="{BB962C8B-B14F-4D97-AF65-F5344CB8AC3E}">
        <p14:creationId xmlns:p14="http://schemas.microsoft.com/office/powerpoint/2010/main" val="1889009759"/>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64372C-A23F-1AE2-6D77-8D9A8EC1286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D2B480B-84E7-0B0C-C573-6F31D766D0E5}"/>
              </a:ext>
            </a:extLst>
          </p:cNvPr>
          <p:cNvSpPr>
            <a:spLocks noGrp="1"/>
          </p:cNvSpPr>
          <p:nvPr>
            <p:ph type="title"/>
          </p:nvPr>
        </p:nvSpPr>
        <p:spPr>
          <a:xfrm>
            <a:off x="695325" y="294791"/>
            <a:ext cx="11028290" cy="983209"/>
          </a:xfrm>
        </p:spPr>
        <p:txBody>
          <a:bodyPr/>
          <a:lstStyle/>
          <a:p>
            <a:r>
              <a:rPr lang="da-DK" dirty="0"/>
              <a:t>Lektion 3: Konstruktion af første produkt</a:t>
            </a:r>
          </a:p>
        </p:txBody>
      </p:sp>
      <p:sp>
        <p:nvSpPr>
          <p:cNvPr id="6" name="Tekstfelt 5">
            <a:extLst>
              <a:ext uri="{FF2B5EF4-FFF2-40B4-BE49-F238E27FC236}">
                <a16:creationId xmlns:a16="http://schemas.microsoft.com/office/drawing/2014/main" id="{0061E8AE-83B2-8E72-00D8-9FAF0D70CFA4}"/>
              </a:ext>
            </a:extLst>
          </p:cNvPr>
          <p:cNvSpPr txBox="1"/>
          <p:nvPr/>
        </p:nvSpPr>
        <p:spPr>
          <a:xfrm>
            <a:off x="649185" y="1413194"/>
            <a:ext cx="10537534" cy="646331"/>
          </a:xfrm>
          <a:prstGeom prst="rect">
            <a:avLst/>
          </a:prstGeom>
          <a:noFill/>
        </p:spPr>
        <p:txBody>
          <a:bodyPr wrap="square">
            <a:spAutoFit/>
          </a:bodyPr>
          <a:lstStyle/>
          <a:p>
            <a:r>
              <a:rPr lang="da-DK" dirty="0"/>
              <a:t>Arbejde med </a:t>
            </a:r>
            <a:r>
              <a:rPr lang="da-DK" i="1" dirty="0"/>
              <a:t>Metodekort 7: Konstruere 1.</a:t>
            </a:r>
          </a:p>
          <a:p>
            <a:endParaRPr lang="da-DK" dirty="0"/>
          </a:p>
        </p:txBody>
      </p:sp>
      <p:pic>
        <p:nvPicPr>
          <p:cNvPr id="3" name="Billede 2">
            <a:extLst>
              <a:ext uri="{FF2B5EF4-FFF2-40B4-BE49-F238E27FC236}">
                <a16:creationId xmlns:a16="http://schemas.microsoft.com/office/drawing/2014/main" id="{44DB12F3-3F53-28E9-ABC5-DDAEF3D3736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810426" y="1333934"/>
            <a:ext cx="3226110" cy="4631603"/>
          </a:xfrm>
          <a:prstGeom prst="rect">
            <a:avLst/>
          </a:prstGeom>
          <a:ln w="317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21369806"/>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5760D-175E-413A-1A72-F51B6E793EC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2FF30C7-8BCA-E959-00DB-BD0EFC9598BB}"/>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4</a:t>
            </a:r>
          </a:p>
        </p:txBody>
      </p:sp>
      <p:sp>
        <p:nvSpPr>
          <p:cNvPr id="3" name="Pladsholder til indhold 2">
            <a:extLst>
              <a:ext uri="{FF2B5EF4-FFF2-40B4-BE49-F238E27FC236}">
                <a16:creationId xmlns:a16="http://schemas.microsoft.com/office/drawing/2014/main" id="{62DEAC21-A83E-4BF1-A1B8-CA4485D35E56}"/>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B377F9E6-B179-9B95-EC39-83E6C2BDBC48}"/>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F1CCFA50-B939-8295-FD49-E783E1B2E0A2}"/>
              </a:ext>
            </a:extLst>
          </p:cNvPr>
          <p:cNvSpPr txBox="1"/>
          <p:nvPr/>
        </p:nvSpPr>
        <p:spPr>
          <a:xfrm>
            <a:off x="2825750" y="2129843"/>
            <a:ext cx="6540500" cy="2354491"/>
          </a:xfrm>
          <a:prstGeom prst="rect">
            <a:avLst/>
          </a:prstGeom>
          <a:noFill/>
        </p:spPr>
        <p:txBody>
          <a:bodyPr wrap="square" rtlCol="0">
            <a:spAutoFit/>
          </a:bodyPr>
          <a:lstStyle/>
          <a:p>
            <a:pPr marL="342900" indent="-180000" algn="ctr">
              <a:spcAft>
                <a:spcPts val="600"/>
              </a:spcAft>
              <a:buFont typeface="Arial" panose="020B0604020202020204" pitchFamily="34" charset="0"/>
              <a:buChar char="•"/>
            </a:pPr>
            <a:r>
              <a:rPr lang="da-DK" sz="2000" dirty="0">
                <a:latin typeface="Segoe UI" panose="020B0502040204020203" pitchFamily="34" charset="0"/>
                <a:cs typeface="Segoe UI" panose="020B0502040204020203" pitchFamily="34" charset="0"/>
              </a:rPr>
              <a:t>Undersøgelse af første yoghurt </a:t>
            </a:r>
          </a:p>
          <a:p>
            <a:pPr marL="342900" indent="-180000" algn="ctr">
              <a:spcAft>
                <a:spcPts val="600"/>
              </a:spcAft>
              <a:buFont typeface="Arial" panose="020B0604020202020204" pitchFamily="34" charset="0"/>
              <a:buChar char="•"/>
            </a:pPr>
            <a:r>
              <a:rPr lang="da-DK" sz="2000" dirty="0">
                <a:latin typeface="Segoe UI" panose="020B0502040204020203" pitchFamily="34" charset="0"/>
                <a:cs typeface="Segoe UI" panose="020B0502040204020203" pitchFamily="34" charset="0"/>
              </a:rPr>
              <a:t>Evaluering af første yoghurt</a:t>
            </a:r>
          </a:p>
          <a:p>
            <a:pPr marL="342900" indent="-180000" algn="ctr">
              <a:spcAft>
                <a:spcPts val="600"/>
              </a:spcAft>
              <a:buFont typeface="Arial" panose="020B0604020202020204" pitchFamily="34" charset="0"/>
              <a:buChar char="•"/>
            </a:pPr>
            <a:r>
              <a:rPr lang="da-DK" sz="2000" dirty="0">
                <a:latin typeface="Segoe UI" panose="020B0502040204020203" pitchFamily="34" charset="0"/>
                <a:cs typeface="Segoe UI" panose="020B0502040204020203" pitchFamily="34" charset="0"/>
              </a:rPr>
              <a:t>Forbedringsforslag til den næste version.</a:t>
            </a:r>
          </a:p>
          <a:p>
            <a:pPr algn="ctr">
              <a:spcAft>
                <a:spcPts val="600"/>
              </a:spcAft>
            </a:pPr>
            <a:endParaRPr lang="da-DK" b="1" i="1" u="sng" dirty="0">
              <a:latin typeface="Segoe UI" panose="020B0502040204020203" pitchFamily="34" charset="0"/>
              <a:cs typeface="Segoe UI" panose="020B0502040204020203" pitchFamily="34" charset="0"/>
            </a:endParaRPr>
          </a:p>
          <a:p>
            <a:pPr marL="342900" indent="-342900" algn="ctr">
              <a:spcAft>
                <a:spcPts val="600"/>
              </a:spcAft>
              <a:buFont typeface="Arial" panose="020B0604020202020204" pitchFamily="34" charset="0"/>
              <a:buChar char="•"/>
            </a:pPr>
            <a:endParaRPr lang="da-DK" sz="2000" dirty="0">
              <a:latin typeface="Work Sans" pitchFamily="2" charset="0"/>
            </a:endParaRPr>
          </a:p>
          <a:p>
            <a:pPr marL="342900" indent="-342900" algn="ctr">
              <a:buFont typeface="Arial" panose="020B0604020202020204" pitchFamily="34" charset="0"/>
              <a:buChar char="•"/>
            </a:pPr>
            <a:endParaRPr lang="da-DK" sz="2400" dirty="0">
              <a:latin typeface="Work Sans" pitchFamily="2" charset="0"/>
            </a:endParaRPr>
          </a:p>
        </p:txBody>
      </p:sp>
      <p:pic>
        <p:nvPicPr>
          <p:cNvPr id="8" name="Billede 7">
            <a:extLst>
              <a:ext uri="{FF2B5EF4-FFF2-40B4-BE49-F238E27FC236}">
                <a16:creationId xmlns:a16="http://schemas.microsoft.com/office/drawing/2014/main" id="{8C5A6493-9435-2FFB-AC23-92E28AF76B3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021099" y="4728157"/>
            <a:ext cx="1348177" cy="1348177"/>
          </a:xfrm>
          <a:prstGeom prst="rect">
            <a:avLst/>
          </a:prstGeom>
        </p:spPr>
      </p:pic>
      <p:pic>
        <p:nvPicPr>
          <p:cNvPr id="10" name="Billede 9">
            <a:extLst>
              <a:ext uri="{FF2B5EF4-FFF2-40B4-BE49-F238E27FC236}">
                <a16:creationId xmlns:a16="http://schemas.microsoft.com/office/drawing/2014/main" id="{155D5D9A-D2F3-6F34-5AAF-500ACE4DF41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552861" y="4728156"/>
            <a:ext cx="1348177" cy="1348177"/>
          </a:xfrm>
          <a:prstGeom prst="rect">
            <a:avLst/>
          </a:prstGeom>
        </p:spPr>
      </p:pic>
      <p:pic>
        <p:nvPicPr>
          <p:cNvPr id="6" name="Billede 5">
            <a:extLst>
              <a:ext uri="{FF2B5EF4-FFF2-40B4-BE49-F238E27FC236}">
                <a16:creationId xmlns:a16="http://schemas.microsoft.com/office/drawing/2014/main" id="{5248E167-E362-F0F4-B63A-B7673E4F4E9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7084623" y="4728156"/>
            <a:ext cx="1348177" cy="1348177"/>
          </a:xfrm>
          <a:prstGeom prst="rect">
            <a:avLst/>
          </a:prstGeom>
        </p:spPr>
      </p:pic>
    </p:spTree>
    <p:extLst>
      <p:ext uri="{BB962C8B-B14F-4D97-AF65-F5344CB8AC3E}">
        <p14:creationId xmlns:p14="http://schemas.microsoft.com/office/powerpoint/2010/main" val="209295874"/>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614AD4-2541-F444-333F-879E5619522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95B9F14-EDDD-B3FC-5C3E-A172B114201B}"/>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1</a:t>
            </a:r>
          </a:p>
        </p:txBody>
      </p:sp>
      <p:sp>
        <p:nvSpPr>
          <p:cNvPr id="3" name="Pladsholder til indhold 2">
            <a:extLst>
              <a:ext uri="{FF2B5EF4-FFF2-40B4-BE49-F238E27FC236}">
                <a16:creationId xmlns:a16="http://schemas.microsoft.com/office/drawing/2014/main" id="{3DD54B90-B9B0-C01D-D23B-3FE23F33508C}"/>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772665A8-08C9-28E3-FD1F-CB220EC81267}"/>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F663D2AF-8187-483E-604F-5BE30CE992C2}"/>
              </a:ext>
            </a:extLst>
          </p:cNvPr>
          <p:cNvSpPr txBox="1"/>
          <p:nvPr/>
        </p:nvSpPr>
        <p:spPr>
          <a:xfrm>
            <a:off x="3849016" y="2129841"/>
            <a:ext cx="4493965" cy="3508653"/>
          </a:xfrm>
          <a:prstGeom prst="rect">
            <a:avLst/>
          </a:prstGeom>
          <a:noFill/>
        </p:spPr>
        <p:txBody>
          <a:bodyPr wrap="square" rtlCol="0">
            <a:spAutoFit/>
          </a:bodyPr>
          <a:lstStyle/>
          <a:p>
            <a:pPr algn="ctr">
              <a:spcAft>
                <a:spcPts val="600"/>
              </a:spcAft>
            </a:pPr>
            <a:r>
              <a:rPr lang="da-DK" sz="2000" b="1" dirty="0">
                <a:latin typeface="Segoe UI" panose="020B0502040204020203" pitchFamily="34" charset="0"/>
                <a:cs typeface="Segoe UI" panose="020B0502040204020203" pitchFamily="34" charset="0"/>
              </a:rPr>
              <a:t>Introduktion til:</a:t>
            </a:r>
          </a:p>
          <a:p>
            <a:pPr indent="-180000" algn="ctr">
              <a:spcAft>
                <a:spcPts val="600"/>
              </a:spcAft>
              <a:buFont typeface="Arial" panose="020B0604020202020204" pitchFamily="34" charset="0"/>
              <a:buChar char="•"/>
            </a:pPr>
            <a:r>
              <a:rPr lang="da-DK" sz="2000" dirty="0">
                <a:latin typeface="Segoe UI" panose="020B0502040204020203" pitchFamily="34" charset="0"/>
                <a:cs typeface="Segoe UI" panose="020B0502040204020203" pitchFamily="34" charset="0"/>
              </a:rPr>
              <a:t>Yoghurtforløbet </a:t>
            </a:r>
          </a:p>
          <a:p>
            <a:pPr indent="-180000" algn="ctr">
              <a:spcAft>
                <a:spcPts val="600"/>
              </a:spcAft>
              <a:buFont typeface="Arial" panose="020B0604020202020204" pitchFamily="34" charset="0"/>
              <a:buChar char="•"/>
            </a:pPr>
            <a:r>
              <a:rPr lang="da-DK" sz="2000" dirty="0">
                <a:latin typeface="Segoe UI" panose="020B0502040204020203" pitchFamily="34" charset="0"/>
                <a:cs typeface="Segoe UI" panose="020B0502040204020203" pitchFamily="34" charset="0"/>
              </a:rPr>
              <a:t>Engineering designprocessen</a:t>
            </a:r>
          </a:p>
          <a:p>
            <a:pPr indent="-180000" algn="ctr">
              <a:spcAft>
                <a:spcPts val="600"/>
              </a:spcAft>
              <a:buFont typeface="Arial" panose="020B0604020202020204" pitchFamily="34" charset="0"/>
              <a:buChar char="•"/>
            </a:pPr>
            <a:r>
              <a:rPr lang="da-DK" sz="2000" dirty="0">
                <a:latin typeface="Segoe UI" panose="020B0502040204020203" pitchFamily="34" charset="0"/>
                <a:cs typeface="Segoe UI" panose="020B0502040204020203" pitchFamily="34" charset="0"/>
              </a:rPr>
              <a:t>Problem, narrativ og udfordring</a:t>
            </a:r>
          </a:p>
          <a:p>
            <a:pPr indent="-180000" algn="ctr">
              <a:spcAft>
                <a:spcPts val="600"/>
              </a:spcAft>
              <a:buFont typeface="Arial" panose="020B0604020202020204" pitchFamily="34" charset="0"/>
              <a:buChar char="•"/>
            </a:pPr>
            <a:r>
              <a:rPr lang="da-DK" sz="2000" dirty="0">
                <a:latin typeface="Segoe UI" panose="020B0502040204020203" pitchFamily="34" charset="0"/>
                <a:cs typeface="Segoe UI" panose="020B0502040204020203" pitchFamily="34" charset="0"/>
              </a:rPr>
              <a:t>Logbog</a:t>
            </a:r>
          </a:p>
          <a:p>
            <a:pPr indent="-180000" algn="ctr">
              <a:spcAft>
                <a:spcPts val="600"/>
              </a:spcAft>
              <a:buFont typeface="Arial" panose="020B0604020202020204" pitchFamily="34" charset="0"/>
              <a:buChar char="•"/>
            </a:pPr>
            <a:r>
              <a:rPr lang="da-DK" sz="2000">
                <a:latin typeface="Segoe UI" panose="020B0502040204020203" pitchFamily="34" charset="0"/>
                <a:cs typeface="Segoe UI" panose="020B0502040204020203" pitchFamily="34" charset="0"/>
              </a:rPr>
              <a:t>Gruppeinddeling.</a:t>
            </a:r>
            <a:endParaRPr lang="da-DK" sz="2000" dirty="0">
              <a:latin typeface="Segoe UI" panose="020B0502040204020203" pitchFamily="34" charset="0"/>
              <a:cs typeface="Segoe UI" panose="020B0502040204020203" pitchFamily="34" charset="0"/>
            </a:endParaRPr>
          </a:p>
          <a:p>
            <a:pPr>
              <a:spcAft>
                <a:spcPts val="600"/>
              </a:spcAft>
            </a:pPr>
            <a:endParaRPr lang="da-DK" b="1" i="1" u="sng" dirty="0"/>
          </a:p>
          <a:p>
            <a:pPr>
              <a:spcAft>
                <a:spcPts val="600"/>
              </a:spcAft>
            </a:pPr>
            <a:endParaRPr lang="da-DK" sz="2000" dirty="0">
              <a:latin typeface="Work Sans" pitchFamily="2" charset="0"/>
            </a:endParaRPr>
          </a:p>
          <a:p>
            <a:endParaRPr lang="da-DK" sz="2400" dirty="0">
              <a:latin typeface="Work Sans" pitchFamily="2" charset="0"/>
            </a:endParaRPr>
          </a:p>
        </p:txBody>
      </p:sp>
      <p:pic>
        <p:nvPicPr>
          <p:cNvPr id="7" name="Billede 6" descr="Et billede, der indeholder tekst, Font/skrifttype, logo, cirkel&#10;&#10;AI-genereret indhold kan være ukorrekt.">
            <a:extLst>
              <a:ext uri="{FF2B5EF4-FFF2-40B4-BE49-F238E27FC236}">
                <a16:creationId xmlns:a16="http://schemas.microsoft.com/office/drawing/2014/main" id="{B9B22E6E-09D1-1FA3-EDCD-465F7D1B01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3111" y="4728157"/>
            <a:ext cx="1348177" cy="1348177"/>
          </a:xfrm>
          <a:prstGeom prst="rect">
            <a:avLst/>
          </a:prstGeom>
        </p:spPr>
      </p:pic>
      <p:pic>
        <p:nvPicPr>
          <p:cNvPr id="8" name="Billede 7">
            <a:extLst>
              <a:ext uri="{FF2B5EF4-FFF2-40B4-BE49-F238E27FC236}">
                <a16:creationId xmlns:a16="http://schemas.microsoft.com/office/drawing/2014/main" id="{E79C186F-F70D-ED4D-158A-6CE3A15BD34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344873" y="4728157"/>
            <a:ext cx="1348177" cy="1348177"/>
          </a:xfrm>
          <a:prstGeom prst="rect">
            <a:avLst/>
          </a:prstGeom>
        </p:spPr>
      </p:pic>
      <p:pic>
        <p:nvPicPr>
          <p:cNvPr id="10" name="Billede 9">
            <a:extLst>
              <a:ext uri="{FF2B5EF4-FFF2-40B4-BE49-F238E27FC236}">
                <a16:creationId xmlns:a16="http://schemas.microsoft.com/office/drawing/2014/main" id="{1B2D466D-0A9B-FF03-4337-EC2826A9B392}"/>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6876635" y="4728156"/>
            <a:ext cx="1348177" cy="1348177"/>
          </a:xfrm>
          <a:prstGeom prst="rect">
            <a:avLst/>
          </a:prstGeom>
        </p:spPr>
      </p:pic>
    </p:spTree>
    <p:extLst>
      <p:ext uri="{BB962C8B-B14F-4D97-AF65-F5344CB8AC3E}">
        <p14:creationId xmlns:p14="http://schemas.microsoft.com/office/powerpoint/2010/main" val="3174641472"/>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81A23-180A-64B6-471B-E380ED8E50A1}"/>
            </a:ext>
          </a:extLst>
        </p:cNvPr>
        <p:cNvGrpSpPr/>
        <p:nvPr/>
      </p:nvGrpSpPr>
      <p:grpSpPr>
        <a:xfrm>
          <a:off x="0" y="0"/>
          <a:ext cx="0" cy="0"/>
          <a:chOff x="0" y="0"/>
          <a:chExt cx="0" cy="0"/>
        </a:xfrm>
      </p:grpSpPr>
      <p:pic>
        <p:nvPicPr>
          <p:cNvPr id="5" name="Billede 4">
            <a:extLst>
              <a:ext uri="{FF2B5EF4-FFF2-40B4-BE49-F238E27FC236}">
                <a16:creationId xmlns:a16="http://schemas.microsoft.com/office/drawing/2014/main" id="{8C9FA57E-FC72-213A-2454-B167D25662F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767748" y="1595798"/>
            <a:ext cx="3248060" cy="4631603"/>
          </a:xfrm>
          <a:prstGeom prst="rect">
            <a:avLst/>
          </a:prstGeom>
          <a:ln w="3175">
            <a:solidFill>
              <a:schemeClr val="tx1"/>
            </a:solidFill>
          </a:ln>
          <a:effectLst>
            <a:outerShdw blurRad="50800" dist="38100" dir="2700000" algn="tl" rotWithShape="0">
              <a:prstClr val="black">
                <a:alpha val="40000"/>
              </a:prstClr>
            </a:outerShdw>
          </a:effectLst>
        </p:spPr>
      </p:pic>
      <p:sp>
        <p:nvSpPr>
          <p:cNvPr id="2" name="Titel 1">
            <a:extLst>
              <a:ext uri="{FF2B5EF4-FFF2-40B4-BE49-F238E27FC236}">
                <a16:creationId xmlns:a16="http://schemas.microsoft.com/office/drawing/2014/main" id="{7CB5BF0F-8F60-71C8-7C4D-1A55A24D41E7}"/>
              </a:ext>
            </a:extLst>
          </p:cNvPr>
          <p:cNvSpPr>
            <a:spLocks noGrp="1"/>
          </p:cNvSpPr>
          <p:nvPr>
            <p:ph type="title"/>
          </p:nvPr>
        </p:nvSpPr>
        <p:spPr>
          <a:xfrm>
            <a:off x="695325" y="294791"/>
            <a:ext cx="11028290" cy="983209"/>
          </a:xfrm>
        </p:spPr>
        <p:txBody>
          <a:bodyPr/>
          <a:lstStyle/>
          <a:p>
            <a:r>
              <a:rPr lang="da-DK" dirty="0"/>
              <a:t>Lektion 4: Undersøgelse og forbedring </a:t>
            </a:r>
            <a:br>
              <a:rPr lang="da-DK" dirty="0"/>
            </a:br>
            <a:r>
              <a:rPr lang="da-DK" dirty="0"/>
              <a:t>af første produkt</a:t>
            </a:r>
          </a:p>
        </p:txBody>
      </p:sp>
      <p:sp>
        <p:nvSpPr>
          <p:cNvPr id="6" name="Tekstfelt 5">
            <a:extLst>
              <a:ext uri="{FF2B5EF4-FFF2-40B4-BE49-F238E27FC236}">
                <a16:creationId xmlns:a16="http://schemas.microsoft.com/office/drawing/2014/main" id="{0EDC5818-2010-AABD-AA4E-2C6D3C9411D5}"/>
              </a:ext>
            </a:extLst>
          </p:cNvPr>
          <p:cNvSpPr txBox="1"/>
          <p:nvPr/>
        </p:nvSpPr>
        <p:spPr>
          <a:xfrm>
            <a:off x="649185" y="1851808"/>
            <a:ext cx="4830865" cy="1785104"/>
          </a:xfrm>
          <a:prstGeom prst="rect">
            <a:avLst/>
          </a:prstGeom>
          <a:noFill/>
        </p:spPr>
        <p:txBody>
          <a:bodyPr wrap="square">
            <a:spAutoFit/>
          </a:bodyPr>
          <a:lstStyle/>
          <a:p>
            <a:pPr>
              <a:spcAft>
                <a:spcPts val="1200"/>
              </a:spcAft>
            </a:pPr>
            <a:r>
              <a:rPr lang="da-DK" dirty="0">
                <a:latin typeface="Segoe UI" panose="020B0502040204020203" pitchFamily="34" charset="0"/>
                <a:cs typeface="Segoe UI" panose="020B0502040204020203" pitchFamily="34" charset="0"/>
              </a:rPr>
              <a:t>Åbn </a:t>
            </a:r>
            <a:r>
              <a:rPr lang="da-DK" i="1" dirty="0">
                <a:latin typeface="Segoe UI" panose="020B0502040204020203" pitchFamily="34" charset="0"/>
                <a:cs typeface="Segoe UI" panose="020B0502040204020203" pitchFamily="34" charset="0"/>
              </a:rPr>
              <a:t>Metodekort 9: Forbedre 1.</a:t>
            </a:r>
          </a:p>
          <a:p>
            <a:pPr>
              <a:spcAft>
                <a:spcPts val="1200"/>
              </a:spcAft>
            </a:pPr>
            <a:r>
              <a:rPr lang="da-DK" dirty="0">
                <a:latin typeface="Segoe UI" panose="020B0502040204020203" pitchFamily="34" charset="0"/>
                <a:cs typeface="Segoe UI" panose="020B0502040204020203" pitchFamily="34" charset="0"/>
              </a:rPr>
              <a:t>Udfør de relevante undersøgelser af jeres første produkt.</a:t>
            </a:r>
          </a:p>
          <a:p>
            <a:r>
              <a:rPr lang="da-DK" dirty="0">
                <a:latin typeface="Segoe UI" panose="020B0502040204020203" pitchFamily="34" charset="0"/>
                <a:cs typeface="Segoe UI" panose="020B0502040204020203" pitchFamily="34" charset="0"/>
              </a:rPr>
              <a:t>Åbn </a:t>
            </a:r>
            <a:r>
              <a:rPr lang="da-DK" i="1" dirty="0">
                <a:latin typeface="Segoe UI" panose="020B0502040204020203" pitchFamily="34" charset="0"/>
                <a:cs typeface="Segoe UI" panose="020B0502040204020203" pitchFamily="34" charset="0"/>
              </a:rPr>
              <a:t>Metodekort 10: Konkretisere 2, </a:t>
            </a:r>
            <a:r>
              <a:rPr lang="da-DK" dirty="0">
                <a:latin typeface="Segoe UI" panose="020B0502040204020203" pitchFamily="34" charset="0"/>
                <a:cs typeface="Segoe UI" panose="020B0502040204020203" pitchFamily="34" charset="0"/>
              </a:rPr>
              <a:t>og udfyld.</a:t>
            </a:r>
          </a:p>
          <a:p>
            <a:endParaRPr lang="da-DK" dirty="0">
              <a:latin typeface="Segoe UI" panose="020B0502040204020203" pitchFamily="34" charset="0"/>
              <a:cs typeface="Segoe UI" panose="020B0502040204020203" pitchFamily="34" charset="0"/>
            </a:endParaRPr>
          </a:p>
        </p:txBody>
      </p:sp>
      <p:pic>
        <p:nvPicPr>
          <p:cNvPr id="3" name="Billede 2">
            <a:extLst>
              <a:ext uri="{FF2B5EF4-FFF2-40B4-BE49-F238E27FC236}">
                <a16:creationId xmlns:a16="http://schemas.microsoft.com/office/drawing/2014/main" id="{4C2BB0EC-BDC1-E42E-6832-EE47A7E3FAF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826377" y="1333934"/>
            <a:ext cx="3194208" cy="4631603"/>
          </a:xfrm>
          <a:prstGeom prst="rect">
            <a:avLst/>
          </a:prstGeom>
          <a:ln w="317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72359706"/>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D1881B-A064-053F-E7F1-D5D0628B160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39FD91A-2FDC-A03E-6718-60B3FD8EEF5D}"/>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5</a:t>
            </a:r>
          </a:p>
        </p:txBody>
      </p:sp>
      <p:sp>
        <p:nvSpPr>
          <p:cNvPr id="3" name="Pladsholder til indhold 2">
            <a:extLst>
              <a:ext uri="{FF2B5EF4-FFF2-40B4-BE49-F238E27FC236}">
                <a16:creationId xmlns:a16="http://schemas.microsoft.com/office/drawing/2014/main" id="{440F2E34-A135-F00C-E118-7A1CD91A30EF}"/>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EF3B972F-1161-E65E-9A45-D4ABDA327CF9}"/>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9A44BF0B-6E0E-ABF1-8796-E03838A6D47D}"/>
              </a:ext>
            </a:extLst>
          </p:cNvPr>
          <p:cNvSpPr txBox="1"/>
          <p:nvPr/>
        </p:nvSpPr>
        <p:spPr>
          <a:xfrm>
            <a:off x="3031452" y="2129843"/>
            <a:ext cx="5918200" cy="2277547"/>
          </a:xfrm>
          <a:prstGeom prst="rect">
            <a:avLst/>
          </a:prstGeom>
          <a:noFill/>
        </p:spPr>
        <p:txBody>
          <a:bodyPr wrap="square" rtlCol="0">
            <a:spAutoFit/>
          </a:bodyPr>
          <a:lstStyle/>
          <a:p>
            <a:pPr marL="342900" indent="-180000" algn="ctr">
              <a:spcAft>
                <a:spcPts val="600"/>
              </a:spcAft>
              <a:buFont typeface="Arial" panose="020B0604020202020204" pitchFamily="34" charset="0"/>
              <a:buChar char="•"/>
            </a:pPr>
            <a:r>
              <a:rPr lang="da-DK" sz="2000" dirty="0"/>
              <a:t>Igangsættelse af anden fermentering</a:t>
            </a:r>
          </a:p>
          <a:p>
            <a:pPr marL="342900" indent="-180000" algn="ctr">
              <a:spcAft>
                <a:spcPts val="600"/>
              </a:spcAft>
              <a:buFont typeface="Arial" panose="020B0604020202020204" pitchFamily="34" charset="0"/>
              <a:buChar char="•"/>
            </a:pPr>
            <a:r>
              <a:rPr lang="da-DK" sz="2000" dirty="0"/>
              <a:t>Udtagning af prøver til </a:t>
            </a:r>
            <a:r>
              <a:rPr lang="da-DK" sz="2000" dirty="0" err="1"/>
              <a:t>udpladning</a:t>
            </a:r>
            <a:r>
              <a:rPr lang="da-DK" sz="2000" dirty="0"/>
              <a:t> af 0-prøve til MRS-agarpladerne.</a:t>
            </a:r>
          </a:p>
          <a:p>
            <a:pPr algn="ctr">
              <a:spcAft>
                <a:spcPts val="600"/>
              </a:spcAft>
            </a:pPr>
            <a:endParaRPr lang="da-DK" b="1" i="1" u="sng" dirty="0">
              <a:latin typeface="Segoe UI" panose="020B0502040204020203" pitchFamily="34" charset="0"/>
              <a:cs typeface="Segoe UI" panose="020B0502040204020203" pitchFamily="34" charset="0"/>
            </a:endParaRPr>
          </a:p>
          <a:p>
            <a:pPr marL="342900" indent="-342900" algn="ctr">
              <a:spcAft>
                <a:spcPts val="600"/>
              </a:spcAft>
              <a:buFont typeface="Arial" panose="020B0604020202020204" pitchFamily="34" charset="0"/>
              <a:buChar char="•"/>
            </a:pPr>
            <a:endParaRPr lang="da-DK" sz="2000" dirty="0">
              <a:latin typeface="Work Sans" pitchFamily="2" charset="0"/>
            </a:endParaRPr>
          </a:p>
          <a:p>
            <a:pPr marL="342900" indent="-342900" algn="ctr">
              <a:buFont typeface="Arial" panose="020B0604020202020204" pitchFamily="34" charset="0"/>
              <a:buChar char="•"/>
            </a:pPr>
            <a:endParaRPr lang="da-DK" sz="2400" dirty="0">
              <a:latin typeface="Work Sans" pitchFamily="2" charset="0"/>
            </a:endParaRPr>
          </a:p>
        </p:txBody>
      </p:sp>
      <p:pic>
        <p:nvPicPr>
          <p:cNvPr id="10" name="Billede 9">
            <a:extLst>
              <a:ext uri="{FF2B5EF4-FFF2-40B4-BE49-F238E27FC236}">
                <a16:creationId xmlns:a16="http://schemas.microsoft.com/office/drawing/2014/main" id="{CD61B113-E77B-3BA6-A463-0D626DC1D0D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752761" y="4789823"/>
            <a:ext cx="1348177" cy="1348177"/>
          </a:xfrm>
          <a:prstGeom prst="rect">
            <a:avLst/>
          </a:prstGeom>
        </p:spPr>
      </p:pic>
      <p:pic>
        <p:nvPicPr>
          <p:cNvPr id="6" name="Billede 5">
            <a:extLst>
              <a:ext uri="{FF2B5EF4-FFF2-40B4-BE49-F238E27FC236}">
                <a16:creationId xmlns:a16="http://schemas.microsoft.com/office/drawing/2014/main" id="{928E4735-5799-71E9-744B-AFD039FB380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284523" y="4789823"/>
            <a:ext cx="1348177" cy="1348177"/>
          </a:xfrm>
          <a:prstGeom prst="rect">
            <a:avLst/>
          </a:prstGeom>
        </p:spPr>
      </p:pic>
    </p:spTree>
    <p:extLst>
      <p:ext uri="{BB962C8B-B14F-4D97-AF65-F5344CB8AC3E}">
        <p14:creationId xmlns:p14="http://schemas.microsoft.com/office/powerpoint/2010/main" val="3569563568"/>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BC57F2-62AF-DB47-19F5-5552C6A1C93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7DF6546-9F42-C09F-A9A2-357D7D07B73C}"/>
              </a:ext>
            </a:extLst>
          </p:cNvPr>
          <p:cNvSpPr>
            <a:spLocks noGrp="1"/>
          </p:cNvSpPr>
          <p:nvPr>
            <p:ph type="title"/>
          </p:nvPr>
        </p:nvSpPr>
        <p:spPr>
          <a:xfrm>
            <a:off x="695325" y="294791"/>
            <a:ext cx="11028290" cy="983209"/>
          </a:xfrm>
        </p:spPr>
        <p:txBody>
          <a:bodyPr/>
          <a:lstStyle/>
          <a:p>
            <a:r>
              <a:rPr lang="da-DK" dirty="0"/>
              <a:t>Lektion 5: Konstruktion af andet produkt</a:t>
            </a:r>
          </a:p>
        </p:txBody>
      </p:sp>
      <p:sp>
        <p:nvSpPr>
          <p:cNvPr id="6" name="Tekstfelt 5">
            <a:extLst>
              <a:ext uri="{FF2B5EF4-FFF2-40B4-BE49-F238E27FC236}">
                <a16:creationId xmlns:a16="http://schemas.microsoft.com/office/drawing/2014/main" id="{EF5B1D59-D92F-ACC0-6170-68DA2062DB31}"/>
              </a:ext>
            </a:extLst>
          </p:cNvPr>
          <p:cNvSpPr txBox="1"/>
          <p:nvPr/>
        </p:nvSpPr>
        <p:spPr>
          <a:xfrm>
            <a:off x="695325" y="1443338"/>
            <a:ext cx="6969280" cy="646331"/>
          </a:xfrm>
          <a:prstGeom prst="rect">
            <a:avLst/>
          </a:prstGeom>
          <a:noFill/>
        </p:spPr>
        <p:txBody>
          <a:bodyPr wrap="square">
            <a:spAutoFit/>
          </a:bodyPr>
          <a:lstStyle/>
          <a:p>
            <a:r>
              <a:rPr lang="da-DK" dirty="0"/>
              <a:t>Åbn </a:t>
            </a:r>
            <a:r>
              <a:rPr lang="da-DK" i="1" dirty="0"/>
              <a:t>Metodekort 11: Konstruere 2, </a:t>
            </a:r>
            <a:r>
              <a:rPr lang="da-DK" dirty="0"/>
              <a:t>og lav jeres anden yoghurt (#2).</a:t>
            </a:r>
          </a:p>
          <a:p>
            <a:endParaRPr lang="da-DK" dirty="0">
              <a:latin typeface="Work Sans" pitchFamily="2" charset="0"/>
            </a:endParaRPr>
          </a:p>
        </p:txBody>
      </p:sp>
      <p:pic>
        <p:nvPicPr>
          <p:cNvPr id="5" name="Billede 4">
            <a:extLst>
              <a:ext uri="{FF2B5EF4-FFF2-40B4-BE49-F238E27FC236}">
                <a16:creationId xmlns:a16="http://schemas.microsoft.com/office/drawing/2014/main" id="{A0F95607-FC8A-8AF2-8036-2C66E7B5BF4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798876" y="1333934"/>
            <a:ext cx="3249210" cy="4631603"/>
          </a:xfrm>
          <a:prstGeom prst="rect">
            <a:avLst/>
          </a:prstGeom>
          <a:ln w="317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47222299"/>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6D4DD0-7ADF-2864-F26C-B8FF8E3A605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B06BDB6-C8EB-9FFF-AB4B-CFCEDB9979D2}"/>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6</a:t>
            </a:r>
          </a:p>
        </p:txBody>
      </p:sp>
      <p:sp>
        <p:nvSpPr>
          <p:cNvPr id="3" name="Pladsholder til indhold 2">
            <a:extLst>
              <a:ext uri="{FF2B5EF4-FFF2-40B4-BE49-F238E27FC236}">
                <a16:creationId xmlns:a16="http://schemas.microsoft.com/office/drawing/2014/main" id="{07FD8887-A8D8-ED13-D60E-31B43E0AF526}"/>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90542413-0F0B-38E9-D8C7-4387B88C8C89}"/>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A8C2A588-4C03-BA80-069D-8891537FACD0}"/>
              </a:ext>
            </a:extLst>
          </p:cNvPr>
          <p:cNvSpPr txBox="1"/>
          <p:nvPr/>
        </p:nvSpPr>
        <p:spPr>
          <a:xfrm>
            <a:off x="2825750" y="2129843"/>
            <a:ext cx="6540500" cy="3046988"/>
          </a:xfrm>
          <a:prstGeom prst="rect">
            <a:avLst/>
          </a:prstGeom>
          <a:noFill/>
        </p:spPr>
        <p:txBody>
          <a:bodyPr wrap="square" rtlCol="0">
            <a:spAutoFit/>
          </a:bodyPr>
          <a:lstStyle/>
          <a:p>
            <a:pPr indent="-180000" algn="ctr">
              <a:spcAft>
                <a:spcPts val="600"/>
              </a:spcAft>
              <a:buFont typeface="Arial" panose="020B0604020202020204" pitchFamily="34" charset="0"/>
              <a:buChar char="•"/>
            </a:pPr>
            <a:r>
              <a:rPr lang="da-DK" sz="2000" dirty="0"/>
              <a:t>Undersøgelse/test af anden yoghurt </a:t>
            </a:r>
          </a:p>
          <a:p>
            <a:pPr indent="-180000" algn="ctr">
              <a:spcAft>
                <a:spcPts val="600"/>
              </a:spcAft>
              <a:buFont typeface="Arial" panose="020B0604020202020204" pitchFamily="34" charset="0"/>
              <a:buChar char="•"/>
            </a:pPr>
            <a:r>
              <a:rPr lang="da-DK" sz="2000" dirty="0"/>
              <a:t>Evaluering af anden yoghurt </a:t>
            </a:r>
          </a:p>
          <a:p>
            <a:pPr indent="-180000" algn="ctr">
              <a:spcAft>
                <a:spcPts val="600"/>
              </a:spcAft>
              <a:buFont typeface="Arial" panose="020B0604020202020204" pitchFamily="34" charset="0"/>
              <a:buChar char="•"/>
            </a:pPr>
            <a:r>
              <a:rPr lang="da-DK" sz="2000" dirty="0"/>
              <a:t>Udarbejdelse af yderligere forbedringsforslag </a:t>
            </a:r>
          </a:p>
          <a:p>
            <a:pPr indent="-180000" algn="ctr">
              <a:spcAft>
                <a:spcPts val="600"/>
              </a:spcAft>
              <a:buFont typeface="Arial" panose="020B0604020202020204" pitchFamily="34" charset="0"/>
              <a:buChar char="•"/>
            </a:pPr>
            <a:r>
              <a:rPr lang="da-DK" sz="2000" dirty="0"/>
              <a:t>Dernæst arbejdes med forberedelse af præsentationen i grupperne.</a:t>
            </a:r>
          </a:p>
          <a:p>
            <a:pPr marL="285750" indent="-285750" algn="ctr">
              <a:spcAft>
                <a:spcPts val="600"/>
              </a:spcAft>
              <a:buFont typeface="Arial" panose="020B0604020202020204" pitchFamily="34" charset="0"/>
              <a:buChar char="•"/>
            </a:pPr>
            <a:endParaRPr lang="da-DK" b="1" i="1" u="sng" dirty="0">
              <a:latin typeface="Segoe UI" panose="020B0502040204020203" pitchFamily="34" charset="0"/>
              <a:cs typeface="Segoe UI" panose="020B0502040204020203" pitchFamily="34" charset="0"/>
            </a:endParaRPr>
          </a:p>
          <a:p>
            <a:pPr marL="342900" indent="-342900" algn="ctr">
              <a:spcAft>
                <a:spcPts val="600"/>
              </a:spcAft>
              <a:buFont typeface="Arial" panose="020B0604020202020204" pitchFamily="34" charset="0"/>
              <a:buChar char="•"/>
            </a:pPr>
            <a:endParaRPr lang="da-DK" sz="2000" dirty="0">
              <a:latin typeface="Work Sans" pitchFamily="2" charset="0"/>
            </a:endParaRPr>
          </a:p>
          <a:p>
            <a:pPr marL="342900" indent="-342900" algn="ctr">
              <a:buFont typeface="Arial" panose="020B0604020202020204" pitchFamily="34" charset="0"/>
              <a:buChar char="•"/>
            </a:pPr>
            <a:endParaRPr lang="da-DK" sz="2400" dirty="0">
              <a:latin typeface="Work Sans" pitchFamily="2" charset="0"/>
            </a:endParaRPr>
          </a:p>
        </p:txBody>
      </p:sp>
      <p:pic>
        <p:nvPicPr>
          <p:cNvPr id="8" name="Billede 7">
            <a:extLst>
              <a:ext uri="{FF2B5EF4-FFF2-40B4-BE49-F238E27FC236}">
                <a16:creationId xmlns:a16="http://schemas.microsoft.com/office/drawing/2014/main" id="{6317D4F3-838E-3238-EDCA-B0625169BCF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021099" y="4728157"/>
            <a:ext cx="1348177" cy="1348177"/>
          </a:xfrm>
          <a:prstGeom prst="rect">
            <a:avLst/>
          </a:prstGeom>
        </p:spPr>
      </p:pic>
      <p:pic>
        <p:nvPicPr>
          <p:cNvPr id="10" name="Billede 9">
            <a:extLst>
              <a:ext uri="{FF2B5EF4-FFF2-40B4-BE49-F238E27FC236}">
                <a16:creationId xmlns:a16="http://schemas.microsoft.com/office/drawing/2014/main" id="{2BBFEC9B-6C46-97D7-4C31-575006665B1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552861" y="4728156"/>
            <a:ext cx="1348177" cy="1348177"/>
          </a:xfrm>
          <a:prstGeom prst="rect">
            <a:avLst/>
          </a:prstGeom>
        </p:spPr>
      </p:pic>
      <p:pic>
        <p:nvPicPr>
          <p:cNvPr id="6" name="Billede 5">
            <a:extLst>
              <a:ext uri="{FF2B5EF4-FFF2-40B4-BE49-F238E27FC236}">
                <a16:creationId xmlns:a16="http://schemas.microsoft.com/office/drawing/2014/main" id="{350BDBE5-D621-6D52-1746-37FCB53D682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7084623" y="4728156"/>
            <a:ext cx="1348177" cy="1348177"/>
          </a:xfrm>
          <a:prstGeom prst="rect">
            <a:avLst/>
          </a:prstGeom>
        </p:spPr>
      </p:pic>
    </p:spTree>
    <p:extLst>
      <p:ext uri="{BB962C8B-B14F-4D97-AF65-F5344CB8AC3E}">
        <p14:creationId xmlns:p14="http://schemas.microsoft.com/office/powerpoint/2010/main" val="1614584743"/>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CD810-62B3-DF71-392C-1441ABDBF5C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5057105-53D6-26FB-0A54-0F570528C8F5}"/>
              </a:ext>
            </a:extLst>
          </p:cNvPr>
          <p:cNvSpPr>
            <a:spLocks noGrp="1"/>
          </p:cNvSpPr>
          <p:nvPr>
            <p:ph type="title"/>
          </p:nvPr>
        </p:nvSpPr>
        <p:spPr>
          <a:xfrm>
            <a:off x="695325" y="294791"/>
            <a:ext cx="11028290" cy="983209"/>
          </a:xfrm>
        </p:spPr>
        <p:txBody>
          <a:bodyPr/>
          <a:lstStyle/>
          <a:p>
            <a:r>
              <a:rPr lang="da-DK" dirty="0"/>
              <a:t>Lektion 6: Undersøgelse og forbedring </a:t>
            </a:r>
            <a:br>
              <a:rPr lang="da-DK" dirty="0"/>
            </a:br>
            <a:r>
              <a:rPr lang="da-DK" dirty="0"/>
              <a:t>af andet produkt</a:t>
            </a:r>
          </a:p>
        </p:txBody>
      </p:sp>
      <p:sp>
        <p:nvSpPr>
          <p:cNvPr id="6" name="Tekstfelt 5">
            <a:extLst>
              <a:ext uri="{FF2B5EF4-FFF2-40B4-BE49-F238E27FC236}">
                <a16:creationId xmlns:a16="http://schemas.microsoft.com/office/drawing/2014/main" id="{118A69E0-CD2A-12CD-2DCF-65A284BE02D9}"/>
              </a:ext>
            </a:extLst>
          </p:cNvPr>
          <p:cNvSpPr txBox="1"/>
          <p:nvPr/>
        </p:nvSpPr>
        <p:spPr>
          <a:xfrm>
            <a:off x="649185" y="1832704"/>
            <a:ext cx="4722916" cy="1754326"/>
          </a:xfrm>
          <a:prstGeom prst="rect">
            <a:avLst/>
          </a:prstGeom>
          <a:noFill/>
        </p:spPr>
        <p:txBody>
          <a:bodyPr wrap="square">
            <a:spAutoFit/>
          </a:bodyPr>
          <a:lstStyle/>
          <a:p>
            <a:r>
              <a:rPr lang="da-DK" dirty="0"/>
              <a:t>Åbn </a:t>
            </a:r>
            <a:r>
              <a:rPr lang="da-DK" i="1" dirty="0"/>
              <a:t>Metodekort 12: Forbedre 2.</a:t>
            </a:r>
            <a:endParaRPr lang="da-DK" dirty="0"/>
          </a:p>
          <a:p>
            <a:r>
              <a:rPr lang="da-DK" dirty="0"/>
              <a:t>Udfør de relevante undersøgelser af jeres andet produkt.</a:t>
            </a:r>
          </a:p>
          <a:p>
            <a:endParaRPr lang="da-DK" dirty="0"/>
          </a:p>
          <a:p>
            <a:r>
              <a:rPr lang="da-DK" dirty="0"/>
              <a:t>Åbn </a:t>
            </a:r>
            <a:r>
              <a:rPr lang="da-DK" i="1" dirty="0">
                <a:latin typeface="Segoe UI" panose="020B0502040204020203" pitchFamily="34" charset="0"/>
                <a:cs typeface="Segoe UI" panose="020B0502040204020203" pitchFamily="34" charset="0"/>
              </a:rPr>
              <a:t>Metodekort</a:t>
            </a:r>
            <a:r>
              <a:rPr lang="da-DK" i="1" dirty="0"/>
              <a:t> 13: Præsentere, </a:t>
            </a:r>
            <a:r>
              <a:rPr lang="da-DK" dirty="0"/>
              <a:t>og gå i gang med forberedelse af jeres præsentation.</a:t>
            </a:r>
          </a:p>
        </p:txBody>
      </p:sp>
      <p:pic>
        <p:nvPicPr>
          <p:cNvPr id="3" name="Billede 2">
            <a:extLst>
              <a:ext uri="{FF2B5EF4-FFF2-40B4-BE49-F238E27FC236}">
                <a16:creationId xmlns:a16="http://schemas.microsoft.com/office/drawing/2014/main" id="{A224E6DA-13D9-A0E4-3358-EE3952B2608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755375" y="1631194"/>
            <a:ext cx="3249210" cy="4631603"/>
          </a:xfrm>
          <a:prstGeom prst="rect">
            <a:avLst/>
          </a:prstGeom>
          <a:ln w="3175">
            <a:solidFill>
              <a:schemeClr val="tx1"/>
            </a:solidFill>
          </a:ln>
          <a:effectLst>
            <a:outerShdw blurRad="50800" dist="38100" dir="2700000" algn="tl" rotWithShape="0">
              <a:prstClr val="black">
                <a:alpha val="40000"/>
              </a:prstClr>
            </a:outerShdw>
          </a:effectLst>
        </p:spPr>
      </p:pic>
      <p:pic>
        <p:nvPicPr>
          <p:cNvPr id="5" name="Billede 4">
            <a:extLst>
              <a:ext uri="{FF2B5EF4-FFF2-40B4-BE49-F238E27FC236}">
                <a16:creationId xmlns:a16="http://schemas.microsoft.com/office/drawing/2014/main" id="{C65FDDD5-DDFC-D7E3-8262-05D9F3A61F3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807182" y="1333934"/>
            <a:ext cx="3232597" cy="4631603"/>
          </a:xfrm>
          <a:prstGeom prst="rect">
            <a:avLst/>
          </a:prstGeom>
          <a:ln w="317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12235876"/>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F7C23A-CF77-CDF5-9DB8-7551DCB28AF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D045BE0-D20D-490C-E7B0-ACE696CEB226}"/>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7</a:t>
            </a:r>
          </a:p>
        </p:txBody>
      </p:sp>
      <p:sp>
        <p:nvSpPr>
          <p:cNvPr id="3" name="Pladsholder til indhold 2">
            <a:extLst>
              <a:ext uri="{FF2B5EF4-FFF2-40B4-BE49-F238E27FC236}">
                <a16:creationId xmlns:a16="http://schemas.microsoft.com/office/drawing/2014/main" id="{BCD85290-1FA4-F17F-1059-7E43CA1D9724}"/>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D90E12D8-E37B-1EEB-A30A-2FF6B63E1723}"/>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3E919B14-4494-14D1-2528-51D60993045C}"/>
              </a:ext>
            </a:extLst>
          </p:cNvPr>
          <p:cNvSpPr txBox="1"/>
          <p:nvPr/>
        </p:nvSpPr>
        <p:spPr>
          <a:xfrm>
            <a:off x="2825750" y="2129843"/>
            <a:ext cx="6540500" cy="1815882"/>
          </a:xfrm>
          <a:prstGeom prst="rect">
            <a:avLst/>
          </a:prstGeom>
          <a:noFill/>
        </p:spPr>
        <p:txBody>
          <a:bodyPr wrap="square" rtlCol="0">
            <a:spAutoFit/>
          </a:bodyPr>
          <a:lstStyle/>
          <a:p>
            <a:pPr indent="-180000" algn="ctr">
              <a:buFont typeface="Arial" panose="020B0604020202020204" pitchFamily="34" charset="0"/>
              <a:buChar char="•"/>
            </a:pPr>
            <a:r>
              <a:rPr lang="da-DK" sz="2000" dirty="0"/>
              <a:t>Igangsættelse af undersøgelse af antal bakterier ved fermenteringsstart og ved fermenteringsafslutning.</a:t>
            </a:r>
          </a:p>
          <a:p>
            <a:pPr indent="-216000" algn="ctr">
              <a:spcAft>
                <a:spcPts val="600"/>
              </a:spcAft>
              <a:buFont typeface="Arial" panose="020B0604020202020204" pitchFamily="34" charset="0"/>
              <a:buChar char="•"/>
            </a:pPr>
            <a:endParaRPr lang="da-DK" b="1" i="1" u="sng" dirty="0">
              <a:latin typeface="Segoe UI" panose="020B0502040204020203" pitchFamily="34" charset="0"/>
              <a:cs typeface="Segoe UI" panose="020B0502040204020203" pitchFamily="34" charset="0"/>
            </a:endParaRPr>
          </a:p>
          <a:p>
            <a:pPr indent="-216000" algn="ctr">
              <a:spcAft>
                <a:spcPts val="600"/>
              </a:spcAft>
              <a:buFont typeface="Arial" panose="020B0604020202020204" pitchFamily="34" charset="0"/>
              <a:buChar char="•"/>
            </a:pPr>
            <a:endParaRPr lang="da-DK" sz="2000" dirty="0">
              <a:latin typeface="Work Sans" pitchFamily="2" charset="0"/>
            </a:endParaRPr>
          </a:p>
          <a:p>
            <a:pPr indent="-216000" algn="ctr">
              <a:buFont typeface="Arial" panose="020B0604020202020204" pitchFamily="34" charset="0"/>
              <a:buChar char="•"/>
            </a:pPr>
            <a:endParaRPr lang="da-DK" sz="2400" dirty="0">
              <a:latin typeface="Work Sans" pitchFamily="2" charset="0"/>
            </a:endParaRPr>
          </a:p>
        </p:txBody>
      </p:sp>
      <p:pic>
        <p:nvPicPr>
          <p:cNvPr id="8" name="Billede 7">
            <a:extLst>
              <a:ext uri="{FF2B5EF4-FFF2-40B4-BE49-F238E27FC236}">
                <a16:creationId xmlns:a16="http://schemas.microsoft.com/office/drawing/2014/main" id="{750CC10B-A0E2-8D60-1760-4DFC006DB45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021099" y="4728157"/>
            <a:ext cx="1348177" cy="1348177"/>
          </a:xfrm>
          <a:prstGeom prst="rect">
            <a:avLst/>
          </a:prstGeom>
        </p:spPr>
      </p:pic>
      <p:pic>
        <p:nvPicPr>
          <p:cNvPr id="10" name="Billede 9">
            <a:extLst>
              <a:ext uri="{FF2B5EF4-FFF2-40B4-BE49-F238E27FC236}">
                <a16:creationId xmlns:a16="http://schemas.microsoft.com/office/drawing/2014/main" id="{64451633-EC47-C124-B31E-1BB5C836771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552861" y="4728156"/>
            <a:ext cx="1348177" cy="1348177"/>
          </a:xfrm>
          <a:prstGeom prst="rect">
            <a:avLst/>
          </a:prstGeom>
        </p:spPr>
      </p:pic>
      <p:pic>
        <p:nvPicPr>
          <p:cNvPr id="6" name="Billede 5">
            <a:extLst>
              <a:ext uri="{FF2B5EF4-FFF2-40B4-BE49-F238E27FC236}">
                <a16:creationId xmlns:a16="http://schemas.microsoft.com/office/drawing/2014/main" id="{BC788A5F-66AA-F744-1DCE-0BD36246E60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7084623" y="4728156"/>
            <a:ext cx="1348177" cy="1348177"/>
          </a:xfrm>
          <a:prstGeom prst="rect">
            <a:avLst/>
          </a:prstGeom>
        </p:spPr>
      </p:pic>
    </p:spTree>
    <p:extLst>
      <p:ext uri="{BB962C8B-B14F-4D97-AF65-F5344CB8AC3E}">
        <p14:creationId xmlns:p14="http://schemas.microsoft.com/office/powerpoint/2010/main" val="899127487"/>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67C25E-C838-5E24-0AD3-4017EADF908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8E3B38E-8FF4-DB19-67FB-4613A4603F35}"/>
              </a:ext>
            </a:extLst>
          </p:cNvPr>
          <p:cNvSpPr>
            <a:spLocks noGrp="1"/>
          </p:cNvSpPr>
          <p:nvPr>
            <p:ph type="title"/>
          </p:nvPr>
        </p:nvSpPr>
        <p:spPr>
          <a:xfrm>
            <a:off x="695325" y="294791"/>
            <a:ext cx="11028290" cy="983209"/>
          </a:xfrm>
        </p:spPr>
        <p:txBody>
          <a:bodyPr/>
          <a:lstStyle/>
          <a:p>
            <a:r>
              <a:rPr lang="da-DK" dirty="0"/>
              <a:t>Lektion 7: Undersøgelse af antal </a:t>
            </a:r>
            <a:br>
              <a:rPr lang="da-DK" dirty="0"/>
            </a:br>
            <a:r>
              <a:rPr lang="da-DK" dirty="0"/>
              <a:t>bakterier pr. </a:t>
            </a:r>
            <a:r>
              <a:rPr lang="da-DK" dirty="0" err="1"/>
              <a:t>mL</a:t>
            </a:r>
            <a:r>
              <a:rPr lang="da-DK" dirty="0"/>
              <a:t> yoghurt </a:t>
            </a:r>
          </a:p>
        </p:txBody>
      </p:sp>
      <p:sp>
        <p:nvSpPr>
          <p:cNvPr id="5" name="Tekstfelt 4">
            <a:extLst>
              <a:ext uri="{FF2B5EF4-FFF2-40B4-BE49-F238E27FC236}">
                <a16:creationId xmlns:a16="http://schemas.microsoft.com/office/drawing/2014/main" id="{F535D075-6D09-0698-A70C-1E9EDB3026BF}"/>
              </a:ext>
            </a:extLst>
          </p:cNvPr>
          <p:cNvSpPr txBox="1"/>
          <p:nvPr/>
        </p:nvSpPr>
        <p:spPr>
          <a:xfrm>
            <a:off x="649184" y="1799770"/>
            <a:ext cx="6634266" cy="1754326"/>
          </a:xfrm>
          <a:prstGeom prst="rect">
            <a:avLst/>
          </a:prstGeom>
          <a:noFill/>
        </p:spPr>
        <p:txBody>
          <a:bodyPr wrap="square">
            <a:spAutoFit/>
          </a:bodyPr>
          <a:lstStyle/>
          <a:p>
            <a:r>
              <a:rPr lang="da-DK" dirty="0">
                <a:latin typeface="Segoe UI" panose="020B0502040204020203" pitchFamily="34" charset="0"/>
                <a:cs typeface="Segoe UI" panose="020B0502040204020203" pitchFamily="34" charset="0"/>
              </a:rPr>
              <a:t>Åbn </a:t>
            </a:r>
            <a:r>
              <a:rPr lang="da-DK" i="1" dirty="0">
                <a:latin typeface="Segoe UI" panose="020B0502040204020203" pitchFamily="34" charset="0"/>
                <a:cs typeface="Segoe UI" panose="020B0502040204020203" pitchFamily="34" charset="0"/>
              </a:rPr>
              <a:t>Metodekort 14: Undersøge 5, </a:t>
            </a:r>
            <a:r>
              <a:rPr lang="da-DK" dirty="0">
                <a:latin typeface="Segoe UI" panose="020B0502040204020203" pitchFamily="34" charset="0"/>
                <a:cs typeface="Segoe UI" panose="020B0502040204020203" pitchFamily="34" charset="0"/>
              </a:rPr>
              <a:t>og igangsæt fortyndingsrække samt pladespredning.</a:t>
            </a:r>
          </a:p>
          <a:p>
            <a:endParaRPr lang="da-DK" dirty="0">
              <a:latin typeface="Segoe UI" panose="020B0502040204020203" pitchFamily="34" charset="0"/>
              <a:cs typeface="Segoe UI" panose="020B0502040204020203" pitchFamily="34" charset="0"/>
            </a:endParaRPr>
          </a:p>
          <a:p>
            <a:r>
              <a:rPr lang="da-DK" dirty="0">
                <a:latin typeface="Segoe UI" panose="020B0502040204020203" pitchFamily="34" charset="0"/>
                <a:cs typeface="Segoe UI" panose="020B0502040204020203" pitchFamily="34" charset="0"/>
              </a:rPr>
              <a:t>Når I er færdige med dette, arbejder I videre på jeres præsentation. Husk at have opmærksomhed på at inddrage jeres faglige viden i præsentationen.</a:t>
            </a:r>
          </a:p>
        </p:txBody>
      </p:sp>
      <p:pic>
        <p:nvPicPr>
          <p:cNvPr id="7" name="Billede 6">
            <a:extLst>
              <a:ext uri="{FF2B5EF4-FFF2-40B4-BE49-F238E27FC236}">
                <a16:creationId xmlns:a16="http://schemas.microsoft.com/office/drawing/2014/main" id="{1B653B02-91BE-E455-6FD0-EBF27F211D3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790544" y="1333934"/>
            <a:ext cx="3265873" cy="4631603"/>
          </a:xfrm>
          <a:prstGeom prst="rect">
            <a:avLst/>
          </a:prstGeom>
          <a:ln w="317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92408001"/>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391908-6629-CCF6-F82E-3E1391FF0DE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363E40D-38D9-760D-5E58-89DA085FD86C}"/>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8</a:t>
            </a:r>
          </a:p>
        </p:txBody>
      </p:sp>
      <p:sp>
        <p:nvSpPr>
          <p:cNvPr id="3" name="Pladsholder til indhold 2">
            <a:extLst>
              <a:ext uri="{FF2B5EF4-FFF2-40B4-BE49-F238E27FC236}">
                <a16:creationId xmlns:a16="http://schemas.microsoft.com/office/drawing/2014/main" id="{B45967F2-4B18-92A0-38A5-66752FB860D8}"/>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6A47FDB6-E89C-ED03-A7E2-3F216AF53E5D}"/>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674FA1AE-086A-9A57-E736-966CD11B5C4E}"/>
              </a:ext>
            </a:extLst>
          </p:cNvPr>
          <p:cNvSpPr txBox="1"/>
          <p:nvPr/>
        </p:nvSpPr>
        <p:spPr>
          <a:xfrm>
            <a:off x="2073275" y="2129843"/>
            <a:ext cx="8045450" cy="1969770"/>
          </a:xfrm>
          <a:prstGeom prst="rect">
            <a:avLst/>
          </a:prstGeom>
          <a:noFill/>
        </p:spPr>
        <p:txBody>
          <a:bodyPr wrap="square" rtlCol="0">
            <a:spAutoFit/>
          </a:bodyPr>
          <a:lstStyle/>
          <a:p>
            <a:pPr indent="-180000" algn="ctr">
              <a:spcAft>
                <a:spcPts val="600"/>
              </a:spcAft>
              <a:buFont typeface="Arial" panose="020B0604020202020204" pitchFamily="34" charset="0"/>
              <a:buChar char="•"/>
            </a:pPr>
            <a:r>
              <a:rPr lang="da-DK" sz="2000" dirty="0"/>
              <a:t>Færdiggørelse af arbejdet med CFU-tælling </a:t>
            </a:r>
          </a:p>
          <a:p>
            <a:pPr indent="-180000" algn="ctr">
              <a:spcAft>
                <a:spcPts val="600"/>
              </a:spcAft>
              <a:buFont typeface="Arial" panose="020B0604020202020204" pitchFamily="34" charset="0"/>
              <a:buChar char="•"/>
            </a:pPr>
            <a:r>
              <a:rPr lang="da-DK" sz="2000" dirty="0"/>
              <a:t>Præsentationer af jeres arbejde for hinanden i café-grupper (1/2 modul).</a:t>
            </a:r>
          </a:p>
          <a:p>
            <a:pPr marL="285750" indent="-285750" algn="ctr">
              <a:spcAft>
                <a:spcPts val="600"/>
              </a:spcAft>
              <a:buFont typeface="Arial" panose="020B0604020202020204" pitchFamily="34" charset="0"/>
              <a:buChar char="•"/>
            </a:pPr>
            <a:endParaRPr lang="da-DK" b="1" i="1" u="sng" dirty="0">
              <a:latin typeface="Segoe UI" panose="020B0502040204020203" pitchFamily="34" charset="0"/>
              <a:cs typeface="Segoe UI" panose="020B0502040204020203" pitchFamily="34" charset="0"/>
            </a:endParaRPr>
          </a:p>
          <a:p>
            <a:pPr indent="-216000" algn="ctr">
              <a:spcAft>
                <a:spcPts val="600"/>
              </a:spcAft>
              <a:buFont typeface="Arial" panose="020B0604020202020204" pitchFamily="34" charset="0"/>
              <a:buChar char="•"/>
            </a:pPr>
            <a:endParaRPr lang="da-DK" sz="2000" dirty="0">
              <a:latin typeface="Segoe UI" panose="020B0502040204020203" pitchFamily="34" charset="0"/>
              <a:cs typeface="Segoe UI" panose="020B0502040204020203" pitchFamily="34" charset="0"/>
            </a:endParaRPr>
          </a:p>
          <a:p>
            <a:pPr indent="-216000" algn="ctr">
              <a:buFont typeface="Arial" panose="020B0604020202020204" pitchFamily="34" charset="0"/>
              <a:buChar char="•"/>
            </a:pPr>
            <a:endParaRPr lang="da-DK" sz="2400" dirty="0">
              <a:latin typeface="Segoe UI" panose="020B0502040204020203" pitchFamily="34" charset="0"/>
              <a:cs typeface="Segoe UI" panose="020B0502040204020203" pitchFamily="34" charset="0"/>
            </a:endParaRPr>
          </a:p>
        </p:txBody>
      </p:sp>
      <p:pic>
        <p:nvPicPr>
          <p:cNvPr id="8" name="Billede 7">
            <a:extLst>
              <a:ext uri="{FF2B5EF4-FFF2-40B4-BE49-F238E27FC236}">
                <a16:creationId xmlns:a16="http://schemas.microsoft.com/office/drawing/2014/main" id="{6233F920-43A9-61CE-C21F-FF8DFB11852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021099" y="4728157"/>
            <a:ext cx="1348177" cy="1348177"/>
          </a:xfrm>
          <a:prstGeom prst="rect">
            <a:avLst/>
          </a:prstGeom>
        </p:spPr>
      </p:pic>
      <p:pic>
        <p:nvPicPr>
          <p:cNvPr id="10" name="Billede 9">
            <a:extLst>
              <a:ext uri="{FF2B5EF4-FFF2-40B4-BE49-F238E27FC236}">
                <a16:creationId xmlns:a16="http://schemas.microsoft.com/office/drawing/2014/main" id="{EF4EB805-8E27-452C-BA24-A40EA92BD1F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552861" y="4728156"/>
            <a:ext cx="1348177" cy="1348177"/>
          </a:xfrm>
          <a:prstGeom prst="rect">
            <a:avLst/>
          </a:prstGeom>
        </p:spPr>
      </p:pic>
      <p:pic>
        <p:nvPicPr>
          <p:cNvPr id="6" name="Billede 5">
            <a:extLst>
              <a:ext uri="{FF2B5EF4-FFF2-40B4-BE49-F238E27FC236}">
                <a16:creationId xmlns:a16="http://schemas.microsoft.com/office/drawing/2014/main" id="{770B9CC7-A02C-4B04-ABC9-BC3D0574493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7084623" y="4728156"/>
            <a:ext cx="1348177" cy="1348177"/>
          </a:xfrm>
          <a:prstGeom prst="rect">
            <a:avLst/>
          </a:prstGeom>
        </p:spPr>
      </p:pic>
    </p:spTree>
    <p:extLst>
      <p:ext uri="{BB962C8B-B14F-4D97-AF65-F5344CB8AC3E}">
        <p14:creationId xmlns:p14="http://schemas.microsoft.com/office/powerpoint/2010/main" val="2082527088"/>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094B70-F108-F6B9-2562-E4FFF3449AE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2C4953A-0DA6-E56E-55F1-BA7EE1EE1447}"/>
              </a:ext>
            </a:extLst>
          </p:cNvPr>
          <p:cNvSpPr>
            <a:spLocks noGrp="1"/>
          </p:cNvSpPr>
          <p:nvPr>
            <p:ph type="title"/>
          </p:nvPr>
        </p:nvSpPr>
        <p:spPr>
          <a:xfrm>
            <a:off x="695325" y="294791"/>
            <a:ext cx="11028290" cy="983209"/>
          </a:xfrm>
        </p:spPr>
        <p:txBody>
          <a:bodyPr/>
          <a:lstStyle/>
          <a:p>
            <a:r>
              <a:rPr lang="da-DK" dirty="0"/>
              <a:t>Lektion 8a: Undersøgelse af antal </a:t>
            </a:r>
            <a:br>
              <a:rPr lang="da-DK" dirty="0"/>
            </a:br>
            <a:r>
              <a:rPr lang="da-DK" dirty="0"/>
              <a:t>bakterier pr. </a:t>
            </a:r>
            <a:r>
              <a:rPr lang="da-DK" dirty="0" err="1"/>
              <a:t>mL</a:t>
            </a:r>
            <a:r>
              <a:rPr lang="da-DK" dirty="0"/>
              <a:t> yoghurt </a:t>
            </a:r>
          </a:p>
        </p:txBody>
      </p:sp>
      <p:sp>
        <p:nvSpPr>
          <p:cNvPr id="6" name="Tekstfelt 5">
            <a:extLst>
              <a:ext uri="{FF2B5EF4-FFF2-40B4-BE49-F238E27FC236}">
                <a16:creationId xmlns:a16="http://schemas.microsoft.com/office/drawing/2014/main" id="{182AFB5C-4313-2BFB-8003-8EF6629ABC48}"/>
              </a:ext>
            </a:extLst>
          </p:cNvPr>
          <p:cNvSpPr txBox="1"/>
          <p:nvPr/>
        </p:nvSpPr>
        <p:spPr>
          <a:xfrm>
            <a:off x="649185" y="1933584"/>
            <a:ext cx="6900965" cy="1200329"/>
          </a:xfrm>
          <a:prstGeom prst="rect">
            <a:avLst/>
          </a:prstGeom>
          <a:noFill/>
        </p:spPr>
        <p:txBody>
          <a:bodyPr wrap="square">
            <a:spAutoFit/>
          </a:bodyPr>
          <a:lstStyle/>
          <a:p>
            <a:r>
              <a:rPr lang="da-DK" dirty="0">
                <a:latin typeface="Segoe UI" panose="020B0502040204020203" pitchFamily="34" charset="0"/>
                <a:cs typeface="Segoe UI" panose="020B0502040204020203" pitchFamily="34" charset="0"/>
              </a:rPr>
              <a:t>Åbn </a:t>
            </a:r>
            <a:r>
              <a:rPr lang="da-DK" i="1" dirty="0">
                <a:latin typeface="Segoe UI" panose="020B0502040204020203" pitchFamily="34" charset="0"/>
                <a:cs typeface="Segoe UI" panose="020B0502040204020203" pitchFamily="34" charset="0"/>
              </a:rPr>
              <a:t>Metodekort 14: Undersøge 5.</a:t>
            </a:r>
          </a:p>
          <a:p>
            <a:endParaRPr lang="da-DK" dirty="0">
              <a:latin typeface="Segoe UI" panose="020B0502040204020203" pitchFamily="34" charset="0"/>
              <a:cs typeface="Segoe UI" panose="020B0502040204020203" pitchFamily="34" charset="0"/>
            </a:endParaRPr>
          </a:p>
          <a:p>
            <a:r>
              <a:rPr lang="da-DK" dirty="0">
                <a:latin typeface="Segoe UI" panose="020B0502040204020203" pitchFamily="34" charset="0"/>
                <a:cs typeface="Segoe UI" panose="020B0502040204020203" pitchFamily="34" charset="0"/>
              </a:rPr>
              <a:t>Tæl antal bakterier (CFU) på pladerne, og omregn til, hvor mange bakterier der er pr. </a:t>
            </a:r>
            <a:r>
              <a:rPr lang="da-DK" dirty="0" err="1">
                <a:latin typeface="Segoe UI" panose="020B0502040204020203" pitchFamily="34" charset="0"/>
                <a:cs typeface="Segoe UI" panose="020B0502040204020203" pitchFamily="34" charset="0"/>
              </a:rPr>
              <a:t>mL.</a:t>
            </a:r>
            <a:endParaRPr lang="da-DK" dirty="0">
              <a:latin typeface="Segoe UI" panose="020B0502040204020203" pitchFamily="34" charset="0"/>
              <a:ea typeface="Calibri"/>
              <a:cs typeface="Segoe UI" panose="020B0502040204020203" pitchFamily="34" charset="0"/>
            </a:endParaRPr>
          </a:p>
        </p:txBody>
      </p:sp>
      <p:pic>
        <p:nvPicPr>
          <p:cNvPr id="3" name="Billede 2">
            <a:extLst>
              <a:ext uri="{FF2B5EF4-FFF2-40B4-BE49-F238E27FC236}">
                <a16:creationId xmlns:a16="http://schemas.microsoft.com/office/drawing/2014/main" id="{C5379FAE-B3B0-1FD0-FB34-161C10F1E82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784644" y="1291154"/>
            <a:ext cx="3265873" cy="4631603"/>
          </a:xfrm>
          <a:prstGeom prst="rect">
            <a:avLst/>
          </a:prstGeom>
          <a:ln w="317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96534777"/>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E33BAB-234B-867F-EC95-3BCA75ABDB9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3ED7B6B-807D-058C-55B1-7725382821E1}"/>
              </a:ext>
            </a:extLst>
          </p:cNvPr>
          <p:cNvSpPr>
            <a:spLocks noGrp="1"/>
          </p:cNvSpPr>
          <p:nvPr>
            <p:ph type="title"/>
          </p:nvPr>
        </p:nvSpPr>
        <p:spPr>
          <a:xfrm>
            <a:off x="695325" y="294791"/>
            <a:ext cx="11028290" cy="983209"/>
          </a:xfrm>
        </p:spPr>
        <p:txBody>
          <a:bodyPr/>
          <a:lstStyle/>
          <a:p>
            <a:r>
              <a:rPr lang="da-DK" dirty="0"/>
              <a:t>Lektion 8b: Præsentation af løsning </a:t>
            </a:r>
            <a:br>
              <a:rPr lang="da-DK" dirty="0"/>
            </a:br>
            <a:r>
              <a:rPr lang="da-DK" dirty="0"/>
              <a:t>på udfordring</a:t>
            </a:r>
          </a:p>
        </p:txBody>
      </p:sp>
      <p:sp>
        <p:nvSpPr>
          <p:cNvPr id="4" name="Tekstfelt 3">
            <a:extLst>
              <a:ext uri="{FF2B5EF4-FFF2-40B4-BE49-F238E27FC236}">
                <a16:creationId xmlns:a16="http://schemas.microsoft.com/office/drawing/2014/main" id="{7EC13B85-2836-2142-653A-3F14A70D3E31}"/>
              </a:ext>
            </a:extLst>
          </p:cNvPr>
          <p:cNvSpPr txBox="1"/>
          <p:nvPr/>
        </p:nvSpPr>
        <p:spPr>
          <a:xfrm>
            <a:off x="628126" y="1714247"/>
            <a:ext cx="6709094" cy="1200329"/>
          </a:xfrm>
          <a:prstGeom prst="rect">
            <a:avLst/>
          </a:prstGeom>
          <a:noFill/>
        </p:spPr>
        <p:txBody>
          <a:bodyPr wrap="square">
            <a:spAutoFit/>
          </a:bodyPr>
          <a:lstStyle/>
          <a:p>
            <a:r>
              <a:rPr lang="da-DK" dirty="0"/>
              <a:t>Præsentationsrunde og evt. smagning af </a:t>
            </a:r>
            <a:r>
              <a:rPr lang="da-DK" dirty="0" err="1"/>
              <a:t>youghurt</a:t>
            </a:r>
            <a:r>
              <a:rPr lang="da-DK" dirty="0"/>
              <a:t> #2, hvis I stadig har noget tilbage af jeres yoghurtproduktion.</a:t>
            </a:r>
          </a:p>
          <a:p>
            <a:endParaRPr lang="da-DK" dirty="0"/>
          </a:p>
          <a:p>
            <a:r>
              <a:rPr lang="da-DK" dirty="0"/>
              <a:t>Inddrag også jeres sidste CFU/</a:t>
            </a:r>
            <a:r>
              <a:rPr lang="da-DK" dirty="0" err="1"/>
              <a:t>mL</a:t>
            </a:r>
            <a:r>
              <a:rPr lang="da-DK" dirty="0"/>
              <a:t> i præsentationen.</a:t>
            </a:r>
          </a:p>
        </p:txBody>
      </p:sp>
      <p:pic>
        <p:nvPicPr>
          <p:cNvPr id="3" name="Billede 2">
            <a:extLst>
              <a:ext uri="{FF2B5EF4-FFF2-40B4-BE49-F238E27FC236}">
                <a16:creationId xmlns:a16="http://schemas.microsoft.com/office/drawing/2014/main" id="{98B087B6-39EE-9629-E7FA-81976D87CE6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552861" y="4728156"/>
            <a:ext cx="1348177" cy="1348177"/>
          </a:xfrm>
          <a:prstGeom prst="rect">
            <a:avLst/>
          </a:prstGeom>
        </p:spPr>
      </p:pic>
    </p:spTree>
    <p:extLst>
      <p:ext uri="{BB962C8B-B14F-4D97-AF65-F5344CB8AC3E}">
        <p14:creationId xmlns:p14="http://schemas.microsoft.com/office/powerpoint/2010/main" val="3018250685"/>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900716-4793-4BA0-6324-1DA9B1D3CD43}"/>
              </a:ext>
            </a:extLst>
          </p:cNvPr>
          <p:cNvSpPr>
            <a:spLocks noGrp="1"/>
          </p:cNvSpPr>
          <p:nvPr>
            <p:ph type="title"/>
          </p:nvPr>
        </p:nvSpPr>
        <p:spPr/>
        <p:txBody>
          <a:bodyPr/>
          <a:lstStyle/>
          <a:p>
            <a:r>
              <a:rPr lang="da-DK" dirty="0">
                <a:solidFill>
                  <a:srgbClr val="224B5A"/>
                </a:solidFill>
              </a:rPr>
              <a:t>Engineering designprocessen</a:t>
            </a:r>
          </a:p>
        </p:txBody>
      </p:sp>
      <p:pic>
        <p:nvPicPr>
          <p:cNvPr id="4" name="Billede 3" descr="Et billede, der indeholder tekst, cirkel, Font/skrifttype, skærmbillede&#10;&#10;AI-genereret indhold kan være ukorrekt.">
            <a:extLst>
              <a:ext uri="{FF2B5EF4-FFF2-40B4-BE49-F238E27FC236}">
                <a16:creationId xmlns:a16="http://schemas.microsoft.com/office/drawing/2014/main" id="{05E7127A-E12D-274C-A5DD-693FBE42D8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24975" y="1342613"/>
            <a:ext cx="7207935" cy="4515167"/>
          </a:xfrm>
          <a:prstGeom prst="rect">
            <a:avLst/>
          </a:prstGeom>
        </p:spPr>
      </p:pic>
      <p:pic>
        <p:nvPicPr>
          <p:cNvPr id="3" name="Billede 2">
            <a:extLst>
              <a:ext uri="{FF2B5EF4-FFF2-40B4-BE49-F238E27FC236}">
                <a16:creationId xmlns:a16="http://schemas.microsoft.com/office/drawing/2014/main" id="{357A43EA-8599-691F-F486-87EA9B0BCB0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9664440" y="4509603"/>
            <a:ext cx="1348177" cy="1348177"/>
          </a:xfrm>
          <a:prstGeom prst="rect">
            <a:avLst/>
          </a:prstGeom>
        </p:spPr>
      </p:pic>
    </p:spTree>
    <p:extLst>
      <p:ext uri="{BB962C8B-B14F-4D97-AF65-F5344CB8AC3E}">
        <p14:creationId xmlns:p14="http://schemas.microsoft.com/office/powerpoint/2010/main" val="1349018995"/>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5CF9F05-31F7-DF9F-0403-4212477B6C1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F14D637-D20F-3BB9-0696-D1EBBAED47E3}"/>
              </a:ext>
            </a:extLst>
          </p:cNvPr>
          <p:cNvSpPr>
            <a:spLocks noGrp="1"/>
          </p:cNvSpPr>
          <p:nvPr>
            <p:ph type="title"/>
          </p:nvPr>
        </p:nvSpPr>
        <p:spPr>
          <a:xfrm>
            <a:off x="695325" y="294791"/>
            <a:ext cx="10801350" cy="1363024"/>
          </a:xfrm>
        </p:spPr>
        <p:txBody>
          <a:bodyPr/>
          <a:lstStyle/>
          <a:p>
            <a:r>
              <a:rPr lang="da-DK" dirty="0"/>
              <a:t>Logbog og sparring</a:t>
            </a:r>
          </a:p>
        </p:txBody>
      </p:sp>
      <p:sp>
        <p:nvSpPr>
          <p:cNvPr id="3" name="Pladsholder til indhold 2">
            <a:extLst>
              <a:ext uri="{FF2B5EF4-FFF2-40B4-BE49-F238E27FC236}">
                <a16:creationId xmlns:a16="http://schemas.microsoft.com/office/drawing/2014/main" id="{56C4281A-BA7A-D343-D144-9CA2CAE9DD8D}"/>
              </a:ext>
            </a:extLst>
          </p:cNvPr>
          <p:cNvSpPr>
            <a:spLocks noGrp="1"/>
          </p:cNvSpPr>
          <p:nvPr>
            <p:ph idx="1"/>
          </p:nvPr>
        </p:nvSpPr>
        <p:spPr/>
        <p:txBody>
          <a:bodyPr/>
          <a:lstStyle/>
          <a:p>
            <a:pPr marL="0" indent="0">
              <a:buNone/>
            </a:pPr>
            <a:r>
              <a:rPr lang="da-DK" sz="1800" dirty="0">
                <a:latin typeface="Segoe UI" panose="020B0502040204020203" pitchFamily="34" charset="0"/>
                <a:cs typeface="Segoe UI" panose="020B0502040204020203" pitchFamily="34" charset="0"/>
              </a:rPr>
              <a:t>I gruppen skal I udfylde </a:t>
            </a:r>
            <a:r>
              <a:rPr lang="da-DK" sz="1800">
                <a:latin typeface="Segoe UI" panose="020B0502040204020203" pitchFamily="34" charset="0"/>
                <a:cs typeface="Segoe UI" panose="020B0502040204020203" pitchFamily="34" charset="0"/>
              </a:rPr>
              <a:t>metodekortet </a:t>
            </a:r>
            <a:r>
              <a:rPr lang="da-DK" sz="1800" i="1">
                <a:latin typeface="Segoe UI" panose="020B0502040204020203" pitchFamily="34" charset="0"/>
                <a:cs typeface="Segoe UI" panose="020B0502040204020203" pitchFamily="34" charset="0"/>
              </a:rPr>
              <a:t>Forstå udfordringen</a:t>
            </a:r>
            <a:r>
              <a:rPr lang="da-DK" sz="1800">
                <a:latin typeface="Segoe UI" panose="020B0502040204020203" pitchFamily="34" charset="0"/>
                <a:cs typeface="Segoe UI" panose="020B0502040204020203" pitchFamily="34" charset="0"/>
              </a:rPr>
              <a:t>.</a:t>
            </a:r>
            <a:endParaRPr lang="da-DK" sz="1800" dirty="0">
              <a:latin typeface="Segoe UI" panose="020B0502040204020203" pitchFamily="34" charset="0"/>
              <a:cs typeface="Segoe UI" panose="020B0502040204020203" pitchFamily="34" charset="0"/>
            </a:endParaRPr>
          </a:p>
          <a:p>
            <a:pPr marL="0" indent="0">
              <a:buNone/>
            </a:pPr>
            <a:endParaRPr lang="da-DK" sz="1800" dirty="0">
              <a:latin typeface="Segoe UI" panose="020B0502040204020203" pitchFamily="34" charset="0"/>
              <a:cs typeface="Segoe UI" panose="020B0502040204020203" pitchFamily="34" charset="0"/>
            </a:endParaRPr>
          </a:p>
          <a:p>
            <a:pPr marL="0" indent="0">
              <a:buNone/>
            </a:pPr>
            <a:endParaRPr lang="da-DK" sz="1800" dirty="0">
              <a:latin typeface="Segoe UI" panose="020B0502040204020203" pitchFamily="34" charset="0"/>
              <a:cs typeface="Segoe UI" panose="020B0502040204020203" pitchFamily="34" charset="0"/>
            </a:endParaRPr>
          </a:p>
          <a:p>
            <a:pPr marL="0" indent="0">
              <a:buNone/>
            </a:pPr>
            <a:endParaRPr lang="da-DK" sz="1800" dirty="0">
              <a:latin typeface="Segoe UI" panose="020B0502040204020203" pitchFamily="34" charset="0"/>
              <a:cs typeface="Segoe UI" panose="020B0502040204020203" pitchFamily="34" charset="0"/>
            </a:endParaRPr>
          </a:p>
          <a:p>
            <a:pPr marL="0" indent="0">
              <a:buNone/>
            </a:pPr>
            <a:endParaRPr lang="da-DK" sz="1800" dirty="0">
              <a:latin typeface="Segoe UI" panose="020B0502040204020203" pitchFamily="34" charset="0"/>
              <a:cs typeface="Segoe UI" panose="020B0502040204020203" pitchFamily="34" charset="0"/>
            </a:endParaRPr>
          </a:p>
          <a:p>
            <a:pPr marL="0" indent="0">
              <a:buNone/>
            </a:pPr>
            <a:endParaRPr lang="da-DK" sz="1800" dirty="0">
              <a:latin typeface="Segoe UI" panose="020B0502040204020203" pitchFamily="34" charset="0"/>
              <a:cs typeface="Segoe UI" panose="020B0502040204020203" pitchFamily="34" charset="0"/>
            </a:endParaRPr>
          </a:p>
          <a:p>
            <a:pPr marL="0" indent="0">
              <a:buNone/>
            </a:pPr>
            <a:endParaRPr lang="da-DK" sz="1800" dirty="0">
              <a:latin typeface="Segoe UI" panose="020B0502040204020203" pitchFamily="34" charset="0"/>
              <a:cs typeface="Segoe UI" panose="020B0502040204020203" pitchFamily="34" charset="0"/>
            </a:endParaRPr>
          </a:p>
          <a:p>
            <a:pPr marL="0" indent="0">
              <a:buNone/>
            </a:pPr>
            <a:endParaRPr lang="da-DK" sz="1800" dirty="0">
              <a:latin typeface="Segoe UI" panose="020B0502040204020203" pitchFamily="34" charset="0"/>
              <a:cs typeface="Segoe UI" panose="020B0502040204020203" pitchFamily="34" charset="0"/>
            </a:endParaRPr>
          </a:p>
          <a:p>
            <a:pPr marL="0" indent="0">
              <a:buNone/>
            </a:pPr>
            <a:endParaRPr lang="da-DK" sz="1800" dirty="0">
              <a:latin typeface="Segoe UI" panose="020B0502040204020203" pitchFamily="34" charset="0"/>
              <a:cs typeface="Segoe UI" panose="020B0502040204020203" pitchFamily="34" charset="0"/>
            </a:endParaRPr>
          </a:p>
          <a:p>
            <a:pPr marL="0" indent="0">
              <a:buNone/>
            </a:pPr>
            <a:r>
              <a:rPr lang="da-DK" sz="1800" dirty="0">
                <a:latin typeface="Segoe UI" panose="020B0502040204020203" pitchFamily="34" charset="0"/>
                <a:cs typeface="Segoe UI" panose="020B0502040204020203" pitchFamily="34" charset="0"/>
              </a:rPr>
              <a:t>Undervejs i forløbet sparrer i på tværs af farvekoderne</a:t>
            </a:r>
            <a:r>
              <a:rPr lang="da-DK" sz="1800">
                <a:latin typeface="Segoe UI" panose="020B0502040204020203" pitchFamily="34" charset="0"/>
                <a:cs typeface="Segoe UI" panose="020B0502040204020203" pitchFamily="34" charset="0"/>
              </a:rPr>
              <a:t>. Den, </a:t>
            </a:r>
            <a:r>
              <a:rPr lang="da-DK" sz="1800" dirty="0">
                <a:latin typeface="Segoe UI" panose="020B0502040204020203" pitchFamily="34" charset="0"/>
                <a:cs typeface="Segoe UI" panose="020B0502040204020203" pitchFamily="34" charset="0"/>
              </a:rPr>
              <a:t>der står først på listen, sørger for at føre logbog i lektionerne – det går på skift i timerne. </a:t>
            </a:r>
          </a:p>
          <a:p>
            <a:endParaRPr lang="da-DK" sz="1800" dirty="0"/>
          </a:p>
          <a:p>
            <a:endParaRPr lang="da-DK" dirty="0"/>
          </a:p>
        </p:txBody>
      </p:sp>
      <p:graphicFrame>
        <p:nvGraphicFramePr>
          <p:cNvPr id="5" name="Tabel 4">
            <a:extLst>
              <a:ext uri="{FF2B5EF4-FFF2-40B4-BE49-F238E27FC236}">
                <a16:creationId xmlns:a16="http://schemas.microsoft.com/office/drawing/2014/main" id="{4E63A93C-8397-8A52-A5EB-BE9AA3AB9CD7}"/>
              </a:ext>
            </a:extLst>
          </p:cNvPr>
          <p:cNvGraphicFramePr>
            <a:graphicFrameLocks noGrp="1"/>
          </p:cNvGraphicFramePr>
          <p:nvPr/>
        </p:nvGraphicFramePr>
        <p:xfrm>
          <a:off x="695325" y="1911082"/>
          <a:ext cx="6099486" cy="3035836"/>
        </p:xfrm>
        <a:graphic>
          <a:graphicData uri="http://schemas.openxmlformats.org/drawingml/2006/table">
            <a:tbl>
              <a:tblPr firstRow="1" bandRow="1">
                <a:tableStyleId>{5C22544A-7EE6-4342-B048-85BDC9FD1C3A}</a:tableStyleId>
              </a:tblPr>
              <a:tblGrid>
                <a:gridCol w="3049743">
                  <a:extLst>
                    <a:ext uri="{9D8B030D-6E8A-4147-A177-3AD203B41FA5}">
                      <a16:colId xmlns:a16="http://schemas.microsoft.com/office/drawing/2014/main" val="614552502"/>
                    </a:ext>
                  </a:extLst>
                </a:gridCol>
                <a:gridCol w="3049743">
                  <a:extLst>
                    <a:ext uri="{9D8B030D-6E8A-4147-A177-3AD203B41FA5}">
                      <a16:colId xmlns:a16="http://schemas.microsoft.com/office/drawing/2014/main" val="1888708953"/>
                    </a:ext>
                  </a:extLst>
                </a:gridCol>
              </a:tblGrid>
              <a:tr h="1517918">
                <a:tc>
                  <a:txBody>
                    <a:bodyPr/>
                    <a:lstStyle/>
                    <a:p>
                      <a:r>
                        <a:rPr lang="da-DK" dirty="0">
                          <a:solidFill>
                            <a:schemeClr val="tx1"/>
                          </a:solidFill>
                          <a:latin typeface="Segoe UI" panose="020B0502040204020203" pitchFamily="34" charset="0"/>
                          <a:cs typeface="Segoe UI" panose="020B0502040204020203" pitchFamily="34" charset="0"/>
                        </a:rPr>
                        <a:t>Gruppe 1</a:t>
                      </a:r>
                    </a:p>
                    <a:p>
                      <a:r>
                        <a:rPr lang="da-DK" b="0" dirty="0">
                          <a:solidFill>
                            <a:schemeClr val="tx1"/>
                          </a:solidFill>
                          <a:latin typeface="Segoe UI" panose="020B0502040204020203" pitchFamily="34" charset="0"/>
                          <a:cs typeface="Segoe UI" panose="020B0502040204020203" pitchFamily="34" charset="0"/>
                        </a:rPr>
                        <a:t>Elev 1</a:t>
                      </a:r>
                    </a:p>
                    <a:p>
                      <a:r>
                        <a:rPr lang="da-DK" b="0" dirty="0">
                          <a:solidFill>
                            <a:schemeClr val="tx1"/>
                          </a:solidFill>
                          <a:latin typeface="Segoe UI" panose="020B0502040204020203" pitchFamily="34" charset="0"/>
                          <a:cs typeface="Segoe UI" panose="020B0502040204020203" pitchFamily="34" charset="0"/>
                        </a:rPr>
                        <a:t>Elev 2</a:t>
                      </a:r>
                    </a:p>
                    <a:p>
                      <a:r>
                        <a:rPr lang="da-DK" b="0" dirty="0">
                          <a:solidFill>
                            <a:schemeClr val="tx1"/>
                          </a:solidFill>
                          <a:latin typeface="Segoe UI" panose="020B0502040204020203" pitchFamily="34" charset="0"/>
                          <a:cs typeface="Segoe UI" panose="020B0502040204020203" pitchFamily="34" charset="0"/>
                        </a:rPr>
                        <a:t>Elev 3</a:t>
                      </a:r>
                    </a:p>
                    <a:p>
                      <a:r>
                        <a:rPr lang="da-DK" b="0" dirty="0">
                          <a:solidFill>
                            <a:schemeClr val="tx1"/>
                          </a:solidFill>
                          <a:latin typeface="Segoe UI" panose="020B0502040204020203" pitchFamily="34" charset="0"/>
                          <a:cs typeface="Segoe UI" panose="020B0502040204020203" pitchFamily="34" charset="0"/>
                        </a:rPr>
                        <a:t>Elev 4</a:t>
                      </a:r>
                    </a:p>
                  </a:txBody>
                  <a:tcPr>
                    <a:solidFill>
                      <a:srgbClr val="92C8CE"/>
                    </a:solidFill>
                  </a:tcPr>
                </a:tc>
                <a:tc>
                  <a:txBody>
                    <a:bodyPr/>
                    <a:lstStyle/>
                    <a:p>
                      <a:r>
                        <a:rPr lang="da-DK" dirty="0">
                          <a:solidFill>
                            <a:schemeClr val="tx1"/>
                          </a:solidFill>
                          <a:latin typeface="Segoe UI" panose="020B0502040204020203" pitchFamily="34" charset="0"/>
                          <a:cs typeface="Segoe UI" panose="020B0502040204020203" pitchFamily="34" charset="0"/>
                        </a:rPr>
                        <a:t>Gruppe 2</a:t>
                      </a:r>
                    </a:p>
                    <a:p>
                      <a:r>
                        <a:rPr lang="da-DK" b="0" dirty="0">
                          <a:solidFill>
                            <a:schemeClr val="tx1"/>
                          </a:solidFill>
                          <a:latin typeface="Segoe UI" panose="020B0502040204020203" pitchFamily="34" charset="0"/>
                          <a:cs typeface="Segoe UI" panose="020B0502040204020203" pitchFamily="34" charset="0"/>
                        </a:rPr>
                        <a:t>Elev 1</a:t>
                      </a:r>
                    </a:p>
                    <a:p>
                      <a:r>
                        <a:rPr lang="da-DK" b="0" dirty="0">
                          <a:solidFill>
                            <a:schemeClr val="tx1"/>
                          </a:solidFill>
                          <a:latin typeface="Segoe UI" panose="020B0502040204020203" pitchFamily="34" charset="0"/>
                          <a:cs typeface="Segoe UI" panose="020B0502040204020203" pitchFamily="34" charset="0"/>
                        </a:rPr>
                        <a:t>Elev 2</a:t>
                      </a:r>
                    </a:p>
                    <a:p>
                      <a:r>
                        <a:rPr lang="da-DK" b="0" dirty="0">
                          <a:solidFill>
                            <a:schemeClr val="tx1"/>
                          </a:solidFill>
                          <a:latin typeface="Segoe UI" panose="020B0502040204020203" pitchFamily="34" charset="0"/>
                          <a:cs typeface="Segoe UI" panose="020B0502040204020203" pitchFamily="34" charset="0"/>
                        </a:rPr>
                        <a:t>Elev 3</a:t>
                      </a:r>
                    </a:p>
                    <a:p>
                      <a:r>
                        <a:rPr lang="da-DK" b="0" dirty="0">
                          <a:solidFill>
                            <a:schemeClr val="tx1"/>
                          </a:solidFill>
                          <a:latin typeface="Segoe UI" panose="020B0502040204020203" pitchFamily="34" charset="0"/>
                          <a:cs typeface="Segoe UI" panose="020B0502040204020203" pitchFamily="34" charset="0"/>
                        </a:rPr>
                        <a:t>Elev 4</a:t>
                      </a:r>
                    </a:p>
                  </a:txBody>
                  <a:tcPr>
                    <a:solidFill>
                      <a:srgbClr val="BCCF00"/>
                    </a:solidFill>
                  </a:tcPr>
                </a:tc>
                <a:extLst>
                  <a:ext uri="{0D108BD9-81ED-4DB2-BD59-A6C34878D82A}">
                    <a16:rowId xmlns:a16="http://schemas.microsoft.com/office/drawing/2014/main" val="772856056"/>
                  </a:ext>
                </a:extLst>
              </a:tr>
              <a:tr h="1517918">
                <a:tc>
                  <a:txBody>
                    <a:bodyPr/>
                    <a:lstStyle/>
                    <a:p>
                      <a:r>
                        <a:rPr lang="da-DK" b="1" dirty="0">
                          <a:solidFill>
                            <a:schemeClr val="tx1"/>
                          </a:solidFill>
                          <a:latin typeface="Segoe UI" panose="020B0502040204020203" pitchFamily="34" charset="0"/>
                          <a:cs typeface="Segoe UI" panose="020B0502040204020203" pitchFamily="34" charset="0"/>
                        </a:rPr>
                        <a:t>Gruppe 3</a:t>
                      </a:r>
                    </a:p>
                    <a:p>
                      <a:r>
                        <a:rPr lang="da-DK" b="0" dirty="0">
                          <a:solidFill>
                            <a:schemeClr val="tx1"/>
                          </a:solidFill>
                          <a:latin typeface="Segoe UI" panose="020B0502040204020203" pitchFamily="34" charset="0"/>
                          <a:cs typeface="Segoe UI" panose="020B0502040204020203" pitchFamily="34" charset="0"/>
                        </a:rPr>
                        <a:t>Elev 1</a:t>
                      </a:r>
                    </a:p>
                    <a:p>
                      <a:r>
                        <a:rPr lang="da-DK" b="0" dirty="0">
                          <a:solidFill>
                            <a:schemeClr val="tx1"/>
                          </a:solidFill>
                          <a:latin typeface="Segoe UI" panose="020B0502040204020203" pitchFamily="34" charset="0"/>
                          <a:cs typeface="Segoe UI" panose="020B0502040204020203" pitchFamily="34" charset="0"/>
                        </a:rPr>
                        <a:t>Elev 2</a:t>
                      </a:r>
                    </a:p>
                    <a:p>
                      <a:r>
                        <a:rPr lang="da-DK" b="0" dirty="0">
                          <a:solidFill>
                            <a:schemeClr val="tx1"/>
                          </a:solidFill>
                          <a:latin typeface="Segoe UI" panose="020B0502040204020203" pitchFamily="34" charset="0"/>
                          <a:cs typeface="Segoe UI" panose="020B0502040204020203" pitchFamily="34" charset="0"/>
                        </a:rPr>
                        <a:t>Elev 3</a:t>
                      </a:r>
                    </a:p>
                    <a:p>
                      <a:r>
                        <a:rPr lang="da-DK" b="0" dirty="0">
                          <a:solidFill>
                            <a:schemeClr val="tx1"/>
                          </a:solidFill>
                          <a:latin typeface="Segoe UI" panose="020B0502040204020203" pitchFamily="34" charset="0"/>
                          <a:cs typeface="Segoe UI" panose="020B0502040204020203" pitchFamily="34" charset="0"/>
                        </a:rPr>
                        <a:t>Elev 4</a:t>
                      </a:r>
                    </a:p>
                  </a:txBody>
                  <a:tcPr>
                    <a:solidFill>
                      <a:srgbClr val="FFE600"/>
                    </a:solidFill>
                  </a:tcPr>
                </a:tc>
                <a:tc>
                  <a:txBody>
                    <a:bodyPr/>
                    <a:lstStyle/>
                    <a:p>
                      <a:r>
                        <a:rPr lang="da-DK" b="1" dirty="0">
                          <a:solidFill>
                            <a:schemeClr val="tx1"/>
                          </a:solidFill>
                          <a:latin typeface="Segoe UI" panose="020B0502040204020203" pitchFamily="34" charset="0"/>
                          <a:cs typeface="Segoe UI" panose="020B0502040204020203" pitchFamily="34" charset="0"/>
                        </a:rPr>
                        <a:t>Gruppe 4</a:t>
                      </a:r>
                    </a:p>
                    <a:p>
                      <a:r>
                        <a:rPr lang="da-DK" b="0" dirty="0">
                          <a:solidFill>
                            <a:schemeClr val="tx1"/>
                          </a:solidFill>
                          <a:latin typeface="Segoe UI" panose="020B0502040204020203" pitchFamily="34" charset="0"/>
                          <a:cs typeface="Segoe UI" panose="020B0502040204020203" pitchFamily="34" charset="0"/>
                        </a:rPr>
                        <a:t>Elev 1</a:t>
                      </a:r>
                    </a:p>
                    <a:p>
                      <a:r>
                        <a:rPr lang="da-DK" b="0" dirty="0">
                          <a:solidFill>
                            <a:schemeClr val="tx1"/>
                          </a:solidFill>
                          <a:latin typeface="Segoe UI" panose="020B0502040204020203" pitchFamily="34" charset="0"/>
                          <a:cs typeface="Segoe UI" panose="020B0502040204020203" pitchFamily="34" charset="0"/>
                        </a:rPr>
                        <a:t>Elev 2</a:t>
                      </a:r>
                    </a:p>
                    <a:p>
                      <a:r>
                        <a:rPr lang="da-DK" b="0" dirty="0">
                          <a:solidFill>
                            <a:schemeClr val="tx1"/>
                          </a:solidFill>
                          <a:latin typeface="Segoe UI" panose="020B0502040204020203" pitchFamily="34" charset="0"/>
                          <a:cs typeface="Segoe UI" panose="020B0502040204020203" pitchFamily="34" charset="0"/>
                        </a:rPr>
                        <a:t>Elev 3</a:t>
                      </a:r>
                    </a:p>
                    <a:p>
                      <a:r>
                        <a:rPr lang="da-DK" b="0" dirty="0">
                          <a:solidFill>
                            <a:schemeClr val="tx1"/>
                          </a:solidFill>
                          <a:latin typeface="Segoe UI" panose="020B0502040204020203" pitchFamily="34" charset="0"/>
                          <a:cs typeface="Segoe UI" panose="020B0502040204020203" pitchFamily="34" charset="0"/>
                        </a:rPr>
                        <a:t>Elev 4</a:t>
                      </a:r>
                    </a:p>
                  </a:txBody>
                  <a:tcPr>
                    <a:solidFill>
                      <a:srgbClr val="F881BC"/>
                    </a:solidFill>
                  </a:tcPr>
                </a:tc>
                <a:extLst>
                  <a:ext uri="{0D108BD9-81ED-4DB2-BD59-A6C34878D82A}">
                    <a16:rowId xmlns:a16="http://schemas.microsoft.com/office/drawing/2014/main" val="2160679123"/>
                  </a:ext>
                </a:extLst>
              </a:tr>
            </a:tbl>
          </a:graphicData>
        </a:graphic>
      </p:graphicFrame>
    </p:spTree>
    <p:extLst>
      <p:ext uri="{BB962C8B-B14F-4D97-AF65-F5344CB8AC3E}">
        <p14:creationId xmlns:p14="http://schemas.microsoft.com/office/powerpoint/2010/main" val="295534350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ED6CB6-C6BD-2536-E7B0-46DAC5F65CF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3B04DDD-DADA-1914-27C1-5806D7F5FEFD}"/>
              </a:ext>
            </a:extLst>
          </p:cNvPr>
          <p:cNvSpPr>
            <a:spLocks noGrp="1"/>
          </p:cNvSpPr>
          <p:nvPr>
            <p:ph type="title"/>
          </p:nvPr>
        </p:nvSpPr>
        <p:spPr>
          <a:xfrm>
            <a:off x="695325" y="294791"/>
            <a:ext cx="11028290" cy="983209"/>
          </a:xfrm>
        </p:spPr>
        <p:txBody>
          <a:bodyPr/>
          <a:lstStyle/>
          <a:p>
            <a:r>
              <a:rPr lang="da-DK" dirty="0"/>
              <a:t>Introduktion til </a:t>
            </a:r>
            <a:r>
              <a:rPr lang="da-DK" dirty="0" err="1"/>
              <a:t>engineering</a:t>
            </a:r>
            <a:r>
              <a:rPr lang="da-DK" dirty="0"/>
              <a:t> designprocessen</a:t>
            </a:r>
          </a:p>
        </p:txBody>
      </p:sp>
      <p:sp>
        <p:nvSpPr>
          <p:cNvPr id="3" name="Pladsholder til indhold 2">
            <a:extLst>
              <a:ext uri="{FF2B5EF4-FFF2-40B4-BE49-F238E27FC236}">
                <a16:creationId xmlns:a16="http://schemas.microsoft.com/office/drawing/2014/main" id="{F414622B-18E4-021D-123E-DA6CCE3642B8}"/>
              </a:ext>
            </a:extLst>
          </p:cNvPr>
          <p:cNvSpPr>
            <a:spLocks noGrp="1"/>
          </p:cNvSpPr>
          <p:nvPr>
            <p:ph idx="1"/>
          </p:nvPr>
        </p:nvSpPr>
        <p:spPr>
          <a:xfrm>
            <a:off x="793047" y="1900718"/>
            <a:ext cx="9879606" cy="3625281"/>
          </a:xfrm>
        </p:spPr>
        <p:txBody>
          <a:bodyPr/>
          <a:lstStyle/>
          <a:p>
            <a:pPr marL="0" indent="0">
              <a:buNone/>
            </a:pPr>
            <a:r>
              <a:rPr lang="da-DK" sz="1800" i="1" dirty="0">
                <a:solidFill>
                  <a:srgbClr val="224B5A"/>
                </a:solidFill>
                <a:latin typeface="Segoe UI" panose="020B0502040204020203" pitchFamily="34" charset="0"/>
                <a:cs typeface="Segoe UI" panose="020B0502040204020203" pitchFamily="34" charset="0"/>
              </a:rPr>
              <a:t>Note til læreren: </a:t>
            </a:r>
          </a:p>
          <a:p>
            <a:pPr marL="0" indent="0">
              <a:buNone/>
            </a:pPr>
            <a:r>
              <a:rPr lang="da-DK" sz="1800" dirty="0">
                <a:solidFill>
                  <a:srgbClr val="224B5A"/>
                </a:solidFill>
                <a:latin typeface="Segoe UI" panose="020B0502040204020203" pitchFamily="34" charset="0"/>
                <a:cs typeface="Segoe UI" panose="020B0502040204020203" pitchFamily="34" charset="0"/>
              </a:rPr>
              <a:t>Du kan introducere </a:t>
            </a:r>
            <a:r>
              <a:rPr lang="da-DK" sz="1800" dirty="0" err="1">
                <a:solidFill>
                  <a:srgbClr val="224B5A"/>
                </a:solidFill>
                <a:latin typeface="Segoe UI" panose="020B0502040204020203" pitchFamily="34" charset="0"/>
                <a:cs typeface="Segoe UI" panose="020B0502040204020203" pitchFamily="34" charset="0"/>
              </a:rPr>
              <a:t>engineering</a:t>
            </a:r>
            <a:r>
              <a:rPr lang="da-DK" sz="1800" dirty="0">
                <a:solidFill>
                  <a:srgbClr val="224B5A"/>
                </a:solidFill>
                <a:latin typeface="Segoe UI" panose="020B0502040204020203" pitchFamily="34" charset="0"/>
                <a:cs typeface="Segoe UI" panose="020B0502040204020203" pitchFamily="34" charset="0"/>
              </a:rPr>
              <a:t> designprocessen med PowerPoint-præsentationen ”Introduktion til </a:t>
            </a:r>
            <a:r>
              <a:rPr lang="da-DK" sz="1800" dirty="0" err="1">
                <a:solidFill>
                  <a:srgbClr val="224B5A"/>
                </a:solidFill>
                <a:latin typeface="Segoe UI" panose="020B0502040204020203" pitchFamily="34" charset="0"/>
                <a:cs typeface="Segoe UI" panose="020B0502040204020203" pitchFamily="34" charset="0"/>
              </a:rPr>
              <a:t>engineering</a:t>
            </a:r>
            <a:r>
              <a:rPr lang="da-DK" sz="1800" dirty="0">
                <a:solidFill>
                  <a:srgbClr val="224B5A"/>
                </a:solidFill>
                <a:latin typeface="Segoe UI" panose="020B0502040204020203" pitchFamily="34" charset="0"/>
                <a:cs typeface="Segoe UI" panose="020B0502040204020203" pitchFamily="34" charset="0"/>
              </a:rPr>
              <a:t> designprocessen” (</a:t>
            </a:r>
            <a:r>
              <a:rPr lang="da-DK" sz="1800" dirty="0">
                <a:hlinkClick r:id="rId3"/>
              </a:rPr>
              <a:t>Engineering-forløb - Introduktion til </a:t>
            </a:r>
            <a:r>
              <a:rPr lang="da-DK" sz="1800" dirty="0" err="1">
                <a:hlinkClick r:id="rId3"/>
              </a:rPr>
              <a:t>engineering</a:t>
            </a:r>
            <a:r>
              <a:rPr lang="da-DK" sz="1800" dirty="0">
                <a:latin typeface="Segoe UI" panose="020B0502040204020203" pitchFamily="34" charset="0"/>
                <a:cs typeface="Segoe UI" panose="020B0502040204020203" pitchFamily="34" charset="0"/>
              </a:rPr>
              <a:t>) </a:t>
            </a:r>
            <a:r>
              <a:rPr lang="da-DK" sz="1800" dirty="0">
                <a:solidFill>
                  <a:srgbClr val="224B5A"/>
                </a:solidFill>
                <a:latin typeface="Segoe UI" panose="020B0502040204020203" pitchFamily="34" charset="0"/>
                <a:cs typeface="Segoe UI" panose="020B0502040204020203" pitchFamily="34" charset="0"/>
              </a:rPr>
              <a:t>eller indsætte slides i denne PPT.</a:t>
            </a:r>
          </a:p>
          <a:p>
            <a:pPr marL="0" indent="0">
              <a:buNone/>
            </a:pPr>
            <a:endParaRPr lang="da-DK" dirty="0"/>
          </a:p>
        </p:txBody>
      </p:sp>
    </p:spTree>
    <p:extLst>
      <p:ext uri="{BB962C8B-B14F-4D97-AF65-F5344CB8AC3E}">
        <p14:creationId xmlns:p14="http://schemas.microsoft.com/office/powerpoint/2010/main" val="4059278491"/>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124F94-7E83-BD90-BF39-2D85B521A502}"/>
            </a:ext>
          </a:extLst>
        </p:cNvPr>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5892A5A7-96A1-75AF-1A93-E6B386DF99F6}"/>
              </a:ext>
            </a:extLst>
          </p:cNvPr>
          <p:cNvSpPr>
            <a:spLocks noGrp="1"/>
          </p:cNvSpPr>
          <p:nvPr>
            <p:ph idx="1"/>
          </p:nvPr>
        </p:nvSpPr>
        <p:spPr>
          <a:xfrm>
            <a:off x="695325" y="482600"/>
            <a:ext cx="8689975" cy="5097400"/>
          </a:xfrm>
        </p:spPr>
        <p:txBody>
          <a:bodyPr/>
          <a:lstStyle/>
          <a:p>
            <a:pPr marL="0" indent="0">
              <a:buNone/>
            </a:pPr>
            <a:r>
              <a:rPr lang="da-DK" sz="2000" b="1" cap="all" dirty="0">
                <a:latin typeface="Segoe UI" panose="020B0502040204020203" pitchFamily="34" charset="0"/>
                <a:cs typeface="Segoe UI" panose="020B0502040204020203" pitchFamily="34" charset="0"/>
              </a:rPr>
              <a:t>PROBLEM</a:t>
            </a:r>
            <a:endParaRPr lang="da-DK" sz="2000" dirty="0">
              <a:latin typeface="Segoe UI" panose="020B0502040204020203" pitchFamily="34" charset="0"/>
              <a:cs typeface="Segoe UI" panose="020B0502040204020203" pitchFamily="34" charset="0"/>
            </a:endParaRPr>
          </a:p>
          <a:p>
            <a:pPr marL="0" indent="0">
              <a:buNone/>
            </a:pPr>
            <a:r>
              <a:rPr lang="da-DK" sz="2000" dirty="0">
                <a:latin typeface="Segoe UI" panose="020B0502040204020203" pitchFamily="34" charset="0"/>
                <a:cs typeface="Segoe UI" panose="020B0502040204020203" pitchFamily="34" charset="0"/>
              </a:rPr>
              <a:t>Det er vigtigt, at børn og unge får dækket deres daglige behov for vigtige næringsstoffer som </a:t>
            </a:r>
            <a:r>
              <a:rPr lang="da-DK" sz="2000" i="1" dirty="0">
                <a:latin typeface="Segoe UI" panose="020B0502040204020203" pitchFamily="34" charset="0"/>
                <a:cs typeface="Segoe UI" panose="020B0502040204020203" pitchFamily="34" charset="0"/>
              </a:rPr>
              <a:t>calcium</a:t>
            </a:r>
            <a:r>
              <a:rPr lang="da-DK" sz="2000" dirty="0">
                <a:latin typeface="Segoe UI" panose="020B0502040204020203" pitchFamily="34" charset="0"/>
                <a:cs typeface="Segoe UI" panose="020B0502040204020203" pitchFamily="34" charset="0"/>
              </a:rPr>
              <a:t> og </a:t>
            </a:r>
            <a:r>
              <a:rPr lang="da-DK" sz="2000" i="1" dirty="0">
                <a:latin typeface="Segoe UI" panose="020B0502040204020203" pitchFamily="34" charset="0"/>
                <a:cs typeface="Segoe UI" panose="020B0502040204020203" pitchFamily="34" charset="0"/>
              </a:rPr>
              <a:t>protein</a:t>
            </a:r>
            <a:r>
              <a:rPr lang="da-DK" sz="2000" dirty="0">
                <a:latin typeface="Segoe UI" panose="020B0502040204020203" pitchFamily="34" charset="0"/>
                <a:cs typeface="Segoe UI" panose="020B0502040204020203" pitchFamily="34" charset="0"/>
              </a:rPr>
              <a:t>, fordi de spiller en central rolle for vækst, knoglesundhed og energiomsætning.</a:t>
            </a:r>
          </a:p>
          <a:p>
            <a:pPr marL="0" indent="0">
              <a:buNone/>
            </a:pPr>
            <a:r>
              <a:rPr lang="da-DK" sz="2000" dirty="0">
                <a:latin typeface="Segoe UI" panose="020B0502040204020203" pitchFamily="34" charset="0"/>
                <a:cs typeface="Segoe UI" panose="020B0502040204020203" pitchFamily="34" charset="0"/>
              </a:rPr>
              <a:t>Samtidig er der en stigende interesse blandt unge for kost, klima og bæredygtighed, og det sætter nye krav til udviklingen af fødevarer, der både er ernæringsrigtige og klimavenlige.</a:t>
            </a:r>
          </a:p>
          <a:p>
            <a:pPr marL="0" indent="0">
              <a:buNone/>
            </a:pPr>
            <a:r>
              <a:rPr lang="da-DK" sz="2000" dirty="0">
                <a:latin typeface="Segoe UI" panose="020B0502040204020203" pitchFamily="34" charset="0"/>
                <a:cs typeface="Segoe UI" panose="020B0502040204020203" pitchFamily="34" charset="0"/>
              </a:rPr>
              <a:t>For unge, der spiser primært vegetarisk, eller som i perioder vælger visse fødevarer fra, kan det være mere udfordrende at nå op på de anbefalede mængder af calcium og protein gennem kosten alene. Mælkeprodukter – som fx yoghurt – kan være en nem og tilgængelig kilde til begge dele og dække det basale behov for både protein og kalk. Generelt anbefales et dagligt indtag af protein på 10-20 E% (energiprocent) eller 0,66 g/kg/dag, uanset om man er mand eller kvinde.</a:t>
            </a:r>
          </a:p>
        </p:txBody>
      </p:sp>
      <p:pic>
        <p:nvPicPr>
          <p:cNvPr id="6" name="Billede 1643177196" descr="Et billede, der indeholder tekst, skærmbillede, menu, design&#10;&#10;Automatisk genereret beskrivelse">
            <a:extLst>
              <a:ext uri="{FF2B5EF4-FFF2-40B4-BE49-F238E27FC236}">
                <a16:creationId xmlns:a16="http://schemas.microsoft.com/office/drawing/2014/main" id="{42C36C6F-FBA8-8C2D-83ED-5DACC1A0137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51155" b="4340"/>
          <a:stretch>
            <a:fillRect/>
          </a:stretch>
        </p:blipFill>
        <p:spPr bwMode="auto">
          <a:xfrm>
            <a:off x="9447920" y="446866"/>
            <a:ext cx="2169616" cy="1386287"/>
          </a:xfrm>
          <a:prstGeom prst="rect">
            <a:avLst/>
          </a:prstGeom>
          <a:noFill/>
          <a:extLst>
            <a:ext uri="{909E8E84-426E-40DD-AFC4-6F175D3DCCD1}">
              <a14:hiddenFill xmlns:a14="http://schemas.microsoft.com/office/drawing/2010/main">
                <a:solidFill>
                  <a:srgbClr val="FFFFFF"/>
                </a:solidFill>
              </a14:hiddenFill>
            </a:ext>
          </a:extLst>
        </p:spPr>
      </p:pic>
      <p:pic>
        <p:nvPicPr>
          <p:cNvPr id="7" name="Billede 1487760516" descr="Et billede, der indeholder tekst, skærmbillede, Font/skrifttype, Publikation/tidsskrift/artikel&#10;&#10;Automatisk genereret beskrivelse">
            <a:extLst>
              <a:ext uri="{FF2B5EF4-FFF2-40B4-BE49-F238E27FC236}">
                <a16:creationId xmlns:a16="http://schemas.microsoft.com/office/drawing/2014/main" id="{D81D1007-9440-0EAA-E2C9-A62812E3539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09" t="5525" r="35954" b="48508"/>
          <a:stretch>
            <a:fillRect/>
          </a:stretch>
        </p:blipFill>
        <p:spPr bwMode="auto">
          <a:xfrm>
            <a:off x="10218389" y="1889920"/>
            <a:ext cx="1641865" cy="1559530"/>
          </a:xfrm>
          <a:prstGeom prst="rect">
            <a:avLst/>
          </a:prstGeom>
          <a:noFill/>
          <a:extLst>
            <a:ext uri="{909E8E84-426E-40DD-AFC4-6F175D3DCCD1}">
              <a14:hiddenFill xmlns:a14="http://schemas.microsoft.com/office/drawing/2010/main">
                <a:solidFill>
                  <a:srgbClr val="FFFFFF"/>
                </a:solidFill>
              </a14:hiddenFill>
            </a:ext>
          </a:extLst>
        </p:spPr>
      </p:pic>
      <p:pic>
        <p:nvPicPr>
          <p:cNvPr id="8" name="Billede 1" descr="Et billede, der indeholder tekst, kvæg, ko, Malkeko&#10;&#10;Automatisk genereret beskrivelse">
            <a:extLst>
              <a:ext uri="{FF2B5EF4-FFF2-40B4-BE49-F238E27FC236}">
                <a16:creationId xmlns:a16="http://schemas.microsoft.com/office/drawing/2014/main" id="{80F55104-D46B-7EC3-D41A-0CA5BF312B5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t="39883" r="75507" b="16019"/>
          <a:stretch>
            <a:fillRect/>
          </a:stretch>
        </p:blipFill>
        <p:spPr bwMode="auto">
          <a:xfrm>
            <a:off x="9223606" y="3031300"/>
            <a:ext cx="1226529" cy="1664575"/>
          </a:xfrm>
          <a:prstGeom prst="rect">
            <a:avLst/>
          </a:prstGeom>
          <a:noFill/>
          <a:extLst>
            <a:ext uri="{909E8E84-426E-40DD-AFC4-6F175D3DCCD1}">
              <a14:hiddenFill xmlns:a14="http://schemas.microsoft.com/office/drawing/2010/main">
                <a:solidFill>
                  <a:srgbClr val="FFFFFF"/>
                </a:solidFill>
              </a14:hiddenFill>
            </a:ext>
          </a:extLst>
        </p:spPr>
      </p:pic>
      <p:pic>
        <p:nvPicPr>
          <p:cNvPr id="9" name="Billede 1954891022" descr="Et billede, der indeholder tekst, skærmbillede, menu, design&#10;&#10;Automatisk genereret beskrivelse">
            <a:extLst>
              <a:ext uri="{FF2B5EF4-FFF2-40B4-BE49-F238E27FC236}">
                <a16:creationId xmlns:a16="http://schemas.microsoft.com/office/drawing/2014/main" id="{EBF896AB-BE97-9FFC-6C76-3F2B1D8F70B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l="7230" r="5762" b="50294"/>
          <a:stretch>
            <a:fillRect/>
          </a:stretch>
        </p:blipFill>
        <p:spPr bwMode="auto">
          <a:xfrm>
            <a:off x="9836871" y="4450887"/>
            <a:ext cx="1872529" cy="15357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438549"/>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8DFFD8E0-F624-586A-0738-D218AAFD1D61}"/>
              </a:ext>
            </a:extLst>
          </p:cNvPr>
          <p:cNvSpPr>
            <a:spLocks noGrp="1"/>
          </p:cNvSpPr>
          <p:nvPr>
            <p:ph idx="1"/>
          </p:nvPr>
        </p:nvSpPr>
        <p:spPr>
          <a:xfrm>
            <a:off x="712557" y="269051"/>
            <a:ext cx="10515600" cy="4351338"/>
          </a:xfrm>
        </p:spPr>
        <p:txBody>
          <a:bodyPr/>
          <a:lstStyle/>
          <a:p>
            <a:pPr marL="0" indent="0">
              <a:buNone/>
            </a:pPr>
            <a:r>
              <a:rPr lang="da-DK" sz="2000" b="1" cap="all" dirty="0">
                <a:latin typeface="Segoe UI" panose="020B0502040204020203" pitchFamily="34" charset="0"/>
                <a:cs typeface="Segoe UI" panose="020B0502040204020203" pitchFamily="34" charset="0"/>
              </a:rPr>
              <a:t>Narrativ </a:t>
            </a:r>
            <a:endParaRPr lang="da-DK" sz="2000" dirty="0">
              <a:latin typeface="Segoe UI" panose="020B0502040204020203" pitchFamily="34" charset="0"/>
              <a:cs typeface="Segoe UI" panose="020B0502040204020203" pitchFamily="34" charset="0"/>
            </a:endParaRPr>
          </a:p>
          <a:p>
            <a:pPr marL="0" indent="0">
              <a:buNone/>
            </a:pPr>
            <a:r>
              <a:rPr lang="da-DK" sz="2000" dirty="0">
                <a:latin typeface="Segoe UI" panose="020B0502040204020203" pitchFamily="34" charset="0"/>
                <a:cs typeface="Segoe UI" panose="020B0502040204020203" pitchFamily="34" charset="0"/>
              </a:rPr>
              <a:t>En større dansk fødevareproducent arbejder på at udvikle nye produkter, der passer til unge menneskers vaner, interesser og værdier. De kan se, at mange unge i dag går op i både sundhed, klima og bæredygtighed, og at flere vælger at spise mere plantebaseret eller varierer deres kost på nye måder. Producenten ønsker derfor at udforske mulighederne for at udvikle en ny type yoghurt – eller et yoghurtlignende produkt. For at komme videre i udviklingen inviterer producenten jer til at agere deres udviklingsteam.</a:t>
            </a:r>
          </a:p>
          <a:p>
            <a:pPr marL="0" indent="0">
              <a:buNone/>
            </a:pPr>
            <a:r>
              <a:rPr lang="da-DK" sz="2000" b="1" cap="all" dirty="0">
                <a:latin typeface="Segoe UI" panose="020B0502040204020203" pitchFamily="34" charset="0"/>
                <a:cs typeface="Segoe UI" panose="020B0502040204020203" pitchFamily="34" charset="0"/>
              </a:rPr>
              <a:t> </a:t>
            </a:r>
            <a:endParaRPr lang="da-DK" sz="2000" dirty="0">
              <a:latin typeface="Segoe UI" panose="020B0502040204020203" pitchFamily="34" charset="0"/>
              <a:cs typeface="Segoe UI" panose="020B0502040204020203" pitchFamily="34" charset="0"/>
            </a:endParaRPr>
          </a:p>
          <a:p>
            <a:pPr marL="0" indent="0">
              <a:buNone/>
            </a:pPr>
            <a:r>
              <a:rPr lang="da-DK" sz="2000" b="1" cap="all" dirty="0" err="1">
                <a:latin typeface="Segoe UI" panose="020B0502040204020203" pitchFamily="34" charset="0"/>
                <a:cs typeface="Segoe UI" panose="020B0502040204020203" pitchFamily="34" charset="0"/>
              </a:rPr>
              <a:t>UdfordrinG</a:t>
            </a:r>
            <a:endParaRPr lang="da-DK" sz="2000" dirty="0">
              <a:latin typeface="Segoe UI" panose="020B0502040204020203" pitchFamily="34" charset="0"/>
              <a:cs typeface="Segoe UI" panose="020B0502040204020203" pitchFamily="34" charset="0"/>
            </a:endParaRPr>
          </a:p>
          <a:p>
            <a:pPr marL="0" indent="0">
              <a:buNone/>
            </a:pPr>
            <a:r>
              <a:rPr lang="da-DK" sz="2000" dirty="0">
                <a:latin typeface="Segoe UI" panose="020B0502040204020203" pitchFamily="34" charset="0"/>
                <a:cs typeface="Segoe UI" panose="020B0502040204020203" pitchFamily="34" charset="0"/>
              </a:rPr>
              <a:t>Som udviklingsteam skal I designe en sund og velsmagende yoghurt, som appellerer til børn og unge.</a:t>
            </a:r>
          </a:p>
          <a:p>
            <a:pPr marL="0" indent="0">
              <a:buNone/>
            </a:pPr>
            <a:endParaRPr lang="da-DK" sz="2000" dirty="0">
              <a:latin typeface="Segoe UI" panose="020B0502040204020203" pitchFamily="34" charset="0"/>
              <a:cs typeface="Segoe UI" panose="020B0502040204020203" pitchFamily="34" charset="0"/>
            </a:endParaRPr>
          </a:p>
          <a:p>
            <a:pPr marL="0" indent="0">
              <a:buNone/>
            </a:pPr>
            <a:r>
              <a:rPr lang="da-DK" sz="2000" b="1" cap="all" dirty="0">
                <a:latin typeface="Segoe UI" panose="020B0502040204020203" pitchFamily="34" charset="0"/>
                <a:cs typeface="Segoe UI" panose="020B0502040204020203" pitchFamily="34" charset="0"/>
              </a:rPr>
              <a:t>PROTOTYPEKRITERIER </a:t>
            </a:r>
            <a:endParaRPr lang="da-DK" sz="2000" dirty="0">
              <a:latin typeface="Segoe UI" panose="020B0502040204020203" pitchFamily="34" charset="0"/>
              <a:cs typeface="Segoe UI" panose="020B0502040204020203" pitchFamily="34" charset="0"/>
            </a:endParaRPr>
          </a:p>
          <a:p>
            <a:pPr lvl="0"/>
            <a:r>
              <a:rPr lang="da-DK" sz="2000" dirty="0">
                <a:latin typeface="Segoe UI" panose="020B0502040204020203" pitchFamily="34" charset="0"/>
                <a:cs typeface="Segoe UI" panose="020B0502040204020203" pitchFamily="34" charset="0"/>
              </a:rPr>
              <a:t>Produktionen af yoghurten skal kunne gentages og give sammenlignelige resultater med hensyn til pH, konsistens, viskositet, duft og smag.</a:t>
            </a:r>
          </a:p>
          <a:p>
            <a:pPr lvl="0"/>
            <a:r>
              <a:rPr lang="da-DK" sz="2000" dirty="0">
                <a:latin typeface="Segoe UI" panose="020B0502040204020203" pitchFamily="34" charset="0"/>
                <a:cs typeface="Segoe UI" panose="020B0502040204020203" pitchFamily="34" charset="0"/>
              </a:rPr>
              <a:t>I kan selv opstille yderligere kriterier for jeres yoghurt, som kan tage udgangspunkt i målgruppen.</a:t>
            </a:r>
          </a:p>
          <a:p>
            <a:pPr marL="0" indent="0">
              <a:buNone/>
            </a:pPr>
            <a:endParaRPr lang="da-DK" sz="20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9826290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0B767E8-1F53-5DB6-6708-5B0AF67916FA}"/>
              </a:ext>
            </a:extLst>
          </p:cNvPr>
          <p:cNvSpPr>
            <a:spLocks noGrp="1"/>
          </p:cNvSpPr>
          <p:nvPr>
            <p:ph type="title"/>
          </p:nvPr>
        </p:nvSpPr>
        <p:spPr>
          <a:xfrm>
            <a:off x="775379" y="274383"/>
            <a:ext cx="10515600" cy="1325563"/>
          </a:xfrm>
        </p:spPr>
        <p:txBody>
          <a:bodyPr/>
          <a:lstStyle/>
          <a:p>
            <a:r>
              <a:rPr lang="da-DK" sz="3500" b="1" dirty="0">
                <a:latin typeface="Segoe UI" panose="020B0502040204020203" pitchFamily="34" charset="0"/>
                <a:cs typeface="Segoe UI" panose="020B0502040204020203" pitchFamily="34" charset="0"/>
              </a:rPr>
              <a:t>Eksempler på </a:t>
            </a:r>
            <a:r>
              <a:rPr lang="da-DK" sz="3500" b="1">
                <a:latin typeface="Segoe UI" panose="020B0502040204020203" pitchFamily="34" charset="0"/>
                <a:cs typeface="Segoe UI" panose="020B0502040204020203" pitchFamily="34" charset="0"/>
              </a:rPr>
              <a:t>kriterier, som </a:t>
            </a:r>
            <a:r>
              <a:rPr lang="da-DK" sz="3500" b="1" dirty="0">
                <a:latin typeface="Segoe UI" panose="020B0502040204020203" pitchFamily="34" charset="0"/>
                <a:cs typeface="Segoe UI" panose="020B0502040204020203" pitchFamily="34" charset="0"/>
              </a:rPr>
              <a:t>eleverne/klassen kan opstille: </a:t>
            </a:r>
            <a:r>
              <a:rPr lang="da-DK" sz="1600" dirty="0">
                <a:highlight>
                  <a:srgbClr val="FFFF00"/>
                </a:highlight>
                <a:latin typeface="Segoe UI" panose="020B0502040204020203" pitchFamily="34" charset="0"/>
                <a:cs typeface="Segoe UI" panose="020B0502040204020203" pitchFamily="34" charset="0"/>
              </a:rPr>
              <a:t>(slettes, hvis læreren opstiller kriterierne eller tilpasses)</a:t>
            </a:r>
            <a:br>
              <a:rPr lang="da-DK" sz="1600" dirty="0">
                <a:latin typeface="Segoe UI" panose="020B0502040204020203" pitchFamily="34" charset="0"/>
                <a:cs typeface="Segoe UI" panose="020B0502040204020203" pitchFamily="34" charset="0"/>
              </a:rPr>
            </a:br>
            <a:endParaRPr lang="da-DK" sz="1600" dirty="0">
              <a:latin typeface="Segoe UI" panose="020B0502040204020203" pitchFamily="34" charset="0"/>
              <a:cs typeface="Segoe UI" panose="020B0502040204020203" pitchFamily="34" charset="0"/>
            </a:endParaRPr>
          </a:p>
        </p:txBody>
      </p:sp>
      <p:sp>
        <p:nvSpPr>
          <p:cNvPr id="3" name="Pladsholder til indhold 2">
            <a:extLst>
              <a:ext uri="{FF2B5EF4-FFF2-40B4-BE49-F238E27FC236}">
                <a16:creationId xmlns:a16="http://schemas.microsoft.com/office/drawing/2014/main" id="{477FB631-B2AA-358B-7D5A-9FE4DB578784}"/>
              </a:ext>
            </a:extLst>
          </p:cNvPr>
          <p:cNvSpPr>
            <a:spLocks noGrp="1"/>
          </p:cNvSpPr>
          <p:nvPr>
            <p:ph idx="1"/>
          </p:nvPr>
        </p:nvSpPr>
        <p:spPr>
          <a:xfrm>
            <a:off x="838200" y="1420776"/>
            <a:ext cx="10515600" cy="4351338"/>
          </a:xfrm>
        </p:spPr>
        <p:txBody>
          <a:bodyPr/>
          <a:lstStyle/>
          <a:p>
            <a:pPr marL="0" indent="0">
              <a:buNone/>
            </a:pPr>
            <a:r>
              <a:rPr lang="da-DK" sz="1800" b="1" dirty="0">
                <a:latin typeface="Segoe UI" panose="020B0502040204020203" pitchFamily="34" charset="0"/>
                <a:cs typeface="Segoe UI" panose="020B0502040204020203" pitchFamily="34" charset="0"/>
              </a:rPr>
              <a:t>Produktets udseende:</a:t>
            </a:r>
          </a:p>
          <a:p>
            <a:pPr lvl="0"/>
            <a:r>
              <a:rPr lang="da-DK" sz="1800" dirty="0">
                <a:latin typeface="Segoe UI" panose="020B0502040204020203" pitchFamily="34" charset="0"/>
                <a:cs typeface="Segoe UI" panose="020B0502040204020203" pitchFamily="34" charset="0"/>
              </a:rPr>
              <a:t>Yoghurten skal have en ensartet og </a:t>
            </a:r>
            <a:r>
              <a:rPr lang="da-DK" sz="1800">
                <a:latin typeface="Segoe UI" panose="020B0502040204020203" pitchFamily="34" charset="0"/>
                <a:cs typeface="Segoe UI" panose="020B0502040204020203" pitchFamily="34" charset="0"/>
              </a:rPr>
              <a:t>appetitvækkende farve.</a:t>
            </a:r>
            <a:endParaRPr lang="da-DK" sz="1800" dirty="0">
              <a:latin typeface="Segoe UI" panose="020B0502040204020203" pitchFamily="34" charset="0"/>
              <a:cs typeface="Segoe UI" panose="020B0502040204020203" pitchFamily="34" charset="0"/>
            </a:endParaRPr>
          </a:p>
          <a:p>
            <a:pPr lvl="0"/>
            <a:r>
              <a:rPr lang="da-DK" sz="1800" dirty="0">
                <a:latin typeface="Segoe UI" panose="020B0502040204020203" pitchFamily="34" charset="0"/>
                <a:cs typeface="Segoe UI" panose="020B0502040204020203" pitchFamily="34" charset="0"/>
              </a:rPr>
              <a:t>Ingredienser (fx frugt) skal være </a:t>
            </a:r>
            <a:r>
              <a:rPr lang="da-DK" sz="1800">
                <a:latin typeface="Segoe UI" panose="020B0502040204020203" pitchFamily="34" charset="0"/>
                <a:cs typeface="Segoe UI" panose="020B0502040204020203" pitchFamily="34" charset="0"/>
              </a:rPr>
              <a:t>jævnt fordelt.</a:t>
            </a:r>
            <a:endParaRPr lang="da-DK" sz="1800" dirty="0">
              <a:latin typeface="Segoe UI" panose="020B0502040204020203" pitchFamily="34" charset="0"/>
              <a:cs typeface="Segoe UI" panose="020B0502040204020203" pitchFamily="34" charset="0"/>
            </a:endParaRPr>
          </a:p>
          <a:p>
            <a:pPr marL="0" indent="0">
              <a:buNone/>
            </a:pPr>
            <a:r>
              <a:rPr lang="da-DK" sz="1800" b="1" dirty="0">
                <a:latin typeface="Segoe UI" panose="020B0502040204020203" pitchFamily="34" charset="0"/>
                <a:cs typeface="Segoe UI" panose="020B0502040204020203" pitchFamily="34" charset="0"/>
              </a:rPr>
              <a:t>Produktets konsistens:</a:t>
            </a:r>
          </a:p>
          <a:p>
            <a:pPr lvl="0"/>
            <a:r>
              <a:rPr lang="da-DK" sz="1800" dirty="0">
                <a:latin typeface="Segoe UI" panose="020B0502040204020203" pitchFamily="34" charset="0"/>
                <a:cs typeface="Segoe UI" panose="020B0502040204020203" pitchFamily="34" charset="0"/>
              </a:rPr>
              <a:t>Yoghurten skal have en jævn og cremet konsistens </a:t>
            </a:r>
            <a:r>
              <a:rPr lang="da-DK" sz="1800">
                <a:latin typeface="Segoe UI" panose="020B0502040204020203" pitchFamily="34" charset="0"/>
                <a:cs typeface="Segoe UI" panose="020B0502040204020203" pitchFamily="34" charset="0"/>
              </a:rPr>
              <a:t>uden klumper.</a:t>
            </a:r>
            <a:endParaRPr lang="da-DK" sz="1800" dirty="0">
              <a:latin typeface="Segoe UI" panose="020B0502040204020203" pitchFamily="34" charset="0"/>
              <a:cs typeface="Segoe UI" panose="020B0502040204020203" pitchFamily="34" charset="0"/>
            </a:endParaRPr>
          </a:p>
          <a:p>
            <a:pPr lvl="0"/>
            <a:r>
              <a:rPr lang="da-DK" sz="1800" dirty="0">
                <a:latin typeface="Segoe UI" panose="020B0502040204020203" pitchFamily="34" charset="0"/>
                <a:cs typeface="Segoe UI" panose="020B0502040204020203" pitchFamily="34" charset="0"/>
              </a:rPr>
              <a:t>Viskositeten skal være passende – hverken for tynd eller </a:t>
            </a:r>
            <a:r>
              <a:rPr lang="da-DK" sz="1800">
                <a:latin typeface="Segoe UI" panose="020B0502040204020203" pitchFamily="34" charset="0"/>
                <a:cs typeface="Segoe UI" panose="020B0502040204020203" pitchFamily="34" charset="0"/>
              </a:rPr>
              <a:t>for tyk.</a:t>
            </a:r>
            <a:endParaRPr lang="da-DK" sz="1800" dirty="0">
              <a:latin typeface="Segoe UI" panose="020B0502040204020203" pitchFamily="34" charset="0"/>
              <a:cs typeface="Segoe UI" panose="020B0502040204020203" pitchFamily="34" charset="0"/>
            </a:endParaRPr>
          </a:p>
          <a:p>
            <a:pPr marL="0" indent="0">
              <a:buNone/>
            </a:pPr>
            <a:r>
              <a:rPr lang="da-DK" sz="1800" b="1" dirty="0">
                <a:latin typeface="Segoe UI" panose="020B0502040204020203" pitchFamily="34" charset="0"/>
                <a:cs typeface="Segoe UI" panose="020B0502040204020203" pitchFamily="34" charset="0"/>
              </a:rPr>
              <a:t>Produktets lugt og smag:</a:t>
            </a:r>
          </a:p>
          <a:p>
            <a:pPr lvl="0"/>
            <a:r>
              <a:rPr lang="da-DK" sz="1800" dirty="0">
                <a:latin typeface="Segoe UI" panose="020B0502040204020203" pitchFamily="34" charset="0"/>
                <a:cs typeface="Segoe UI" panose="020B0502040204020203" pitchFamily="34" charset="0"/>
              </a:rPr>
              <a:t>Yoghurten skal have en frisk og ren lugt uden </a:t>
            </a:r>
            <a:r>
              <a:rPr lang="da-DK" sz="1800">
                <a:latin typeface="Segoe UI" panose="020B0502040204020203" pitchFamily="34" charset="0"/>
                <a:cs typeface="Segoe UI" panose="020B0502040204020203" pitchFamily="34" charset="0"/>
              </a:rPr>
              <a:t>fremmed lugt.</a:t>
            </a:r>
            <a:endParaRPr lang="da-DK" sz="1800" dirty="0">
              <a:latin typeface="Segoe UI" panose="020B0502040204020203" pitchFamily="34" charset="0"/>
              <a:cs typeface="Segoe UI" panose="020B0502040204020203" pitchFamily="34" charset="0"/>
            </a:endParaRPr>
          </a:p>
          <a:p>
            <a:pPr lvl="0"/>
            <a:r>
              <a:rPr lang="da-DK" sz="1800" dirty="0">
                <a:latin typeface="Segoe UI" panose="020B0502040204020203" pitchFamily="34" charset="0"/>
                <a:cs typeface="Segoe UI" panose="020B0502040204020203" pitchFamily="34" charset="0"/>
              </a:rPr>
              <a:t>Smagen skal være behagelig og ikke </a:t>
            </a:r>
            <a:r>
              <a:rPr lang="da-DK" sz="1800">
                <a:latin typeface="Segoe UI" panose="020B0502040204020203" pitchFamily="34" charset="0"/>
                <a:cs typeface="Segoe UI" panose="020B0502040204020203" pitchFamily="34" charset="0"/>
              </a:rPr>
              <a:t>for syrlig.</a:t>
            </a:r>
            <a:endParaRPr lang="da-DK" sz="1800" dirty="0">
              <a:latin typeface="Segoe UI" panose="020B0502040204020203" pitchFamily="34" charset="0"/>
              <a:cs typeface="Segoe UI" panose="020B0502040204020203" pitchFamily="34" charset="0"/>
            </a:endParaRPr>
          </a:p>
          <a:p>
            <a:pPr lvl="0"/>
            <a:r>
              <a:rPr lang="da-DK" sz="1800" dirty="0">
                <a:latin typeface="Segoe UI" panose="020B0502040204020203" pitchFamily="34" charset="0"/>
                <a:cs typeface="Segoe UI" panose="020B0502040204020203" pitchFamily="34" charset="0"/>
              </a:rPr>
              <a:t>Smagen skal være som forventet </a:t>
            </a:r>
            <a:r>
              <a:rPr lang="da-DK" sz="1800">
                <a:latin typeface="Segoe UI" panose="020B0502040204020203" pitchFamily="34" charset="0"/>
                <a:cs typeface="Segoe UI" panose="020B0502040204020203" pitchFamily="34" charset="0"/>
              </a:rPr>
              <a:t>for produkttypen.</a:t>
            </a:r>
            <a:endParaRPr lang="da-DK" sz="1800" dirty="0">
              <a:latin typeface="Segoe UI" panose="020B0502040204020203" pitchFamily="34" charset="0"/>
              <a:cs typeface="Segoe UI" panose="020B0502040204020203" pitchFamily="34" charset="0"/>
            </a:endParaRPr>
          </a:p>
          <a:p>
            <a:pPr marL="0" indent="0">
              <a:buNone/>
            </a:pPr>
            <a:r>
              <a:rPr lang="da-DK" sz="1800" b="1" dirty="0">
                <a:latin typeface="Segoe UI" panose="020B0502040204020203" pitchFamily="34" charset="0"/>
                <a:cs typeface="Segoe UI" panose="020B0502040204020203" pitchFamily="34" charset="0"/>
              </a:rPr>
              <a:t>Ernæringsmæssige kriterier:</a:t>
            </a:r>
          </a:p>
          <a:p>
            <a:pPr lvl="0"/>
            <a:r>
              <a:rPr lang="da-DK" sz="1800" dirty="0">
                <a:latin typeface="Segoe UI" panose="020B0502040204020203" pitchFamily="34" charset="0"/>
                <a:cs typeface="Segoe UI" panose="020B0502040204020203" pitchFamily="34" charset="0"/>
              </a:rPr>
              <a:t>Produktet skal indeholde </a:t>
            </a:r>
            <a:r>
              <a:rPr lang="da-DK" sz="1800">
                <a:latin typeface="Segoe UI" panose="020B0502040204020203" pitchFamily="34" charset="0"/>
                <a:cs typeface="Segoe UI" panose="020B0502040204020203" pitchFamily="34" charset="0"/>
              </a:rPr>
              <a:t>minimum x </a:t>
            </a:r>
            <a:r>
              <a:rPr lang="da-DK" sz="1800" dirty="0">
                <a:latin typeface="Segoe UI" panose="020B0502040204020203" pitchFamily="34" charset="0"/>
                <a:cs typeface="Segoe UI" panose="020B0502040204020203" pitchFamily="34" charset="0"/>
              </a:rPr>
              <a:t>gram </a:t>
            </a:r>
            <a:r>
              <a:rPr lang="da-DK" sz="1800">
                <a:latin typeface="Segoe UI" panose="020B0502040204020203" pitchFamily="34" charset="0"/>
                <a:cs typeface="Segoe UI" panose="020B0502040204020203" pitchFamily="34" charset="0"/>
              </a:rPr>
              <a:t>protein pr. 100 g.</a:t>
            </a:r>
            <a:endParaRPr lang="da-DK" sz="1800" dirty="0">
              <a:latin typeface="Segoe UI" panose="020B0502040204020203" pitchFamily="34" charset="0"/>
              <a:cs typeface="Segoe UI" panose="020B0502040204020203" pitchFamily="34" charset="0"/>
            </a:endParaRPr>
          </a:p>
          <a:p>
            <a:pPr lvl="0"/>
            <a:r>
              <a:rPr lang="da-DK" sz="1800" dirty="0">
                <a:latin typeface="Segoe UI" panose="020B0502040204020203" pitchFamily="34" charset="0"/>
                <a:cs typeface="Segoe UI" panose="020B0502040204020203" pitchFamily="34" charset="0"/>
              </a:rPr>
              <a:t>Sukkerindholdet skal være passende </a:t>
            </a:r>
            <a:r>
              <a:rPr lang="da-DK" sz="1800">
                <a:latin typeface="Segoe UI" panose="020B0502040204020203" pitchFamily="34" charset="0"/>
                <a:cs typeface="Segoe UI" panose="020B0502040204020203" pitchFamily="34" charset="0"/>
              </a:rPr>
              <a:t>for målgruppen.</a:t>
            </a:r>
            <a:endParaRPr lang="da-DK" sz="1800" dirty="0">
              <a:latin typeface="Segoe UI" panose="020B0502040204020203" pitchFamily="34" charset="0"/>
              <a:cs typeface="Segoe UI" panose="020B0502040204020203" pitchFamily="34" charset="0"/>
            </a:endParaRPr>
          </a:p>
          <a:p>
            <a:pPr lvl="0"/>
            <a:r>
              <a:rPr lang="da-DK" sz="1800" dirty="0">
                <a:latin typeface="Segoe UI" panose="020B0502040204020203" pitchFamily="34" charset="0"/>
                <a:cs typeface="Segoe UI" panose="020B0502040204020203" pitchFamily="34" charset="0"/>
              </a:rPr>
              <a:t>pH-værdien skal ligge </a:t>
            </a:r>
            <a:r>
              <a:rPr lang="da-DK" sz="1800">
                <a:latin typeface="Segoe UI" panose="020B0502040204020203" pitchFamily="34" charset="0"/>
                <a:cs typeface="Segoe UI" panose="020B0502040204020203" pitchFamily="34" charset="0"/>
              </a:rPr>
              <a:t>mellem 4,0-4,5.</a:t>
            </a:r>
            <a:endParaRPr lang="da-DK" sz="1800" dirty="0">
              <a:latin typeface="Segoe UI" panose="020B0502040204020203" pitchFamily="34" charset="0"/>
              <a:cs typeface="Segoe UI" panose="020B0502040204020203" pitchFamily="34" charset="0"/>
            </a:endParaRPr>
          </a:p>
          <a:p>
            <a:endParaRPr lang="da-DK" sz="1800" dirty="0">
              <a:latin typeface="Segoe UI" panose="020B0502040204020203" pitchFamily="34" charset="0"/>
              <a:cs typeface="Segoe UI" panose="020B0502040204020203" pitchFamily="34" charset="0"/>
            </a:endParaRPr>
          </a:p>
        </p:txBody>
      </p:sp>
      <p:pic>
        <p:nvPicPr>
          <p:cNvPr id="4" name="Billede 3">
            <a:extLst>
              <a:ext uri="{FF2B5EF4-FFF2-40B4-BE49-F238E27FC236}">
                <a16:creationId xmlns:a16="http://schemas.microsoft.com/office/drawing/2014/main" id="{98ECEFB2-DEB5-EF60-401B-AE4E1F7564A9}"/>
              </a:ext>
            </a:extLst>
          </p:cNvPr>
          <p:cNvPicPr>
            <a:picLocks noChangeAspect="1"/>
          </p:cNvPicPr>
          <p:nvPr/>
        </p:nvPicPr>
        <p:blipFill>
          <a:blip r:embed="rId2" cstate="print">
            <a:extLst>
              <a:ext uri="{28A0092B-C50C-407E-A947-70E740481C1C}">
                <a14:useLocalDpi xmlns:a14="http://schemas.microsoft.com/office/drawing/2010/main" val="0"/>
              </a:ext>
            </a:extLst>
          </a:blip>
          <a:srcRect l="22841" r="18109"/>
          <a:stretch>
            <a:fillRect/>
          </a:stretch>
        </p:blipFill>
        <p:spPr bwMode="auto">
          <a:xfrm>
            <a:off x="7949430" y="1349400"/>
            <a:ext cx="3980240" cy="449408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540962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4D56E2-2FCB-EF7C-C4E8-E257E70814B5}"/>
            </a:ext>
          </a:extLst>
        </p:cNvPr>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BFE1351C-B221-6847-4BD7-C2279FAD2565}"/>
              </a:ext>
            </a:extLst>
          </p:cNvPr>
          <p:cNvSpPr>
            <a:spLocks noGrp="1"/>
          </p:cNvSpPr>
          <p:nvPr>
            <p:ph idx="1"/>
          </p:nvPr>
        </p:nvSpPr>
        <p:spPr>
          <a:xfrm>
            <a:off x="695325" y="438615"/>
            <a:ext cx="6791325" cy="5141385"/>
          </a:xfrm>
        </p:spPr>
        <p:txBody>
          <a:bodyPr/>
          <a:lstStyle/>
          <a:p>
            <a:pPr marL="0" indent="0">
              <a:spcAft>
                <a:spcPts val="0"/>
              </a:spcAft>
              <a:buNone/>
            </a:pPr>
            <a:endParaRPr lang="da-DK" sz="2000" b="1" dirty="0">
              <a:latin typeface="Segoe UI" panose="020B0502040204020203" pitchFamily="34" charset="0"/>
              <a:cs typeface="Segoe UI" panose="020B0502040204020203" pitchFamily="34" charset="0"/>
            </a:endParaRPr>
          </a:p>
          <a:p>
            <a:pPr marL="0" indent="0">
              <a:buNone/>
            </a:pPr>
            <a:r>
              <a:rPr lang="da-DK" sz="2000" b="1" dirty="0">
                <a:latin typeface="Segoe UI" panose="020B0502040204020203" pitchFamily="34" charset="0"/>
                <a:cs typeface="Segoe UI" panose="020B0502040204020203" pitchFamily="34" charset="0"/>
              </a:rPr>
              <a:t>KRAV TIL JERES ARBEJDSPROCES</a:t>
            </a:r>
            <a:endParaRPr lang="da-DK" sz="2000" dirty="0">
              <a:latin typeface="Segoe UI" panose="020B0502040204020203" pitchFamily="34" charset="0"/>
              <a:cs typeface="Segoe UI" panose="020B0502040204020203" pitchFamily="34" charset="0"/>
            </a:endParaRPr>
          </a:p>
          <a:p>
            <a:pPr lvl="0"/>
            <a:r>
              <a:rPr lang="da-DK" sz="2000" dirty="0">
                <a:latin typeface="Segoe UI" panose="020B0502040204020203" pitchFamily="34" charset="0"/>
                <a:cs typeface="Segoe UI" panose="020B0502040204020203" pitchFamily="34" charset="0"/>
              </a:rPr>
              <a:t>Jeres endelige yoghurt skal være udviklet på baggrund af mindst 2 produktionsrunder. </a:t>
            </a:r>
          </a:p>
          <a:p>
            <a:pPr lvl="0"/>
            <a:r>
              <a:rPr lang="da-DK" sz="2000" dirty="0">
                <a:latin typeface="Segoe UI" panose="020B0502040204020203" pitchFamily="34" charset="0"/>
                <a:cs typeface="Segoe UI" panose="020B0502040204020203" pitchFamily="34" charset="0"/>
              </a:rPr>
              <a:t>Produktionen af yoghurt skal foregå med fokus på god hygiejne.</a:t>
            </a:r>
          </a:p>
          <a:p>
            <a:pPr lvl="0"/>
            <a:r>
              <a:rPr lang="da-DK" sz="2000" dirty="0">
                <a:latin typeface="Segoe UI" panose="020B0502040204020203" pitchFamily="34" charset="0"/>
                <a:cs typeface="Segoe UI" panose="020B0502040204020203" pitchFamily="34" charset="0"/>
              </a:rPr>
              <a:t>Yoghurten skal være udviklet på baggrund af både kvalitative og </a:t>
            </a:r>
            <a:r>
              <a:rPr lang="da-DK" sz="2000">
                <a:latin typeface="Segoe UI" panose="020B0502040204020203" pitchFamily="34" charset="0"/>
                <a:cs typeface="Segoe UI" panose="020B0502040204020203" pitchFamily="34" charset="0"/>
              </a:rPr>
              <a:t>kvantitative undersøgelser.</a:t>
            </a:r>
            <a:endParaRPr lang="da-DK" sz="2000" dirty="0">
              <a:latin typeface="Segoe UI" panose="020B0502040204020203" pitchFamily="34" charset="0"/>
              <a:cs typeface="Segoe UI" panose="020B0502040204020203" pitchFamily="34" charset="0"/>
            </a:endParaRPr>
          </a:p>
          <a:p>
            <a:r>
              <a:rPr lang="da-DK" sz="2000" dirty="0">
                <a:latin typeface="Segoe UI" panose="020B0502040204020203" pitchFamily="34" charset="0"/>
                <a:cs typeface="Segoe UI" panose="020B0502040204020203" pitchFamily="34" charset="0"/>
              </a:rPr>
              <a:t>I skal dokumentere jeres arbejde – alt føres i logbog, som </a:t>
            </a:r>
            <a:r>
              <a:rPr lang="da-DK" sz="2000">
                <a:latin typeface="Segoe UI" panose="020B0502040204020203" pitchFamily="34" charset="0"/>
                <a:cs typeface="Segoe UI" panose="020B0502040204020203" pitchFamily="34" charset="0"/>
              </a:rPr>
              <a:t>er synlig </a:t>
            </a:r>
            <a:r>
              <a:rPr lang="da-DK" sz="2000" dirty="0">
                <a:latin typeface="Segoe UI" panose="020B0502040204020203" pitchFamily="34" charset="0"/>
                <a:cs typeface="Segoe UI" panose="020B0502040204020203" pitchFamily="34" charset="0"/>
              </a:rPr>
              <a:t>for jeres lærer under forløbet. I arbejder i faste grupper under udviklingen af jeres yoghurt.</a:t>
            </a:r>
          </a:p>
          <a:p>
            <a:endParaRPr lang="da-DK" sz="1400" dirty="0"/>
          </a:p>
        </p:txBody>
      </p:sp>
      <p:pic>
        <p:nvPicPr>
          <p:cNvPr id="4" name="Billede 3" descr="Et billede, der indeholder person, bordservice, skål, tøj&#10;&#10;AI-genereret indhold kan være ukorrekt.">
            <a:extLst>
              <a:ext uri="{FF2B5EF4-FFF2-40B4-BE49-F238E27FC236}">
                <a16:creationId xmlns:a16="http://schemas.microsoft.com/office/drawing/2014/main" id="{98F255CE-FBAC-9D6B-028E-8D67C587B7A0}"/>
              </a:ext>
            </a:extLst>
          </p:cNvPr>
          <p:cNvPicPr>
            <a:picLocks noChangeAspect="1"/>
          </p:cNvPicPr>
          <p:nvPr/>
        </p:nvPicPr>
        <p:blipFill>
          <a:blip r:embed="rId3" cstate="print">
            <a:extLst>
              <a:ext uri="{28A0092B-C50C-407E-A947-70E740481C1C}">
                <a14:useLocalDpi xmlns:a14="http://schemas.microsoft.com/office/drawing/2010/main" val="0"/>
              </a:ext>
            </a:extLst>
          </a:blip>
          <a:srcRect l="-305" t="31841" r="305" b="1934"/>
          <a:stretch>
            <a:fillRect/>
          </a:stretch>
        </p:blipFill>
        <p:spPr>
          <a:xfrm>
            <a:off x="7669422" y="957142"/>
            <a:ext cx="4131690" cy="4104330"/>
          </a:xfrm>
          <a:prstGeom prst="rect">
            <a:avLst/>
          </a:prstGeom>
        </p:spPr>
      </p:pic>
    </p:spTree>
    <p:extLst>
      <p:ext uri="{BB962C8B-B14F-4D97-AF65-F5344CB8AC3E}">
        <p14:creationId xmlns:p14="http://schemas.microsoft.com/office/powerpoint/2010/main" val="2581160838"/>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6F7827-645E-2A73-E52E-6D647B7E037A}"/>
              </a:ext>
            </a:extLst>
          </p:cNvPr>
          <p:cNvSpPr>
            <a:spLocks noGrp="1"/>
          </p:cNvSpPr>
          <p:nvPr>
            <p:ph type="title"/>
          </p:nvPr>
        </p:nvSpPr>
        <p:spPr/>
        <p:txBody>
          <a:bodyPr/>
          <a:lstStyle/>
          <a:p>
            <a:r>
              <a:rPr lang="da-DK" dirty="0"/>
              <a:t>Kernestof</a:t>
            </a:r>
          </a:p>
        </p:txBody>
      </p:sp>
      <p:sp>
        <p:nvSpPr>
          <p:cNvPr id="3" name="Pladsholder til indhold 2">
            <a:extLst>
              <a:ext uri="{FF2B5EF4-FFF2-40B4-BE49-F238E27FC236}">
                <a16:creationId xmlns:a16="http://schemas.microsoft.com/office/drawing/2014/main" id="{D951C50C-1436-455F-4632-6CEF938ADBA5}"/>
              </a:ext>
            </a:extLst>
          </p:cNvPr>
          <p:cNvSpPr>
            <a:spLocks noGrp="1"/>
          </p:cNvSpPr>
          <p:nvPr>
            <p:ph idx="1"/>
          </p:nvPr>
        </p:nvSpPr>
        <p:spPr/>
        <p:txBody>
          <a:bodyPr/>
          <a:lstStyle/>
          <a:p>
            <a:pPr marL="0" indent="0">
              <a:buNone/>
            </a:pPr>
            <a:r>
              <a:rPr lang="da-DK" sz="1800" dirty="0">
                <a:latin typeface="Segoe UI" panose="020B0502040204020203" pitchFamily="34" charset="0"/>
                <a:cs typeface="Segoe UI" panose="020B0502040204020203" pitchFamily="34" charset="0"/>
              </a:rPr>
              <a:t>Proteiner, mikroorganismer, pH og temperaturforholds betydning for fermenteringsproces, kost.</a:t>
            </a:r>
          </a:p>
          <a:p>
            <a:pPr marL="0" indent="0">
              <a:buNone/>
            </a:pPr>
            <a:r>
              <a:rPr lang="da-DK" sz="1800" dirty="0">
                <a:latin typeface="Segoe UI" panose="020B0502040204020203" pitchFamily="34" charset="0"/>
                <a:cs typeface="Segoe UI" panose="020B0502040204020203" pitchFamily="34" charset="0"/>
              </a:rPr>
              <a:t>Eksperimentelle undersøgelser</a:t>
            </a:r>
            <a:r>
              <a:rPr lang="da-DK" sz="1800">
                <a:latin typeface="Segoe UI" panose="020B0502040204020203" pitchFamily="34" charset="0"/>
                <a:cs typeface="Segoe UI" panose="020B0502040204020203" pitchFamily="34" charset="0"/>
              </a:rPr>
              <a:t>: fermentering</a:t>
            </a:r>
            <a:r>
              <a:rPr lang="da-DK" sz="1800" dirty="0">
                <a:latin typeface="Segoe UI" panose="020B0502040204020203" pitchFamily="34" charset="0"/>
                <a:cs typeface="Segoe UI" panose="020B0502040204020203" pitchFamily="34" charset="0"/>
              </a:rPr>
              <a:t>, kvalitativ/kvantitativ måling af pH, viskositet, smagstest.</a:t>
            </a:r>
          </a:p>
          <a:p>
            <a:endParaRPr lang="da-DK" dirty="0"/>
          </a:p>
        </p:txBody>
      </p:sp>
    </p:spTree>
    <p:extLst>
      <p:ext uri="{BB962C8B-B14F-4D97-AF65-F5344CB8AC3E}">
        <p14:creationId xmlns:p14="http://schemas.microsoft.com/office/powerpoint/2010/main" val="1372685372"/>
      </p:ext>
    </p:extLst>
  </p:cSld>
  <p:clrMapOvr>
    <a:masterClrMapping/>
  </p:clrMapOvr>
  <p:transition>
    <p:fade/>
  </p:transition>
</p:sld>
</file>

<file path=ppt/theme/theme1.xml><?xml version="1.0" encoding="utf-8"?>
<a:theme xmlns:a="http://schemas.openxmlformats.org/drawingml/2006/main" name="EIS template">
  <a:themeElements>
    <a:clrScheme name="EIS">
      <a:dk1>
        <a:sysClr val="windowText" lastClr="000000"/>
      </a:dk1>
      <a:lt1>
        <a:sysClr val="window" lastClr="FFFFFF"/>
      </a:lt1>
      <a:dk2>
        <a:srgbClr val="000000"/>
      </a:dk2>
      <a:lt2>
        <a:srgbClr val="FFFFFF"/>
      </a:lt2>
      <a:accent1>
        <a:srgbClr val="587F8A"/>
      </a:accent1>
      <a:accent2>
        <a:srgbClr val="BCCF00"/>
      </a:accent2>
      <a:accent3>
        <a:srgbClr val="AEBAC0"/>
      </a:accent3>
      <a:accent4>
        <a:srgbClr val="40ACB6"/>
      </a:accent4>
      <a:accent5>
        <a:srgbClr val="234B5A"/>
      </a:accent5>
      <a:accent6>
        <a:srgbClr val="DDDDDD"/>
      </a:accent6>
      <a:hlink>
        <a:srgbClr val="BCCF00"/>
      </a:hlink>
      <a:folHlink>
        <a:srgbClr val="7F7F7F"/>
      </a:folHlink>
    </a:clrScheme>
    <a:fontScheme name="EIS">
      <a:majorFont>
        <a:latin typeface="Calibri"/>
        <a:ea typeface=""/>
        <a:cs typeface=""/>
      </a:majorFont>
      <a:minorFont>
        <a:latin typeface="Calibri"/>
        <a:ea typeface=""/>
        <a:cs typeface=""/>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rugerdefineret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ontor">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a182a518-1075-4414-b33f-9ae5c587f5b3">
      <UserInfo>
        <DisplayName>Ghita Wolf Andreasen</DisplayName>
        <AccountId>12</AccountId>
        <AccountType/>
      </UserInfo>
    </SharedWithUsers>
    <lcf76f155ced4ddcb4097134ff3c332f xmlns="c9556b18-80b3-495f-bf06-e7a3be1966d2">
      <Terms xmlns="http://schemas.microsoft.com/office/infopath/2007/PartnerControls"/>
    </lcf76f155ced4ddcb4097134ff3c332f>
    <TaxCatchAll xmlns="a182a518-1075-4414-b33f-9ae5c587f5b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B824A62435C14A4286DB020D2DE62476" ma:contentTypeVersion="18" ma:contentTypeDescription="Opret et nyt dokument." ma:contentTypeScope="" ma:versionID="4776a61c38c5cec17ead284183cba9ef">
  <xsd:schema xmlns:xsd="http://www.w3.org/2001/XMLSchema" xmlns:xs="http://www.w3.org/2001/XMLSchema" xmlns:p="http://schemas.microsoft.com/office/2006/metadata/properties" xmlns:ns2="c9556b18-80b3-495f-bf06-e7a3be1966d2" xmlns:ns3="a182a518-1075-4414-b33f-9ae5c587f5b3" targetNamespace="http://schemas.microsoft.com/office/2006/metadata/properties" ma:root="true" ma:fieldsID="6ddb8464ae618739d1d8d2a3b6141742" ns2:_="" ns3:_="">
    <xsd:import namespace="c9556b18-80b3-495f-bf06-e7a3be1966d2"/>
    <xsd:import namespace="a182a518-1075-4414-b33f-9ae5c587f5b3"/>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556b18-80b3-495f-bf06-e7a3be1966d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Billedmærker" ma:readOnly="false" ma:fieldId="{5cf76f15-5ced-4ddc-b409-7134ff3c332f}" ma:taxonomyMulti="true" ma:sspId="58568548-9f5a-4e35-9c17-968ba1d5feab"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182a518-1075-4414-b33f-9ae5c587f5b3" elementFormDefault="qualified">
    <xsd:import namespace="http://schemas.microsoft.com/office/2006/documentManagement/types"/>
    <xsd:import namespace="http://schemas.microsoft.com/office/infopath/2007/PartnerControls"/>
    <xsd:element name="SharedWithUsers" ma:index="15"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Delt med detaljer" ma:internalName="SharedWithDetails" ma:readOnly="true">
      <xsd:simpleType>
        <xsd:restriction base="dms:Note">
          <xsd:maxLength value="255"/>
        </xsd:restriction>
      </xsd:simpleType>
    </xsd:element>
    <xsd:element name="TaxCatchAll" ma:index="22" nillable="true" ma:displayName="Taxonomy Catch All Column" ma:hidden="true" ma:list="{b5b5a254-60cb-4216-8964-bd87b223acca}" ma:internalName="TaxCatchAll" ma:showField="CatchAllData" ma:web="a182a518-1075-4414-b33f-9ae5c587f5b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62CE1CC-95F7-4584-9450-33F63802ABB0}">
  <ds:schemaRefs>
    <ds:schemaRef ds:uri="http://schemas.microsoft.com/sharepoint/v3/contenttype/forms"/>
  </ds:schemaRefs>
</ds:datastoreItem>
</file>

<file path=customXml/itemProps2.xml><?xml version="1.0" encoding="utf-8"?>
<ds:datastoreItem xmlns:ds="http://schemas.openxmlformats.org/officeDocument/2006/customXml" ds:itemID="{24C3EF39-3305-44D2-9B77-D5B5CFFA3B7F}">
  <ds:schemaRefs>
    <ds:schemaRef ds:uri="http://schemas.openxmlformats.org/package/2006/metadata/core-properties"/>
    <ds:schemaRef ds:uri="http://purl.org/dc/terms/"/>
    <ds:schemaRef ds:uri="http://schemas.microsoft.com/office/infopath/2007/PartnerControls"/>
    <ds:schemaRef ds:uri="http://schemas.microsoft.com/office/2006/documentManagement/types"/>
    <ds:schemaRef ds:uri="http://schemas.microsoft.com/office/2006/metadata/properties"/>
    <ds:schemaRef ds:uri="http://purl.org/dc/elements/1.1/"/>
    <ds:schemaRef ds:uri="c9556b18-80b3-495f-bf06-e7a3be1966d2"/>
    <ds:schemaRef ds:uri="a182a518-1075-4414-b33f-9ae5c587f5b3"/>
    <ds:schemaRef ds:uri="http://www.w3.org/XML/1998/namespace"/>
    <ds:schemaRef ds:uri="http://purl.org/dc/dcmitype/"/>
  </ds:schemaRefs>
</ds:datastoreItem>
</file>

<file path=customXml/itemProps3.xml><?xml version="1.0" encoding="utf-8"?>
<ds:datastoreItem xmlns:ds="http://schemas.openxmlformats.org/officeDocument/2006/customXml" ds:itemID="{084DD434-65DE-4225-85C5-1752DF4EBE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556b18-80b3-495f-bf06-e7a3be1966d2"/>
    <ds:schemaRef ds:uri="a182a518-1075-4414-b33f-9ae5c587f5b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3347</TotalTime>
  <Words>1757</Words>
  <Application>Microsoft Office PowerPoint</Application>
  <PresentationFormat>Widescreen</PresentationFormat>
  <Paragraphs>241</Paragraphs>
  <Slides>30</Slides>
  <Notes>27</Notes>
  <HiddenSlides>1</HiddenSlides>
  <MMClips>0</MMClips>
  <ScaleCrop>false</ScaleCrop>
  <HeadingPairs>
    <vt:vector size="6" baseType="variant">
      <vt:variant>
        <vt:lpstr>Benyttede skrifttyper</vt:lpstr>
      </vt:variant>
      <vt:variant>
        <vt:i4>6</vt:i4>
      </vt:variant>
      <vt:variant>
        <vt:lpstr>Tema</vt:lpstr>
      </vt:variant>
      <vt:variant>
        <vt:i4>2</vt:i4>
      </vt:variant>
      <vt:variant>
        <vt:lpstr>Slidetitler</vt:lpstr>
      </vt:variant>
      <vt:variant>
        <vt:i4>30</vt:i4>
      </vt:variant>
    </vt:vector>
  </HeadingPairs>
  <TitlesOfParts>
    <vt:vector size="38" baseType="lpstr">
      <vt:lpstr>BetonEF-Bold</vt:lpstr>
      <vt:lpstr>Work Sans</vt:lpstr>
      <vt:lpstr>Segoe UI</vt:lpstr>
      <vt:lpstr>Calibri</vt:lpstr>
      <vt:lpstr>BetonEF</vt:lpstr>
      <vt:lpstr>Arial</vt:lpstr>
      <vt:lpstr>EIS template</vt:lpstr>
      <vt:lpstr>Brugerdefineret design</vt:lpstr>
      <vt:lpstr>PowerPoint-præsentation</vt:lpstr>
      <vt:lpstr>PowerPoint-præsentation</vt:lpstr>
      <vt:lpstr>Engineering designprocessen</vt:lpstr>
      <vt:lpstr>Introduktion til engineering designprocessen</vt:lpstr>
      <vt:lpstr>PowerPoint-præsentation</vt:lpstr>
      <vt:lpstr>PowerPoint-præsentation</vt:lpstr>
      <vt:lpstr>Eksempler på kriterier, som eleverne/klassen kan opstille: (slettes, hvis læreren opstiller kriterierne eller tilpasses) </vt:lpstr>
      <vt:lpstr>PowerPoint-præsentation</vt:lpstr>
      <vt:lpstr>Kernestof</vt:lpstr>
      <vt:lpstr>Litteratur</vt:lpstr>
      <vt:lpstr>Logbog og metodekort: Forstå udfordringen</vt:lpstr>
      <vt:lpstr>Metodekort: Undersøge 1 og logbog</vt:lpstr>
      <vt:lpstr>PowerPoint-præsentation</vt:lpstr>
      <vt:lpstr>Metodekort 3: Undersøge 2</vt:lpstr>
      <vt:lpstr>Metodekort 6: Undersøge 3</vt:lpstr>
      <vt:lpstr>Metodekort 5: Konkretisere 1</vt:lpstr>
      <vt:lpstr>PowerPoint-præsentation</vt:lpstr>
      <vt:lpstr>Lektion 3: Konstruktion af første produkt</vt:lpstr>
      <vt:lpstr>PowerPoint-præsentation</vt:lpstr>
      <vt:lpstr>Lektion 4: Undersøgelse og forbedring  af første produkt</vt:lpstr>
      <vt:lpstr>PowerPoint-præsentation</vt:lpstr>
      <vt:lpstr>Lektion 5: Konstruktion af andet produkt</vt:lpstr>
      <vt:lpstr>PowerPoint-præsentation</vt:lpstr>
      <vt:lpstr>Lektion 6: Undersøgelse og forbedring  af andet produkt</vt:lpstr>
      <vt:lpstr>PowerPoint-præsentation</vt:lpstr>
      <vt:lpstr>Lektion 7: Undersøgelse af antal  bakterier pr. mL yoghurt </vt:lpstr>
      <vt:lpstr>PowerPoint-præsentation</vt:lpstr>
      <vt:lpstr>Lektion 8a: Undersøgelse af antal  bakterier pr. mL yoghurt </vt:lpstr>
      <vt:lpstr>Lektion 8b: Præsentation af løsning  på udfordring</vt:lpstr>
      <vt:lpstr>Logbog og sparring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PowerPoint-præsentation</dc:title>
  <dc:creator>Helle Janniche</dc:creator>
  <cp:lastModifiedBy>Julie Lindholm</cp:lastModifiedBy>
  <cp:revision>153</cp:revision>
  <cp:lastPrinted>2026-01-07T15:22:02Z</cp:lastPrinted>
  <dcterms:created xsi:type="dcterms:W3CDTF">2017-11-20T16:02:28Z</dcterms:created>
  <dcterms:modified xsi:type="dcterms:W3CDTF">2026-01-08T11:30:34Z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0x010100B824A62435C14A4286DB020D2DE62476</vt:lpwstr>
  </property>
  <property fmtid="{D5CDD505-2E9C-101B-9397-08002B2CF9AE}" pid="3" name="MediaServiceImageTags">
    <vt:lpwstr/>
  </property>
</Properties>
</file>