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58" r:id="rId4"/>
    <p:sldMasterId id="2147483703" r:id="rId5"/>
  </p:sldMasterIdLst>
  <p:notesMasterIdLst>
    <p:notesMasterId r:id="rId23"/>
  </p:notesMasterIdLst>
  <p:handoutMasterIdLst>
    <p:handoutMasterId r:id="rId24"/>
  </p:handoutMasterIdLst>
  <p:sldIdLst>
    <p:sldId id="269" r:id="rId6"/>
    <p:sldId id="344" r:id="rId7"/>
    <p:sldId id="373" r:id="rId8"/>
    <p:sldId id="267" r:id="rId9"/>
    <p:sldId id="358" r:id="rId10"/>
    <p:sldId id="346" r:id="rId11"/>
    <p:sldId id="326" r:id="rId12"/>
    <p:sldId id="370" r:id="rId13"/>
    <p:sldId id="372" r:id="rId14"/>
    <p:sldId id="377" r:id="rId15"/>
    <p:sldId id="328" r:id="rId16"/>
    <p:sldId id="363" r:id="rId17"/>
    <p:sldId id="378" r:id="rId18"/>
    <p:sldId id="375" r:id="rId19"/>
    <p:sldId id="364" r:id="rId20"/>
    <p:sldId id="333" r:id="rId21"/>
    <p:sldId id="308" r:id="rId22"/>
  </p:sldIdLst>
  <p:sldSz cx="12192000" cy="6858000"/>
  <p:notesSz cx="6805613" cy="9944100"/>
  <p:embeddedFontLst>
    <p:embeddedFont>
      <p:font typeface="BetonEF" panose="020B0604020202020204" charset="0"/>
      <p:bold r:id="rId25"/>
    </p:embeddedFont>
    <p:embeddedFont>
      <p:font typeface="BetonEF-Bold" panose="02000503040000020003" pitchFamily="50" charset="0"/>
      <p:regular r:id="rId26"/>
    </p:embeddedFont>
    <p:embeddedFont>
      <p:font typeface="Calibri" panose="020F0502020204030204" pitchFamily="34" charset="0"/>
      <p:regular r:id="rId27"/>
      <p:bold r:id="rId28"/>
      <p:italic r:id="rId29"/>
      <p:boldItalic r:id="rId30"/>
    </p:embeddedFont>
    <p:embeddedFont>
      <p:font typeface="Rockwell" panose="02060603020205020403" pitchFamily="18" charset="0"/>
      <p:regular r:id="rId31"/>
      <p:bold r:id="rId32"/>
      <p:italic r:id="rId33"/>
      <p:boldItalic r:id="rId34"/>
    </p:embeddedFont>
    <p:embeddedFont>
      <p:font typeface="Segoe UI" panose="020B0502040204020203" pitchFamily="34" charset="0"/>
      <p:regular r:id="rId35"/>
      <p:bold r:id="rId36"/>
      <p:italic r:id="rId37"/>
      <p:boldItalic r:id="rId38"/>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736D4-FE1A-3550-0075-AD26250D0FD6}" name="Nina Ahnstrøm" initials="NA" userId="S::niah@ida.dk::09669543-dc8d-4c2d-b804-47fea416e5c0" providerId="AD"/>
  <p188:author id="{19E3AAD7-666B-84B7-BDF0-C568E8E75EB0}" name="Anne Dorte Spang-Thomsen" initials="ADST" userId="S::adt@ida.dk::ccdee058-c02e-43d1-89dc-2e19170d0d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F00"/>
    <a:srgbClr val="40ACB6"/>
    <a:srgbClr val="587F8A"/>
    <a:srgbClr val="E1E500"/>
    <a:srgbClr val="234B5A"/>
    <a:srgbClr val="FFF10B"/>
    <a:srgbClr val="0C0B0B"/>
    <a:srgbClr val="F5E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1DD8D-A702-4773-AE44-F238F7C0B74F}" v="3" dt="2023-08-03T07:44:46.256"/>
    <p1510:client id="{68E939EB-A9E5-4C2A-82A1-5FC4A32D61ED}" v="1" dt="2023-08-02T13:00:21.74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247" autoAdjust="0"/>
  </p:normalViewPr>
  <p:slideViewPr>
    <p:cSldViewPr snapToGrid="0">
      <p:cViewPr>
        <p:scale>
          <a:sx n="66" d="100"/>
          <a:sy n="66" d="100"/>
        </p:scale>
        <p:origin x="1416" y="978"/>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5475" y="1334"/>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Ahnstrøm" userId="09669543-dc8d-4c2d-b804-47fea416e5c0" providerId="ADAL" clId="{A5D3B7CD-25EA-4560-A33E-E2EF22306503}"/>
    <pc:docChg chg="modSld">
      <pc:chgData name="Nina Ahnstrøm" userId="09669543-dc8d-4c2d-b804-47fea416e5c0" providerId="ADAL" clId="{A5D3B7CD-25EA-4560-A33E-E2EF22306503}" dt="2023-06-30T07:47:03.332" v="32" actId="20577"/>
      <pc:docMkLst>
        <pc:docMk/>
      </pc:docMkLst>
      <pc:sldChg chg="addCm">
        <pc:chgData name="Nina Ahnstrøm" userId="09669543-dc8d-4c2d-b804-47fea416e5c0" providerId="ADAL" clId="{A5D3B7CD-25EA-4560-A33E-E2EF22306503}" dt="2023-06-30T07:45:30.089" v="0"/>
        <pc:sldMkLst>
          <pc:docMk/>
          <pc:sldMk cId="4266580474" sldId="267"/>
        </pc:sldMkLst>
        <pc:extLst>
          <p:ext xmlns:p="http://schemas.openxmlformats.org/presentationml/2006/main" uri="{D6D511B9-2390-475A-947B-AFAB55BFBCF1}">
            <pc226:cmChg xmlns:pc226="http://schemas.microsoft.com/office/powerpoint/2022/06/main/command" chg="add">
              <pc226:chgData name="Nina Ahnstrøm" userId="09669543-dc8d-4c2d-b804-47fea416e5c0" providerId="ADAL" clId="{A5D3B7CD-25EA-4560-A33E-E2EF22306503}" dt="2023-06-30T07:45:30.089" v="0"/>
              <pc2:cmMkLst xmlns:pc2="http://schemas.microsoft.com/office/powerpoint/2019/9/main/command">
                <pc:docMk/>
                <pc:sldMk cId="4266580474" sldId="267"/>
                <pc2:cmMk id="{0D2232AC-8A5E-4BA2-B586-748B2FD48E41}"/>
              </pc2:cmMkLst>
            </pc226:cmChg>
          </p:ext>
        </pc:extLst>
      </pc:sldChg>
      <pc:sldChg chg="modSp mod">
        <pc:chgData name="Nina Ahnstrøm" userId="09669543-dc8d-4c2d-b804-47fea416e5c0" providerId="ADAL" clId="{A5D3B7CD-25EA-4560-A33E-E2EF22306503}" dt="2023-06-30T07:45:53.795" v="25" actId="20577"/>
        <pc:sldMkLst>
          <pc:docMk/>
          <pc:sldMk cId="2314946002" sldId="326"/>
        </pc:sldMkLst>
        <pc:spChg chg="mod">
          <ac:chgData name="Nina Ahnstrøm" userId="09669543-dc8d-4c2d-b804-47fea416e5c0" providerId="ADAL" clId="{A5D3B7CD-25EA-4560-A33E-E2EF22306503}" dt="2023-06-30T07:45:53.795" v="25" actId="20577"/>
          <ac:spMkLst>
            <pc:docMk/>
            <pc:sldMk cId="2314946002" sldId="326"/>
            <ac:spMk id="6" creationId="{9A9418A0-2F27-5CC4-6563-3B84C7EEBD76}"/>
          </ac:spMkLst>
        </pc:spChg>
      </pc:sldChg>
      <pc:sldChg chg="modSp mod">
        <pc:chgData name="Nina Ahnstrøm" userId="09669543-dc8d-4c2d-b804-47fea416e5c0" providerId="ADAL" clId="{A5D3B7CD-25EA-4560-A33E-E2EF22306503}" dt="2023-06-30T07:47:03.332" v="32" actId="20577"/>
        <pc:sldMkLst>
          <pc:docMk/>
          <pc:sldMk cId="1236684614" sldId="374"/>
        </pc:sldMkLst>
        <pc:spChg chg="mod">
          <ac:chgData name="Nina Ahnstrøm" userId="09669543-dc8d-4c2d-b804-47fea416e5c0" providerId="ADAL" clId="{A5D3B7CD-25EA-4560-A33E-E2EF22306503}" dt="2023-06-30T07:47:03.332" v="32" actId="20577"/>
          <ac:spMkLst>
            <pc:docMk/>
            <pc:sldMk cId="1236684614" sldId="374"/>
            <ac:spMk id="2" creationId="{D77EF01C-FB14-C267-38BE-A3A6ECFC98DA}"/>
          </ac:spMkLst>
        </pc:spChg>
      </pc:sldChg>
    </pc:docChg>
  </pc:docChgLst>
  <pc:docChgLst>
    <pc:chgData name="Nina Ahnstrøm" userId="09669543-dc8d-4c2d-b804-47fea416e5c0" providerId="ADAL" clId="{68E939EB-A9E5-4C2A-82A1-5FC4A32D61ED}"/>
    <pc:docChg chg="modSld sldOrd">
      <pc:chgData name="Nina Ahnstrøm" userId="09669543-dc8d-4c2d-b804-47fea416e5c0" providerId="ADAL" clId="{68E939EB-A9E5-4C2A-82A1-5FC4A32D61ED}" dt="2023-08-02T13:11:34.067" v="16"/>
      <pc:docMkLst>
        <pc:docMk/>
      </pc:docMkLst>
      <pc:sldChg chg="addSp modSp mod addCm modCm">
        <pc:chgData name="Nina Ahnstrøm" userId="09669543-dc8d-4c2d-b804-47fea416e5c0" providerId="ADAL" clId="{68E939EB-A9E5-4C2A-82A1-5FC4A32D61ED}" dt="2023-08-02T13:01:37.190" v="14"/>
        <pc:sldMkLst>
          <pc:docMk/>
          <pc:sldMk cId="4266580474" sldId="267"/>
        </pc:sldMkLst>
        <pc:spChg chg="add mod">
          <ac:chgData name="Nina Ahnstrøm" userId="09669543-dc8d-4c2d-b804-47fea416e5c0" providerId="ADAL" clId="{68E939EB-A9E5-4C2A-82A1-5FC4A32D61ED}" dt="2023-08-02T13:01:04.838" v="12" actId="1076"/>
          <ac:spMkLst>
            <pc:docMk/>
            <pc:sldMk cId="4266580474" sldId="267"/>
            <ac:spMk id="2" creationId="{F7A2487D-B0F3-9210-B394-4CDB6EC579CD}"/>
          </ac:spMkLst>
        </pc:spChg>
        <pc:extLst>
          <p:ext xmlns:p="http://schemas.openxmlformats.org/presentationml/2006/main" uri="{D6D511B9-2390-475A-947B-AFAB55BFBCF1}">
            <pc226:cmChg xmlns:pc226="http://schemas.microsoft.com/office/powerpoint/2022/06/main/command" chg="add">
              <pc226:chgData name="Nina Ahnstrøm" userId="09669543-dc8d-4c2d-b804-47fea416e5c0" providerId="ADAL" clId="{68E939EB-A9E5-4C2A-82A1-5FC4A32D61ED}" dt="2023-08-02T13:01:29.425" v="13"/>
              <pc2:cmMkLst xmlns:pc2="http://schemas.microsoft.com/office/powerpoint/2019/9/main/command">
                <pc:docMk/>
                <pc:sldMk cId="4266580474" sldId="267"/>
                <pc2:cmMk id="{E304BA96-59FC-40CE-AB22-8B9354437FE2}"/>
              </pc2:cmMkLst>
            </pc226:cmChg>
            <pc226:cmChg xmlns:pc226="http://schemas.microsoft.com/office/powerpoint/2022/06/main/command" chg="">
              <pc226:chgData name="Nina Ahnstrøm" userId="09669543-dc8d-4c2d-b804-47fea416e5c0" providerId="ADAL" clId="{68E939EB-A9E5-4C2A-82A1-5FC4A32D61ED}" dt="2023-08-02T13:01:37.190" v="14"/>
              <pc2:cmMkLst xmlns:pc2="http://schemas.microsoft.com/office/powerpoint/2019/9/main/command">
                <pc:docMk/>
                <pc:sldMk cId="4266580474" sldId="267"/>
                <pc2:cmMk id="{0D2232AC-8A5E-4BA2-B586-748B2FD48E41}"/>
              </pc2:cmMkLst>
              <pc226:cmRplyChg chg="add">
                <pc226:chgData name="Nina Ahnstrøm" userId="09669543-dc8d-4c2d-b804-47fea416e5c0" providerId="ADAL" clId="{68E939EB-A9E5-4C2A-82A1-5FC4A32D61ED}" dt="2023-08-02T13:01:37.190" v="14"/>
                <pc2:cmRplyMkLst xmlns:pc2="http://schemas.microsoft.com/office/powerpoint/2019/9/main/command">
                  <pc:docMk/>
                  <pc:sldMk cId="4266580474" sldId="267"/>
                  <pc2:cmMk id="{0D2232AC-8A5E-4BA2-B586-748B2FD48E41}"/>
                  <pc2:cmRplyMk id="{0A7E2B92-9CD9-4452-A197-2C0E08554EA9}"/>
                </pc2:cmRplyMkLst>
              </pc226:cmRplyChg>
            </pc226:cmChg>
          </p:ext>
        </pc:extLst>
      </pc:sldChg>
      <pc:sldChg chg="ord">
        <pc:chgData name="Nina Ahnstrøm" userId="09669543-dc8d-4c2d-b804-47fea416e5c0" providerId="ADAL" clId="{68E939EB-A9E5-4C2A-82A1-5FC4A32D61ED}" dt="2023-08-02T12:54:59.471" v="1"/>
        <pc:sldMkLst>
          <pc:docMk/>
          <pc:sldMk cId="2461427001" sldId="328"/>
        </pc:sldMkLst>
      </pc:sldChg>
      <pc:sldChg chg="addCm modCm">
        <pc:chgData name="Nina Ahnstrøm" userId="09669543-dc8d-4c2d-b804-47fea416e5c0" providerId="ADAL" clId="{68E939EB-A9E5-4C2A-82A1-5FC4A32D61ED}" dt="2023-08-02T13:11:34.067" v="16"/>
        <pc:sldMkLst>
          <pc:docMk/>
          <pc:sldMk cId="4247235736" sldId="364"/>
        </pc:sldMkLst>
        <pc:extLst>
          <p:ext xmlns:p="http://schemas.openxmlformats.org/presentationml/2006/main" uri="{D6D511B9-2390-475A-947B-AFAB55BFBCF1}">
            <pc226:cmChg xmlns:pc226="http://schemas.microsoft.com/office/powerpoint/2022/06/main/command" chg="add">
              <pc226:chgData name="Nina Ahnstrøm" userId="09669543-dc8d-4c2d-b804-47fea416e5c0" providerId="ADAL" clId="{68E939EB-A9E5-4C2A-82A1-5FC4A32D61ED}" dt="2023-08-02T13:11:34.067" v="16"/>
              <pc2:cmMkLst xmlns:pc2="http://schemas.microsoft.com/office/powerpoint/2019/9/main/command">
                <pc:docMk/>
                <pc:sldMk cId="4247235736" sldId="364"/>
                <pc2:cmMk id="{28938590-BE9A-453E-B1CA-3BB8B468F7AD}"/>
              </pc2:cmMkLst>
              <pc226:cmRplyChg chg="add">
                <pc226:chgData name="Nina Ahnstrøm" userId="09669543-dc8d-4c2d-b804-47fea416e5c0" providerId="ADAL" clId="{68E939EB-A9E5-4C2A-82A1-5FC4A32D61ED}" dt="2023-08-02T13:11:34.067" v="16"/>
                <pc2:cmRplyMkLst xmlns:pc2="http://schemas.microsoft.com/office/powerpoint/2019/9/main/command">
                  <pc:docMk/>
                  <pc:sldMk cId="4247235736" sldId="364"/>
                  <pc2:cmMk id="{28938590-BE9A-453E-B1CA-3BB8B468F7AD}"/>
                  <pc2:cmRplyMk id="{15DE0E6E-7F7F-4EB3-A360-BE0A6B99B003}"/>
                </pc2:cmRplyMkLst>
              </pc226:cmRplyChg>
            </pc226:cmChg>
          </p:ext>
        </pc:extLst>
      </pc:sldChg>
    </pc:docChg>
  </pc:docChgLst>
  <pc:docChgLst>
    <pc:chgData name="Anne Dorte Spang-Thomsen" userId="ccdee058-c02e-43d1-89dc-2e19170d0de7" providerId="ADAL" clId="{3211DD8D-A702-4773-AE44-F238F7C0B74F}"/>
    <pc:docChg chg="undo custSel addSld delSld modSld">
      <pc:chgData name="Anne Dorte Spang-Thomsen" userId="ccdee058-c02e-43d1-89dc-2e19170d0de7" providerId="ADAL" clId="{3211DD8D-A702-4773-AE44-F238F7C0B74F}" dt="2023-08-03T07:45:22.461" v="159"/>
      <pc:docMkLst>
        <pc:docMk/>
      </pc:docMkLst>
      <pc:sldChg chg="addSp delSp modSp mod delCm">
        <pc:chgData name="Anne Dorte Spang-Thomsen" userId="ccdee058-c02e-43d1-89dc-2e19170d0de7" providerId="ADAL" clId="{3211DD8D-A702-4773-AE44-F238F7C0B74F}" dt="2023-08-03T07:43:11.496" v="148"/>
        <pc:sldMkLst>
          <pc:docMk/>
          <pc:sldMk cId="4266580474" sldId="267"/>
        </pc:sldMkLst>
        <pc:spChg chg="mod">
          <ac:chgData name="Anne Dorte Spang-Thomsen" userId="ccdee058-c02e-43d1-89dc-2e19170d0de7" providerId="ADAL" clId="{3211DD8D-A702-4773-AE44-F238F7C0B74F}" dt="2023-08-03T07:41:26.691" v="137" actId="1076"/>
          <ac:spMkLst>
            <pc:docMk/>
            <pc:sldMk cId="4266580474" sldId="267"/>
            <ac:spMk id="2" creationId="{F7A2487D-B0F3-9210-B394-4CDB6EC579CD}"/>
          </ac:spMkLst>
        </pc:spChg>
        <pc:spChg chg="mod">
          <ac:chgData name="Anne Dorte Spang-Thomsen" userId="ccdee058-c02e-43d1-89dc-2e19170d0de7" providerId="ADAL" clId="{3211DD8D-A702-4773-AE44-F238F7C0B74F}" dt="2023-08-03T07:41:18.637" v="135" actId="1076"/>
          <ac:spMkLst>
            <pc:docMk/>
            <pc:sldMk cId="4266580474" sldId="267"/>
            <ac:spMk id="10" creationId="{424C49FC-F44F-E144-3BE4-D480A183FCDB}"/>
          </ac:spMkLst>
        </pc:spChg>
        <pc:picChg chg="add mod ord modCrop">
          <ac:chgData name="Anne Dorte Spang-Thomsen" userId="ccdee058-c02e-43d1-89dc-2e19170d0de7" providerId="ADAL" clId="{3211DD8D-A702-4773-AE44-F238F7C0B74F}" dt="2023-08-03T07:42:26.151" v="146" actId="18131"/>
          <ac:picMkLst>
            <pc:docMk/>
            <pc:sldMk cId="4266580474" sldId="267"/>
            <ac:picMk id="4" creationId="{E574ABAB-6647-6887-2291-F532EF6C6A18}"/>
          </ac:picMkLst>
        </pc:picChg>
        <pc:picChg chg="mod">
          <ac:chgData name="Anne Dorte Spang-Thomsen" userId="ccdee058-c02e-43d1-89dc-2e19170d0de7" providerId="ADAL" clId="{3211DD8D-A702-4773-AE44-F238F7C0B74F}" dt="2023-08-03T07:41:18.637" v="135" actId="1076"/>
          <ac:picMkLst>
            <pc:docMk/>
            <pc:sldMk cId="4266580474" sldId="267"/>
            <ac:picMk id="12" creationId="{E4335BD4-3B79-83D6-46A2-90C3458D4549}"/>
          </ac:picMkLst>
        </pc:picChg>
        <pc:picChg chg="del mod">
          <ac:chgData name="Anne Dorte Spang-Thomsen" userId="ccdee058-c02e-43d1-89dc-2e19170d0de7" providerId="ADAL" clId="{3211DD8D-A702-4773-AE44-F238F7C0B74F}" dt="2023-08-03T07:36:46.656" v="103" actId="478"/>
          <ac:picMkLst>
            <pc:docMk/>
            <pc:sldMk cId="4266580474" sldId="267"/>
            <ac:picMk id="14" creationId="{AB41B7F4-72EB-A0D2-84BB-48872A92B0B9}"/>
          </ac:picMkLst>
        </pc:picChg>
        <pc:extLst>
          <p:ext xmlns:p="http://schemas.openxmlformats.org/presentationml/2006/main" uri="{D6D511B9-2390-475A-947B-AFAB55BFBCF1}">
            <pc226:cmChg xmlns:pc226="http://schemas.microsoft.com/office/powerpoint/2022/06/main/command" chg="del">
              <pc226:chgData name="Anne Dorte Spang-Thomsen" userId="ccdee058-c02e-43d1-89dc-2e19170d0de7" providerId="ADAL" clId="{3211DD8D-A702-4773-AE44-F238F7C0B74F}" dt="2023-08-03T07:43:11.496" v="148"/>
              <pc2:cmMkLst xmlns:pc2="http://schemas.microsoft.com/office/powerpoint/2019/9/main/command">
                <pc:docMk/>
                <pc:sldMk cId="4266580474" sldId="267"/>
                <pc2:cmMk id="{E304BA96-59FC-40CE-AB22-8B9354437FE2}"/>
              </pc2:cmMkLst>
            </pc226:cmChg>
            <pc226:cmChg xmlns:pc226="http://schemas.microsoft.com/office/powerpoint/2022/06/main/command" chg="del">
              <pc226:chgData name="Anne Dorte Spang-Thomsen" userId="ccdee058-c02e-43d1-89dc-2e19170d0de7" providerId="ADAL" clId="{3211DD8D-A702-4773-AE44-F238F7C0B74F}" dt="2023-08-03T07:43:09.526" v="147"/>
              <pc2:cmMkLst xmlns:pc2="http://schemas.microsoft.com/office/powerpoint/2019/9/main/command">
                <pc:docMk/>
                <pc:sldMk cId="4266580474" sldId="267"/>
                <pc2:cmMk id="{0D2232AC-8A5E-4BA2-B586-748B2FD48E41}"/>
              </pc2:cmMkLst>
            </pc226:cmChg>
          </p:ext>
        </pc:extLst>
      </pc:sldChg>
      <pc:sldChg chg="modSp mod">
        <pc:chgData name="Anne Dorte Spang-Thomsen" userId="ccdee058-c02e-43d1-89dc-2e19170d0de7" providerId="ADAL" clId="{3211DD8D-A702-4773-AE44-F238F7C0B74F}" dt="2023-07-25T08:42:47.592" v="31" actId="14100"/>
        <pc:sldMkLst>
          <pc:docMk/>
          <pc:sldMk cId="2314946002" sldId="326"/>
        </pc:sldMkLst>
        <pc:spChg chg="mod">
          <ac:chgData name="Anne Dorte Spang-Thomsen" userId="ccdee058-c02e-43d1-89dc-2e19170d0de7" providerId="ADAL" clId="{3211DD8D-A702-4773-AE44-F238F7C0B74F}" dt="2023-07-25T08:42:01.152" v="24" actId="1076"/>
          <ac:spMkLst>
            <pc:docMk/>
            <pc:sldMk cId="2314946002" sldId="326"/>
            <ac:spMk id="6" creationId="{9A9418A0-2F27-5CC4-6563-3B84C7EEBD76}"/>
          </ac:spMkLst>
        </pc:spChg>
        <pc:spChg chg="mod">
          <ac:chgData name="Anne Dorte Spang-Thomsen" userId="ccdee058-c02e-43d1-89dc-2e19170d0de7" providerId="ADAL" clId="{3211DD8D-A702-4773-AE44-F238F7C0B74F}" dt="2023-07-25T08:42:47.592" v="31" actId="14100"/>
          <ac:spMkLst>
            <pc:docMk/>
            <pc:sldMk cId="2314946002" sldId="326"/>
            <ac:spMk id="7" creationId="{168C8716-B4E7-F52D-BF4B-8A8EF8C2AE8B}"/>
          </ac:spMkLst>
        </pc:spChg>
        <pc:spChg chg="mod">
          <ac:chgData name="Anne Dorte Spang-Thomsen" userId="ccdee058-c02e-43d1-89dc-2e19170d0de7" providerId="ADAL" clId="{3211DD8D-A702-4773-AE44-F238F7C0B74F}" dt="2023-07-25T08:42:47.592" v="31" actId="14100"/>
          <ac:spMkLst>
            <pc:docMk/>
            <pc:sldMk cId="2314946002" sldId="326"/>
            <ac:spMk id="8" creationId="{55341A17-FAE3-0550-8302-13C55E55AB54}"/>
          </ac:spMkLst>
        </pc:spChg>
        <pc:picChg chg="mod">
          <ac:chgData name="Anne Dorte Spang-Thomsen" userId="ccdee058-c02e-43d1-89dc-2e19170d0de7" providerId="ADAL" clId="{3211DD8D-A702-4773-AE44-F238F7C0B74F}" dt="2023-07-25T08:42:47.592" v="31" actId="14100"/>
          <ac:picMkLst>
            <pc:docMk/>
            <pc:sldMk cId="2314946002" sldId="326"/>
            <ac:picMk id="11" creationId="{1E5608AB-84A7-FF9B-AFF6-9DF1E46012C3}"/>
          </ac:picMkLst>
        </pc:picChg>
        <pc:picChg chg="mod">
          <ac:chgData name="Anne Dorte Spang-Thomsen" userId="ccdee058-c02e-43d1-89dc-2e19170d0de7" providerId="ADAL" clId="{3211DD8D-A702-4773-AE44-F238F7C0B74F}" dt="2023-07-25T08:42:09.319" v="26" actId="1076"/>
          <ac:picMkLst>
            <pc:docMk/>
            <pc:sldMk cId="2314946002" sldId="326"/>
            <ac:picMk id="13" creationId="{BC5B063B-0CC1-003C-45D0-EB127B41C32E}"/>
          </ac:picMkLst>
        </pc:picChg>
        <pc:picChg chg="mod">
          <ac:chgData name="Anne Dorte Spang-Thomsen" userId="ccdee058-c02e-43d1-89dc-2e19170d0de7" providerId="ADAL" clId="{3211DD8D-A702-4773-AE44-F238F7C0B74F}" dt="2023-07-25T08:42:11.564" v="27" actId="1076"/>
          <ac:picMkLst>
            <pc:docMk/>
            <pc:sldMk cId="2314946002" sldId="326"/>
            <ac:picMk id="15" creationId="{2815E5CE-071C-5CB3-99E9-2801456871A0}"/>
          </ac:picMkLst>
        </pc:picChg>
        <pc:picChg chg="mod">
          <ac:chgData name="Anne Dorte Spang-Thomsen" userId="ccdee058-c02e-43d1-89dc-2e19170d0de7" providerId="ADAL" clId="{3211DD8D-A702-4773-AE44-F238F7C0B74F}" dt="2023-07-25T08:42:33.340" v="29" actId="1076"/>
          <ac:picMkLst>
            <pc:docMk/>
            <pc:sldMk cId="2314946002" sldId="326"/>
            <ac:picMk id="17" creationId="{8FB78553-7DD1-0373-F1E0-E2436E07C932}"/>
          </ac:picMkLst>
        </pc:picChg>
      </pc:sldChg>
      <pc:sldChg chg="modSp mod">
        <pc:chgData name="Anne Dorte Spang-Thomsen" userId="ccdee058-c02e-43d1-89dc-2e19170d0de7" providerId="ADAL" clId="{3211DD8D-A702-4773-AE44-F238F7C0B74F}" dt="2023-07-25T08:50:53.466" v="68" actId="1076"/>
        <pc:sldMkLst>
          <pc:docMk/>
          <pc:sldMk cId="2461427001" sldId="328"/>
        </pc:sldMkLst>
        <pc:picChg chg="mod">
          <ac:chgData name="Anne Dorte Spang-Thomsen" userId="ccdee058-c02e-43d1-89dc-2e19170d0de7" providerId="ADAL" clId="{3211DD8D-A702-4773-AE44-F238F7C0B74F}" dt="2023-07-25T08:50:43.493" v="65" actId="1076"/>
          <ac:picMkLst>
            <pc:docMk/>
            <pc:sldMk cId="2461427001" sldId="328"/>
            <ac:picMk id="7" creationId="{04E241C7-5942-4E63-09D6-76A2B3E9DC7E}"/>
          </ac:picMkLst>
        </pc:picChg>
        <pc:picChg chg="mod modCrop">
          <ac:chgData name="Anne Dorte Spang-Thomsen" userId="ccdee058-c02e-43d1-89dc-2e19170d0de7" providerId="ADAL" clId="{3211DD8D-A702-4773-AE44-F238F7C0B74F}" dt="2023-07-25T08:50:53.466" v="68" actId="1076"/>
          <ac:picMkLst>
            <pc:docMk/>
            <pc:sldMk cId="2461427001" sldId="328"/>
            <ac:picMk id="11" creationId="{0AB1C1C9-3CF9-5E16-E3B9-9F0D00253210}"/>
          </ac:picMkLst>
        </pc:picChg>
      </pc:sldChg>
      <pc:sldChg chg="modSp mod">
        <pc:chgData name="Anne Dorte Spang-Thomsen" userId="ccdee058-c02e-43d1-89dc-2e19170d0de7" providerId="ADAL" clId="{3211DD8D-A702-4773-AE44-F238F7C0B74F}" dt="2023-07-25T08:38:40.149" v="6" actId="14100"/>
        <pc:sldMkLst>
          <pc:docMk/>
          <pc:sldMk cId="2844585494" sldId="344"/>
        </pc:sldMkLst>
        <pc:picChg chg="mod modCrop">
          <ac:chgData name="Anne Dorte Spang-Thomsen" userId="ccdee058-c02e-43d1-89dc-2e19170d0de7" providerId="ADAL" clId="{3211DD8D-A702-4773-AE44-F238F7C0B74F}" dt="2023-07-25T08:38:40.149" v="6" actId="14100"/>
          <ac:picMkLst>
            <pc:docMk/>
            <pc:sldMk cId="2844585494" sldId="344"/>
            <ac:picMk id="10" creationId="{180F2D8A-EEFE-1491-49C7-5AD12D853206}"/>
          </ac:picMkLst>
        </pc:picChg>
      </pc:sldChg>
      <pc:sldChg chg="modSp mod">
        <pc:chgData name="Anne Dorte Spang-Thomsen" userId="ccdee058-c02e-43d1-89dc-2e19170d0de7" providerId="ADAL" clId="{3211DD8D-A702-4773-AE44-F238F7C0B74F}" dt="2023-07-25T08:41:47.769" v="21" actId="207"/>
        <pc:sldMkLst>
          <pc:docMk/>
          <pc:sldMk cId="3321474090" sldId="346"/>
        </pc:sldMkLst>
        <pc:spChg chg="mod">
          <ac:chgData name="Anne Dorte Spang-Thomsen" userId="ccdee058-c02e-43d1-89dc-2e19170d0de7" providerId="ADAL" clId="{3211DD8D-A702-4773-AE44-F238F7C0B74F}" dt="2023-07-25T08:41:47.769" v="21" actId="207"/>
          <ac:spMkLst>
            <pc:docMk/>
            <pc:sldMk cId="3321474090" sldId="346"/>
            <ac:spMk id="4" creationId="{6308C383-ECEF-57C4-16AA-F32B87882838}"/>
          </ac:spMkLst>
        </pc:spChg>
        <pc:picChg chg="mod ord">
          <ac:chgData name="Anne Dorte Spang-Thomsen" userId="ccdee058-c02e-43d1-89dc-2e19170d0de7" providerId="ADAL" clId="{3211DD8D-A702-4773-AE44-F238F7C0B74F}" dt="2023-07-25T08:41:43.522" v="20" actId="167"/>
          <ac:picMkLst>
            <pc:docMk/>
            <pc:sldMk cId="3321474090" sldId="346"/>
            <ac:picMk id="5" creationId="{35D2A1D7-92E2-46EA-56CB-C1456572694B}"/>
          </ac:picMkLst>
        </pc:picChg>
      </pc:sldChg>
      <pc:sldChg chg="addSp delSp modSp mod">
        <pc:chgData name="Anne Dorte Spang-Thomsen" userId="ccdee058-c02e-43d1-89dc-2e19170d0de7" providerId="ADAL" clId="{3211DD8D-A702-4773-AE44-F238F7C0B74F}" dt="2023-07-25T08:57:26.288" v="100" actId="1076"/>
        <pc:sldMkLst>
          <pc:docMk/>
          <pc:sldMk cId="1448285826" sldId="363"/>
        </pc:sldMkLst>
        <pc:spChg chg="mod">
          <ac:chgData name="Anne Dorte Spang-Thomsen" userId="ccdee058-c02e-43d1-89dc-2e19170d0de7" providerId="ADAL" clId="{3211DD8D-A702-4773-AE44-F238F7C0B74F}" dt="2023-07-25T08:52:09.283" v="81" actId="1076"/>
          <ac:spMkLst>
            <pc:docMk/>
            <pc:sldMk cId="1448285826" sldId="363"/>
            <ac:spMk id="2" creationId="{ADA79316-1C59-4ED7-8186-B23A20FA63A0}"/>
          </ac:spMkLst>
        </pc:spChg>
        <pc:spChg chg="mod">
          <ac:chgData name="Anne Dorte Spang-Thomsen" userId="ccdee058-c02e-43d1-89dc-2e19170d0de7" providerId="ADAL" clId="{3211DD8D-A702-4773-AE44-F238F7C0B74F}" dt="2023-07-25T08:52:06.573" v="80" actId="14100"/>
          <ac:spMkLst>
            <pc:docMk/>
            <pc:sldMk cId="1448285826" sldId="363"/>
            <ac:spMk id="3" creationId="{2FCF432C-BF3D-49F0-BBEF-E5E232454E45}"/>
          </ac:spMkLst>
        </pc:spChg>
        <pc:picChg chg="mod modCrop">
          <ac:chgData name="Anne Dorte Spang-Thomsen" userId="ccdee058-c02e-43d1-89dc-2e19170d0de7" providerId="ADAL" clId="{3211DD8D-A702-4773-AE44-F238F7C0B74F}" dt="2023-07-25T08:57:26.288" v="100" actId="1076"/>
          <ac:picMkLst>
            <pc:docMk/>
            <pc:sldMk cId="1448285826" sldId="363"/>
            <ac:picMk id="4" creationId="{7F41E684-2515-C53B-2C29-8948A27375C1}"/>
          </ac:picMkLst>
        </pc:picChg>
        <pc:picChg chg="add del mod">
          <ac:chgData name="Anne Dorte Spang-Thomsen" userId="ccdee058-c02e-43d1-89dc-2e19170d0de7" providerId="ADAL" clId="{3211DD8D-A702-4773-AE44-F238F7C0B74F}" dt="2023-07-25T08:51:52.566" v="77" actId="478"/>
          <ac:picMkLst>
            <pc:docMk/>
            <pc:sldMk cId="1448285826" sldId="363"/>
            <ac:picMk id="5" creationId="{D53011D0-3448-FB71-139D-19ACD6675D02}"/>
          </ac:picMkLst>
        </pc:picChg>
        <pc:picChg chg="mod">
          <ac:chgData name="Anne Dorte Spang-Thomsen" userId="ccdee058-c02e-43d1-89dc-2e19170d0de7" providerId="ADAL" clId="{3211DD8D-A702-4773-AE44-F238F7C0B74F}" dt="2023-07-25T08:52:23.081" v="85" actId="1076"/>
          <ac:picMkLst>
            <pc:docMk/>
            <pc:sldMk cId="1448285826" sldId="363"/>
            <ac:picMk id="9" creationId="{E20DCEFA-93B1-6089-BC54-1FC9B0251457}"/>
          </ac:picMkLst>
        </pc:picChg>
      </pc:sldChg>
      <pc:sldChg chg="addSp delSp modSp mod delCm">
        <pc:chgData name="Anne Dorte Spang-Thomsen" userId="ccdee058-c02e-43d1-89dc-2e19170d0de7" providerId="ADAL" clId="{3211DD8D-A702-4773-AE44-F238F7C0B74F}" dt="2023-08-03T07:45:22.461" v="159"/>
        <pc:sldMkLst>
          <pc:docMk/>
          <pc:sldMk cId="4247235736" sldId="364"/>
        </pc:sldMkLst>
        <pc:spChg chg="mod">
          <ac:chgData name="Anne Dorte Spang-Thomsen" userId="ccdee058-c02e-43d1-89dc-2e19170d0de7" providerId="ADAL" clId="{3211DD8D-A702-4773-AE44-F238F7C0B74F}" dt="2023-08-03T07:44:29.939" v="152" actId="14100"/>
          <ac:spMkLst>
            <pc:docMk/>
            <pc:sldMk cId="4247235736" sldId="364"/>
            <ac:spMk id="2" creationId="{ADA79316-1C59-4ED7-8186-B23A20FA63A0}"/>
          </ac:spMkLst>
        </pc:spChg>
        <pc:spChg chg="mod">
          <ac:chgData name="Anne Dorte Spang-Thomsen" userId="ccdee058-c02e-43d1-89dc-2e19170d0de7" providerId="ADAL" clId="{3211DD8D-A702-4773-AE44-F238F7C0B74F}" dt="2023-08-03T07:44:24.447" v="151" actId="14100"/>
          <ac:spMkLst>
            <pc:docMk/>
            <pc:sldMk cId="4247235736" sldId="364"/>
            <ac:spMk id="3" creationId="{2FCF432C-BF3D-49F0-BBEF-E5E232454E45}"/>
          </ac:spMkLst>
        </pc:spChg>
        <pc:picChg chg="add del mod">
          <ac:chgData name="Anne Dorte Spang-Thomsen" userId="ccdee058-c02e-43d1-89dc-2e19170d0de7" providerId="ADAL" clId="{3211DD8D-A702-4773-AE44-F238F7C0B74F}" dt="2023-08-03T07:45:11.539" v="157" actId="478"/>
          <ac:picMkLst>
            <pc:docMk/>
            <pc:sldMk cId="4247235736" sldId="364"/>
            <ac:picMk id="4" creationId="{130BE854-3B26-C61A-EEA8-A214F8BFBE27}"/>
          </ac:picMkLst>
        </pc:picChg>
        <pc:picChg chg="add mod modCrop">
          <ac:chgData name="Anne Dorte Spang-Thomsen" userId="ccdee058-c02e-43d1-89dc-2e19170d0de7" providerId="ADAL" clId="{3211DD8D-A702-4773-AE44-F238F7C0B74F}" dt="2023-08-03T07:45:14.639" v="158" actId="1076"/>
          <ac:picMkLst>
            <pc:docMk/>
            <pc:sldMk cId="4247235736" sldId="364"/>
            <ac:picMk id="5" creationId="{3B4D2E13-DA56-BDF5-3160-2D4CC9BC6B78}"/>
          </ac:picMkLst>
        </pc:picChg>
        <pc:picChg chg="del mod">
          <ac:chgData name="Anne Dorte Spang-Thomsen" userId="ccdee058-c02e-43d1-89dc-2e19170d0de7" providerId="ADAL" clId="{3211DD8D-A702-4773-AE44-F238F7C0B74F}" dt="2023-07-25T08:54:26.205" v="97" actId="478"/>
          <ac:picMkLst>
            <pc:docMk/>
            <pc:sldMk cId="4247235736" sldId="364"/>
            <ac:picMk id="10" creationId="{9826AFEC-0DFE-10EA-0BA1-B6FCCF6120A0}"/>
          </ac:picMkLst>
        </pc:picChg>
        <pc:extLst>
          <p:ext xmlns:p="http://schemas.openxmlformats.org/presentationml/2006/main" uri="{D6D511B9-2390-475A-947B-AFAB55BFBCF1}">
            <pc226:cmChg xmlns:pc226="http://schemas.microsoft.com/office/powerpoint/2022/06/main/command" chg="del">
              <pc226:chgData name="Anne Dorte Spang-Thomsen" userId="ccdee058-c02e-43d1-89dc-2e19170d0de7" providerId="ADAL" clId="{3211DD8D-A702-4773-AE44-F238F7C0B74F}" dt="2023-08-03T07:45:22.461" v="159"/>
              <pc2:cmMkLst xmlns:pc2="http://schemas.microsoft.com/office/powerpoint/2019/9/main/command">
                <pc:docMk/>
                <pc:sldMk cId="4247235736" sldId="364"/>
                <pc2:cmMk id="{28938590-BE9A-453E-B1CA-3BB8B468F7AD}"/>
              </pc2:cmMkLst>
            </pc226:cmChg>
          </p:ext>
        </pc:extLst>
      </pc:sldChg>
      <pc:sldChg chg="addSp delSp modSp mod">
        <pc:chgData name="Anne Dorte Spang-Thomsen" userId="ccdee058-c02e-43d1-89dc-2e19170d0de7" providerId="ADAL" clId="{3211DD8D-A702-4773-AE44-F238F7C0B74F}" dt="2023-07-25T08:56:41.099" v="98" actId="1076"/>
        <pc:sldMkLst>
          <pc:docMk/>
          <pc:sldMk cId="3743681492" sldId="370"/>
        </pc:sldMkLst>
        <pc:spChg chg="mod">
          <ac:chgData name="Anne Dorte Spang-Thomsen" userId="ccdee058-c02e-43d1-89dc-2e19170d0de7" providerId="ADAL" clId="{3211DD8D-A702-4773-AE44-F238F7C0B74F}" dt="2023-07-25T08:43:38.103" v="40" actId="14100"/>
          <ac:spMkLst>
            <pc:docMk/>
            <pc:sldMk cId="3743681492" sldId="370"/>
            <ac:spMk id="2" creationId="{FFA4E7C7-5390-FEB7-6FAF-E99C48BA7CF0}"/>
          </ac:spMkLst>
        </pc:spChg>
        <pc:spChg chg="mod">
          <ac:chgData name="Anne Dorte Spang-Thomsen" userId="ccdee058-c02e-43d1-89dc-2e19170d0de7" providerId="ADAL" clId="{3211DD8D-A702-4773-AE44-F238F7C0B74F}" dt="2023-07-25T08:43:44.585" v="42" actId="14100"/>
          <ac:spMkLst>
            <pc:docMk/>
            <pc:sldMk cId="3743681492" sldId="370"/>
            <ac:spMk id="8" creationId="{8ECAABB7-2654-4012-9ADE-03BCF5E37B1E}"/>
          </ac:spMkLst>
        </pc:spChg>
        <pc:picChg chg="add mod modCrop">
          <ac:chgData name="Anne Dorte Spang-Thomsen" userId="ccdee058-c02e-43d1-89dc-2e19170d0de7" providerId="ADAL" clId="{3211DD8D-A702-4773-AE44-F238F7C0B74F}" dt="2023-07-25T08:56:41.099" v="98" actId="1076"/>
          <ac:picMkLst>
            <pc:docMk/>
            <pc:sldMk cId="3743681492" sldId="370"/>
            <ac:picMk id="3" creationId="{7F4C4DA9-5482-191E-9242-9670E74DBA2A}"/>
          </ac:picMkLst>
        </pc:picChg>
        <pc:picChg chg="del">
          <ac:chgData name="Anne Dorte Spang-Thomsen" userId="ccdee058-c02e-43d1-89dc-2e19170d0de7" providerId="ADAL" clId="{3211DD8D-A702-4773-AE44-F238F7C0B74F}" dt="2023-07-25T08:43:18.943" v="33" actId="478"/>
          <ac:picMkLst>
            <pc:docMk/>
            <pc:sldMk cId="3743681492" sldId="370"/>
            <ac:picMk id="9" creationId="{54E60ACF-3B08-59B2-3D1D-F1C18A9C3EFB}"/>
          </ac:picMkLst>
        </pc:picChg>
      </pc:sldChg>
      <pc:sldChg chg="modSp mod">
        <pc:chgData name="Anne Dorte Spang-Thomsen" userId="ccdee058-c02e-43d1-89dc-2e19170d0de7" providerId="ADAL" clId="{3211DD8D-A702-4773-AE44-F238F7C0B74F}" dt="2023-07-25T08:47:24.484" v="54" actId="1076"/>
        <pc:sldMkLst>
          <pc:docMk/>
          <pc:sldMk cId="1338861751" sldId="372"/>
        </pc:sldMkLst>
        <pc:spChg chg="mod">
          <ac:chgData name="Anne Dorte Spang-Thomsen" userId="ccdee058-c02e-43d1-89dc-2e19170d0de7" providerId="ADAL" clId="{3211DD8D-A702-4773-AE44-F238F7C0B74F}" dt="2023-07-25T08:47:12.676" v="52" actId="1076"/>
          <ac:spMkLst>
            <pc:docMk/>
            <pc:sldMk cId="1338861751" sldId="372"/>
            <ac:spMk id="7" creationId="{5E7AA810-3971-4EC1-6220-F4E02DE80515}"/>
          </ac:spMkLst>
        </pc:spChg>
        <pc:picChg chg="mod">
          <ac:chgData name="Anne Dorte Spang-Thomsen" userId="ccdee058-c02e-43d1-89dc-2e19170d0de7" providerId="ADAL" clId="{3211DD8D-A702-4773-AE44-F238F7C0B74F}" dt="2023-07-25T08:47:20.431" v="53" actId="196"/>
          <ac:picMkLst>
            <pc:docMk/>
            <pc:sldMk cId="1338861751" sldId="372"/>
            <ac:picMk id="6" creationId="{0CF2BD02-1E10-F0FF-F373-9B4A7D15D26F}"/>
          </ac:picMkLst>
        </pc:picChg>
        <pc:picChg chg="mod">
          <ac:chgData name="Anne Dorte Spang-Thomsen" userId="ccdee058-c02e-43d1-89dc-2e19170d0de7" providerId="ADAL" clId="{3211DD8D-A702-4773-AE44-F238F7C0B74F}" dt="2023-07-25T08:47:24.484" v="54" actId="1076"/>
          <ac:picMkLst>
            <pc:docMk/>
            <pc:sldMk cId="1338861751" sldId="372"/>
            <ac:picMk id="10" creationId="{03DA4DC9-2D71-BDB0-8303-8679BDF10B27}"/>
          </ac:picMkLst>
        </pc:picChg>
      </pc:sldChg>
      <pc:sldChg chg="del">
        <pc:chgData name="Anne Dorte Spang-Thomsen" userId="ccdee058-c02e-43d1-89dc-2e19170d0de7" providerId="ADAL" clId="{3211DD8D-A702-4773-AE44-F238F7C0B74F}" dt="2023-07-25T08:47:41.774" v="58" actId="47"/>
        <pc:sldMkLst>
          <pc:docMk/>
          <pc:sldMk cId="1236684614" sldId="374"/>
        </pc:sldMkLst>
      </pc:sldChg>
      <pc:sldChg chg="del">
        <pc:chgData name="Anne Dorte Spang-Thomsen" userId="ccdee058-c02e-43d1-89dc-2e19170d0de7" providerId="ADAL" clId="{3211DD8D-A702-4773-AE44-F238F7C0B74F}" dt="2023-07-25T08:52:51.796" v="92" actId="47"/>
        <pc:sldMkLst>
          <pc:docMk/>
          <pc:sldMk cId="3603404335" sldId="376"/>
        </pc:sldMkLst>
      </pc:sldChg>
      <pc:sldChg chg="modSp add mod modNotesTx">
        <pc:chgData name="Anne Dorte Spang-Thomsen" userId="ccdee058-c02e-43d1-89dc-2e19170d0de7" providerId="ADAL" clId="{3211DD8D-A702-4773-AE44-F238F7C0B74F}" dt="2023-07-25T08:56:53.018" v="99" actId="1076"/>
        <pc:sldMkLst>
          <pc:docMk/>
          <pc:sldMk cId="1968330938" sldId="377"/>
        </pc:sldMkLst>
        <pc:spChg chg="mod">
          <ac:chgData name="Anne Dorte Spang-Thomsen" userId="ccdee058-c02e-43d1-89dc-2e19170d0de7" providerId="ADAL" clId="{3211DD8D-A702-4773-AE44-F238F7C0B74F}" dt="2023-07-25T08:47:32.819" v="55"/>
          <ac:spMkLst>
            <pc:docMk/>
            <pc:sldMk cId="1968330938" sldId="377"/>
            <ac:spMk id="2" creationId="{FFA4E7C7-5390-FEB7-6FAF-E99C48BA7CF0}"/>
          </ac:spMkLst>
        </pc:spChg>
        <pc:picChg chg="mod">
          <ac:chgData name="Anne Dorte Spang-Thomsen" userId="ccdee058-c02e-43d1-89dc-2e19170d0de7" providerId="ADAL" clId="{3211DD8D-A702-4773-AE44-F238F7C0B74F}" dt="2023-07-25T08:56:53.018" v="99" actId="1076"/>
          <ac:picMkLst>
            <pc:docMk/>
            <pc:sldMk cId="1968330938" sldId="377"/>
            <ac:picMk id="3" creationId="{7F4C4DA9-5482-191E-9242-9670E74DBA2A}"/>
          </ac:picMkLst>
        </pc:picChg>
      </pc:sldChg>
      <pc:sldChg chg="modSp add mod modNotesTx">
        <pc:chgData name="Anne Dorte Spang-Thomsen" userId="ccdee058-c02e-43d1-89dc-2e19170d0de7" providerId="ADAL" clId="{3211DD8D-A702-4773-AE44-F238F7C0B74F}" dt="2023-07-25T08:57:32.216" v="102" actId="1076"/>
        <pc:sldMkLst>
          <pc:docMk/>
          <pc:sldMk cId="2457670069" sldId="378"/>
        </pc:sldMkLst>
        <pc:spChg chg="mod">
          <ac:chgData name="Anne Dorte Spang-Thomsen" userId="ccdee058-c02e-43d1-89dc-2e19170d0de7" providerId="ADAL" clId="{3211DD8D-A702-4773-AE44-F238F7C0B74F}" dt="2023-07-25T08:52:44.499" v="90" actId="20577"/>
          <ac:spMkLst>
            <pc:docMk/>
            <pc:sldMk cId="2457670069" sldId="378"/>
            <ac:spMk id="2" creationId="{FFA4E7C7-5390-FEB7-6FAF-E99C48BA7CF0}"/>
          </ac:spMkLst>
        </pc:spChg>
        <pc:picChg chg="mod">
          <ac:chgData name="Anne Dorte Spang-Thomsen" userId="ccdee058-c02e-43d1-89dc-2e19170d0de7" providerId="ADAL" clId="{3211DD8D-A702-4773-AE44-F238F7C0B74F}" dt="2023-07-25T08:57:32.216" v="102" actId="1076"/>
          <ac:picMkLst>
            <pc:docMk/>
            <pc:sldMk cId="2457670069" sldId="378"/>
            <ac:picMk id="3" creationId="{7F4C4DA9-5482-191E-9242-9670E74DBA2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8454" cy="497205"/>
          </a:xfrm>
          <a:prstGeom prst="rect">
            <a:avLst/>
          </a:prstGeom>
        </p:spPr>
        <p:txBody>
          <a:bodyPr vert="horz" lIns="92546" tIns="46273" rIns="92546" bIns="46273" rtlCol="0"/>
          <a:lstStyle>
            <a:lvl1pPr algn="l">
              <a:defRPr sz="1200"/>
            </a:lvl1pPr>
          </a:lstStyle>
          <a:p>
            <a:endParaRPr lang="da-DK"/>
          </a:p>
        </p:txBody>
      </p:sp>
      <p:sp>
        <p:nvSpPr>
          <p:cNvPr id="3" name="Pladsholder til dato 2"/>
          <p:cNvSpPr>
            <a:spLocks noGrp="1"/>
          </p:cNvSpPr>
          <p:nvPr>
            <p:ph type="dt" sz="quarter" idx="1"/>
          </p:nvPr>
        </p:nvSpPr>
        <p:spPr>
          <a:xfrm>
            <a:off x="3855549" y="1"/>
            <a:ext cx="2948454" cy="497205"/>
          </a:xfrm>
          <a:prstGeom prst="rect">
            <a:avLst/>
          </a:prstGeom>
        </p:spPr>
        <p:txBody>
          <a:bodyPr vert="horz" lIns="92546" tIns="46273" rIns="92546" bIns="46273" rtlCol="0"/>
          <a:lstStyle>
            <a:lvl1pPr algn="r">
              <a:defRPr sz="1200"/>
            </a:lvl1pPr>
          </a:lstStyle>
          <a:p>
            <a:fld id="{36D9E1F0-0922-4A6F-9E1D-8352DAFCFDBB}" type="datetimeFigureOut">
              <a:rPr lang="da-DK" smtClean="0"/>
              <a:t>03-08-2023</a:t>
            </a:fld>
            <a:endParaRPr lang="da-DK"/>
          </a:p>
        </p:txBody>
      </p:sp>
      <p:sp>
        <p:nvSpPr>
          <p:cNvPr id="4" name="Pladsholder til sidefod 3"/>
          <p:cNvSpPr>
            <a:spLocks noGrp="1"/>
          </p:cNvSpPr>
          <p:nvPr>
            <p:ph type="ftr" sz="quarter" idx="2"/>
          </p:nvPr>
        </p:nvSpPr>
        <p:spPr>
          <a:xfrm>
            <a:off x="1" y="9445292"/>
            <a:ext cx="2948454" cy="497205"/>
          </a:xfrm>
          <a:prstGeom prst="rect">
            <a:avLst/>
          </a:prstGeom>
        </p:spPr>
        <p:txBody>
          <a:bodyPr vert="horz" lIns="92546" tIns="46273" rIns="92546" bIns="46273" rtlCol="0" anchor="b"/>
          <a:lstStyle>
            <a:lvl1pPr algn="l">
              <a:defRPr sz="1200"/>
            </a:lvl1pPr>
          </a:lstStyle>
          <a:p>
            <a:endParaRPr lang="da-DK"/>
          </a:p>
        </p:txBody>
      </p:sp>
      <p:sp>
        <p:nvSpPr>
          <p:cNvPr id="5" name="Pladsholder til diasnummer 4"/>
          <p:cNvSpPr>
            <a:spLocks noGrp="1"/>
          </p:cNvSpPr>
          <p:nvPr>
            <p:ph type="sldNum" sz="quarter" idx="3"/>
          </p:nvPr>
        </p:nvSpPr>
        <p:spPr>
          <a:xfrm>
            <a:off x="3855549" y="9445292"/>
            <a:ext cx="2948454" cy="497205"/>
          </a:xfrm>
          <a:prstGeom prst="rect">
            <a:avLst/>
          </a:prstGeom>
        </p:spPr>
        <p:txBody>
          <a:bodyPr vert="horz" lIns="92546" tIns="46273" rIns="92546" bIns="46273" rtlCol="0" anchor="b"/>
          <a:lstStyle>
            <a:lvl1pPr algn="r">
              <a:defRPr sz="1200"/>
            </a:lvl1pPr>
          </a:lstStyle>
          <a:p>
            <a:fld id="{70DF9BAE-3C21-4F8D-98BB-35FA7CBF2D55}" type="slidenum">
              <a:rPr lang="da-DK" smtClean="0"/>
              <a:t>‹nr.›</a:t>
            </a:fld>
            <a:endParaRPr lang="da-DK"/>
          </a:p>
        </p:txBody>
      </p:sp>
    </p:spTree>
    <p:extLst>
      <p:ext uri="{BB962C8B-B14F-4D97-AF65-F5344CB8AC3E}">
        <p14:creationId xmlns:p14="http://schemas.microsoft.com/office/powerpoint/2010/main" val="319910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8454" cy="498809"/>
          </a:xfrm>
          <a:prstGeom prst="rect">
            <a:avLst/>
          </a:prstGeom>
        </p:spPr>
        <p:txBody>
          <a:bodyPr vert="horz" lIns="92546" tIns="46273" rIns="92546" bIns="46273" rtlCol="0"/>
          <a:lstStyle>
            <a:lvl1pPr algn="l">
              <a:defRPr sz="1200"/>
            </a:lvl1pPr>
          </a:lstStyle>
          <a:p>
            <a:endParaRPr lang="da-DK"/>
          </a:p>
        </p:txBody>
      </p:sp>
      <p:sp>
        <p:nvSpPr>
          <p:cNvPr id="3" name="Pladsholder til dato 2"/>
          <p:cNvSpPr>
            <a:spLocks noGrp="1"/>
          </p:cNvSpPr>
          <p:nvPr>
            <p:ph type="dt" idx="1"/>
          </p:nvPr>
        </p:nvSpPr>
        <p:spPr>
          <a:xfrm>
            <a:off x="3855549" y="1"/>
            <a:ext cx="2948454" cy="498809"/>
          </a:xfrm>
          <a:prstGeom prst="rect">
            <a:avLst/>
          </a:prstGeom>
        </p:spPr>
        <p:txBody>
          <a:bodyPr vert="horz" lIns="92546" tIns="46273" rIns="92546" bIns="46273" rtlCol="0"/>
          <a:lstStyle>
            <a:lvl1pPr algn="r">
              <a:defRPr sz="1200"/>
            </a:lvl1pPr>
          </a:lstStyle>
          <a:p>
            <a:fld id="{2AA0685A-44E9-450F-A33D-20B6AAEC42FA}" type="datetimeFigureOut">
              <a:rPr lang="da-DK" smtClean="0"/>
              <a:t>03-08-2023</a:t>
            </a:fld>
            <a:endParaRPr lang="da-DK"/>
          </a:p>
        </p:txBody>
      </p:sp>
      <p:sp>
        <p:nvSpPr>
          <p:cNvPr id="4" name="Pladsholder til slidebillede 3"/>
          <p:cNvSpPr>
            <a:spLocks noGrp="1" noRot="1" noChangeAspect="1"/>
          </p:cNvSpPr>
          <p:nvPr>
            <p:ph type="sldImg" idx="2"/>
          </p:nvPr>
        </p:nvSpPr>
        <p:spPr>
          <a:xfrm>
            <a:off x="417513" y="1243013"/>
            <a:ext cx="5970587" cy="3357562"/>
          </a:xfrm>
          <a:prstGeom prst="rect">
            <a:avLst/>
          </a:prstGeom>
          <a:noFill/>
          <a:ln w="12700">
            <a:solidFill>
              <a:prstClr val="black"/>
            </a:solidFill>
          </a:ln>
        </p:spPr>
        <p:txBody>
          <a:bodyPr vert="horz" lIns="92546" tIns="46273" rIns="92546" bIns="46273" rtlCol="0" anchor="ctr"/>
          <a:lstStyle/>
          <a:p>
            <a:endParaRPr lang="da-DK"/>
          </a:p>
        </p:txBody>
      </p:sp>
      <p:sp>
        <p:nvSpPr>
          <p:cNvPr id="5" name="Pladsholder til noter 4"/>
          <p:cNvSpPr>
            <a:spLocks noGrp="1"/>
          </p:cNvSpPr>
          <p:nvPr>
            <p:ph type="body" sz="quarter" idx="3"/>
          </p:nvPr>
        </p:nvSpPr>
        <p:spPr>
          <a:xfrm>
            <a:off x="679917" y="4785999"/>
            <a:ext cx="5445779" cy="3915089"/>
          </a:xfrm>
          <a:prstGeom prst="rect">
            <a:avLst/>
          </a:prstGeom>
        </p:spPr>
        <p:txBody>
          <a:bodyPr vert="horz" lIns="92546" tIns="46273" rIns="92546" bIns="46273"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45292"/>
            <a:ext cx="2948454" cy="498808"/>
          </a:xfrm>
          <a:prstGeom prst="rect">
            <a:avLst/>
          </a:prstGeom>
        </p:spPr>
        <p:txBody>
          <a:bodyPr vert="horz" lIns="92546" tIns="46273" rIns="92546" bIns="46273" rtlCol="0" anchor="b"/>
          <a:lstStyle>
            <a:lvl1pPr algn="l">
              <a:defRPr sz="1200"/>
            </a:lvl1pPr>
          </a:lstStyle>
          <a:p>
            <a:endParaRPr lang="da-DK"/>
          </a:p>
        </p:txBody>
      </p:sp>
      <p:sp>
        <p:nvSpPr>
          <p:cNvPr id="7" name="Pladsholder til slidenummer 6"/>
          <p:cNvSpPr>
            <a:spLocks noGrp="1"/>
          </p:cNvSpPr>
          <p:nvPr>
            <p:ph type="sldNum" sz="quarter" idx="5"/>
          </p:nvPr>
        </p:nvSpPr>
        <p:spPr>
          <a:xfrm>
            <a:off x="3855549" y="9445292"/>
            <a:ext cx="2948454" cy="498808"/>
          </a:xfrm>
          <a:prstGeom prst="rect">
            <a:avLst/>
          </a:prstGeom>
        </p:spPr>
        <p:txBody>
          <a:bodyPr vert="horz" lIns="92546" tIns="46273" rIns="92546" bIns="46273" rtlCol="0" anchor="b"/>
          <a:lstStyle>
            <a:lvl1pPr algn="r">
              <a:defRPr sz="1200"/>
            </a:lvl1pPr>
          </a:lstStyle>
          <a:p>
            <a:fld id="{3BD419F3-6B28-424A-92AC-0B6A1287DF94}" type="slidenum">
              <a:rPr lang="da-DK" smtClean="0"/>
              <a:t>‹nr.›</a:t>
            </a:fld>
            <a:endParaRPr lang="da-DK"/>
          </a:p>
        </p:txBody>
      </p:sp>
    </p:spTree>
    <p:extLst>
      <p:ext uri="{BB962C8B-B14F-4D97-AF65-F5344CB8AC3E}">
        <p14:creationId xmlns:p14="http://schemas.microsoft.com/office/powerpoint/2010/main" val="90847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udskoling-en-hjaelpende-haand-202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udskoling-en-hjaelpende-haand-202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dette slideshow til at rammesætte Engineering Day 2023.</a:t>
            </a:r>
          </a:p>
          <a:p>
            <a:r>
              <a:rPr lang="da-DK" dirty="0"/>
              <a:t> </a:t>
            </a:r>
          </a:p>
          <a:p>
            <a:r>
              <a:rPr lang="da-DK" dirty="0"/>
              <a:t>Videoer kan afspilles direkte fra slideshowet, og hvis der opstår problemer, vil du kunne finde links her i noterne.</a:t>
            </a:r>
          </a:p>
          <a:p>
            <a:endParaRPr lang="da-DK" dirty="0"/>
          </a:p>
          <a:p>
            <a:r>
              <a:rPr lang="da-DK" dirty="0"/>
              <a:t>Brug slideshowet som det er eller tilpas det som du synes.</a:t>
            </a:r>
          </a:p>
        </p:txBody>
      </p:sp>
      <p:sp>
        <p:nvSpPr>
          <p:cNvPr id="4" name="Pladsholder til slidenummer 3"/>
          <p:cNvSpPr>
            <a:spLocks noGrp="1"/>
          </p:cNvSpPr>
          <p:nvPr>
            <p:ph type="sldNum" sz="quarter" idx="5"/>
          </p:nvPr>
        </p:nvSpPr>
        <p:spPr/>
        <p:txBody>
          <a:bodyPr/>
          <a:lstStyle/>
          <a:p>
            <a:fld id="{3BD419F3-6B28-424A-92AC-0B6A1287DF94}" type="slidenum">
              <a:rPr lang="da-DK" smtClean="0"/>
              <a:t>1</a:t>
            </a:fld>
            <a:endParaRPr lang="da-DK"/>
          </a:p>
        </p:txBody>
      </p:sp>
    </p:spTree>
    <p:extLst>
      <p:ext uri="{BB962C8B-B14F-4D97-AF65-F5344CB8AC3E}">
        <p14:creationId xmlns:p14="http://schemas.microsoft.com/office/powerpoint/2010/main" val="329282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Saml op på elevark 2.</a:t>
            </a:r>
          </a:p>
        </p:txBody>
      </p:sp>
      <p:sp>
        <p:nvSpPr>
          <p:cNvPr id="4" name="Pladsholder til slidenummer 3"/>
          <p:cNvSpPr>
            <a:spLocks noGrp="1"/>
          </p:cNvSpPr>
          <p:nvPr>
            <p:ph type="sldNum" sz="quarter" idx="5"/>
          </p:nvPr>
        </p:nvSpPr>
        <p:spPr/>
        <p:txBody>
          <a:bodyPr/>
          <a:lstStyle/>
          <a:p>
            <a:fld id="{3BD419F3-6B28-424A-92AC-0B6A1287DF94}" type="slidenum">
              <a:rPr lang="da-DK" smtClean="0"/>
              <a:t>10</a:t>
            </a:fld>
            <a:endParaRPr lang="da-DK"/>
          </a:p>
        </p:txBody>
      </p:sp>
    </p:spTree>
    <p:extLst>
      <p:ext uri="{BB962C8B-B14F-4D97-AF65-F5344CB8AC3E}">
        <p14:creationId xmlns:p14="http://schemas.microsoft.com/office/powerpoint/2010/main" val="1599487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delproces skal tage ca. 10 minutter. </a:t>
            </a:r>
          </a:p>
          <a:p>
            <a:endParaRPr lang="da-DK" dirty="0"/>
          </a:p>
          <a:p>
            <a:pPr defTabSz="925464">
              <a:defRPr/>
            </a:pPr>
            <a:r>
              <a:rPr lang="da-DK" dirty="0"/>
              <a:t>Delprocessen ‘Få ideer’ igangsættes ved at eleverne arbejder med en idegenerering. Vælg den slags idegenerering der passer bedst til den pågældende klasse.</a:t>
            </a:r>
          </a:p>
          <a:p>
            <a:pPr defTabSz="925464">
              <a:defRPr/>
            </a:pPr>
            <a:r>
              <a:rPr lang="da-DK" dirty="0"/>
              <a:t>Gruppens ide beskrives på elevark 3.</a:t>
            </a:r>
          </a:p>
        </p:txBody>
      </p:sp>
      <p:sp>
        <p:nvSpPr>
          <p:cNvPr id="4" name="Pladsholder til slidenummer 3"/>
          <p:cNvSpPr>
            <a:spLocks noGrp="1"/>
          </p:cNvSpPr>
          <p:nvPr>
            <p:ph type="sldNum" sz="quarter" idx="5"/>
          </p:nvPr>
        </p:nvSpPr>
        <p:spPr/>
        <p:txBody>
          <a:bodyPr/>
          <a:lstStyle/>
          <a:p>
            <a:fld id="{3BD419F3-6B28-424A-92AC-0B6A1287DF94}" type="slidenum">
              <a:rPr lang="da-DK" smtClean="0"/>
              <a:t>11</a:t>
            </a:fld>
            <a:endParaRPr lang="da-DK"/>
          </a:p>
        </p:txBody>
      </p:sp>
    </p:spTree>
    <p:extLst>
      <p:ext uri="{BB962C8B-B14F-4D97-AF65-F5344CB8AC3E}">
        <p14:creationId xmlns:p14="http://schemas.microsoft.com/office/powerpoint/2010/main" val="374758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delproces skal tage ca. 10 minutter. </a:t>
            </a:r>
          </a:p>
          <a:p>
            <a:endParaRPr lang="da-DK" dirty="0"/>
          </a:p>
          <a:p>
            <a:r>
              <a:rPr lang="da-DK" dirty="0"/>
              <a:t>Tal med eleverne om, at de nu skal i gang med delprocessen ‘Konkretisere’.</a:t>
            </a:r>
          </a:p>
          <a:p>
            <a:r>
              <a:rPr lang="da-DK" dirty="0"/>
              <a:t>Hver gruppe skal skitsere deres ide på elevark 4, og forholde sig til, hvilke funktioner der prototype har, samt hvilke materialer de </a:t>
            </a:r>
            <a:r>
              <a:rPr lang="da-DK"/>
              <a:t>vil bruge.</a:t>
            </a:r>
            <a:endParaRPr lang="da-DK" dirty="0"/>
          </a:p>
          <a:p>
            <a:r>
              <a:rPr lang="da-DK" dirty="0"/>
              <a:t>Det kan her være en god ide, at vise eleverne hvilke materialer, som de har til rådighed.</a:t>
            </a:r>
          </a:p>
          <a:p>
            <a:pPr marL="173525" indent="-173525">
              <a:buFontTx/>
              <a:buChar cha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12</a:t>
            </a:fld>
            <a:endParaRPr lang="da-DK"/>
          </a:p>
        </p:txBody>
      </p:sp>
    </p:spTree>
    <p:extLst>
      <p:ext uri="{BB962C8B-B14F-4D97-AF65-F5344CB8AC3E}">
        <p14:creationId xmlns:p14="http://schemas.microsoft.com/office/powerpoint/2010/main" val="68737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Lav en opsamling på elevernes ideer og skitser.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13</a:t>
            </a:fld>
            <a:endParaRPr lang="da-DK"/>
          </a:p>
        </p:txBody>
      </p:sp>
    </p:spTree>
    <p:extLst>
      <p:ext uri="{BB962C8B-B14F-4D97-AF65-F5344CB8AC3E}">
        <p14:creationId xmlns:p14="http://schemas.microsoft.com/office/powerpoint/2010/main" val="353577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Opsamling af engineering designprocessen.</a:t>
            </a:r>
            <a:br>
              <a:rPr lang="da-DK" dirty="0"/>
            </a:br>
            <a:br>
              <a:rPr lang="da-DK" dirty="0"/>
            </a:br>
            <a:r>
              <a:rPr lang="da-DK" dirty="0"/>
              <a:t>Tal om hvilke delprocesser I har været igennem (Forstå udfordringen, Undersøge, Få ideer, Konkretisere) og præsenter de spørgsmål de skal forholde sig til i delprocessen ‘Præsentere’.</a:t>
            </a:r>
          </a:p>
        </p:txBody>
      </p:sp>
      <p:sp>
        <p:nvSpPr>
          <p:cNvPr id="4" name="Pladsholder til slidenummer 3"/>
          <p:cNvSpPr>
            <a:spLocks noGrp="1"/>
          </p:cNvSpPr>
          <p:nvPr>
            <p:ph type="sldNum" sz="quarter" idx="5"/>
          </p:nvPr>
        </p:nvSpPr>
        <p:spPr/>
        <p:txBody>
          <a:bodyPr/>
          <a:lstStyle/>
          <a:p>
            <a:fld id="{3BD419F3-6B28-424A-92AC-0B6A1287DF94}" type="slidenum">
              <a:rPr lang="da-DK" smtClean="0"/>
              <a:t>14</a:t>
            </a:fld>
            <a:endParaRPr lang="da-DK"/>
          </a:p>
        </p:txBody>
      </p:sp>
    </p:spTree>
    <p:extLst>
      <p:ext uri="{BB962C8B-B14F-4D97-AF65-F5344CB8AC3E}">
        <p14:creationId xmlns:p14="http://schemas.microsoft.com/office/powerpoint/2010/main" val="37180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Disse delprocesser skal tage ca. 135 minutter.</a:t>
            </a:r>
          </a:p>
          <a:p>
            <a:pPr defTabSz="925464">
              <a:defRPr/>
            </a:pPr>
            <a:endParaRPr lang="da-DK" dirty="0"/>
          </a:p>
          <a:p>
            <a:pPr defTabSz="925464">
              <a:defRPr/>
            </a:pPr>
            <a:r>
              <a:rPr lang="da-DK" dirty="0"/>
              <a:t>Tal med eleverne om, at de nu skal i gang med delprocessen ‘Konstruere’, og at de undervejs kan for brug for at bevæge sig over i  delprocessen ‘Forbedre’.</a:t>
            </a:r>
          </a:p>
          <a:p>
            <a:pPr defTabSz="925464">
              <a:defRPr/>
            </a:pPr>
            <a:r>
              <a:rPr lang="da-DK" dirty="0"/>
              <a:t>Støt eleverne undervejs i deres konstruktion af prototyper. </a:t>
            </a:r>
          </a:p>
          <a:p>
            <a:pPr defTabSz="925464">
              <a:defRPr/>
            </a:pPr>
            <a:endParaRPr lang="da-DK" dirty="0"/>
          </a:p>
          <a:p>
            <a:pPr defTabSz="925464">
              <a:defRPr/>
            </a:pPr>
            <a:r>
              <a:rPr lang="da-DK" dirty="0"/>
              <a:t>Undervejs i elevernes proces, kan du som støtte fx spørge ind til: </a:t>
            </a:r>
          </a:p>
          <a:p>
            <a:pPr marL="171450" indent="-171450" defTabSz="925464">
              <a:buFontTx/>
              <a:buChar char="-"/>
              <a:defRPr/>
            </a:pPr>
            <a:r>
              <a:rPr lang="da-DK" dirty="0"/>
              <a:t>Hvad er den vigtigste funktion i jeres løsning?</a:t>
            </a:r>
          </a:p>
          <a:p>
            <a:pPr marL="171450" indent="-171450" defTabSz="925464">
              <a:buFontTx/>
              <a:buChar char="-"/>
              <a:defRPr/>
            </a:pPr>
            <a:r>
              <a:rPr lang="da-DK" dirty="0"/>
              <a:t>Hvordan udnytter I materialernes egenskaber bedst muligt?</a:t>
            </a:r>
          </a:p>
          <a:p>
            <a:pPr marL="171450" indent="-171450" defTabSz="925464">
              <a:buFontTx/>
              <a:buChar char="-"/>
              <a:defRPr/>
            </a:pPr>
            <a:r>
              <a:rPr lang="da-DK" dirty="0"/>
              <a:t>Kan der være andre måder at løse netop dén funktion på?</a:t>
            </a:r>
          </a:p>
          <a:p>
            <a:pPr defTabSz="925464">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Undervejs i disse delprocesser, vendes igen tilbage til de spørgsmål som eleverne skal forholde sig til under deres præsentation. </a:t>
            </a:r>
          </a:p>
          <a:p>
            <a:pPr marL="173525" indent="-173525">
              <a:buFontTx/>
              <a:buChar cha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15</a:t>
            </a:fld>
            <a:endParaRPr lang="da-DK"/>
          </a:p>
        </p:txBody>
      </p:sp>
    </p:spTree>
    <p:extLst>
      <p:ext uri="{BB962C8B-B14F-4D97-AF65-F5344CB8AC3E}">
        <p14:creationId xmlns:p14="http://schemas.microsoft.com/office/powerpoint/2010/main" val="181636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Denne delproces skal tage ca. 45 minutter. </a:t>
            </a:r>
          </a:p>
          <a:p>
            <a:pPr defTabSz="925464">
              <a:defRPr/>
            </a:pPr>
            <a:endParaRPr lang="da-DK" dirty="0"/>
          </a:p>
          <a:p>
            <a:pPr defTabSz="925464">
              <a:defRPr/>
            </a:pPr>
            <a:r>
              <a:rPr lang="da-DK" dirty="0"/>
              <a:t>Tal med eleverne om, at de nu skal afslutte deres engineering-forløb ved at arbejde med delprocessen ‘Præsentere’.</a:t>
            </a:r>
          </a:p>
          <a:p>
            <a:pPr defTabSz="925464">
              <a:defRPr/>
            </a:pPr>
            <a:r>
              <a:rPr lang="da-DK" dirty="0"/>
              <a:t>Det er væsentligt at pointere at elevernes proces, fejl og </a:t>
            </a:r>
            <a:r>
              <a:rPr lang="da-DK" dirty="0" err="1"/>
              <a:t>læringer</a:t>
            </a:r>
            <a:r>
              <a:rPr lang="da-DK" dirty="0"/>
              <a:t> er mindst lige så vigtige som deres prototype.</a:t>
            </a:r>
          </a:p>
        </p:txBody>
      </p:sp>
      <p:sp>
        <p:nvSpPr>
          <p:cNvPr id="4" name="Pladsholder til slidenummer 3"/>
          <p:cNvSpPr>
            <a:spLocks noGrp="1"/>
          </p:cNvSpPr>
          <p:nvPr>
            <p:ph type="sldNum" sz="quarter" idx="5"/>
          </p:nvPr>
        </p:nvSpPr>
        <p:spPr/>
        <p:txBody>
          <a:bodyPr/>
          <a:lstStyle/>
          <a:p>
            <a:fld id="{3BD419F3-6B28-424A-92AC-0B6A1287DF94}" type="slidenum">
              <a:rPr lang="da-DK" smtClean="0"/>
              <a:t>16</a:t>
            </a:fld>
            <a:endParaRPr lang="da-DK"/>
          </a:p>
        </p:txBody>
      </p:sp>
    </p:spTree>
    <p:extLst>
      <p:ext uri="{BB962C8B-B14F-4D97-AF65-F5344CB8AC3E}">
        <p14:creationId xmlns:p14="http://schemas.microsoft.com/office/powerpoint/2010/main" val="259023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Find flere engineering-forløb på vores hjemmeside: </a:t>
            </a:r>
            <a:r>
              <a:rPr lang="da-DK" sz="12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a:t>
            </a:r>
            <a:r>
              <a:rPr lang="da-DK" sz="12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17</a:t>
            </a:fld>
            <a:endParaRPr lang="da-DK"/>
          </a:p>
        </p:txBody>
      </p:sp>
    </p:spTree>
    <p:extLst>
      <p:ext uri="{BB962C8B-B14F-4D97-AF65-F5344CB8AC3E}">
        <p14:creationId xmlns:p14="http://schemas.microsoft.com/office/powerpoint/2010/main" val="149414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Snak med eleverne om, hvilke tanker billede og titel sætter i gang hos dem. </a:t>
            </a:r>
          </a:p>
          <a:p>
            <a:pPr defTabSz="925464">
              <a:defRPr/>
            </a:pPr>
            <a:endParaRPr lang="da-DK" dirty="0">
              <a:solidFill>
                <a:srgbClr val="FF0000"/>
              </a:solidFill>
            </a:endParaRPr>
          </a:p>
        </p:txBody>
      </p:sp>
      <p:sp>
        <p:nvSpPr>
          <p:cNvPr id="4" name="Pladsholder til slidenummer 3"/>
          <p:cNvSpPr>
            <a:spLocks noGrp="1"/>
          </p:cNvSpPr>
          <p:nvPr>
            <p:ph type="sldNum" sz="quarter" idx="5"/>
          </p:nvPr>
        </p:nvSpPr>
        <p:spPr/>
        <p:txBody>
          <a:bodyPr/>
          <a:lstStyle/>
          <a:p>
            <a:fld id="{3BD419F3-6B28-424A-92AC-0B6A1287DF94}" type="slidenum">
              <a:rPr lang="da-DK" smtClean="0"/>
              <a:t>2</a:t>
            </a:fld>
            <a:endParaRPr lang="da-DK"/>
          </a:p>
        </p:txBody>
      </p:sp>
    </p:spTree>
    <p:extLst>
      <p:ext uri="{BB962C8B-B14F-4D97-AF65-F5344CB8AC3E}">
        <p14:creationId xmlns:p14="http://schemas.microsoft.com/office/powerpoint/2010/main" val="137292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Afspil inspirationsfilmen der beskriver </a:t>
            </a:r>
            <a:r>
              <a:rPr lang="da-DK" dirty="0" err="1"/>
              <a:t>narrativet</a:t>
            </a:r>
            <a:r>
              <a:rPr lang="da-DK" dirty="0"/>
              <a:t> for engineering-udfordringen.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Undertekster kan aktiveres i nederste højre hjørne i videoen. </a:t>
            </a:r>
          </a:p>
          <a:p>
            <a:endParaRPr lang="da-DK" dirty="0"/>
          </a:p>
          <a:p>
            <a:r>
              <a:rPr lang="da-DK" dirty="0"/>
              <a:t>Du kan også finde videoen her: </a:t>
            </a:r>
            <a:r>
              <a:rPr lang="da-DK" sz="12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https://engineerthefuture.dk/undervisning/engineering-i-skolen/engineering-forloeb/udskoling-en-hjaelpende-haand-2023/</a:t>
            </a:r>
            <a:r>
              <a:rPr lang="da-DK" sz="12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3</a:t>
            </a:fld>
            <a:endParaRPr lang="da-DK"/>
          </a:p>
        </p:txBody>
      </p:sp>
    </p:spTree>
    <p:extLst>
      <p:ext uri="{BB962C8B-B14F-4D97-AF65-F5344CB8AC3E}">
        <p14:creationId xmlns:p14="http://schemas.microsoft.com/office/powerpoint/2010/main" val="217321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Præsenter eleverne for </a:t>
            </a:r>
            <a:r>
              <a:rPr lang="da-DK" dirty="0" err="1"/>
              <a:t>narrativet</a:t>
            </a:r>
            <a:r>
              <a:rPr lang="da-DK" dirty="0"/>
              <a:t>, engineering-udfordringen og kravene. </a:t>
            </a:r>
          </a:p>
          <a:p>
            <a:r>
              <a:rPr lang="da-DK" dirty="0"/>
              <a:t>Præsenter evt. eleverne for de materialer, de har til rådighed til deres konstruktion.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4</a:t>
            </a:fld>
            <a:endParaRPr lang="da-DK"/>
          </a:p>
        </p:txBody>
      </p:sp>
    </p:spTree>
    <p:extLst>
      <p:ext uri="{BB962C8B-B14F-4D97-AF65-F5344CB8AC3E}">
        <p14:creationId xmlns:p14="http://schemas.microsoft.com/office/powerpoint/2010/main" val="359157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Præsenter engineering designprocessen, som vil danne ramme for arbejdet med Engineering Day. Modellen er bygget op omkring syv forskellige delprocesser.</a:t>
            </a:r>
          </a:p>
          <a:p>
            <a:pPr defTabSz="925464">
              <a:defRPr/>
            </a:pPr>
            <a:r>
              <a:rPr lang="da-DK" dirty="0"/>
              <a:t>Fortæl eleverne, at de skal arbejde med udfordringen, som de er blevet præsenteret for på forrige slide. Fremhæv at I allerede nu, til dels har arbejdet med delprocessen ‘Forstå udfordringen’.</a:t>
            </a:r>
          </a:p>
          <a:p>
            <a:pPr defTabSz="925464">
              <a:defRPr/>
            </a:pPr>
            <a:r>
              <a:rPr lang="da-DK" dirty="0"/>
              <a:t>Fortæl at eleverne herefter skal igennem delprocessen ‘Undersøge’, hvor de skal lave en række undersøgelser. Derefter skal de ‘Få ideer’, og ‘Konkretisere’ deres ide til en mulig løsning. Derefter skal ideen omsættes til en fysisk prototype i pap og andre materialer i delprocessen ‘Konstruere’, og der er kan undervejs blive brug for at ‘Forbedre’ løsningen. Til slut afrundes Engineering Day med at eleverne skal ‘Præsentere’ deres proces og ide til prototypen. </a:t>
            </a:r>
          </a:p>
          <a:p>
            <a:pPr defTabSz="925464">
              <a:defRPr/>
            </a:pPr>
            <a:endParaRPr lang="da-DK" dirty="0"/>
          </a:p>
          <a:p>
            <a:pPr marL="0" marR="0" lvl="0" indent="0" algn="l" defTabSz="925464" rtl="0" eaLnBrk="1" fontAlgn="auto" latinLnBrk="0" hangingPunct="1">
              <a:lnSpc>
                <a:spcPct val="100000"/>
              </a:lnSpc>
              <a:spcBef>
                <a:spcPts val="0"/>
              </a:spcBef>
              <a:spcAft>
                <a:spcPts val="0"/>
              </a:spcAft>
              <a:buClrTx/>
              <a:buSzTx/>
              <a:buFontTx/>
              <a:buNone/>
              <a:tabLst/>
              <a:defRPr/>
            </a:pPr>
            <a:r>
              <a:rPr lang="da-DK" dirty="0"/>
              <a:t>Undervejs vil der være ‘timeouts’, hvor der vil være fokus på at samle op og give feedback.  </a:t>
            </a:r>
          </a:p>
          <a:p>
            <a:pPr defTabSz="925464">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Fortæl eleverne, at de skal arbejde sammen i grupper (anbefales grupper á 3 elever).</a:t>
            </a:r>
          </a:p>
          <a:p>
            <a:pPr defTabSz="925464">
              <a:defRP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5</a:t>
            </a:fld>
            <a:endParaRPr lang="da-DK"/>
          </a:p>
        </p:txBody>
      </p:sp>
    </p:spTree>
    <p:extLst>
      <p:ext uri="{BB962C8B-B14F-4D97-AF65-F5344CB8AC3E}">
        <p14:creationId xmlns:p14="http://schemas.microsoft.com/office/powerpoint/2010/main" val="281201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Hvis eleverne ikke har arbejdet med engineering tidligere, kan I se videoen ‘Hvad er engineering’ (4 min.).</a:t>
            </a:r>
          </a:p>
          <a:p>
            <a:pPr marL="0" marR="0" lvl="0" indent="0" algn="l" defTabSz="925464" rtl="0" eaLnBrk="1" fontAlgn="auto" latinLnBrk="0" hangingPunct="1">
              <a:lnSpc>
                <a:spcPct val="100000"/>
              </a:lnSpc>
              <a:spcBef>
                <a:spcPts val="0"/>
              </a:spcBef>
              <a:spcAft>
                <a:spcPts val="0"/>
              </a:spcAft>
              <a:buClrTx/>
              <a:buSzTx/>
              <a:buFontTx/>
              <a:buNone/>
              <a:tabLst/>
              <a:defRPr/>
            </a:pPr>
            <a:endParaRPr lang="da-DK" dirty="0"/>
          </a:p>
          <a:p>
            <a:pPr marL="0" marR="0" lvl="0" indent="0" algn="l" defTabSz="925464" rtl="0" eaLnBrk="1" fontAlgn="auto" latinLnBrk="0" hangingPunct="1">
              <a:lnSpc>
                <a:spcPct val="100000"/>
              </a:lnSpc>
              <a:spcBef>
                <a:spcPts val="0"/>
              </a:spcBef>
              <a:spcAft>
                <a:spcPts val="0"/>
              </a:spcAft>
              <a:buClrTx/>
              <a:buSzTx/>
              <a:buFontTx/>
              <a:buNone/>
              <a:tabLst/>
              <a:defRPr/>
            </a:pPr>
            <a:r>
              <a:rPr lang="da-DK" dirty="0"/>
              <a:t>Du kan også finde videoen her: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https://engineerthefuture.dk/undervisning/engineering-i-skolen/engineering-forloeb/udskoling-en-hjaelpende-haand-2023/</a:t>
            </a: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a:p>
            <a:pPr marL="0" marR="0" lvl="0" indent="0" algn="l" defTabSz="925464"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6</a:t>
            </a:fld>
            <a:endParaRPr lang="da-DK"/>
          </a:p>
        </p:txBody>
      </p:sp>
    </p:spTree>
    <p:extLst>
      <p:ext uri="{BB962C8B-B14F-4D97-AF65-F5344CB8AC3E}">
        <p14:creationId xmlns:p14="http://schemas.microsoft.com/office/powerpoint/2010/main" val="40095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delproces skal tage ca. 30 minutter.</a:t>
            </a:r>
          </a:p>
          <a:p>
            <a:endParaRPr lang="da-DK" dirty="0"/>
          </a:p>
          <a:p>
            <a:r>
              <a:rPr lang="da-DK" dirty="0"/>
              <a:t>Undersøgelsen indeholder tre mindre undersøgelser af hænder. </a:t>
            </a:r>
          </a:p>
        </p:txBody>
      </p:sp>
      <p:sp>
        <p:nvSpPr>
          <p:cNvPr id="4" name="Pladsholder til slidenummer 3"/>
          <p:cNvSpPr>
            <a:spLocks noGrp="1"/>
          </p:cNvSpPr>
          <p:nvPr>
            <p:ph type="sldNum" sz="quarter" idx="5"/>
          </p:nvPr>
        </p:nvSpPr>
        <p:spPr/>
        <p:txBody>
          <a:bodyPr/>
          <a:lstStyle/>
          <a:p>
            <a:fld id="{3BD419F3-6B28-424A-92AC-0B6A1287DF94}" type="slidenum">
              <a:rPr lang="da-DK" smtClean="0"/>
              <a:t>7</a:t>
            </a:fld>
            <a:endParaRPr lang="da-DK"/>
          </a:p>
        </p:txBody>
      </p:sp>
    </p:spTree>
    <p:extLst>
      <p:ext uri="{BB962C8B-B14F-4D97-AF65-F5344CB8AC3E}">
        <p14:creationId xmlns:p14="http://schemas.microsoft.com/office/powerpoint/2010/main" val="53304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Saml op på undersøgelsen ved at snakke om elevernes erfaringer og resultater. </a:t>
            </a:r>
          </a:p>
          <a:p>
            <a:r>
              <a:rPr lang="da-DK" dirty="0"/>
              <a:t>Snak fx om:</a:t>
            </a:r>
          </a:p>
          <a:p>
            <a:pPr marL="285750" indent="-285750">
              <a:buFont typeface="Arial" panose="020B0604020202020204" pitchFamily="34" charset="0"/>
              <a:buChar char="•"/>
            </a:pPr>
            <a:r>
              <a:rPr lang="da-DK" dirty="0"/>
              <a:t>Hvilken funktion har de forskellige dele af bevægeapparatet? </a:t>
            </a:r>
          </a:p>
          <a:p>
            <a:pPr marL="285750" indent="-285750">
              <a:buFont typeface="Arial" panose="020B0604020202020204" pitchFamily="34" charset="0"/>
              <a:buChar char="•"/>
            </a:pPr>
            <a:r>
              <a:rPr lang="da-DK" dirty="0"/>
              <a:t>Er der forskel på hvor meget I bruger de forskellige dele af hånden, når I samler forskellige ting op?</a:t>
            </a:r>
          </a:p>
          <a:p>
            <a:pPr marL="285750" indent="-285750">
              <a:buFont typeface="Arial" panose="020B0604020202020204" pitchFamily="34" charset="0"/>
              <a:buChar char="•"/>
            </a:pPr>
            <a:r>
              <a:rPr lang="da-DK" dirty="0"/>
              <a:t>Hvilke forskellige former for begrænset funktionalitet kan man have i hånden?</a:t>
            </a:r>
          </a:p>
          <a:p>
            <a:pPr marL="285750" indent="-285750">
              <a:buFont typeface="Arial" panose="020B0604020202020204" pitchFamily="34" charset="0"/>
              <a:buChar char="•"/>
            </a:pPr>
            <a:r>
              <a:rPr lang="da-DK" dirty="0"/>
              <a:t>Udførte I undersøgelserne fuldstændig efter de anvisninger, der var i opgaven, eller fandt I selv på ændringer?</a:t>
            </a:r>
          </a:p>
          <a:p>
            <a:pPr marL="285750" indent="-285750">
              <a:buFont typeface="Arial" panose="020B0604020202020204" pitchFamily="34" charset="0"/>
              <a:buChar char="•"/>
            </a:pPr>
            <a:r>
              <a:rPr lang="da-DK" dirty="0"/>
              <a:t>Hvad kan I konkludere på baggrund af undersøgelsen?</a:t>
            </a:r>
          </a:p>
        </p:txBody>
      </p:sp>
      <p:sp>
        <p:nvSpPr>
          <p:cNvPr id="4" name="Pladsholder til slidenummer 3"/>
          <p:cNvSpPr>
            <a:spLocks noGrp="1"/>
          </p:cNvSpPr>
          <p:nvPr>
            <p:ph type="sldNum" sz="quarter" idx="5"/>
          </p:nvPr>
        </p:nvSpPr>
        <p:spPr/>
        <p:txBody>
          <a:bodyPr/>
          <a:lstStyle/>
          <a:p>
            <a:fld id="{3BD419F3-6B28-424A-92AC-0B6A1287DF94}" type="slidenum">
              <a:rPr lang="da-DK" smtClean="0"/>
              <a:t>8</a:t>
            </a:fld>
            <a:endParaRPr lang="da-DK"/>
          </a:p>
        </p:txBody>
      </p:sp>
    </p:spTree>
    <p:extLst>
      <p:ext uri="{BB962C8B-B14F-4D97-AF65-F5344CB8AC3E}">
        <p14:creationId xmlns:p14="http://schemas.microsoft.com/office/powerpoint/2010/main" val="2345883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dirty="0"/>
              <a:t>Denne aktivitet skal tage ca. 10 minutter. </a:t>
            </a:r>
          </a:p>
          <a:p>
            <a:pPr marL="0" indent="0">
              <a:buFontTx/>
              <a:buNone/>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 at vende elevernes fokus tilbage på engineering-udfordringen, præsenteres igen udfordring og krav. </a:t>
            </a:r>
          </a:p>
          <a:p>
            <a:pPr marL="0" indent="0">
              <a:buFontTx/>
              <a:buNone/>
            </a:pPr>
            <a:r>
              <a:rPr lang="da-DK" dirty="0"/>
              <a:t>Eleverne skal i gruppen diskutere situationer, hvor man kan have brug for at aflaste hånden og muligheder for at udvide håndens funktionalitet.</a:t>
            </a:r>
          </a:p>
          <a:p>
            <a:pPr marL="0" indent="0">
              <a:buFontTx/>
              <a:buNone/>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9</a:t>
            </a:fld>
            <a:endParaRPr lang="da-DK"/>
          </a:p>
        </p:txBody>
      </p:sp>
    </p:spTree>
    <p:extLst>
      <p:ext uri="{BB962C8B-B14F-4D97-AF65-F5344CB8AC3E}">
        <p14:creationId xmlns:p14="http://schemas.microsoft.com/office/powerpoint/2010/main" val="3125343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utskilt-EIS">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A42162D-9DB5-42E0-B758-D7381A780C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788"/>
          <a:stretch/>
        </p:blipFill>
        <p:spPr>
          <a:xfrm>
            <a:off x="1564341" y="0"/>
            <a:ext cx="9144000" cy="6400799"/>
          </a:xfrm>
          <a:prstGeom prst="rect">
            <a:avLst/>
          </a:prstGeom>
        </p:spPr>
      </p:pic>
    </p:spTree>
    <p:extLst>
      <p:ext uri="{BB962C8B-B14F-4D97-AF65-F5344CB8AC3E}">
        <p14:creationId xmlns:p14="http://schemas.microsoft.com/office/powerpoint/2010/main" val="205783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og to 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5384800" cy="4229099"/>
          </a:xfrm>
          <a:prstGeom prst="rect">
            <a:avLst/>
          </a:prstGeom>
        </p:spPr>
        <p:txBody>
          <a:bodyPr/>
          <a:lstStyle>
            <a:lvl1pPr>
              <a:defRPr sz="1400">
                <a:latin typeface="+mn-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dirty="0"/>
          </a:p>
        </p:txBody>
      </p:sp>
      <p:sp>
        <p:nvSpPr>
          <p:cNvPr id="4" name="Pladsholder til indhold 3"/>
          <p:cNvSpPr>
            <a:spLocks noGrp="1"/>
          </p:cNvSpPr>
          <p:nvPr>
            <p:ph sz="half" idx="2"/>
          </p:nvPr>
        </p:nvSpPr>
        <p:spPr>
          <a:xfrm>
            <a:off x="6197600" y="1600201"/>
            <a:ext cx="5384800" cy="4229099"/>
          </a:xfrm>
          <a:prstGeom prst="rect">
            <a:avLst/>
          </a:prstGeom>
        </p:spPr>
        <p:txBody>
          <a:bodyPr/>
          <a:lstStyle>
            <a:lvl1pPr>
              <a:defRPr sz="1400">
                <a:latin typeface="+mj-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dirty="0"/>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57193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 og et objekt">
    <p:spTree>
      <p:nvGrpSpPr>
        <p:cNvPr id="1" name=""/>
        <p:cNvGrpSpPr/>
        <p:nvPr/>
      </p:nvGrpSpPr>
      <p:grpSpPr>
        <a:xfrm>
          <a:off x="0" y="0"/>
          <a:ext cx="0" cy="0"/>
          <a:chOff x="0" y="0"/>
          <a:chExt cx="0" cy="0"/>
        </a:xfrm>
      </p:grpSpPr>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13590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ogoer">
    <p:bg>
      <p:bgPr>
        <a:solidFill>
          <a:srgbClr val="587F8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C793448-F7E8-DBB7-5619-B83BE2996BF4}"/>
              </a:ext>
            </a:extLst>
          </p:cNvPr>
          <p:cNvSpPr/>
          <p:nvPr userDrawn="1"/>
        </p:nvSpPr>
        <p:spPr>
          <a:xfrm>
            <a:off x="0" y="5549153"/>
            <a:ext cx="12192000" cy="130884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3" name="Billede 2">
            <a:extLst>
              <a:ext uri="{FF2B5EF4-FFF2-40B4-BE49-F238E27FC236}">
                <a16:creationId xmlns:a16="http://schemas.microsoft.com/office/drawing/2014/main" id="{91DC28A9-E664-428D-9916-80DF0B34B7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750" r="20549"/>
          <a:stretch/>
        </p:blipFill>
        <p:spPr>
          <a:xfrm>
            <a:off x="5606783" y="5927873"/>
            <a:ext cx="6150481" cy="881433"/>
          </a:xfrm>
          <a:prstGeom prst="rect">
            <a:avLst/>
          </a:prstGeom>
        </p:spPr>
      </p:pic>
      <p:pic>
        <p:nvPicPr>
          <p:cNvPr id="2" name="Billede 1">
            <a:extLst>
              <a:ext uri="{FF2B5EF4-FFF2-40B4-BE49-F238E27FC236}">
                <a16:creationId xmlns:a16="http://schemas.microsoft.com/office/drawing/2014/main" id="{925AFC54-3E1F-04AF-2D49-EA68621AF2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820" t="57228" r="38941" b="28661"/>
          <a:stretch/>
        </p:blipFill>
        <p:spPr>
          <a:xfrm>
            <a:off x="581306" y="6028595"/>
            <a:ext cx="2023183" cy="721829"/>
          </a:xfrm>
          <a:prstGeom prst="rect">
            <a:avLst/>
          </a:prstGeom>
        </p:spPr>
      </p:pic>
      <p:pic>
        <p:nvPicPr>
          <p:cNvPr id="5" name="Billede 4" descr="Et billede, der indeholder tekst&#10;&#10;Automatisk genereret beskrivelse">
            <a:extLst>
              <a:ext uri="{FF2B5EF4-FFF2-40B4-BE49-F238E27FC236}">
                <a16:creationId xmlns:a16="http://schemas.microsoft.com/office/drawing/2014/main" id="{8207D87C-2ABD-ECEE-C8AD-C36CE6695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3141" y="6028595"/>
            <a:ext cx="2060387" cy="441512"/>
          </a:xfrm>
          <a:prstGeom prst="rect">
            <a:avLst/>
          </a:prstGeom>
        </p:spPr>
      </p:pic>
      <p:pic>
        <p:nvPicPr>
          <p:cNvPr id="6" name="Billede 5">
            <a:extLst>
              <a:ext uri="{FF2B5EF4-FFF2-40B4-BE49-F238E27FC236}">
                <a16:creationId xmlns:a16="http://schemas.microsoft.com/office/drawing/2014/main" id="{276361FB-C043-CF75-C3D4-EEF8AC3DC08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877610" y="433316"/>
            <a:ext cx="1864710" cy="878942"/>
          </a:xfrm>
          <a:prstGeom prst="rect">
            <a:avLst/>
          </a:prstGeom>
        </p:spPr>
      </p:pic>
      <p:sp>
        <p:nvSpPr>
          <p:cNvPr id="8" name="Tekstfelt 7">
            <a:extLst>
              <a:ext uri="{FF2B5EF4-FFF2-40B4-BE49-F238E27FC236}">
                <a16:creationId xmlns:a16="http://schemas.microsoft.com/office/drawing/2014/main" id="{8946BD31-C680-6160-91B8-14A82D308322}"/>
              </a:ext>
            </a:extLst>
          </p:cNvPr>
          <p:cNvSpPr txBox="1"/>
          <p:nvPr userDrawn="1"/>
        </p:nvSpPr>
        <p:spPr>
          <a:xfrm>
            <a:off x="581307" y="5652000"/>
            <a:ext cx="1824317" cy="276999"/>
          </a:xfrm>
          <a:prstGeom prst="rect">
            <a:avLst/>
          </a:prstGeom>
          <a:noFill/>
        </p:spPr>
        <p:txBody>
          <a:bodyPr wrap="square" rtlCol="0">
            <a:spAutoFit/>
          </a:bodyPr>
          <a:lstStyle/>
          <a:p>
            <a:r>
              <a:rPr lang="da-DK" sz="1200" dirty="0"/>
              <a:t>STØTTET AF</a:t>
            </a:r>
          </a:p>
        </p:txBody>
      </p:sp>
      <p:sp>
        <p:nvSpPr>
          <p:cNvPr id="9" name="Tekstfelt 8">
            <a:extLst>
              <a:ext uri="{FF2B5EF4-FFF2-40B4-BE49-F238E27FC236}">
                <a16:creationId xmlns:a16="http://schemas.microsoft.com/office/drawing/2014/main" id="{CDEF22C3-1E98-6AA8-F359-854CFA2C4224}"/>
              </a:ext>
            </a:extLst>
          </p:cNvPr>
          <p:cNvSpPr txBox="1"/>
          <p:nvPr userDrawn="1"/>
        </p:nvSpPr>
        <p:spPr>
          <a:xfrm>
            <a:off x="3297613" y="5652000"/>
            <a:ext cx="1824317" cy="276999"/>
          </a:xfrm>
          <a:prstGeom prst="rect">
            <a:avLst/>
          </a:prstGeom>
          <a:noFill/>
        </p:spPr>
        <p:txBody>
          <a:bodyPr wrap="square" rtlCol="0">
            <a:spAutoFit/>
          </a:bodyPr>
          <a:lstStyle/>
          <a:p>
            <a:r>
              <a:rPr lang="da-DK" sz="1200" dirty="0"/>
              <a:t>PARTNERE</a:t>
            </a:r>
          </a:p>
        </p:txBody>
      </p:sp>
    </p:spTree>
    <p:extLst>
      <p:ext uri="{BB962C8B-B14F-4D97-AF65-F5344CB8AC3E}">
        <p14:creationId xmlns:p14="http://schemas.microsoft.com/office/powerpoint/2010/main" val="211538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2"/>
            <a:ext cx="10670976" cy="4139291"/>
          </a:xfrm>
          <a:prstGeom prst="rect">
            <a:avLst/>
          </a:prstGeom>
        </p:spPr>
        <p:txBody>
          <a:bodyPr/>
          <a:lstStyle>
            <a:lvl1pPr>
              <a:defRPr sz="1400">
                <a:latin typeface="+mn-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dirty="0"/>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dirty="0"/>
          </a:p>
        </p:txBody>
      </p:sp>
    </p:spTree>
    <p:extLst>
      <p:ext uri="{BB962C8B-B14F-4D97-AF65-F5344CB8AC3E}">
        <p14:creationId xmlns:p14="http://schemas.microsoft.com/office/powerpoint/2010/main" val="11657071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87F8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097306"/>
      </p:ext>
    </p:extLst>
  </p:cSld>
  <p:clrMap bg1="lt1" tx1="dk1" bg2="lt2" tx2="dk2" accent1="accent1" accent2="accent2" accent3="accent3" accent4="accent4" accent5="accent5" accent6="accent6" hlink="hlink" folHlink="folHlink"/>
  <p:sldLayoutIdLst>
    <p:sldLayoutId id="2147483859" r:id="rId1"/>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0B228E-0C8F-4E04-802C-E781C8CBA6E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6411" y="5777777"/>
            <a:ext cx="1730618" cy="816558"/>
          </a:xfrm>
          <a:prstGeom prst="rect">
            <a:avLst/>
          </a:prstGeom>
        </p:spPr>
      </p:pic>
    </p:spTree>
    <p:extLst>
      <p:ext uri="{BB962C8B-B14F-4D97-AF65-F5344CB8AC3E}">
        <p14:creationId xmlns:p14="http://schemas.microsoft.com/office/powerpoint/2010/main" val="3815649992"/>
      </p:ext>
    </p:extLst>
  </p:cSld>
  <p:clrMap bg1="lt1" tx1="dk1" bg2="lt2" tx2="dk2" accent1="accent1" accent2="accent2" accent3="accent3" accent4="accent4" accent5="accent5" accent6="accent6" hlink="hlink" folHlink="folHlink"/>
  <p:sldLayoutIdLst>
    <p:sldLayoutId id="2147483717" r:id="rId1"/>
    <p:sldLayoutId id="2147483730" r:id="rId2"/>
    <p:sldLayoutId id="2147483898" r:id="rId3"/>
    <p:sldLayoutId id="2147483899" r:id="rId4"/>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AOx-4DokGLk?feature=oembed"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0xBAfE0J_0A?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F4754168-BB5B-A434-85AC-25064C1A6A80}"/>
              </a:ext>
            </a:extLst>
          </p:cNvPr>
          <p:cNvSpPr txBox="1">
            <a:spLocks/>
          </p:cNvSpPr>
          <p:nvPr/>
        </p:nvSpPr>
        <p:spPr>
          <a:xfrm>
            <a:off x="695325" y="5580000"/>
            <a:ext cx="10801350" cy="793426"/>
          </a:xfrm>
          <a:prstGeom prst="rect">
            <a:avLst/>
          </a:prstGeom>
        </p:spPr>
        <p:txBody>
          <a:bodyPr/>
          <a:lstStyle>
            <a:lvl1pPr algn="l" defTabSz="457200" rtl="0" eaLnBrk="1" latinLnBrk="0" hangingPunct="1">
              <a:spcBef>
                <a:spcPct val="0"/>
              </a:spcBef>
              <a:buNone/>
              <a:defRPr sz="4800" kern="1200">
                <a:solidFill>
                  <a:srgbClr val="FFF10B"/>
                </a:solidFill>
                <a:latin typeface="BetonEF-Bold"/>
                <a:ea typeface="+mj-ea"/>
                <a:cs typeface="BetonEF-Bold"/>
              </a:defRPr>
            </a:lvl1pPr>
          </a:lstStyle>
          <a:p>
            <a:pPr algn="ctr"/>
            <a:r>
              <a:rPr lang="da-DK" sz="2800" dirty="0">
                <a:solidFill>
                  <a:schemeClr val="bg1"/>
                </a:solidFill>
              </a:rPr>
              <a:t>VELKOMMEN TIL ENGINEERING DAY 2023 - Udskoling</a:t>
            </a:r>
          </a:p>
        </p:txBody>
      </p:sp>
    </p:spTree>
    <p:extLst>
      <p:ext uri="{BB962C8B-B14F-4D97-AF65-F5344CB8AC3E}">
        <p14:creationId xmlns:p14="http://schemas.microsoft.com/office/powerpoint/2010/main" val="1970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D8740FC-61CA-65A8-67F4-BD8B9854E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8718925" y="578770"/>
            <a:ext cx="2342947" cy="2342947"/>
          </a:xfrm>
          <a:prstGeom prst="rect">
            <a:avLst/>
          </a:prstGeom>
        </p:spPr>
      </p:pic>
      <p:sp>
        <p:nvSpPr>
          <p:cNvPr id="8" name="Pladsholder til tekst 7">
            <a:extLst>
              <a:ext uri="{FF2B5EF4-FFF2-40B4-BE49-F238E27FC236}">
                <a16:creationId xmlns:a16="http://schemas.microsoft.com/office/drawing/2014/main" id="{8ECAABB7-2654-4012-9ADE-03BCF5E37B1E}"/>
              </a:ext>
            </a:extLst>
          </p:cNvPr>
          <p:cNvSpPr>
            <a:spLocks noGrp="1"/>
          </p:cNvSpPr>
          <p:nvPr>
            <p:ph type="body" sz="quarter" idx="10"/>
          </p:nvPr>
        </p:nvSpPr>
        <p:spPr>
          <a:xfrm>
            <a:off x="4131519" y="277640"/>
            <a:ext cx="6754654" cy="936104"/>
          </a:xfrm>
        </p:spPr>
        <p:txBody>
          <a:bodyPr/>
          <a:lstStyle/>
          <a:p>
            <a:r>
              <a:rPr lang="da-DK" dirty="0"/>
              <a:t>Timeout</a:t>
            </a:r>
          </a:p>
          <a:p>
            <a:endParaRPr lang="da-DK" dirty="0"/>
          </a:p>
        </p:txBody>
      </p:sp>
      <p:sp>
        <p:nvSpPr>
          <p:cNvPr id="2" name="Tekstfelt 1">
            <a:extLst>
              <a:ext uri="{FF2B5EF4-FFF2-40B4-BE49-F238E27FC236}">
                <a16:creationId xmlns:a16="http://schemas.microsoft.com/office/drawing/2014/main" id="{FFA4E7C7-5390-FEB7-6FAF-E99C48BA7CF0}"/>
              </a:ext>
            </a:extLst>
          </p:cNvPr>
          <p:cNvSpPr txBox="1"/>
          <p:nvPr/>
        </p:nvSpPr>
        <p:spPr>
          <a:xfrm>
            <a:off x="4090736" y="1435353"/>
            <a:ext cx="4716380" cy="1000274"/>
          </a:xfrm>
          <a:prstGeom prst="rect">
            <a:avLst/>
          </a:prstGeom>
          <a:noFill/>
        </p:spPr>
        <p:txBody>
          <a:bodyPr wrap="square" rtlCol="0">
            <a:spAutoFit/>
          </a:bodyPr>
          <a:lstStyle/>
          <a:p>
            <a:pPr marL="180000" indent="-180000">
              <a:spcBef>
                <a:spcPts val="600"/>
              </a:spcBef>
              <a:buFont typeface="Arial" panose="020B0604020202020204" pitchFamily="34" charset="0"/>
              <a:buChar char="•"/>
            </a:pPr>
            <a:r>
              <a:rPr lang="da-DK" sz="1800" dirty="0">
                <a:solidFill>
                  <a:schemeClr val="tx1"/>
                </a:solidFill>
              </a:rPr>
              <a:t>Hvornår kan man have brug for aflastning af hånden?</a:t>
            </a:r>
          </a:p>
          <a:p>
            <a:pPr marL="180000" indent="-180000">
              <a:spcBef>
                <a:spcPts val="600"/>
              </a:spcBef>
              <a:buFont typeface="Arial" panose="020B0604020202020204" pitchFamily="34" charset="0"/>
              <a:buChar char="•"/>
            </a:pPr>
            <a:r>
              <a:rPr lang="da-DK" sz="1800" dirty="0">
                <a:solidFill>
                  <a:schemeClr val="tx1"/>
                </a:solidFill>
              </a:rPr>
              <a:t>Hvordan kan håndens funktionalitet udvides?</a:t>
            </a:r>
          </a:p>
        </p:txBody>
      </p:sp>
      <p:pic>
        <p:nvPicPr>
          <p:cNvPr id="3" name="Billede 2">
            <a:extLst>
              <a:ext uri="{FF2B5EF4-FFF2-40B4-BE49-F238E27FC236}">
                <a16:creationId xmlns:a16="http://schemas.microsoft.com/office/drawing/2014/main" id="{7F4C4DA9-5482-191E-9242-9670E74DBA2A}"/>
              </a:ext>
            </a:extLst>
          </p:cNvPr>
          <p:cNvPicPr>
            <a:picLocks noChangeAspect="1"/>
          </p:cNvPicPr>
          <p:nvPr/>
        </p:nvPicPr>
        <p:blipFill rotWithShape="1">
          <a:blip r:embed="rId4">
            <a:extLst>
              <a:ext uri="{28A0092B-C50C-407E-A947-70E740481C1C}">
                <a14:useLocalDpi xmlns:a14="http://schemas.microsoft.com/office/drawing/2010/main" val="0"/>
              </a:ext>
            </a:extLst>
          </a:blip>
          <a:srcRect l="46892" r="17542"/>
          <a:stretch/>
        </p:blipFill>
        <p:spPr>
          <a:xfrm flipH="1">
            <a:off x="0" y="0"/>
            <a:ext cx="3658705" cy="6858000"/>
          </a:xfrm>
          <a:prstGeom prst="rect">
            <a:avLst/>
          </a:prstGeom>
        </p:spPr>
      </p:pic>
    </p:spTree>
    <p:extLst>
      <p:ext uri="{BB962C8B-B14F-4D97-AF65-F5344CB8AC3E}">
        <p14:creationId xmlns:p14="http://schemas.microsoft.com/office/powerpoint/2010/main" val="196833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Et billede, der indeholder værktøj, skitse, tegneserie, tegning&#10;&#10;Automatisk genereret beskrivelse">
            <a:extLst>
              <a:ext uri="{FF2B5EF4-FFF2-40B4-BE49-F238E27FC236}">
                <a16:creationId xmlns:a16="http://schemas.microsoft.com/office/drawing/2014/main" id="{0AB1C1C9-3CF9-5E16-E3B9-9F0D002532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70" t="-425" r="22507" b="64460"/>
          <a:stretch/>
        </p:blipFill>
        <p:spPr>
          <a:xfrm>
            <a:off x="0" y="3840409"/>
            <a:ext cx="12192000" cy="3017591"/>
          </a:xfrm>
          <a:prstGeom prst="rect">
            <a:avLst/>
          </a:prstGeom>
        </p:spPr>
      </p:pic>
      <p:sp>
        <p:nvSpPr>
          <p:cNvPr id="3" name="Pladsholder til tekst 2">
            <a:extLst>
              <a:ext uri="{FF2B5EF4-FFF2-40B4-BE49-F238E27FC236}">
                <a16:creationId xmlns:a16="http://schemas.microsoft.com/office/drawing/2014/main" id="{2FCF432C-BF3D-49F0-BBEF-E5E232454E45}"/>
              </a:ext>
            </a:extLst>
          </p:cNvPr>
          <p:cNvSpPr>
            <a:spLocks noGrp="1"/>
          </p:cNvSpPr>
          <p:nvPr>
            <p:ph type="body" sz="quarter" idx="10"/>
          </p:nvPr>
        </p:nvSpPr>
        <p:spPr/>
        <p:txBody>
          <a:bodyPr/>
          <a:lstStyle/>
          <a:p>
            <a:r>
              <a:rPr lang="da-DK" dirty="0"/>
              <a:t>Få ideer</a:t>
            </a:r>
          </a:p>
        </p:txBody>
      </p:sp>
      <p:pic>
        <p:nvPicPr>
          <p:cNvPr id="8" name="Billede 7">
            <a:extLst>
              <a:ext uri="{FF2B5EF4-FFF2-40B4-BE49-F238E27FC236}">
                <a16:creationId xmlns:a16="http://schemas.microsoft.com/office/drawing/2014/main" id="{33C9565F-8534-D44C-93AD-FDD05A197A04}"/>
              </a:ext>
            </a:extLst>
          </p:cNvPr>
          <p:cNvPicPr>
            <a:picLocks noChangeAspect="1"/>
          </p:cNvPicPr>
          <p:nvPr/>
        </p:nvPicPr>
        <p:blipFill>
          <a:blip r:embed="rId4"/>
          <a:stretch>
            <a:fillRect/>
          </a:stretch>
        </p:blipFill>
        <p:spPr>
          <a:xfrm>
            <a:off x="8701740" y="554595"/>
            <a:ext cx="2475191" cy="2462997"/>
          </a:xfrm>
          <a:prstGeom prst="rect">
            <a:avLst/>
          </a:prstGeom>
        </p:spPr>
      </p:pic>
      <p:pic>
        <p:nvPicPr>
          <p:cNvPr id="7" name="Billede 6" descr="Et billede, der indeholder tekst, skærmbillede, Font/skrifttype, nummer/tal&#10;&#10;Automatisk genereret beskrivelse">
            <a:extLst>
              <a:ext uri="{FF2B5EF4-FFF2-40B4-BE49-F238E27FC236}">
                <a16:creationId xmlns:a16="http://schemas.microsoft.com/office/drawing/2014/main" id="{04E241C7-5942-4E63-09D6-76A2B3E9DC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735" y="1329247"/>
            <a:ext cx="2907792" cy="4113137"/>
          </a:xfrm>
          <a:prstGeom prst="rect">
            <a:avLst/>
          </a:prstGeom>
          <a:ln>
            <a:solidFill>
              <a:schemeClr val="tx1"/>
            </a:solidFill>
          </a:ln>
        </p:spPr>
      </p:pic>
    </p:spTree>
    <p:extLst>
      <p:ext uri="{BB962C8B-B14F-4D97-AF65-F5344CB8AC3E}">
        <p14:creationId xmlns:p14="http://schemas.microsoft.com/office/powerpoint/2010/main" val="246142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DA79316-1C59-4ED7-8186-B23A20FA63A0}"/>
              </a:ext>
            </a:extLst>
          </p:cNvPr>
          <p:cNvSpPr>
            <a:spLocks noGrp="1"/>
          </p:cNvSpPr>
          <p:nvPr>
            <p:ph sz="half" idx="4294967295"/>
          </p:nvPr>
        </p:nvSpPr>
        <p:spPr>
          <a:xfrm>
            <a:off x="4081112" y="1515372"/>
            <a:ext cx="4536141" cy="4139291"/>
          </a:xfrm>
          <a:prstGeom prst="rect">
            <a:avLst/>
          </a:prstGeom>
        </p:spPr>
        <p:txBody>
          <a:bodyPr/>
          <a:lstStyle/>
          <a:p>
            <a:r>
              <a:rPr lang="da-DK" sz="1800" dirty="0">
                <a:solidFill>
                  <a:schemeClr val="tx1"/>
                </a:solidFill>
                <a:latin typeface="+mn-lt"/>
              </a:rPr>
              <a:t>I skal tegne en skitse af jeres ide på elevark 4.</a:t>
            </a:r>
          </a:p>
          <a:p>
            <a:pPr marL="180000" indent="-180000">
              <a:spcBef>
                <a:spcPts val="600"/>
              </a:spcBef>
              <a:buFont typeface="Arial" panose="020B0604020202020204" pitchFamily="34" charset="0"/>
              <a:buChar char="•"/>
            </a:pPr>
            <a:r>
              <a:rPr lang="da-DK" sz="1800" dirty="0">
                <a:solidFill>
                  <a:schemeClr val="tx1"/>
                </a:solidFill>
                <a:latin typeface="+mn-lt"/>
              </a:rPr>
              <a:t>Beskriv hvilke funktioner jeres </a:t>
            </a:r>
            <a:r>
              <a:rPr lang="da-DK" dirty="0">
                <a:solidFill>
                  <a:schemeClr val="tx1"/>
                </a:solidFill>
                <a:latin typeface="+mn-lt"/>
              </a:rPr>
              <a:t>prototype</a:t>
            </a:r>
            <a:r>
              <a:rPr lang="da-DK" sz="1800" dirty="0">
                <a:solidFill>
                  <a:schemeClr val="tx1"/>
                </a:solidFill>
                <a:latin typeface="+mn-lt"/>
              </a:rPr>
              <a:t> har.</a:t>
            </a:r>
          </a:p>
          <a:p>
            <a:pPr marL="180000" indent="-180000">
              <a:spcBef>
                <a:spcPts val="600"/>
              </a:spcBef>
              <a:buFont typeface="Arial" panose="020B0604020202020204" pitchFamily="34" charset="0"/>
              <a:buChar char="•"/>
            </a:pPr>
            <a:r>
              <a:rPr lang="da-DK" sz="1800" dirty="0">
                <a:solidFill>
                  <a:schemeClr val="tx1"/>
                </a:solidFill>
                <a:latin typeface="+mn-lt"/>
              </a:rPr>
              <a:t>Beskriv hvilke materialer I vil bruge.</a:t>
            </a: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FCF432C-BF3D-49F0-BBEF-E5E232454E45}"/>
              </a:ext>
            </a:extLst>
          </p:cNvPr>
          <p:cNvSpPr>
            <a:spLocks noGrp="1"/>
          </p:cNvSpPr>
          <p:nvPr>
            <p:ph type="body" sz="quarter" idx="10"/>
          </p:nvPr>
        </p:nvSpPr>
        <p:spPr>
          <a:xfrm>
            <a:off x="4081112" y="393143"/>
            <a:ext cx="7775528" cy="936104"/>
          </a:xfrm>
        </p:spPr>
        <p:txBody>
          <a:bodyPr/>
          <a:lstStyle/>
          <a:p>
            <a:r>
              <a:rPr lang="da-DK" dirty="0"/>
              <a:t>Konkretisere</a:t>
            </a:r>
          </a:p>
        </p:txBody>
      </p:sp>
      <p:pic>
        <p:nvPicPr>
          <p:cNvPr id="4" name="Billede 3" descr="Et billede, der indeholder person&#10;&#10;Automatisk genereret beskrivelse">
            <a:extLst>
              <a:ext uri="{FF2B5EF4-FFF2-40B4-BE49-F238E27FC236}">
                <a16:creationId xmlns:a16="http://schemas.microsoft.com/office/drawing/2014/main" id="{7F41E684-2515-C53B-2C29-8948A27375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921" t="1" r="31578" b="232"/>
          <a:stretch/>
        </p:blipFill>
        <p:spPr>
          <a:xfrm flipH="1">
            <a:off x="0" y="0"/>
            <a:ext cx="3658705" cy="6858000"/>
          </a:xfrm>
          <a:prstGeom prst="rect">
            <a:avLst/>
          </a:prstGeom>
        </p:spPr>
      </p:pic>
      <p:pic>
        <p:nvPicPr>
          <p:cNvPr id="6" name="Billede 5">
            <a:extLst>
              <a:ext uri="{FF2B5EF4-FFF2-40B4-BE49-F238E27FC236}">
                <a16:creationId xmlns:a16="http://schemas.microsoft.com/office/drawing/2014/main" id="{B47DB7D7-EBA9-84A9-B5F3-3A6949701D72}"/>
              </a:ext>
            </a:extLst>
          </p:cNvPr>
          <p:cNvPicPr>
            <a:picLocks noChangeAspect="1"/>
          </p:cNvPicPr>
          <p:nvPr/>
        </p:nvPicPr>
        <p:blipFill rotWithShape="1">
          <a:blip r:embed="rId4"/>
          <a:srcRect l="2447" t="1940" r="5783"/>
          <a:stretch/>
        </p:blipFill>
        <p:spPr>
          <a:xfrm>
            <a:off x="8771524" y="624641"/>
            <a:ext cx="2299447" cy="2331518"/>
          </a:xfrm>
          <a:prstGeom prst="rect">
            <a:avLst/>
          </a:prstGeom>
        </p:spPr>
      </p:pic>
      <p:pic>
        <p:nvPicPr>
          <p:cNvPr id="9" name="Billede 8" descr="Et billede, der indeholder tekst, skærmbillede, Font/skrifttype&#10;&#10;Automatisk genereret beskrivelse">
            <a:extLst>
              <a:ext uri="{FF2B5EF4-FFF2-40B4-BE49-F238E27FC236}">
                <a16:creationId xmlns:a16="http://schemas.microsoft.com/office/drawing/2014/main" id="{E20DCEFA-93B1-6089-BC54-1FC9B02514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3497" y="2837336"/>
            <a:ext cx="2564485" cy="3627521"/>
          </a:xfrm>
          <a:prstGeom prst="rect">
            <a:avLst/>
          </a:prstGeom>
          <a:ln w="6350">
            <a:solidFill>
              <a:schemeClr val="tx1"/>
            </a:solidFill>
          </a:ln>
        </p:spPr>
      </p:pic>
    </p:spTree>
    <p:extLst>
      <p:ext uri="{BB962C8B-B14F-4D97-AF65-F5344CB8AC3E}">
        <p14:creationId xmlns:p14="http://schemas.microsoft.com/office/powerpoint/2010/main" val="144828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D8740FC-61CA-65A8-67F4-BD8B9854E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8718925" y="578770"/>
            <a:ext cx="2342947" cy="2342947"/>
          </a:xfrm>
          <a:prstGeom prst="rect">
            <a:avLst/>
          </a:prstGeom>
        </p:spPr>
      </p:pic>
      <p:sp>
        <p:nvSpPr>
          <p:cNvPr id="8" name="Pladsholder til tekst 7">
            <a:extLst>
              <a:ext uri="{FF2B5EF4-FFF2-40B4-BE49-F238E27FC236}">
                <a16:creationId xmlns:a16="http://schemas.microsoft.com/office/drawing/2014/main" id="{8ECAABB7-2654-4012-9ADE-03BCF5E37B1E}"/>
              </a:ext>
            </a:extLst>
          </p:cNvPr>
          <p:cNvSpPr>
            <a:spLocks noGrp="1"/>
          </p:cNvSpPr>
          <p:nvPr>
            <p:ph type="body" sz="quarter" idx="10"/>
          </p:nvPr>
        </p:nvSpPr>
        <p:spPr>
          <a:xfrm>
            <a:off x="4131519" y="277640"/>
            <a:ext cx="6754654" cy="936104"/>
          </a:xfrm>
        </p:spPr>
        <p:txBody>
          <a:bodyPr/>
          <a:lstStyle/>
          <a:p>
            <a:r>
              <a:rPr lang="da-DK" dirty="0"/>
              <a:t>Timeout</a:t>
            </a:r>
          </a:p>
          <a:p>
            <a:endParaRPr lang="da-DK" dirty="0"/>
          </a:p>
        </p:txBody>
      </p:sp>
      <p:sp>
        <p:nvSpPr>
          <p:cNvPr id="2" name="Tekstfelt 1">
            <a:extLst>
              <a:ext uri="{FF2B5EF4-FFF2-40B4-BE49-F238E27FC236}">
                <a16:creationId xmlns:a16="http://schemas.microsoft.com/office/drawing/2014/main" id="{FFA4E7C7-5390-FEB7-6FAF-E99C48BA7CF0}"/>
              </a:ext>
            </a:extLst>
          </p:cNvPr>
          <p:cNvSpPr txBox="1"/>
          <p:nvPr/>
        </p:nvSpPr>
        <p:spPr>
          <a:xfrm>
            <a:off x="4090736" y="1435353"/>
            <a:ext cx="4716380" cy="1000274"/>
          </a:xfrm>
          <a:prstGeom prst="rect">
            <a:avLst/>
          </a:prstGeom>
          <a:noFill/>
        </p:spPr>
        <p:txBody>
          <a:bodyPr wrap="square" rtlCol="0">
            <a:spAutoFit/>
          </a:bodyPr>
          <a:lstStyle/>
          <a:p>
            <a:pPr marL="180000" indent="-180000">
              <a:spcBef>
                <a:spcPts val="600"/>
              </a:spcBef>
              <a:buFont typeface="Arial" panose="020B0604020202020204" pitchFamily="34" charset="0"/>
              <a:buChar char="•"/>
            </a:pPr>
            <a:r>
              <a:rPr lang="da-DK" sz="1800" dirty="0">
                <a:solidFill>
                  <a:schemeClr val="tx1"/>
                </a:solidFill>
              </a:rPr>
              <a:t>Præsenter jeres ide for klassen.</a:t>
            </a:r>
          </a:p>
          <a:p>
            <a:pPr marL="180000" indent="-180000">
              <a:spcBef>
                <a:spcPts val="600"/>
              </a:spcBef>
              <a:buFont typeface="Arial" panose="020B0604020202020204" pitchFamily="34" charset="0"/>
              <a:buChar char="•"/>
            </a:pPr>
            <a:r>
              <a:rPr lang="da-DK" sz="1800" dirty="0">
                <a:solidFill>
                  <a:schemeClr val="tx1"/>
                </a:solidFill>
              </a:rPr>
              <a:t>Hvor forventer I særlige udfordringer ved konstruktionen?</a:t>
            </a:r>
          </a:p>
        </p:txBody>
      </p:sp>
      <p:pic>
        <p:nvPicPr>
          <p:cNvPr id="3" name="Billede 2">
            <a:extLst>
              <a:ext uri="{FF2B5EF4-FFF2-40B4-BE49-F238E27FC236}">
                <a16:creationId xmlns:a16="http://schemas.microsoft.com/office/drawing/2014/main" id="{7F4C4DA9-5482-191E-9242-9670E74DBA2A}"/>
              </a:ext>
            </a:extLst>
          </p:cNvPr>
          <p:cNvPicPr>
            <a:picLocks noChangeAspect="1"/>
          </p:cNvPicPr>
          <p:nvPr/>
        </p:nvPicPr>
        <p:blipFill rotWithShape="1">
          <a:blip r:embed="rId4">
            <a:extLst>
              <a:ext uri="{28A0092B-C50C-407E-A947-70E740481C1C}">
                <a14:useLocalDpi xmlns:a14="http://schemas.microsoft.com/office/drawing/2010/main" val="0"/>
              </a:ext>
            </a:extLst>
          </a:blip>
          <a:srcRect l="46892" r="17542"/>
          <a:stretch/>
        </p:blipFill>
        <p:spPr>
          <a:xfrm flipH="1">
            <a:off x="-2" y="0"/>
            <a:ext cx="3658705" cy="6858000"/>
          </a:xfrm>
          <a:prstGeom prst="rect">
            <a:avLst/>
          </a:prstGeom>
        </p:spPr>
      </p:pic>
    </p:spTree>
    <p:extLst>
      <p:ext uri="{BB962C8B-B14F-4D97-AF65-F5344CB8AC3E}">
        <p14:creationId xmlns:p14="http://schemas.microsoft.com/office/powerpoint/2010/main" val="2457670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72D84DFC-BCE1-CAE1-4E32-8C733071515F}"/>
              </a:ext>
            </a:extLst>
          </p:cNvPr>
          <p:cNvPicPr>
            <a:picLocks noChangeAspect="1"/>
          </p:cNvPicPr>
          <p:nvPr/>
        </p:nvPicPr>
        <p:blipFill>
          <a:blip r:embed="rId3"/>
          <a:stretch>
            <a:fillRect/>
          </a:stretch>
        </p:blipFill>
        <p:spPr>
          <a:xfrm>
            <a:off x="4789389" y="1860653"/>
            <a:ext cx="6300857" cy="3618388"/>
          </a:xfrm>
          <a:prstGeom prst="rect">
            <a:avLst/>
          </a:prstGeom>
        </p:spPr>
      </p:pic>
      <p:sp>
        <p:nvSpPr>
          <p:cNvPr id="6" name="Pladsholder til indhold 1">
            <a:extLst>
              <a:ext uri="{FF2B5EF4-FFF2-40B4-BE49-F238E27FC236}">
                <a16:creationId xmlns:a16="http://schemas.microsoft.com/office/drawing/2014/main" id="{2DC6E73B-34CC-4A46-4DAA-EE4913A99EB6}"/>
              </a:ext>
            </a:extLst>
          </p:cNvPr>
          <p:cNvSpPr txBox="1">
            <a:spLocks/>
          </p:cNvSpPr>
          <p:nvPr/>
        </p:nvSpPr>
        <p:spPr>
          <a:xfrm>
            <a:off x="609600" y="1600202"/>
            <a:ext cx="4918745" cy="4139291"/>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mn-lt"/>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1200"/>
              </a:spcBef>
            </a:pPr>
            <a:r>
              <a:rPr lang="da-DK" sz="1800" dirty="0">
                <a:solidFill>
                  <a:schemeClr val="tx1"/>
                </a:solidFill>
                <a:latin typeface="+mn-lt"/>
              </a:rPr>
              <a:t>Som afslutning af Engineering Day, skal I præsentere jeres prototyper. </a:t>
            </a:r>
          </a:p>
          <a:p>
            <a:pPr>
              <a:spcBef>
                <a:spcPts val="1200"/>
              </a:spcBef>
            </a:pPr>
            <a:r>
              <a:rPr lang="da-DK" sz="1800" dirty="0">
                <a:solidFill>
                  <a:schemeClr val="tx1"/>
                </a:solidFill>
              </a:rPr>
              <a:t>Her skal I fortælle om: </a:t>
            </a:r>
            <a:endParaRPr lang="da-DK" sz="1800" dirty="0">
              <a:solidFill>
                <a:schemeClr val="tx1"/>
              </a:solidFill>
              <a:latin typeface="+mn-lt"/>
            </a:endParaRPr>
          </a:p>
          <a:p>
            <a:pPr marL="180000" indent="-180000">
              <a:spcBef>
                <a:spcPts val="600"/>
              </a:spcBef>
              <a:buFont typeface="Arial" panose="020B0604020202020204" pitchFamily="34" charset="0"/>
              <a:buChar char="•"/>
            </a:pPr>
            <a:r>
              <a:rPr lang="da-DK" sz="1800" dirty="0">
                <a:solidFill>
                  <a:schemeClr val="tx1"/>
                </a:solidFill>
                <a:latin typeface="+mn-lt"/>
              </a:rPr>
              <a:t>Hvordan løser jeres prototype udfordringen?</a:t>
            </a:r>
          </a:p>
          <a:p>
            <a:pPr marL="180000" indent="-180000">
              <a:spcBef>
                <a:spcPts val="600"/>
              </a:spcBef>
              <a:buFont typeface="Arial" panose="020B0604020202020204" pitchFamily="34" charset="0"/>
              <a:buChar char="•"/>
            </a:pPr>
            <a:r>
              <a:rPr lang="da-DK" sz="1800" dirty="0">
                <a:solidFill>
                  <a:schemeClr val="tx1"/>
                </a:solidFill>
                <a:latin typeface="+mn-lt"/>
              </a:rPr>
              <a:t>Hvilke funktioner bidrager jeres prototype med?</a:t>
            </a:r>
          </a:p>
          <a:p>
            <a:pPr marL="180000" indent="-180000">
              <a:spcBef>
                <a:spcPts val="600"/>
              </a:spcBef>
              <a:buFont typeface="Arial" panose="020B0604020202020204" pitchFamily="34" charset="0"/>
              <a:buChar char="•"/>
            </a:pPr>
            <a:r>
              <a:rPr lang="da-DK" sz="1800" dirty="0">
                <a:solidFill>
                  <a:schemeClr val="tx1"/>
                </a:solidFill>
                <a:latin typeface="+mn-lt"/>
              </a:rPr>
              <a:t>Hvem vil have gavn af jeres prototype?</a:t>
            </a:r>
          </a:p>
          <a:p>
            <a:pPr marL="180000" indent="-180000">
              <a:spcBef>
                <a:spcPts val="600"/>
              </a:spcBef>
              <a:buFont typeface="Arial" panose="020B0604020202020204" pitchFamily="34" charset="0"/>
              <a:buChar char="•"/>
            </a:pPr>
            <a:r>
              <a:rPr lang="da-DK" sz="1800" dirty="0">
                <a:solidFill>
                  <a:schemeClr val="tx1"/>
                </a:solidFill>
                <a:latin typeface="+mn-lt"/>
              </a:rPr>
              <a:t>Hvilke ideer havde I, og hvorfor har I valgt netop denne ide?</a:t>
            </a:r>
          </a:p>
          <a:p>
            <a:pPr marL="180000" indent="-180000">
              <a:spcBef>
                <a:spcPts val="600"/>
              </a:spcBef>
              <a:buFont typeface="Arial" panose="020B0604020202020204" pitchFamily="34" charset="0"/>
              <a:buChar char="•"/>
            </a:pPr>
            <a:r>
              <a:rPr lang="da-DK" sz="1800" dirty="0">
                <a:solidFill>
                  <a:schemeClr val="tx1"/>
                </a:solidFill>
                <a:latin typeface="+mn-lt"/>
              </a:rPr>
              <a:t>Hvad ville I forbedre, hvis I havde mere tid?</a:t>
            </a:r>
          </a:p>
          <a:p>
            <a:endParaRPr lang="da-DK" dirty="0"/>
          </a:p>
        </p:txBody>
      </p:sp>
      <p:sp>
        <p:nvSpPr>
          <p:cNvPr id="3" name="Pladsholder til tekst 2">
            <a:extLst>
              <a:ext uri="{FF2B5EF4-FFF2-40B4-BE49-F238E27FC236}">
                <a16:creationId xmlns:a16="http://schemas.microsoft.com/office/drawing/2014/main" id="{03B8B6B2-48BB-4B07-DF67-D1886BDD5A40}"/>
              </a:ext>
            </a:extLst>
          </p:cNvPr>
          <p:cNvSpPr>
            <a:spLocks noGrp="1"/>
          </p:cNvSpPr>
          <p:nvPr>
            <p:ph type="body" sz="quarter" idx="10"/>
          </p:nvPr>
        </p:nvSpPr>
        <p:spPr/>
        <p:txBody>
          <a:bodyPr/>
          <a:lstStyle/>
          <a:p>
            <a:r>
              <a:rPr lang="da-DK" dirty="0"/>
              <a:t>Engineering designprocessen</a:t>
            </a:r>
          </a:p>
        </p:txBody>
      </p:sp>
    </p:spTree>
    <p:extLst>
      <p:ext uri="{BB962C8B-B14F-4D97-AF65-F5344CB8AC3E}">
        <p14:creationId xmlns:p14="http://schemas.microsoft.com/office/powerpoint/2010/main" val="94470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01435E9-B7E9-F597-D06D-7936CB7EEA11}"/>
              </a:ext>
            </a:extLst>
          </p:cNvPr>
          <p:cNvPicPr>
            <a:picLocks noChangeAspect="1"/>
          </p:cNvPicPr>
          <p:nvPr/>
        </p:nvPicPr>
        <p:blipFill>
          <a:blip r:embed="rId3"/>
          <a:stretch>
            <a:fillRect/>
          </a:stretch>
        </p:blipFill>
        <p:spPr>
          <a:xfrm>
            <a:off x="8769923" y="560165"/>
            <a:ext cx="2584928" cy="2584928"/>
          </a:xfrm>
          <a:prstGeom prst="rect">
            <a:avLst/>
          </a:prstGeom>
        </p:spPr>
      </p:pic>
      <p:pic>
        <p:nvPicPr>
          <p:cNvPr id="8" name="Billede 7">
            <a:extLst>
              <a:ext uri="{FF2B5EF4-FFF2-40B4-BE49-F238E27FC236}">
                <a16:creationId xmlns:a16="http://schemas.microsoft.com/office/drawing/2014/main" id="{E13FB059-C9AD-8F76-EF86-B5A031D48244}"/>
              </a:ext>
            </a:extLst>
          </p:cNvPr>
          <p:cNvPicPr>
            <a:picLocks noChangeAspect="1"/>
          </p:cNvPicPr>
          <p:nvPr/>
        </p:nvPicPr>
        <p:blipFill>
          <a:blip r:embed="rId4"/>
          <a:stretch>
            <a:fillRect/>
          </a:stretch>
        </p:blipFill>
        <p:spPr>
          <a:xfrm>
            <a:off x="8769923" y="3181627"/>
            <a:ext cx="2517866" cy="2456901"/>
          </a:xfrm>
          <a:prstGeom prst="rect">
            <a:avLst/>
          </a:prstGeom>
        </p:spPr>
      </p:pic>
      <p:sp>
        <p:nvSpPr>
          <p:cNvPr id="2" name="Pladsholder til indhold 1">
            <a:extLst>
              <a:ext uri="{FF2B5EF4-FFF2-40B4-BE49-F238E27FC236}">
                <a16:creationId xmlns:a16="http://schemas.microsoft.com/office/drawing/2014/main" id="{ADA79316-1C59-4ED7-8186-B23A20FA63A0}"/>
              </a:ext>
            </a:extLst>
          </p:cNvPr>
          <p:cNvSpPr>
            <a:spLocks noGrp="1"/>
          </p:cNvSpPr>
          <p:nvPr>
            <p:ph sz="half" idx="1"/>
          </p:nvPr>
        </p:nvSpPr>
        <p:spPr>
          <a:xfrm>
            <a:off x="4029656" y="1600202"/>
            <a:ext cx="4740267" cy="3653885"/>
          </a:xfrm>
          <a:prstGeom prst="rect">
            <a:avLst/>
          </a:prstGeom>
        </p:spPr>
        <p:txBody>
          <a:bodyPr/>
          <a:lstStyle/>
          <a:p>
            <a:r>
              <a:rPr lang="da-DK" sz="1800" dirty="0">
                <a:solidFill>
                  <a:schemeClr val="tx1"/>
                </a:solidFill>
                <a:latin typeface="+mn-lt"/>
              </a:rPr>
              <a:t>Nu er I klar til at gå i gang med at konstruere jeres løsning. </a:t>
            </a:r>
          </a:p>
          <a:p>
            <a:pPr>
              <a:spcBef>
                <a:spcPts val="1200"/>
              </a:spcBef>
            </a:pPr>
            <a:r>
              <a:rPr lang="da-DK" sz="1800" dirty="0">
                <a:solidFill>
                  <a:schemeClr val="tx1"/>
                </a:solidFill>
                <a:latin typeface="+mn-lt"/>
              </a:rPr>
              <a:t>Husk at teste jeres løsning undervejs</a:t>
            </a:r>
          </a:p>
          <a:p>
            <a:r>
              <a:rPr lang="da-DK" sz="1800" dirty="0">
                <a:solidFill>
                  <a:schemeClr val="tx1"/>
                </a:solidFill>
                <a:latin typeface="+mn-lt"/>
              </a:rPr>
              <a:t> – I får måske brug for at forbedre den.</a:t>
            </a: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FCF432C-BF3D-49F0-BBEF-E5E232454E45}"/>
              </a:ext>
            </a:extLst>
          </p:cNvPr>
          <p:cNvSpPr>
            <a:spLocks noGrp="1"/>
          </p:cNvSpPr>
          <p:nvPr>
            <p:ph type="body" sz="quarter" idx="10"/>
          </p:nvPr>
        </p:nvSpPr>
        <p:spPr>
          <a:xfrm>
            <a:off x="4029656" y="393143"/>
            <a:ext cx="7826983" cy="826329"/>
          </a:xfrm>
        </p:spPr>
        <p:txBody>
          <a:bodyPr/>
          <a:lstStyle/>
          <a:p>
            <a:r>
              <a:rPr lang="da-DK" dirty="0"/>
              <a:t>Konstruere og forbedre</a:t>
            </a:r>
          </a:p>
          <a:p>
            <a:endParaRPr lang="da-DK" dirty="0"/>
          </a:p>
        </p:txBody>
      </p:sp>
      <p:pic>
        <p:nvPicPr>
          <p:cNvPr id="5" name="Billede 4" descr="Et billede, der indeholder tegneserie, skærmbillede, Animation, grafisk design&#10;&#10;Automatisk genereret beskrivelse">
            <a:extLst>
              <a:ext uri="{FF2B5EF4-FFF2-40B4-BE49-F238E27FC236}">
                <a16:creationId xmlns:a16="http://schemas.microsoft.com/office/drawing/2014/main" id="{3B4D2E13-DA56-BDF5-3160-2D4CC9BC6B78}"/>
              </a:ext>
            </a:extLst>
          </p:cNvPr>
          <p:cNvPicPr>
            <a:picLocks noChangeAspect="1"/>
          </p:cNvPicPr>
          <p:nvPr/>
        </p:nvPicPr>
        <p:blipFill rotWithShape="1">
          <a:blip r:embed="rId5">
            <a:extLst>
              <a:ext uri="{28A0092B-C50C-407E-A947-70E740481C1C}">
                <a14:useLocalDpi xmlns:a14="http://schemas.microsoft.com/office/drawing/2010/main" val="0"/>
              </a:ext>
            </a:extLst>
          </a:blip>
          <a:srcRect l="38626" t="2528" r="39828"/>
          <a:stretch/>
        </p:blipFill>
        <p:spPr>
          <a:xfrm>
            <a:off x="0" y="0"/>
            <a:ext cx="3658702" cy="6858000"/>
          </a:xfrm>
          <a:prstGeom prst="rect">
            <a:avLst/>
          </a:prstGeom>
        </p:spPr>
      </p:pic>
    </p:spTree>
    <p:extLst>
      <p:ext uri="{BB962C8B-B14F-4D97-AF65-F5344CB8AC3E}">
        <p14:creationId xmlns:p14="http://schemas.microsoft.com/office/powerpoint/2010/main" val="424723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46C8A58A-ECE4-4F97-BBCA-1B908570C7F6}"/>
              </a:ext>
            </a:extLst>
          </p:cNvPr>
          <p:cNvSpPr>
            <a:spLocks noGrp="1"/>
          </p:cNvSpPr>
          <p:nvPr>
            <p:ph sz="half" idx="4294967295"/>
          </p:nvPr>
        </p:nvSpPr>
        <p:spPr>
          <a:xfrm>
            <a:off x="609600" y="1600202"/>
            <a:ext cx="6803571" cy="4139291"/>
          </a:xfrm>
          <a:prstGeom prst="rect">
            <a:avLst/>
          </a:prstGeom>
        </p:spPr>
        <p:txBody>
          <a:bodyPr/>
          <a:lstStyle/>
          <a:p>
            <a:r>
              <a:rPr lang="da-DK" sz="1800" b="1" dirty="0">
                <a:solidFill>
                  <a:schemeClr val="tx1"/>
                </a:solidFill>
                <a:latin typeface="+mn-lt"/>
              </a:rPr>
              <a:t>Præsenter jeres løsninger for hinanden</a:t>
            </a:r>
            <a:endParaRPr lang="da-DK" sz="1800" dirty="0">
              <a:solidFill>
                <a:schemeClr val="tx1"/>
              </a:solidFill>
              <a:latin typeface="+mn-lt"/>
            </a:endParaRPr>
          </a:p>
          <a:p>
            <a:pPr marL="180000" indent="-180000">
              <a:spcBef>
                <a:spcPts val="600"/>
              </a:spcBef>
              <a:buFont typeface="Arial" panose="020B0604020202020204" pitchFamily="34" charset="0"/>
              <a:buChar char="•"/>
            </a:pPr>
            <a:r>
              <a:rPr lang="da-DK" dirty="0">
                <a:solidFill>
                  <a:schemeClr val="tx1"/>
                </a:solidFill>
                <a:latin typeface="+mn-lt"/>
              </a:rPr>
              <a:t>Hvordan løser jeres prototype udfordringen?</a:t>
            </a:r>
          </a:p>
          <a:p>
            <a:pPr marL="180000" indent="-180000">
              <a:spcBef>
                <a:spcPts val="600"/>
              </a:spcBef>
              <a:buFont typeface="Arial" panose="020B0604020202020204" pitchFamily="34" charset="0"/>
              <a:buChar char="•"/>
            </a:pPr>
            <a:r>
              <a:rPr lang="da-DK" dirty="0">
                <a:solidFill>
                  <a:schemeClr val="tx1"/>
                </a:solidFill>
                <a:latin typeface="+mn-lt"/>
              </a:rPr>
              <a:t>Hvilke funktioner bidrager jeres prototype med?</a:t>
            </a:r>
          </a:p>
          <a:p>
            <a:pPr marL="180000" indent="-180000">
              <a:spcBef>
                <a:spcPts val="600"/>
              </a:spcBef>
              <a:buFont typeface="Arial" panose="020B0604020202020204" pitchFamily="34" charset="0"/>
              <a:buChar char="•"/>
            </a:pPr>
            <a:r>
              <a:rPr lang="da-DK" sz="1800" dirty="0">
                <a:solidFill>
                  <a:schemeClr val="tx1"/>
                </a:solidFill>
                <a:latin typeface="+mn-lt"/>
              </a:rPr>
              <a:t>Hvem vil have gavn af jeres prototype?</a:t>
            </a:r>
          </a:p>
          <a:p>
            <a:pPr marL="180000" indent="-180000">
              <a:spcBef>
                <a:spcPts val="600"/>
              </a:spcBef>
              <a:buFont typeface="Arial" panose="020B0604020202020204" pitchFamily="34" charset="0"/>
              <a:buChar char="•"/>
            </a:pPr>
            <a:r>
              <a:rPr lang="da-DK" sz="1800" dirty="0">
                <a:solidFill>
                  <a:schemeClr val="tx1"/>
                </a:solidFill>
                <a:latin typeface="+mn-lt"/>
              </a:rPr>
              <a:t>Hvilke ideer havde I, og hvorfor har I valgt netop denne ide?</a:t>
            </a:r>
          </a:p>
          <a:p>
            <a:pPr marL="180000" indent="-180000">
              <a:spcBef>
                <a:spcPts val="600"/>
              </a:spcBef>
              <a:buFont typeface="Arial" panose="020B0604020202020204" pitchFamily="34" charset="0"/>
              <a:buChar char="•"/>
            </a:pPr>
            <a:r>
              <a:rPr lang="da-DK" dirty="0">
                <a:solidFill>
                  <a:schemeClr val="tx1"/>
                </a:solidFill>
                <a:latin typeface="+mn-lt"/>
              </a:rPr>
              <a:t>Hvad ville I forbedre, hvis I havde mere tid?</a:t>
            </a:r>
          </a:p>
          <a:p>
            <a:endParaRPr lang="da-DK" sz="1800" dirty="0">
              <a:solidFill>
                <a:schemeClr val="tx1"/>
              </a:solidFill>
              <a:latin typeface="+mn-lt"/>
            </a:endParaRPr>
          </a:p>
          <a:p>
            <a:endParaRPr lang="da-DK" dirty="0">
              <a:solidFill>
                <a:schemeClr val="tx1"/>
              </a:solidFill>
              <a:latin typeface="+mn-lt"/>
            </a:endParaRPr>
          </a:p>
          <a:p>
            <a:endParaRPr lang="da-DK" dirty="0">
              <a:solidFill>
                <a:schemeClr val="tx1"/>
              </a:solidFill>
              <a:latin typeface="+mn-lt"/>
            </a:endParaRPr>
          </a:p>
          <a:p>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249D85FA-532B-434B-ADD6-7A374975F0A8}"/>
              </a:ext>
            </a:extLst>
          </p:cNvPr>
          <p:cNvSpPr>
            <a:spLocks noGrp="1"/>
          </p:cNvSpPr>
          <p:nvPr>
            <p:ph type="body" sz="quarter" idx="10"/>
          </p:nvPr>
        </p:nvSpPr>
        <p:spPr/>
        <p:txBody>
          <a:bodyPr/>
          <a:lstStyle/>
          <a:p>
            <a:r>
              <a:rPr lang="da-DK" dirty="0"/>
              <a:t>Præsentere</a:t>
            </a:r>
          </a:p>
        </p:txBody>
      </p:sp>
      <p:pic>
        <p:nvPicPr>
          <p:cNvPr id="4" name="Pladsholder til billede 14">
            <a:extLst>
              <a:ext uri="{FF2B5EF4-FFF2-40B4-BE49-F238E27FC236}">
                <a16:creationId xmlns:a16="http://schemas.microsoft.com/office/drawing/2014/main" id="{030380A8-DCC7-3AFC-4BD8-34DCC1506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13" y="1253923"/>
            <a:ext cx="3439551" cy="3439551"/>
          </a:xfrm>
          <a:prstGeom prst="ellipse">
            <a:avLst/>
          </a:prstGeom>
        </p:spPr>
      </p:pic>
    </p:spTree>
    <p:extLst>
      <p:ext uri="{BB962C8B-B14F-4D97-AF65-F5344CB8AC3E}">
        <p14:creationId xmlns:p14="http://schemas.microsoft.com/office/powerpoint/2010/main" val="185767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CE24F457-3191-CA9A-6605-0C9410A148BD}"/>
              </a:ext>
            </a:extLst>
          </p:cNvPr>
          <p:cNvSpPr txBox="1"/>
          <p:nvPr/>
        </p:nvSpPr>
        <p:spPr>
          <a:xfrm>
            <a:off x="-20782" y="2803374"/>
            <a:ext cx="12233563" cy="1015663"/>
          </a:xfrm>
          <a:prstGeom prst="rect">
            <a:avLst/>
          </a:prstGeom>
          <a:noFill/>
        </p:spPr>
        <p:txBody>
          <a:bodyPr wrap="square" rtlCol="0">
            <a:spAutoFit/>
          </a:bodyPr>
          <a:lstStyle/>
          <a:p>
            <a:pPr algn="ctr"/>
            <a:r>
              <a:rPr lang="da-DK" sz="6000" dirty="0">
                <a:solidFill>
                  <a:schemeClr val="bg1"/>
                </a:solidFill>
                <a:latin typeface="BetonEF" pitchFamily="50" charset="0"/>
              </a:rPr>
              <a:t>EngineeringDay.dk</a:t>
            </a:r>
          </a:p>
        </p:txBody>
      </p:sp>
    </p:spTree>
    <p:extLst>
      <p:ext uri="{BB962C8B-B14F-4D97-AF65-F5344CB8AC3E}">
        <p14:creationId xmlns:p14="http://schemas.microsoft.com/office/powerpoint/2010/main" val="409536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tegneserie, skærmbillede, Animation, grafisk design&#10;&#10;Automatisk genereret beskrivelse">
            <a:extLst>
              <a:ext uri="{FF2B5EF4-FFF2-40B4-BE49-F238E27FC236}">
                <a16:creationId xmlns:a16="http://schemas.microsoft.com/office/drawing/2014/main" id="{180F2D8A-EEFE-1491-49C7-5AD12D853206}"/>
              </a:ext>
            </a:extLst>
          </p:cNvPr>
          <p:cNvPicPr>
            <a:picLocks noChangeAspect="1"/>
          </p:cNvPicPr>
          <p:nvPr/>
        </p:nvPicPr>
        <p:blipFill rotWithShape="1">
          <a:blip r:embed="rId3">
            <a:extLst>
              <a:ext uri="{28A0092B-C50C-407E-A947-70E740481C1C}">
                <a14:useLocalDpi xmlns:a14="http://schemas.microsoft.com/office/drawing/2010/main" val="0"/>
              </a:ext>
            </a:extLst>
          </a:blip>
          <a:srcRect l="12727" r="15472" b="2528"/>
          <a:stretch/>
        </p:blipFill>
        <p:spPr>
          <a:xfrm>
            <a:off x="1" y="0"/>
            <a:ext cx="12192000" cy="6858000"/>
          </a:xfrm>
          <a:prstGeom prst="rect">
            <a:avLst/>
          </a:prstGeom>
        </p:spPr>
      </p:pic>
      <p:sp>
        <p:nvSpPr>
          <p:cNvPr id="4" name="Pladsholder til tekst 3">
            <a:extLst>
              <a:ext uri="{FF2B5EF4-FFF2-40B4-BE49-F238E27FC236}">
                <a16:creationId xmlns:a16="http://schemas.microsoft.com/office/drawing/2014/main" id="{3D9CDB5B-F69C-70F7-059D-1C09782069D8}"/>
              </a:ext>
            </a:extLst>
          </p:cNvPr>
          <p:cNvSpPr>
            <a:spLocks noGrp="1"/>
          </p:cNvSpPr>
          <p:nvPr>
            <p:ph type="body" sz="quarter" idx="10"/>
          </p:nvPr>
        </p:nvSpPr>
        <p:spPr/>
        <p:txBody>
          <a:bodyPr/>
          <a:lstStyle/>
          <a:p>
            <a:r>
              <a:rPr lang="da-DK" dirty="0"/>
              <a:t>En hjælpende hånd</a:t>
            </a:r>
          </a:p>
        </p:txBody>
      </p:sp>
      <p:sp>
        <p:nvSpPr>
          <p:cNvPr id="6" name="Pladsholder til indhold 5">
            <a:extLst>
              <a:ext uri="{FF2B5EF4-FFF2-40B4-BE49-F238E27FC236}">
                <a16:creationId xmlns:a16="http://schemas.microsoft.com/office/drawing/2014/main" id="{F9924E07-A971-A325-5843-1160EF1CA691}"/>
              </a:ext>
            </a:extLst>
          </p:cNvPr>
          <p:cNvSpPr>
            <a:spLocks noGrp="1"/>
          </p:cNvSpPr>
          <p:nvPr>
            <p:ph sz="half" idx="2"/>
          </p:nvPr>
        </p:nvSpPr>
        <p:spPr>
          <a:xfrm>
            <a:off x="2465063" y="2628901"/>
            <a:ext cx="5384800" cy="4229099"/>
          </a:xfrm>
        </p:spPr>
        <p:txBody>
          <a:bodyPr/>
          <a:lstStyle/>
          <a:p>
            <a:endParaRPr lang="da-DK" dirty="0">
              <a:solidFill>
                <a:srgbClr val="FF0000"/>
              </a:solidFill>
            </a:endParaRPr>
          </a:p>
          <a:p>
            <a:endParaRPr lang="da-DK" dirty="0">
              <a:solidFill>
                <a:srgbClr val="FF0000"/>
              </a:solidFill>
            </a:endParaRPr>
          </a:p>
        </p:txBody>
      </p:sp>
    </p:spTree>
    <p:extLst>
      <p:ext uri="{BB962C8B-B14F-4D97-AF65-F5344CB8AC3E}">
        <p14:creationId xmlns:p14="http://schemas.microsoft.com/office/powerpoint/2010/main" val="284458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er 3" title="Engineering Day 2023, udskoling, 'En hjælpende hånd'">
            <a:hlinkClick r:id="" action="ppaction://media"/>
            <a:extLst>
              <a:ext uri="{FF2B5EF4-FFF2-40B4-BE49-F238E27FC236}">
                <a16:creationId xmlns:a16="http://schemas.microsoft.com/office/drawing/2014/main" id="{B7BAA481-5B4F-A2B5-17C9-8B4034B2E3B7}"/>
              </a:ext>
            </a:extLst>
          </p:cNvPr>
          <p:cNvPicPr>
            <a:picLocks noRot="1" noChangeAspect="1"/>
          </p:cNvPicPr>
          <p:nvPr>
            <a:videoFile r:link="rId1"/>
          </p:nvPr>
        </p:nvPicPr>
        <p:blipFill>
          <a:blip r:embed="rId4"/>
          <a:stretch>
            <a:fillRect/>
          </a:stretch>
        </p:blipFill>
        <p:spPr>
          <a:xfrm>
            <a:off x="0" y="0"/>
            <a:ext cx="12224754" cy="6906986"/>
          </a:xfrm>
          <a:prstGeom prst="rect">
            <a:avLst/>
          </a:prstGeom>
        </p:spPr>
      </p:pic>
      <p:sp>
        <p:nvSpPr>
          <p:cNvPr id="2" name="Pladsholder til tekst 1">
            <a:extLst>
              <a:ext uri="{FF2B5EF4-FFF2-40B4-BE49-F238E27FC236}">
                <a16:creationId xmlns:a16="http://schemas.microsoft.com/office/drawing/2014/main" id="{A1C16D4B-FAD3-621C-C5BE-A26B72D26AAA}"/>
              </a:ext>
            </a:extLst>
          </p:cNvPr>
          <p:cNvSpPr>
            <a:spLocks noGrp="1"/>
          </p:cNvSpPr>
          <p:nvPr>
            <p:ph type="body" sz="quarter" idx="10"/>
          </p:nvPr>
        </p:nvSpPr>
        <p:spPr/>
        <p:txBody>
          <a:bodyPr/>
          <a:lstStyle/>
          <a:p>
            <a:r>
              <a:rPr lang="da-DK" dirty="0">
                <a:solidFill>
                  <a:schemeClr val="bg1"/>
                </a:solidFill>
              </a:rPr>
              <a:t>En hjælpende hånd</a:t>
            </a:r>
          </a:p>
        </p:txBody>
      </p:sp>
      <p:pic>
        <p:nvPicPr>
          <p:cNvPr id="6" name="Billede 5">
            <a:extLst>
              <a:ext uri="{FF2B5EF4-FFF2-40B4-BE49-F238E27FC236}">
                <a16:creationId xmlns:a16="http://schemas.microsoft.com/office/drawing/2014/main" id="{15C0A6C9-61EF-4499-D71B-99D7208E03D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0" t="7301" r="8389" b="9169"/>
          <a:stretch/>
        </p:blipFill>
        <p:spPr>
          <a:xfrm>
            <a:off x="8792400" y="692400"/>
            <a:ext cx="2187388" cy="2187388"/>
          </a:xfrm>
          <a:prstGeom prst="rect">
            <a:avLst/>
          </a:prstGeom>
        </p:spPr>
      </p:pic>
    </p:spTree>
    <p:extLst>
      <p:ext uri="{BB962C8B-B14F-4D97-AF65-F5344CB8AC3E}">
        <p14:creationId xmlns:p14="http://schemas.microsoft.com/office/powerpoint/2010/main" val="176786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værktøj, skitse, tegneserie, tegning&#10;&#10;Automatisk genereret beskrivelse">
            <a:extLst>
              <a:ext uri="{FF2B5EF4-FFF2-40B4-BE49-F238E27FC236}">
                <a16:creationId xmlns:a16="http://schemas.microsoft.com/office/drawing/2014/main" id="{E574ABAB-6647-6887-2291-F532EF6C6A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03" t="-934" r="25177" b="66093"/>
          <a:stretch/>
        </p:blipFill>
        <p:spPr>
          <a:xfrm>
            <a:off x="0" y="4499429"/>
            <a:ext cx="9093852" cy="2344602"/>
          </a:xfrm>
          <a:prstGeom prst="rect">
            <a:avLst/>
          </a:prstGeom>
        </p:spPr>
      </p:pic>
      <p:pic>
        <p:nvPicPr>
          <p:cNvPr id="12" name="Billede 11" descr="Et billede, der indeholder skærmbillede, Grafik, Rektangel, linje/række&#10;&#10;Automatisk genereret beskrivelse">
            <a:extLst>
              <a:ext uri="{FF2B5EF4-FFF2-40B4-BE49-F238E27FC236}">
                <a16:creationId xmlns:a16="http://schemas.microsoft.com/office/drawing/2014/main" id="{E4335BD4-3B79-83D6-46A2-90C3458D4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067" y="3246430"/>
            <a:ext cx="3276731" cy="2904313"/>
          </a:xfrm>
          <a:prstGeom prst="rect">
            <a:avLst/>
          </a:prstGeom>
        </p:spPr>
      </p:pic>
      <p:sp>
        <p:nvSpPr>
          <p:cNvPr id="3" name="Pladsholder til tekst 2">
            <a:extLst>
              <a:ext uri="{FF2B5EF4-FFF2-40B4-BE49-F238E27FC236}">
                <a16:creationId xmlns:a16="http://schemas.microsoft.com/office/drawing/2014/main" id="{B15C3BD0-668C-428A-A359-E573DF4A388E}"/>
              </a:ext>
            </a:extLst>
          </p:cNvPr>
          <p:cNvSpPr>
            <a:spLocks noGrp="1"/>
          </p:cNvSpPr>
          <p:nvPr>
            <p:ph type="body" sz="quarter" idx="10"/>
          </p:nvPr>
        </p:nvSpPr>
        <p:spPr/>
        <p:txBody>
          <a:bodyPr/>
          <a:lstStyle/>
          <a:p>
            <a:r>
              <a:rPr lang="da-DK" dirty="0"/>
              <a:t>En hjælpende hånd</a:t>
            </a:r>
          </a:p>
        </p:txBody>
      </p:sp>
      <p:sp>
        <p:nvSpPr>
          <p:cNvPr id="7" name="Pladsholder til indhold 1">
            <a:extLst>
              <a:ext uri="{FF2B5EF4-FFF2-40B4-BE49-F238E27FC236}">
                <a16:creationId xmlns:a16="http://schemas.microsoft.com/office/drawing/2014/main" id="{9CCF3CD7-4E68-7375-D588-1A3C7F852BB2}"/>
              </a:ext>
            </a:extLst>
          </p:cNvPr>
          <p:cNvSpPr txBox="1">
            <a:spLocks/>
          </p:cNvSpPr>
          <p:nvPr/>
        </p:nvSpPr>
        <p:spPr>
          <a:xfrm>
            <a:off x="657819" y="1371600"/>
            <a:ext cx="7809346" cy="4273479"/>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Trade Gothic LT Std" panose="00000500000000000000" pitchFamily="50" charset="0"/>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da-DK" dirty="0">
              <a:latin typeface="+mn-lt"/>
            </a:endParaRPr>
          </a:p>
        </p:txBody>
      </p:sp>
      <p:sp>
        <p:nvSpPr>
          <p:cNvPr id="6" name="Rectangle 2">
            <a:extLst>
              <a:ext uri="{FF2B5EF4-FFF2-40B4-BE49-F238E27FC236}">
                <a16:creationId xmlns:a16="http://schemas.microsoft.com/office/drawing/2014/main" id="{10BE35BA-FD3F-548F-7467-357B58BA1AA5}"/>
              </a:ext>
            </a:extLst>
          </p:cNvPr>
          <p:cNvSpPr>
            <a:spLocks noChangeArrowheads="1"/>
          </p:cNvSpPr>
          <p:nvPr/>
        </p:nvSpPr>
        <p:spPr bwMode="auto">
          <a:xfrm>
            <a:off x="0" y="-109954"/>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a-DK" altLang="da-DK" sz="10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br>
            <a:br>
              <a:rPr kumimoji="0" lang="da-DK" altLang="da-DK" sz="1000" b="0"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b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0" name="Tekstfelt 9">
            <a:extLst>
              <a:ext uri="{FF2B5EF4-FFF2-40B4-BE49-F238E27FC236}">
                <a16:creationId xmlns:a16="http://schemas.microsoft.com/office/drawing/2014/main" id="{424C49FC-F44F-E144-3BE4-D480A183FCDB}"/>
              </a:ext>
            </a:extLst>
          </p:cNvPr>
          <p:cNvSpPr txBox="1"/>
          <p:nvPr/>
        </p:nvSpPr>
        <p:spPr>
          <a:xfrm>
            <a:off x="8501592" y="3425380"/>
            <a:ext cx="2959683" cy="1749641"/>
          </a:xfrm>
          <a:prstGeom prst="rect">
            <a:avLst/>
          </a:prstGeom>
          <a:noFill/>
        </p:spPr>
        <p:txBody>
          <a:bodyPr wrap="square" lIns="72000" tIns="36000" rtlCol="0">
            <a:spAutoFit/>
          </a:bodyPr>
          <a:lstStyle/>
          <a:p>
            <a:pPr>
              <a:lnSpc>
                <a:spcPts val="1800"/>
              </a:lnSpc>
            </a:pPr>
            <a:r>
              <a:rPr lang="da-DK" sz="1600" b="1" dirty="0"/>
              <a:t>UDFORDRING OG KRAV </a:t>
            </a:r>
          </a:p>
          <a:p>
            <a:pPr>
              <a:lnSpc>
                <a:spcPts val="1800"/>
              </a:lnSpc>
              <a:spcBef>
                <a:spcPts val="400"/>
              </a:spcBef>
            </a:pPr>
            <a:r>
              <a:rPr lang="da-DK" sz="1600" dirty="0"/>
              <a:t>I skal konstruere en prototype af et </a:t>
            </a:r>
            <a:r>
              <a:rPr lang="da-DK" sz="1600" dirty="0" err="1"/>
              <a:t>exoskelet</a:t>
            </a:r>
            <a:r>
              <a:rPr lang="da-DK" sz="1600" dirty="0"/>
              <a:t> til hånden. </a:t>
            </a:r>
            <a:r>
              <a:rPr lang="da-DK" sz="1600" dirty="0" err="1"/>
              <a:t>Exoskelettet</a:t>
            </a:r>
            <a:r>
              <a:rPr lang="da-DK" sz="1600" dirty="0"/>
              <a:t> skal enten aflaste hånden eller udvide håndens funktionalitet. Prototypen skal indeholde et bevægeligt element.</a:t>
            </a:r>
          </a:p>
        </p:txBody>
      </p:sp>
      <p:pic>
        <p:nvPicPr>
          <p:cNvPr id="19" name="Billede 18">
            <a:extLst>
              <a:ext uri="{FF2B5EF4-FFF2-40B4-BE49-F238E27FC236}">
                <a16:creationId xmlns:a16="http://schemas.microsoft.com/office/drawing/2014/main" id="{5676A27E-B389-AC00-92FE-41EFD5C7858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0" t="7301" r="8389" b="9169"/>
          <a:stretch/>
        </p:blipFill>
        <p:spPr>
          <a:xfrm>
            <a:off x="8792400" y="692400"/>
            <a:ext cx="2187388" cy="2187388"/>
          </a:xfrm>
          <a:prstGeom prst="rect">
            <a:avLst/>
          </a:prstGeom>
        </p:spPr>
      </p:pic>
      <p:sp>
        <p:nvSpPr>
          <p:cNvPr id="2" name="Tekstfelt 1">
            <a:extLst>
              <a:ext uri="{FF2B5EF4-FFF2-40B4-BE49-F238E27FC236}">
                <a16:creationId xmlns:a16="http://schemas.microsoft.com/office/drawing/2014/main" id="{F7A2487D-B0F3-9210-B394-4CDB6EC579CD}"/>
              </a:ext>
            </a:extLst>
          </p:cNvPr>
          <p:cNvSpPr txBox="1"/>
          <p:nvPr/>
        </p:nvSpPr>
        <p:spPr>
          <a:xfrm>
            <a:off x="657819" y="1696526"/>
            <a:ext cx="7526725" cy="2031325"/>
          </a:xfrm>
          <a:prstGeom prst="rect">
            <a:avLst/>
          </a:prstGeom>
          <a:noFill/>
        </p:spPr>
        <p:txBody>
          <a:bodyPr wrap="square" rtlCol="0">
            <a:spAutoFit/>
          </a:bodyPr>
          <a:lstStyle/>
          <a:p>
            <a:r>
              <a:rPr lang="da-DK" sz="1800" i="0" dirty="0">
                <a:solidFill>
                  <a:srgbClr val="000000"/>
                </a:solidFill>
                <a:effectLst/>
                <a:latin typeface="TradeGothicLTStd-Bold"/>
              </a:rPr>
              <a:t>Vi mennesker udvikler hele tiden nye teknologier. Nogle af dem gør hverdagen nemmere for os og bidrager til at vi lever længere. En af de nyere teknologier er </a:t>
            </a:r>
            <a:r>
              <a:rPr lang="da-DK" sz="1800" i="0" dirty="0" err="1">
                <a:solidFill>
                  <a:srgbClr val="000000"/>
                </a:solidFill>
                <a:effectLst/>
                <a:latin typeface="TradeGothicLTStd-Bold"/>
              </a:rPr>
              <a:t>exoskeletter</a:t>
            </a:r>
            <a:r>
              <a:rPr lang="da-DK" sz="1800" i="0" dirty="0">
                <a:solidFill>
                  <a:srgbClr val="000000"/>
                </a:solidFill>
                <a:effectLst/>
                <a:latin typeface="TradeGothicLTStd-Bold"/>
              </a:rPr>
              <a:t>. Et </a:t>
            </a:r>
            <a:r>
              <a:rPr lang="da-DK" sz="1800" i="0" dirty="0" err="1">
                <a:solidFill>
                  <a:srgbClr val="000000"/>
                </a:solidFill>
                <a:effectLst/>
                <a:latin typeface="TradeGothicLTStd-Bold"/>
              </a:rPr>
              <a:t>exoskelet</a:t>
            </a:r>
            <a:r>
              <a:rPr lang="da-DK" sz="1800" i="0" dirty="0">
                <a:solidFill>
                  <a:srgbClr val="000000"/>
                </a:solidFill>
                <a:effectLst/>
                <a:latin typeface="TradeGothicLTStd-Bold"/>
              </a:rPr>
              <a:t> sidder uden på kroppen og kan tages af og på, men styres af den person der har det på. Det kan hjælpe med at mindske belastningen på kroppen, så man ikke får skader eller bliver unødig slidt. Det kan også bruges til at styrke kroppens funktioner.</a:t>
            </a:r>
            <a:r>
              <a:rPr lang="da-DK" dirty="0"/>
              <a:t> </a:t>
            </a:r>
            <a:br>
              <a:rPr lang="da-DK" dirty="0"/>
            </a:br>
            <a:endParaRPr lang="da-DK" dirty="0"/>
          </a:p>
        </p:txBody>
      </p:sp>
    </p:spTree>
    <p:extLst>
      <p:ext uri="{BB962C8B-B14F-4D97-AF65-F5344CB8AC3E}">
        <p14:creationId xmlns:p14="http://schemas.microsoft.com/office/powerpoint/2010/main" val="426658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675F159-3550-12F3-4DE2-4EEA3B46C5A9}"/>
              </a:ext>
            </a:extLst>
          </p:cNvPr>
          <p:cNvSpPr>
            <a:spLocks noGrp="1"/>
          </p:cNvSpPr>
          <p:nvPr>
            <p:ph type="body" sz="quarter" idx="10"/>
          </p:nvPr>
        </p:nvSpPr>
        <p:spPr/>
        <p:txBody>
          <a:bodyPr/>
          <a:lstStyle/>
          <a:p>
            <a:r>
              <a:rPr lang="da-DK" dirty="0"/>
              <a:t>Engineering designprocessen</a:t>
            </a:r>
          </a:p>
        </p:txBody>
      </p:sp>
      <p:pic>
        <p:nvPicPr>
          <p:cNvPr id="5" name="Billede 4">
            <a:extLst>
              <a:ext uri="{FF2B5EF4-FFF2-40B4-BE49-F238E27FC236}">
                <a16:creationId xmlns:a16="http://schemas.microsoft.com/office/drawing/2014/main" id="{5472D2AE-D77C-F396-3DAB-93CE085D6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179" y="1508542"/>
            <a:ext cx="7505700" cy="4709827"/>
          </a:xfrm>
          <a:prstGeom prst="rect">
            <a:avLst/>
          </a:prstGeom>
          <a:noFill/>
        </p:spPr>
      </p:pic>
    </p:spTree>
    <p:extLst>
      <p:ext uri="{BB962C8B-B14F-4D97-AF65-F5344CB8AC3E}">
        <p14:creationId xmlns:p14="http://schemas.microsoft.com/office/powerpoint/2010/main" val="326399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er 3" title="Hvad er engineering?">
            <a:hlinkClick r:id="" action="ppaction://media"/>
            <a:extLst>
              <a:ext uri="{FF2B5EF4-FFF2-40B4-BE49-F238E27FC236}">
                <a16:creationId xmlns:a16="http://schemas.microsoft.com/office/drawing/2014/main" id="{35D2A1D7-92E2-46EA-56CB-C1456572694B}"/>
              </a:ext>
            </a:extLst>
          </p:cNvPr>
          <p:cNvPicPr>
            <a:picLocks noRot="1" noChangeAspect="1"/>
          </p:cNvPicPr>
          <p:nvPr>
            <a:videoFile r:link="rId1"/>
          </p:nvPr>
        </p:nvPicPr>
        <p:blipFill>
          <a:blip r:embed="rId4"/>
          <a:stretch>
            <a:fillRect/>
          </a:stretch>
        </p:blipFill>
        <p:spPr>
          <a:xfrm>
            <a:off x="0" y="-30480"/>
            <a:ext cx="12192000" cy="6888480"/>
          </a:xfrm>
          <a:prstGeom prst="rect">
            <a:avLst/>
          </a:prstGeom>
        </p:spPr>
      </p:pic>
      <p:sp>
        <p:nvSpPr>
          <p:cNvPr id="4" name="Pladsholder til tekst 3">
            <a:extLst>
              <a:ext uri="{FF2B5EF4-FFF2-40B4-BE49-F238E27FC236}">
                <a16:creationId xmlns:a16="http://schemas.microsoft.com/office/drawing/2014/main" id="{6308C383-ECEF-57C4-16AA-F32B87882838}"/>
              </a:ext>
            </a:extLst>
          </p:cNvPr>
          <p:cNvSpPr>
            <a:spLocks noGrp="1"/>
          </p:cNvSpPr>
          <p:nvPr>
            <p:ph type="body" sz="quarter" idx="10"/>
          </p:nvPr>
        </p:nvSpPr>
        <p:spPr/>
        <p:txBody>
          <a:bodyPr/>
          <a:lstStyle/>
          <a:p>
            <a:r>
              <a:rPr lang="da-DK" dirty="0">
                <a:solidFill>
                  <a:srgbClr val="BCCF00"/>
                </a:solidFill>
              </a:rPr>
              <a:t>Hvad er engineering?</a:t>
            </a:r>
          </a:p>
        </p:txBody>
      </p:sp>
    </p:spTree>
    <p:extLst>
      <p:ext uri="{BB962C8B-B14F-4D97-AF65-F5344CB8AC3E}">
        <p14:creationId xmlns:p14="http://schemas.microsoft.com/office/powerpoint/2010/main" val="33214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0054C5F-ECDB-4030-8C00-B75A3BBDE584}"/>
              </a:ext>
            </a:extLst>
          </p:cNvPr>
          <p:cNvSpPr>
            <a:spLocks noGrp="1"/>
          </p:cNvSpPr>
          <p:nvPr>
            <p:ph type="body" sz="quarter" idx="10"/>
          </p:nvPr>
        </p:nvSpPr>
        <p:spPr/>
        <p:txBody>
          <a:bodyPr/>
          <a:lstStyle/>
          <a:p>
            <a:r>
              <a:rPr lang="da-DK" dirty="0"/>
              <a:t>Undersøg jeres hænder</a:t>
            </a:r>
          </a:p>
          <a:p>
            <a:pPr>
              <a:spcBef>
                <a:spcPts val="0"/>
              </a:spcBef>
            </a:pPr>
            <a:r>
              <a:rPr lang="da-DK" sz="2800" b="1" dirty="0">
                <a:latin typeface="+mn-lt"/>
              </a:rPr>
              <a:t>- Undersøgelse 1</a:t>
            </a:r>
          </a:p>
        </p:txBody>
      </p:sp>
      <p:sp>
        <p:nvSpPr>
          <p:cNvPr id="6" name="Tekstfelt 5">
            <a:extLst>
              <a:ext uri="{FF2B5EF4-FFF2-40B4-BE49-F238E27FC236}">
                <a16:creationId xmlns:a16="http://schemas.microsoft.com/office/drawing/2014/main" id="{9A9418A0-2F27-5CC4-6563-3B84C7EEBD76}"/>
              </a:ext>
            </a:extLst>
          </p:cNvPr>
          <p:cNvSpPr txBox="1"/>
          <p:nvPr/>
        </p:nvSpPr>
        <p:spPr>
          <a:xfrm>
            <a:off x="608431" y="1867810"/>
            <a:ext cx="4343038" cy="369332"/>
          </a:xfrm>
          <a:prstGeom prst="rect">
            <a:avLst/>
          </a:prstGeom>
          <a:noFill/>
        </p:spPr>
        <p:txBody>
          <a:bodyPr wrap="square" rtlCol="0">
            <a:spAutoFit/>
          </a:bodyPr>
          <a:lstStyle/>
          <a:p>
            <a:r>
              <a:rPr lang="da-DK" dirty="0"/>
              <a:t>Lav de tre undersøgelser på elevark 1</a:t>
            </a:r>
          </a:p>
        </p:txBody>
      </p:sp>
      <p:sp>
        <p:nvSpPr>
          <p:cNvPr id="7" name="Rektangel 6">
            <a:extLst>
              <a:ext uri="{FF2B5EF4-FFF2-40B4-BE49-F238E27FC236}">
                <a16:creationId xmlns:a16="http://schemas.microsoft.com/office/drawing/2014/main" id="{168C8716-B4E7-F52D-BF4B-8A8EF8C2AE8B}"/>
              </a:ext>
            </a:extLst>
          </p:cNvPr>
          <p:cNvSpPr/>
          <p:nvPr/>
        </p:nvSpPr>
        <p:spPr>
          <a:xfrm flipH="1" flipV="1">
            <a:off x="702822" y="2967022"/>
            <a:ext cx="3464142" cy="2780374"/>
          </a:xfrm>
          <a:prstGeom prst="rect">
            <a:avLst/>
          </a:prstGeom>
          <a:solidFill>
            <a:schemeClr val="bg1"/>
          </a:solidFill>
          <a:ln w="28575">
            <a:solidFill>
              <a:srgbClr val="40ACB6"/>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11" name="Billede 10" descr="Et billede, der indeholder Himmellegeme, Himmelfænomen, måneskin, natur&#10;&#10;Automatisk genereret beskrivelse">
            <a:extLst>
              <a:ext uri="{FF2B5EF4-FFF2-40B4-BE49-F238E27FC236}">
                <a16:creationId xmlns:a16="http://schemas.microsoft.com/office/drawing/2014/main" id="{1E5608AB-84A7-FF9B-AFF6-9DF1E46012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454" t="42937" r="45156" b="43413"/>
          <a:stretch/>
        </p:blipFill>
        <p:spPr>
          <a:xfrm>
            <a:off x="801498" y="2498970"/>
            <a:ext cx="978809" cy="936104"/>
          </a:xfrm>
          <a:prstGeom prst="rect">
            <a:avLst/>
          </a:prstGeom>
        </p:spPr>
      </p:pic>
      <p:sp>
        <p:nvSpPr>
          <p:cNvPr id="8" name="Tekstfelt 7">
            <a:extLst>
              <a:ext uri="{FF2B5EF4-FFF2-40B4-BE49-F238E27FC236}">
                <a16:creationId xmlns:a16="http://schemas.microsoft.com/office/drawing/2014/main" id="{55341A17-FAE3-0550-8302-13C55E55AB54}"/>
              </a:ext>
            </a:extLst>
          </p:cNvPr>
          <p:cNvSpPr txBox="1"/>
          <p:nvPr/>
        </p:nvSpPr>
        <p:spPr>
          <a:xfrm>
            <a:off x="801497" y="3375169"/>
            <a:ext cx="3278105" cy="2298065"/>
          </a:xfrm>
          <a:prstGeom prst="rect">
            <a:avLst/>
          </a:prstGeom>
          <a:noFill/>
        </p:spPr>
        <p:txBody>
          <a:bodyPr wrap="square" rtlCol="0">
            <a:spAutoFit/>
          </a:bodyPr>
          <a:lstStyle/>
          <a:p>
            <a:r>
              <a:rPr lang="da-DK" sz="1400" dirty="0"/>
              <a:t>Det samlede bevægeapparat består af:</a:t>
            </a:r>
          </a:p>
          <a:p>
            <a:pPr>
              <a:spcBef>
                <a:spcPts val="400"/>
              </a:spcBef>
            </a:pPr>
            <a:r>
              <a:rPr lang="da-DK" sz="1400" b="1" dirty="0"/>
              <a:t>Knogler</a:t>
            </a:r>
            <a:r>
              <a:rPr lang="da-DK" sz="1400" dirty="0"/>
              <a:t> – støttesystem for kroppen</a:t>
            </a:r>
          </a:p>
          <a:p>
            <a:r>
              <a:rPr lang="da-DK" sz="1400" b="1" dirty="0"/>
              <a:t>Muskler</a:t>
            </a:r>
            <a:r>
              <a:rPr lang="da-DK" sz="1400" dirty="0"/>
              <a:t> – væv som kan trække sig sammen</a:t>
            </a:r>
          </a:p>
          <a:p>
            <a:r>
              <a:rPr lang="da-DK" sz="1400" b="1" dirty="0"/>
              <a:t>Led</a:t>
            </a:r>
            <a:r>
              <a:rPr lang="da-DK" sz="1400" dirty="0"/>
              <a:t> – tillader bevægelse til forhold til andre knogler</a:t>
            </a:r>
            <a:br>
              <a:rPr lang="da-DK" sz="1400" dirty="0"/>
            </a:br>
            <a:r>
              <a:rPr lang="da-DK" sz="1400" b="1" dirty="0"/>
              <a:t>Sener</a:t>
            </a:r>
            <a:r>
              <a:rPr lang="da-DK" sz="1400" dirty="0"/>
              <a:t> – forbinder musklerne med knoglerne</a:t>
            </a:r>
          </a:p>
          <a:p>
            <a:r>
              <a:rPr lang="da-DK" sz="1400" b="1" dirty="0"/>
              <a:t>Ledbånd</a:t>
            </a:r>
            <a:r>
              <a:rPr lang="da-DK" sz="1400" dirty="0"/>
              <a:t> – støtter leddene mellem knoglerne</a:t>
            </a:r>
          </a:p>
        </p:txBody>
      </p:sp>
      <p:pic>
        <p:nvPicPr>
          <p:cNvPr id="17" name="Billede 16" descr="Et billede, der indeholder tekst, skærmbillede, Ansigt, menneske&#10;&#10;Automatisk genereret beskrivelse">
            <a:extLst>
              <a:ext uri="{FF2B5EF4-FFF2-40B4-BE49-F238E27FC236}">
                <a16:creationId xmlns:a16="http://schemas.microsoft.com/office/drawing/2014/main" id="{8FB78553-7DD1-0373-F1E0-E2436E07C9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384" y="2498970"/>
            <a:ext cx="2633045" cy="3724501"/>
          </a:xfrm>
          <a:prstGeom prst="rect">
            <a:avLst/>
          </a:prstGeom>
          <a:ln w="6350">
            <a:solidFill>
              <a:schemeClr val="tx1"/>
            </a:solidFill>
          </a:ln>
        </p:spPr>
      </p:pic>
      <p:pic>
        <p:nvPicPr>
          <p:cNvPr id="15" name="Billede 14" descr="Et billede, der indeholder tekst, skærmbillede, Font/skrifttype, nummer/tal&#10;&#10;Automatisk genereret beskrivelse">
            <a:extLst>
              <a:ext uri="{FF2B5EF4-FFF2-40B4-BE49-F238E27FC236}">
                <a16:creationId xmlns:a16="http://schemas.microsoft.com/office/drawing/2014/main" id="{2815E5CE-071C-5CB3-99E9-280145687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436" y="2133127"/>
            <a:ext cx="2633045" cy="3724501"/>
          </a:xfrm>
          <a:prstGeom prst="rect">
            <a:avLst/>
          </a:prstGeom>
          <a:ln w="6350">
            <a:solidFill>
              <a:schemeClr val="tx1"/>
            </a:solidFill>
          </a:ln>
        </p:spPr>
      </p:pic>
      <p:pic>
        <p:nvPicPr>
          <p:cNvPr id="13" name="Billede 12" descr="Et billede, der indeholder tekst, skærmbillede, brev, Font/skrifttype&#10;&#10;Automatisk genereret beskrivelse">
            <a:extLst>
              <a:ext uri="{FF2B5EF4-FFF2-40B4-BE49-F238E27FC236}">
                <a16:creationId xmlns:a16="http://schemas.microsoft.com/office/drawing/2014/main" id="{BC5B063B-0CC1-003C-45D0-EB127B41C3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7488" y="1867810"/>
            <a:ext cx="2633045" cy="3724501"/>
          </a:xfrm>
          <a:prstGeom prst="rect">
            <a:avLst/>
          </a:prstGeom>
          <a:ln w="6350">
            <a:solidFill>
              <a:schemeClr val="tx1"/>
            </a:solidFill>
          </a:ln>
        </p:spPr>
      </p:pic>
      <p:pic>
        <p:nvPicPr>
          <p:cNvPr id="19" name="Pladsholder til billede 14">
            <a:extLst>
              <a:ext uri="{FF2B5EF4-FFF2-40B4-BE49-F238E27FC236}">
                <a16:creationId xmlns:a16="http://schemas.microsoft.com/office/drawing/2014/main" id="{5AB71FBC-CF45-069A-4E88-5E192D5920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2400" y="692400"/>
            <a:ext cx="2196000" cy="2196000"/>
          </a:xfrm>
          <a:prstGeom prst="ellipse">
            <a:avLst/>
          </a:prstGeom>
        </p:spPr>
      </p:pic>
    </p:spTree>
    <p:extLst>
      <p:ext uri="{BB962C8B-B14F-4D97-AF65-F5344CB8AC3E}">
        <p14:creationId xmlns:p14="http://schemas.microsoft.com/office/powerpoint/2010/main" val="231494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D8740FC-61CA-65A8-67F4-BD8B9854E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8718925" y="578770"/>
            <a:ext cx="2342947" cy="2342947"/>
          </a:xfrm>
          <a:prstGeom prst="rect">
            <a:avLst/>
          </a:prstGeom>
        </p:spPr>
      </p:pic>
      <p:sp>
        <p:nvSpPr>
          <p:cNvPr id="8" name="Pladsholder til tekst 7">
            <a:extLst>
              <a:ext uri="{FF2B5EF4-FFF2-40B4-BE49-F238E27FC236}">
                <a16:creationId xmlns:a16="http://schemas.microsoft.com/office/drawing/2014/main" id="{8ECAABB7-2654-4012-9ADE-03BCF5E37B1E}"/>
              </a:ext>
            </a:extLst>
          </p:cNvPr>
          <p:cNvSpPr>
            <a:spLocks noGrp="1"/>
          </p:cNvSpPr>
          <p:nvPr>
            <p:ph type="body" sz="quarter" idx="10"/>
          </p:nvPr>
        </p:nvSpPr>
        <p:spPr>
          <a:xfrm>
            <a:off x="4131519" y="277640"/>
            <a:ext cx="6754654" cy="936104"/>
          </a:xfrm>
        </p:spPr>
        <p:txBody>
          <a:bodyPr/>
          <a:lstStyle/>
          <a:p>
            <a:r>
              <a:rPr lang="da-DK" dirty="0"/>
              <a:t>Timeout</a:t>
            </a:r>
          </a:p>
          <a:p>
            <a:endParaRPr lang="da-DK" dirty="0"/>
          </a:p>
        </p:txBody>
      </p:sp>
      <p:sp>
        <p:nvSpPr>
          <p:cNvPr id="2" name="Tekstfelt 1">
            <a:extLst>
              <a:ext uri="{FF2B5EF4-FFF2-40B4-BE49-F238E27FC236}">
                <a16:creationId xmlns:a16="http://schemas.microsoft.com/office/drawing/2014/main" id="{FFA4E7C7-5390-FEB7-6FAF-E99C48BA7CF0}"/>
              </a:ext>
            </a:extLst>
          </p:cNvPr>
          <p:cNvSpPr txBox="1"/>
          <p:nvPr/>
        </p:nvSpPr>
        <p:spPr>
          <a:xfrm>
            <a:off x="4090736" y="1435353"/>
            <a:ext cx="4716380" cy="1631216"/>
          </a:xfrm>
          <a:prstGeom prst="rect">
            <a:avLst/>
          </a:prstGeom>
          <a:noFill/>
        </p:spPr>
        <p:txBody>
          <a:bodyPr wrap="square" rtlCol="0">
            <a:spAutoFit/>
          </a:bodyPr>
          <a:lstStyle/>
          <a:p>
            <a:pPr marL="180000" indent="-180000">
              <a:spcBef>
                <a:spcPts val="600"/>
              </a:spcBef>
              <a:buFont typeface="Arial" panose="020B0604020202020204" pitchFamily="34" charset="0"/>
              <a:buChar char="•"/>
            </a:pPr>
            <a:r>
              <a:rPr lang="da-DK" dirty="0"/>
              <a:t>Hvilke erfaringer gjorde I jer?</a:t>
            </a:r>
          </a:p>
          <a:p>
            <a:pPr marL="180000" indent="-180000">
              <a:spcBef>
                <a:spcPts val="600"/>
              </a:spcBef>
              <a:buFont typeface="Arial" panose="020B0604020202020204" pitchFamily="34" charset="0"/>
              <a:buChar char="•"/>
            </a:pPr>
            <a:r>
              <a:rPr lang="da-DK" dirty="0"/>
              <a:t>Hvad kan I konkludere på baggrund af undersøgelsen?</a:t>
            </a:r>
          </a:p>
          <a:p>
            <a:pPr marL="180000" indent="-180000">
              <a:spcBef>
                <a:spcPts val="600"/>
              </a:spcBef>
            </a:pPr>
            <a:endParaRPr lang="da-DK" dirty="0"/>
          </a:p>
          <a:p>
            <a:endParaRPr lang="da-DK" dirty="0"/>
          </a:p>
        </p:txBody>
      </p:sp>
      <p:pic>
        <p:nvPicPr>
          <p:cNvPr id="3" name="Billede 2">
            <a:extLst>
              <a:ext uri="{FF2B5EF4-FFF2-40B4-BE49-F238E27FC236}">
                <a16:creationId xmlns:a16="http://schemas.microsoft.com/office/drawing/2014/main" id="{7F4C4DA9-5482-191E-9242-9670E74DBA2A}"/>
              </a:ext>
            </a:extLst>
          </p:cNvPr>
          <p:cNvPicPr>
            <a:picLocks noChangeAspect="1"/>
          </p:cNvPicPr>
          <p:nvPr/>
        </p:nvPicPr>
        <p:blipFill rotWithShape="1">
          <a:blip r:embed="rId4">
            <a:extLst>
              <a:ext uri="{28A0092B-C50C-407E-A947-70E740481C1C}">
                <a14:useLocalDpi xmlns:a14="http://schemas.microsoft.com/office/drawing/2010/main" val="0"/>
              </a:ext>
            </a:extLst>
          </a:blip>
          <a:srcRect l="46892" r="17542"/>
          <a:stretch/>
        </p:blipFill>
        <p:spPr>
          <a:xfrm flipH="1">
            <a:off x="0" y="0"/>
            <a:ext cx="3658705" cy="6858000"/>
          </a:xfrm>
          <a:prstGeom prst="rect">
            <a:avLst/>
          </a:prstGeom>
        </p:spPr>
      </p:pic>
    </p:spTree>
    <p:extLst>
      <p:ext uri="{BB962C8B-B14F-4D97-AF65-F5344CB8AC3E}">
        <p14:creationId xmlns:p14="http://schemas.microsoft.com/office/powerpoint/2010/main" val="374368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9A006BC5-763B-4909-8AF9-067DD751ED4E}"/>
              </a:ext>
            </a:extLst>
          </p:cNvPr>
          <p:cNvSpPr>
            <a:spLocks noGrp="1"/>
          </p:cNvSpPr>
          <p:nvPr>
            <p:ph type="body" sz="quarter" idx="10"/>
          </p:nvPr>
        </p:nvSpPr>
        <p:spPr/>
        <p:txBody>
          <a:bodyPr/>
          <a:lstStyle/>
          <a:p>
            <a:r>
              <a:rPr lang="da-DK" dirty="0"/>
              <a:t>Forstå udfordringen</a:t>
            </a:r>
          </a:p>
          <a:p>
            <a:pPr>
              <a:spcBef>
                <a:spcPts val="0"/>
              </a:spcBef>
            </a:pPr>
            <a:r>
              <a:rPr lang="da-DK" sz="2800" b="1" dirty="0">
                <a:latin typeface="+mn-lt"/>
              </a:rPr>
              <a:t>- elevark 2</a:t>
            </a:r>
          </a:p>
        </p:txBody>
      </p:sp>
      <p:pic>
        <p:nvPicPr>
          <p:cNvPr id="6" name="Billede 5" descr="Et billede, der indeholder skærmbillede, Grafik, Rektangel, linje/række&#10;&#10;Automatisk genereret beskrivelse">
            <a:extLst>
              <a:ext uri="{FF2B5EF4-FFF2-40B4-BE49-F238E27FC236}">
                <a16:creationId xmlns:a16="http://schemas.microsoft.com/office/drawing/2014/main" id="{0CF2BD02-1E10-F0FF-F373-9B4A7D15D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3801" y="1976843"/>
            <a:ext cx="3276731" cy="2904313"/>
          </a:xfrm>
          <a:prstGeom prst="rect">
            <a:avLst/>
          </a:prstGeom>
        </p:spPr>
      </p:pic>
      <p:sp>
        <p:nvSpPr>
          <p:cNvPr id="7" name="Tekstfelt 6">
            <a:extLst>
              <a:ext uri="{FF2B5EF4-FFF2-40B4-BE49-F238E27FC236}">
                <a16:creationId xmlns:a16="http://schemas.microsoft.com/office/drawing/2014/main" id="{5E7AA810-3971-4EC1-6220-F4E02DE80515}"/>
              </a:ext>
            </a:extLst>
          </p:cNvPr>
          <p:cNvSpPr txBox="1"/>
          <p:nvPr/>
        </p:nvSpPr>
        <p:spPr>
          <a:xfrm>
            <a:off x="954870" y="2177408"/>
            <a:ext cx="2959683" cy="1749641"/>
          </a:xfrm>
          <a:prstGeom prst="rect">
            <a:avLst/>
          </a:prstGeom>
          <a:noFill/>
        </p:spPr>
        <p:txBody>
          <a:bodyPr wrap="square" lIns="72000" tIns="36000" rtlCol="0">
            <a:spAutoFit/>
          </a:bodyPr>
          <a:lstStyle/>
          <a:p>
            <a:pPr>
              <a:lnSpc>
                <a:spcPts val="1800"/>
              </a:lnSpc>
            </a:pPr>
            <a:r>
              <a:rPr lang="da-DK" sz="1600" b="1" dirty="0"/>
              <a:t>UDFORDRING OG KRAV </a:t>
            </a:r>
          </a:p>
          <a:p>
            <a:pPr>
              <a:lnSpc>
                <a:spcPts val="1800"/>
              </a:lnSpc>
              <a:spcBef>
                <a:spcPts val="400"/>
              </a:spcBef>
            </a:pPr>
            <a:r>
              <a:rPr lang="da-DK" sz="1600" dirty="0"/>
              <a:t>I skal konstruere en prototype af et </a:t>
            </a:r>
            <a:r>
              <a:rPr lang="da-DK" sz="1600" dirty="0" err="1"/>
              <a:t>exoskelet</a:t>
            </a:r>
            <a:r>
              <a:rPr lang="da-DK" sz="1600" dirty="0"/>
              <a:t> til hånden. </a:t>
            </a:r>
            <a:r>
              <a:rPr lang="da-DK" sz="1600" dirty="0" err="1"/>
              <a:t>Exoskelettet</a:t>
            </a:r>
            <a:r>
              <a:rPr lang="da-DK" sz="1600" dirty="0"/>
              <a:t> skal enten aflaste hånden eller udvide håndens funktionalitet. Prototypen skal indeholde et bevægeligt element.</a:t>
            </a:r>
          </a:p>
        </p:txBody>
      </p:sp>
      <p:pic>
        <p:nvPicPr>
          <p:cNvPr id="10" name="Billede 9" descr="Et billede, der indeholder tekst, skærmbillede, Font/skrifttype, nummer/tal&#10;&#10;Automatisk genereret beskrivelse">
            <a:extLst>
              <a:ext uri="{FF2B5EF4-FFF2-40B4-BE49-F238E27FC236}">
                <a16:creationId xmlns:a16="http://schemas.microsoft.com/office/drawing/2014/main" id="{03DA4DC9-2D71-BDB0-8303-8679BDF10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3678" y="1996035"/>
            <a:ext cx="2907792" cy="4113137"/>
          </a:xfrm>
          <a:prstGeom prst="rect">
            <a:avLst/>
          </a:prstGeom>
          <a:ln w="6350">
            <a:solidFill>
              <a:schemeClr val="tx1"/>
            </a:solidFill>
          </a:ln>
        </p:spPr>
      </p:pic>
      <p:pic>
        <p:nvPicPr>
          <p:cNvPr id="11" name="Billede 10">
            <a:extLst>
              <a:ext uri="{FF2B5EF4-FFF2-40B4-BE49-F238E27FC236}">
                <a16:creationId xmlns:a16="http://schemas.microsoft.com/office/drawing/2014/main" id="{1F93C701-95E5-7982-E562-DA536EA953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0" t="7301" r="8389" b="9169"/>
          <a:stretch/>
        </p:blipFill>
        <p:spPr>
          <a:xfrm>
            <a:off x="8792400" y="692400"/>
            <a:ext cx="2187388" cy="2187388"/>
          </a:xfrm>
          <a:prstGeom prst="rect">
            <a:avLst/>
          </a:prstGeom>
        </p:spPr>
      </p:pic>
    </p:spTree>
    <p:extLst>
      <p:ext uri="{BB962C8B-B14F-4D97-AF65-F5344CB8AC3E}">
        <p14:creationId xmlns:p14="http://schemas.microsoft.com/office/powerpoint/2010/main" val="1338861751"/>
      </p:ext>
    </p:extLst>
  </p:cSld>
  <p:clrMapOvr>
    <a:masterClrMapping/>
  </p:clrMapOvr>
</p:sld>
</file>

<file path=ppt/theme/theme1.xml><?xml version="1.0" encoding="utf-8"?>
<a:theme xmlns:a="http://schemas.openxmlformats.org/drawingml/2006/main" name="Slutskilt-EIS">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vid baggrund lille hjørnelogo">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824A62435C14A4286DB020D2DE62476" ma:contentTypeVersion="18" ma:contentTypeDescription="Opret et nyt dokument." ma:contentTypeScope="" ma:versionID="4776a61c38c5cec17ead284183cba9ef">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6ddb8464ae618739d1d8d2a3b6141742"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0BE8CF-7FC2-43E3-9EE3-3476A403651A}"/>
</file>

<file path=customXml/itemProps2.xml><?xml version="1.0" encoding="utf-8"?>
<ds:datastoreItem xmlns:ds="http://schemas.openxmlformats.org/officeDocument/2006/customXml" ds:itemID="{19861F33-8CF6-4C0E-845F-6B313744A3F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9556b18-80b3-495f-bf06-e7a3be1966d2"/>
    <ds:schemaRef ds:uri="a182a518-1075-4414-b33f-9ae5c587f5b3"/>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E5B903B5-7819-48B3-BDE7-5A2A094A04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Tema1</Template>
  <TotalTime>4777</TotalTime>
  <Words>1339</Words>
  <Application>Microsoft Office PowerPoint</Application>
  <PresentationFormat>Widescreen</PresentationFormat>
  <Paragraphs>139</Paragraphs>
  <Slides>17</Slides>
  <Notes>17</Notes>
  <HiddenSlides>0</HiddenSlides>
  <MMClips>2</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17</vt:i4>
      </vt:variant>
    </vt:vector>
  </HeadingPairs>
  <TitlesOfParts>
    <vt:vector size="28" baseType="lpstr">
      <vt:lpstr>Rockwell</vt:lpstr>
      <vt:lpstr>BetonEF-Bold</vt:lpstr>
      <vt:lpstr>Trade Gothic</vt:lpstr>
      <vt:lpstr>Calibri</vt:lpstr>
      <vt:lpstr>Arial</vt:lpstr>
      <vt:lpstr>Segoe UI</vt:lpstr>
      <vt:lpstr>TradeGothicLTStd-Bold</vt:lpstr>
      <vt:lpstr>BetonEF</vt:lpstr>
      <vt:lpstr>Wingdings</vt:lpstr>
      <vt:lpstr>Slutskilt-EIS</vt:lpstr>
      <vt:lpstr>Hvid baggrund lille hjørnelogo</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Langskov</dc:creator>
  <cp:lastModifiedBy>Anne Dorte Spang-Thomsen</cp:lastModifiedBy>
  <cp:revision>46</cp:revision>
  <cp:lastPrinted>2023-04-20T09:06:34Z</cp:lastPrinted>
  <dcterms:created xsi:type="dcterms:W3CDTF">2013-03-25T08:44:40Z</dcterms:created>
  <dcterms:modified xsi:type="dcterms:W3CDTF">2023-08-03T07:45:29Z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