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 id="2147483703" r:id="rId5"/>
  </p:sldMasterIdLst>
  <p:notesMasterIdLst>
    <p:notesMasterId r:id="rId27"/>
  </p:notesMasterIdLst>
  <p:handoutMasterIdLst>
    <p:handoutMasterId r:id="rId28"/>
  </p:handoutMasterIdLst>
  <p:sldIdLst>
    <p:sldId id="269" r:id="rId6"/>
    <p:sldId id="359" r:id="rId7"/>
    <p:sldId id="344" r:id="rId8"/>
    <p:sldId id="370" r:id="rId9"/>
    <p:sldId id="358" r:id="rId10"/>
    <p:sldId id="376" r:id="rId11"/>
    <p:sldId id="367" r:id="rId12"/>
    <p:sldId id="326" r:id="rId13"/>
    <p:sldId id="364" r:id="rId14"/>
    <p:sldId id="362" r:id="rId15"/>
    <p:sldId id="343" r:id="rId16"/>
    <p:sldId id="372" r:id="rId17"/>
    <p:sldId id="374" r:id="rId18"/>
    <p:sldId id="369" r:id="rId19"/>
    <p:sldId id="333" r:id="rId20"/>
    <p:sldId id="334" r:id="rId21"/>
    <p:sldId id="375" r:id="rId22"/>
    <p:sldId id="373" r:id="rId23"/>
    <p:sldId id="337" r:id="rId24"/>
    <p:sldId id="338" r:id="rId25"/>
    <p:sldId id="308" r:id="rId26"/>
  </p:sldIdLst>
  <p:sldSz cx="12192000" cy="6858000"/>
  <p:notesSz cx="6805613" cy="9944100"/>
  <p:embeddedFontLst>
    <p:embeddedFont>
      <p:font typeface="BetonEF" panose="020B0604020202020204" charset="0"/>
      <p:bold r:id="rId29"/>
    </p:embeddedFont>
    <p:embeddedFont>
      <p:font typeface="BetonEF-Bold" panose="02000503040000020003" pitchFamily="50" charset="0"/>
      <p:regular r:id="rId30"/>
    </p:embeddedFont>
    <p:embeddedFont>
      <p:font typeface="Calibri" panose="020F0502020204030204" pitchFamily="34" charset="0"/>
      <p:regular r:id="rId31"/>
      <p:bold r:id="rId32"/>
      <p:italic r:id="rId33"/>
      <p:boldItalic r:id="rId34"/>
    </p:embeddedFont>
    <p:embeddedFont>
      <p:font typeface="Rockwell" panose="02060603020205020403" pitchFamily="18" charset="0"/>
      <p:regular r:id="rId35"/>
      <p:bold r:id="rId36"/>
      <p:italic r:id="rId37"/>
      <p:boldItalic r:id="rId38"/>
    </p:embeddedFont>
    <p:embeddedFont>
      <p:font typeface="Segoe UI" panose="020B0502040204020203" pitchFamily="34" charset="0"/>
      <p:regular r:id="rId39"/>
      <p:bold r:id="rId40"/>
      <p:italic r:id="rId41"/>
      <p:boldItalic r:id="rId42"/>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 id="{19E3AAD7-666B-84B7-BDF0-C568E8E75EB0}" name="Anne Dorte Spang-Thomsen" initials="ADST" userId="S::adt@ida.dk::ccdee058-c02e-43d1-89dc-2e19170d0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00"/>
    <a:srgbClr val="885ED7"/>
    <a:srgbClr val="0C0B0B"/>
    <a:srgbClr val="587F8A"/>
    <a:srgbClr val="E1E500"/>
    <a:srgbClr val="234B5A"/>
    <a:srgbClr val="FFF10B"/>
    <a:srgbClr val="F5E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D3906-4B4E-42BB-ABF0-E4D9471BEADA}" v="3" dt="2023-08-03T08:01:22.05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9388" autoAdjust="0"/>
  </p:normalViewPr>
  <p:slideViewPr>
    <p:cSldViewPr snapToGrid="0">
      <p:cViewPr varScale="1">
        <p:scale>
          <a:sx n="69" d="100"/>
          <a:sy n="69" d="100"/>
        </p:scale>
        <p:origin x="1362" y="65"/>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5462" y="1317"/>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Dorte Spang-Thomsen" userId="ccdee058-c02e-43d1-89dc-2e19170d0de7" providerId="ADAL" clId="{84AD3906-4B4E-42BB-ABF0-E4D9471BEADA}"/>
    <pc:docChg chg="undo custSel addSld delSld modSld sldOrd">
      <pc:chgData name="Anne Dorte Spang-Thomsen" userId="ccdee058-c02e-43d1-89dc-2e19170d0de7" providerId="ADAL" clId="{84AD3906-4B4E-42BB-ABF0-E4D9471BEADA}" dt="2023-08-03T08:03:59.776" v="298" actId="14100"/>
      <pc:docMkLst>
        <pc:docMk/>
      </pc:docMkLst>
      <pc:sldChg chg="modNotesTx">
        <pc:chgData name="Anne Dorte Spang-Thomsen" userId="ccdee058-c02e-43d1-89dc-2e19170d0de7" providerId="ADAL" clId="{84AD3906-4B4E-42BB-ABF0-E4D9471BEADA}" dt="2023-07-25T08:11:45.188" v="245" actId="20577"/>
        <pc:sldMkLst>
          <pc:docMk/>
          <pc:sldMk cId="2314946002" sldId="326"/>
        </pc:sldMkLst>
      </pc:sldChg>
      <pc:sldChg chg="modSp mod">
        <pc:chgData name="Anne Dorte Spang-Thomsen" userId="ccdee058-c02e-43d1-89dc-2e19170d0de7" providerId="ADAL" clId="{84AD3906-4B4E-42BB-ABF0-E4D9471BEADA}" dt="2023-07-25T08:03:41.508" v="90" actId="732"/>
        <pc:sldMkLst>
          <pc:docMk/>
          <pc:sldMk cId="1857673392" sldId="333"/>
        </pc:sldMkLst>
        <pc:spChg chg="mod">
          <ac:chgData name="Anne Dorte Spang-Thomsen" userId="ccdee058-c02e-43d1-89dc-2e19170d0de7" providerId="ADAL" clId="{84AD3906-4B4E-42BB-ABF0-E4D9471BEADA}" dt="2023-07-25T07:30:33.926" v="63" actId="14100"/>
          <ac:spMkLst>
            <pc:docMk/>
            <pc:sldMk cId="1857673392" sldId="333"/>
            <ac:spMk id="2" creationId="{46C8A58A-ECE4-4F97-BBCA-1B908570C7F6}"/>
          </ac:spMkLst>
        </pc:spChg>
        <pc:spChg chg="mod">
          <ac:chgData name="Anne Dorte Spang-Thomsen" userId="ccdee058-c02e-43d1-89dc-2e19170d0de7" providerId="ADAL" clId="{84AD3906-4B4E-42BB-ABF0-E4D9471BEADA}" dt="2023-07-25T07:30:33.926" v="63" actId="14100"/>
          <ac:spMkLst>
            <pc:docMk/>
            <pc:sldMk cId="1857673392" sldId="333"/>
            <ac:spMk id="3" creationId="{249D85FA-532B-434B-ADD6-7A374975F0A8}"/>
          </ac:spMkLst>
        </pc:spChg>
        <pc:picChg chg="mod modCrop">
          <ac:chgData name="Anne Dorte Spang-Thomsen" userId="ccdee058-c02e-43d1-89dc-2e19170d0de7" providerId="ADAL" clId="{84AD3906-4B4E-42BB-ABF0-E4D9471BEADA}" dt="2023-07-25T08:03:41.508" v="90" actId="732"/>
          <ac:picMkLst>
            <pc:docMk/>
            <pc:sldMk cId="1857673392" sldId="333"/>
            <ac:picMk id="4" creationId="{3BE6C504-4668-2AC6-D82E-B6BD8A074AA1}"/>
          </ac:picMkLst>
        </pc:picChg>
      </pc:sldChg>
      <pc:sldChg chg="modSp mod">
        <pc:chgData name="Anne Dorte Spang-Thomsen" userId="ccdee058-c02e-43d1-89dc-2e19170d0de7" providerId="ADAL" clId="{84AD3906-4B4E-42BB-ABF0-E4D9471BEADA}" dt="2023-07-25T07:31:00.661" v="67" actId="1076"/>
        <pc:sldMkLst>
          <pc:docMk/>
          <pc:sldMk cId="3810441029" sldId="334"/>
        </pc:sldMkLst>
        <pc:picChg chg="mod">
          <ac:chgData name="Anne Dorte Spang-Thomsen" userId="ccdee058-c02e-43d1-89dc-2e19170d0de7" providerId="ADAL" clId="{84AD3906-4B4E-42BB-ABF0-E4D9471BEADA}" dt="2023-07-25T07:31:00.661" v="67" actId="1076"/>
          <ac:picMkLst>
            <pc:docMk/>
            <pc:sldMk cId="3810441029" sldId="334"/>
            <ac:picMk id="9" creationId="{F3554B7B-746B-D677-EF8A-DD864C371992}"/>
          </ac:picMkLst>
        </pc:picChg>
        <pc:picChg chg="mod">
          <ac:chgData name="Anne Dorte Spang-Thomsen" userId="ccdee058-c02e-43d1-89dc-2e19170d0de7" providerId="ADAL" clId="{84AD3906-4B4E-42BB-ABF0-E4D9471BEADA}" dt="2023-07-25T07:30:56.801" v="66" actId="1076"/>
          <ac:picMkLst>
            <pc:docMk/>
            <pc:sldMk cId="3810441029" sldId="334"/>
            <ac:picMk id="11" creationId="{790C9D6D-EDD4-38AF-4231-92BB641AB8F9}"/>
          </ac:picMkLst>
        </pc:picChg>
      </pc:sldChg>
      <pc:sldChg chg="del">
        <pc:chgData name="Anne Dorte Spang-Thomsen" userId="ccdee058-c02e-43d1-89dc-2e19170d0de7" providerId="ADAL" clId="{84AD3906-4B4E-42BB-ABF0-E4D9471BEADA}" dt="2023-07-25T07:31:27.514" v="70" actId="47"/>
        <pc:sldMkLst>
          <pc:docMk/>
          <pc:sldMk cId="1539312901" sldId="335"/>
        </pc:sldMkLst>
      </pc:sldChg>
      <pc:sldChg chg="addSp delSp modSp mod">
        <pc:chgData name="Anne Dorte Spang-Thomsen" userId="ccdee058-c02e-43d1-89dc-2e19170d0de7" providerId="ADAL" clId="{84AD3906-4B4E-42BB-ABF0-E4D9471BEADA}" dt="2023-07-25T08:03:25.132" v="88" actId="18131"/>
        <pc:sldMkLst>
          <pc:docMk/>
          <pc:sldMk cId="2078956593" sldId="337"/>
        </pc:sldMkLst>
        <pc:spChg chg="mod">
          <ac:chgData name="Anne Dorte Spang-Thomsen" userId="ccdee058-c02e-43d1-89dc-2e19170d0de7" providerId="ADAL" clId="{84AD3906-4B4E-42BB-ABF0-E4D9471BEADA}" dt="2023-07-25T07:33:17.540" v="83" actId="14100"/>
          <ac:spMkLst>
            <pc:docMk/>
            <pc:sldMk cId="2078956593" sldId="337"/>
            <ac:spMk id="3" creationId="{57AEFE3F-9483-4CBA-ABBE-FB2CFEA88468}"/>
          </ac:spMkLst>
        </pc:spChg>
        <pc:spChg chg="mod">
          <ac:chgData name="Anne Dorte Spang-Thomsen" userId="ccdee058-c02e-43d1-89dc-2e19170d0de7" providerId="ADAL" clId="{84AD3906-4B4E-42BB-ABF0-E4D9471BEADA}" dt="2023-07-25T07:33:23.093" v="85" actId="14100"/>
          <ac:spMkLst>
            <pc:docMk/>
            <pc:sldMk cId="2078956593" sldId="337"/>
            <ac:spMk id="7" creationId="{67CF7E1D-B667-4199-9DF3-7FEC28EEA93D}"/>
          </ac:spMkLst>
        </pc:spChg>
        <pc:picChg chg="add mod modCrop">
          <ac:chgData name="Anne Dorte Spang-Thomsen" userId="ccdee058-c02e-43d1-89dc-2e19170d0de7" providerId="ADAL" clId="{84AD3906-4B4E-42BB-ABF0-E4D9471BEADA}" dt="2023-07-25T08:03:25.132" v="88" actId="18131"/>
          <ac:picMkLst>
            <pc:docMk/>
            <pc:sldMk cId="2078956593" sldId="337"/>
            <ac:picMk id="5" creationId="{4DCE8911-32AD-41A2-432F-0470E49F6CF6}"/>
          </ac:picMkLst>
        </pc:picChg>
        <pc:picChg chg="del mod">
          <ac:chgData name="Anne Dorte Spang-Thomsen" userId="ccdee058-c02e-43d1-89dc-2e19170d0de7" providerId="ADAL" clId="{84AD3906-4B4E-42BB-ABF0-E4D9471BEADA}" dt="2023-07-25T07:33:09.104" v="82" actId="478"/>
          <ac:picMkLst>
            <pc:docMk/>
            <pc:sldMk cId="2078956593" sldId="337"/>
            <ac:picMk id="8" creationId="{2383D146-107B-8038-E3C8-90E568D8C579}"/>
          </ac:picMkLst>
        </pc:picChg>
      </pc:sldChg>
      <pc:sldChg chg="addSp delSp modSp mod">
        <pc:chgData name="Anne Dorte Spang-Thomsen" userId="ccdee058-c02e-43d1-89dc-2e19170d0de7" providerId="ADAL" clId="{84AD3906-4B4E-42BB-ABF0-E4D9471BEADA}" dt="2023-07-25T08:04:52.968" v="98" actId="478"/>
        <pc:sldMkLst>
          <pc:docMk/>
          <pc:sldMk cId="677558746" sldId="338"/>
        </pc:sldMkLst>
        <pc:picChg chg="add del mod">
          <ac:chgData name="Anne Dorte Spang-Thomsen" userId="ccdee058-c02e-43d1-89dc-2e19170d0de7" providerId="ADAL" clId="{84AD3906-4B4E-42BB-ABF0-E4D9471BEADA}" dt="2023-07-25T08:04:52.968" v="98" actId="478"/>
          <ac:picMkLst>
            <pc:docMk/>
            <pc:sldMk cId="677558746" sldId="338"/>
            <ac:picMk id="4" creationId="{CD7AC3C9-C2EE-A1D3-C045-52C743CD7485}"/>
          </ac:picMkLst>
        </pc:picChg>
        <pc:picChg chg="mod">
          <ac:chgData name="Anne Dorte Spang-Thomsen" userId="ccdee058-c02e-43d1-89dc-2e19170d0de7" providerId="ADAL" clId="{84AD3906-4B4E-42BB-ABF0-E4D9471BEADA}" dt="2023-07-25T08:04:50.902" v="97" actId="1076"/>
          <ac:picMkLst>
            <pc:docMk/>
            <pc:sldMk cId="677558746" sldId="338"/>
            <ac:picMk id="6" creationId="{7361CB10-6B4E-D020-DE29-97A4659A6299}"/>
          </ac:picMkLst>
        </pc:picChg>
      </pc:sldChg>
      <pc:sldChg chg="modSp add del mod">
        <pc:chgData name="Anne Dorte Spang-Thomsen" userId="ccdee058-c02e-43d1-89dc-2e19170d0de7" providerId="ADAL" clId="{84AD3906-4B4E-42BB-ABF0-E4D9471BEADA}" dt="2023-07-25T08:14:21.571" v="246" actId="47"/>
        <pc:sldMkLst>
          <pc:docMk/>
          <pc:sldMk cId="3321474090" sldId="346"/>
        </pc:sldMkLst>
        <pc:picChg chg="mod">
          <ac:chgData name="Anne Dorte Spang-Thomsen" userId="ccdee058-c02e-43d1-89dc-2e19170d0de7" providerId="ADAL" clId="{84AD3906-4B4E-42BB-ABF0-E4D9471BEADA}" dt="2023-07-25T08:06:41.904" v="102" actId="1076"/>
          <ac:picMkLst>
            <pc:docMk/>
            <pc:sldMk cId="3321474090" sldId="346"/>
            <ac:picMk id="5" creationId="{35D2A1D7-92E2-46EA-56CB-C1456572694B}"/>
          </ac:picMkLst>
        </pc:picChg>
      </pc:sldChg>
      <pc:sldChg chg="modSp mod">
        <pc:chgData name="Anne Dorte Spang-Thomsen" userId="ccdee058-c02e-43d1-89dc-2e19170d0de7" providerId="ADAL" clId="{84AD3906-4B4E-42BB-ABF0-E4D9471BEADA}" dt="2023-07-25T07:19:52.177" v="11" actId="1076"/>
        <pc:sldMkLst>
          <pc:docMk/>
          <pc:sldMk cId="1301565472" sldId="359"/>
        </pc:sldMkLst>
        <pc:spChg chg="mod">
          <ac:chgData name="Anne Dorte Spang-Thomsen" userId="ccdee058-c02e-43d1-89dc-2e19170d0de7" providerId="ADAL" clId="{84AD3906-4B4E-42BB-ABF0-E4D9471BEADA}" dt="2023-07-25T07:19:52.177" v="11" actId="1076"/>
          <ac:spMkLst>
            <pc:docMk/>
            <pc:sldMk cId="1301565472" sldId="359"/>
            <ac:spMk id="4" creationId="{18A1B0B9-F04A-90F4-C3D1-944AAB54F3F9}"/>
          </ac:spMkLst>
        </pc:spChg>
        <pc:picChg chg="mod modCrop">
          <ac:chgData name="Anne Dorte Spang-Thomsen" userId="ccdee058-c02e-43d1-89dc-2e19170d0de7" providerId="ADAL" clId="{84AD3906-4B4E-42BB-ABF0-E4D9471BEADA}" dt="2023-07-25T07:19:47.494" v="10" actId="18131"/>
          <ac:picMkLst>
            <pc:docMk/>
            <pc:sldMk cId="1301565472" sldId="359"/>
            <ac:picMk id="3" creationId="{C17745D9-02FF-655E-84B3-F6648E3892AB}"/>
          </ac:picMkLst>
        </pc:picChg>
      </pc:sldChg>
      <pc:sldChg chg="modSp mod">
        <pc:chgData name="Anne Dorte Spang-Thomsen" userId="ccdee058-c02e-43d1-89dc-2e19170d0de7" providerId="ADAL" clId="{84AD3906-4B4E-42BB-ABF0-E4D9471BEADA}" dt="2023-07-25T08:03:58.641" v="92" actId="732"/>
        <pc:sldMkLst>
          <pc:docMk/>
          <pc:sldMk cId="4232178077" sldId="362"/>
        </pc:sldMkLst>
        <pc:spChg chg="mod">
          <ac:chgData name="Anne Dorte Spang-Thomsen" userId="ccdee058-c02e-43d1-89dc-2e19170d0de7" providerId="ADAL" clId="{84AD3906-4B4E-42BB-ABF0-E4D9471BEADA}" dt="2023-07-25T07:26:34.849" v="25" actId="1076"/>
          <ac:spMkLst>
            <pc:docMk/>
            <pc:sldMk cId="4232178077" sldId="362"/>
            <ac:spMk id="6" creationId="{AF178868-478D-8454-3067-37032E427738}"/>
          </ac:spMkLst>
        </pc:spChg>
        <pc:spChg chg="mod">
          <ac:chgData name="Anne Dorte Spang-Thomsen" userId="ccdee058-c02e-43d1-89dc-2e19170d0de7" providerId="ADAL" clId="{84AD3906-4B4E-42BB-ABF0-E4D9471BEADA}" dt="2023-07-25T07:26:34.849" v="25" actId="1076"/>
          <ac:spMkLst>
            <pc:docMk/>
            <pc:sldMk cId="4232178077" sldId="362"/>
            <ac:spMk id="8" creationId="{8ECAABB7-2654-4012-9ADE-03BCF5E37B1E}"/>
          </ac:spMkLst>
        </pc:spChg>
        <pc:picChg chg="mod modCrop">
          <ac:chgData name="Anne Dorte Spang-Thomsen" userId="ccdee058-c02e-43d1-89dc-2e19170d0de7" providerId="ADAL" clId="{84AD3906-4B4E-42BB-ABF0-E4D9471BEADA}" dt="2023-07-25T08:03:58.641" v="92" actId="732"/>
          <ac:picMkLst>
            <pc:docMk/>
            <pc:sldMk cId="4232178077" sldId="362"/>
            <ac:picMk id="4" creationId="{6E1A46BF-120F-C31B-79BA-8834CF315A9C}"/>
          </ac:picMkLst>
        </pc:picChg>
      </pc:sldChg>
      <pc:sldChg chg="del">
        <pc:chgData name="Anne Dorte Spang-Thomsen" userId="ccdee058-c02e-43d1-89dc-2e19170d0de7" providerId="ADAL" clId="{84AD3906-4B4E-42BB-ABF0-E4D9471BEADA}" dt="2023-07-25T07:28:32.333" v="45" actId="47"/>
        <pc:sldMkLst>
          <pc:docMk/>
          <pc:sldMk cId="2471419184" sldId="363"/>
        </pc:sldMkLst>
      </pc:sldChg>
      <pc:sldChg chg="modSp mod">
        <pc:chgData name="Anne Dorte Spang-Thomsen" userId="ccdee058-c02e-43d1-89dc-2e19170d0de7" providerId="ADAL" clId="{84AD3906-4B4E-42BB-ABF0-E4D9471BEADA}" dt="2023-07-25T07:24:01.883" v="22" actId="1076"/>
        <pc:sldMkLst>
          <pc:docMk/>
          <pc:sldMk cId="2932612031" sldId="364"/>
        </pc:sldMkLst>
        <pc:spChg chg="mod">
          <ac:chgData name="Anne Dorte Spang-Thomsen" userId="ccdee058-c02e-43d1-89dc-2e19170d0de7" providerId="ADAL" clId="{84AD3906-4B4E-42BB-ABF0-E4D9471BEADA}" dt="2023-07-25T07:24:01.883" v="22" actId="1076"/>
          <ac:spMkLst>
            <pc:docMk/>
            <pc:sldMk cId="2932612031" sldId="364"/>
            <ac:spMk id="8" creationId="{AE821061-63A1-CFA8-C5C7-F56F5F654731}"/>
          </ac:spMkLst>
        </pc:spChg>
        <pc:picChg chg="mod">
          <ac:chgData name="Anne Dorte Spang-Thomsen" userId="ccdee058-c02e-43d1-89dc-2e19170d0de7" providerId="ADAL" clId="{84AD3906-4B4E-42BB-ABF0-E4D9471BEADA}" dt="2023-07-25T07:23:51.860" v="20" actId="1076"/>
          <ac:picMkLst>
            <pc:docMk/>
            <pc:sldMk cId="2932612031" sldId="364"/>
            <ac:picMk id="10" creationId="{1D4B6872-AA7D-B461-DFD1-3B3D3D7174FE}"/>
          </ac:picMkLst>
        </pc:picChg>
        <pc:picChg chg="mod">
          <ac:chgData name="Anne Dorte Spang-Thomsen" userId="ccdee058-c02e-43d1-89dc-2e19170d0de7" providerId="ADAL" clId="{84AD3906-4B4E-42BB-ABF0-E4D9471BEADA}" dt="2023-07-25T07:23:56.584" v="21" actId="1076"/>
          <ac:picMkLst>
            <pc:docMk/>
            <pc:sldMk cId="2932612031" sldId="364"/>
            <ac:picMk id="12" creationId="{538D126C-684B-C7CE-4FE1-2FD6DA206606}"/>
          </ac:picMkLst>
        </pc:picChg>
      </pc:sldChg>
      <pc:sldChg chg="modNotesTx">
        <pc:chgData name="Anne Dorte Spang-Thomsen" userId="ccdee058-c02e-43d1-89dc-2e19170d0de7" providerId="ADAL" clId="{84AD3906-4B4E-42BB-ABF0-E4D9471BEADA}" dt="2023-07-25T08:11:37.230" v="242" actId="6549"/>
        <pc:sldMkLst>
          <pc:docMk/>
          <pc:sldMk cId="1004947309" sldId="367"/>
        </pc:sldMkLst>
      </pc:sldChg>
      <pc:sldChg chg="addSp delSp modSp mod modCm">
        <pc:chgData name="Anne Dorte Spang-Thomsen" userId="ccdee058-c02e-43d1-89dc-2e19170d0de7" providerId="ADAL" clId="{84AD3906-4B4E-42BB-ABF0-E4D9471BEADA}" dt="2023-08-03T08:03:35.735" v="295"/>
        <pc:sldMkLst>
          <pc:docMk/>
          <pc:sldMk cId="2747066788" sldId="369"/>
        </pc:sldMkLst>
        <pc:spChg chg="mod">
          <ac:chgData name="Anne Dorte Spang-Thomsen" userId="ccdee058-c02e-43d1-89dc-2e19170d0de7" providerId="ADAL" clId="{84AD3906-4B4E-42BB-ABF0-E4D9471BEADA}" dt="2023-08-03T08:02:21.881" v="293" actId="14100"/>
          <ac:spMkLst>
            <pc:docMk/>
            <pc:sldMk cId="2747066788" sldId="369"/>
            <ac:spMk id="3" creationId="{B15C3BD0-668C-428A-A359-E573DF4A388E}"/>
          </ac:spMkLst>
        </pc:spChg>
        <pc:spChg chg="add del mod">
          <ac:chgData name="Anne Dorte Spang-Thomsen" userId="ccdee058-c02e-43d1-89dc-2e19170d0de7" providerId="ADAL" clId="{84AD3906-4B4E-42BB-ABF0-E4D9471BEADA}" dt="2023-08-03T08:00:05.866" v="275" actId="478"/>
          <ac:spMkLst>
            <pc:docMk/>
            <pc:sldMk cId="2747066788" sldId="369"/>
            <ac:spMk id="5" creationId="{EF158176-5538-4DB2-E775-D44F5D1EDA18}"/>
          </ac:spMkLst>
        </pc:spChg>
        <pc:spChg chg="mod">
          <ac:chgData name="Anne Dorte Spang-Thomsen" userId="ccdee058-c02e-43d1-89dc-2e19170d0de7" providerId="ADAL" clId="{84AD3906-4B4E-42BB-ABF0-E4D9471BEADA}" dt="2023-08-03T08:02:23.994" v="294" actId="14100"/>
          <ac:spMkLst>
            <pc:docMk/>
            <pc:sldMk cId="2747066788" sldId="369"/>
            <ac:spMk id="7" creationId="{9CCF3CD7-4E68-7375-D588-1A3C7F852BB2}"/>
          </ac:spMkLst>
        </pc:spChg>
        <pc:spChg chg="mod">
          <ac:chgData name="Anne Dorte Spang-Thomsen" userId="ccdee058-c02e-43d1-89dc-2e19170d0de7" providerId="ADAL" clId="{84AD3906-4B4E-42BB-ABF0-E4D9471BEADA}" dt="2023-08-03T08:02:13.691" v="291" actId="1076"/>
          <ac:spMkLst>
            <pc:docMk/>
            <pc:sldMk cId="2747066788" sldId="369"/>
            <ac:spMk id="11" creationId="{D96FEE81-3431-F10A-5D13-1AB49ACB6546}"/>
          </ac:spMkLst>
        </pc:spChg>
        <pc:picChg chg="add del mod modCrop">
          <ac:chgData name="Anne Dorte Spang-Thomsen" userId="ccdee058-c02e-43d1-89dc-2e19170d0de7" providerId="ADAL" clId="{84AD3906-4B4E-42BB-ABF0-E4D9471BEADA}" dt="2023-08-03T07:59:52.280" v="271" actId="478"/>
          <ac:picMkLst>
            <pc:docMk/>
            <pc:sldMk cId="2747066788" sldId="369"/>
            <ac:picMk id="2" creationId="{5BCC51DC-4ED5-8A45-EC5B-05A56AAB9546}"/>
          </ac:picMkLst>
        </pc:picChg>
        <pc:picChg chg="add del mod">
          <ac:chgData name="Anne Dorte Spang-Thomsen" userId="ccdee058-c02e-43d1-89dc-2e19170d0de7" providerId="ADAL" clId="{84AD3906-4B4E-42BB-ABF0-E4D9471BEADA}" dt="2023-08-03T08:01:38.815" v="286" actId="478"/>
          <ac:picMkLst>
            <pc:docMk/>
            <pc:sldMk cId="2747066788" sldId="369"/>
            <ac:picMk id="6" creationId="{0871D059-1C85-8544-7CDD-A7FE8749AF96}"/>
          </ac:picMkLst>
        </pc:picChg>
        <pc:picChg chg="add mod ord modCrop">
          <ac:chgData name="Anne Dorte Spang-Thomsen" userId="ccdee058-c02e-43d1-89dc-2e19170d0de7" providerId="ADAL" clId="{84AD3906-4B4E-42BB-ABF0-E4D9471BEADA}" dt="2023-08-03T08:01:35.878" v="285" actId="18131"/>
          <ac:picMkLst>
            <pc:docMk/>
            <pc:sldMk cId="2747066788" sldId="369"/>
            <ac:picMk id="8" creationId="{725A6950-0497-5563-BD35-1CC494FC978C}"/>
          </ac:picMkLst>
        </pc:picChg>
        <pc:picChg chg="del mod">
          <ac:chgData name="Anne Dorte Spang-Thomsen" userId="ccdee058-c02e-43d1-89dc-2e19170d0de7" providerId="ADAL" clId="{84AD3906-4B4E-42BB-ABF0-E4D9471BEADA}" dt="2023-08-03T08:01:40.894" v="287" actId="478"/>
          <ac:picMkLst>
            <pc:docMk/>
            <pc:sldMk cId="2747066788" sldId="369"/>
            <ac:picMk id="9" creationId="{A28AB3D0-44F4-C521-EEB8-32AC1474C0FE}"/>
          </ac:picMkLst>
        </pc:picChg>
        <pc:picChg chg="mod">
          <ac:chgData name="Anne Dorte Spang-Thomsen" userId="ccdee058-c02e-43d1-89dc-2e19170d0de7" providerId="ADAL" clId="{84AD3906-4B4E-42BB-ABF0-E4D9471BEADA}" dt="2023-08-03T08:02:13.691" v="291" actId="1076"/>
          <ac:picMkLst>
            <pc:docMk/>
            <pc:sldMk cId="2747066788" sldId="369"/>
            <ac:picMk id="10" creationId="{99FC3382-FC7B-CCD5-8138-376B6C3ABBEF}"/>
          </ac:picMkLst>
        </pc:picChg>
        <pc:extLst>
          <p:ext xmlns:p="http://schemas.openxmlformats.org/presentationml/2006/main" uri="{D6D511B9-2390-475A-947B-AFAB55BFBCF1}">
            <pc226:cmChg xmlns:pc226="http://schemas.microsoft.com/office/powerpoint/2022/06/main/command" chg="">
              <pc226:chgData name="Anne Dorte Spang-Thomsen" userId="ccdee058-c02e-43d1-89dc-2e19170d0de7" providerId="ADAL" clId="{84AD3906-4B4E-42BB-ABF0-E4D9471BEADA}" dt="2023-08-03T08:03:35.735" v="295"/>
              <pc2:cmMkLst xmlns:pc2="http://schemas.microsoft.com/office/powerpoint/2019/9/main/command">
                <pc:docMk/>
                <pc:sldMk cId="2747066788" sldId="369"/>
                <pc2:cmMk id="{20E2B11E-5D52-4C78-B0EF-590962B0EC61}"/>
              </pc2:cmMkLst>
              <pc226:cmRplyChg chg="add">
                <pc226:chgData name="Anne Dorte Spang-Thomsen" userId="ccdee058-c02e-43d1-89dc-2e19170d0de7" providerId="ADAL" clId="{84AD3906-4B4E-42BB-ABF0-E4D9471BEADA}" dt="2023-08-03T08:03:35.735" v="295"/>
                <pc2:cmRplyMkLst xmlns:pc2="http://schemas.microsoft.com/office/powerpoint/2019/9/main/command">
                  <pc:docMk/>
                  <pc:sldMk cId="2747066788" sldId="369"/>
                  <pc2:cmMk id="{20E2B11E-5D52-4C78-B0EF-590962B0EC61}"/>
                  <pc2:cmRplyMk id="{EA1F6B61-7000-4258-A12D-B6EBCAE9DA8E}"/>
                </pc2:cmRplyMkLst>
              </pc226:cmRplyChg>
            </pc226:cmChg>
          </p:ext>
        </pc:extLst>
      </pc:sldChg>
      <pc:sldChg chg="modSp mod">
        <pc:chgData name="Anne Dorte Spang-Thomsen" userId="ccdee058-c02e-43d1-89dc-2e19170d0de7" providerId="ADAL" clId="{84AD3906-4B4E-42BB-ABF0-E4D9471BEADA}" dt="2023-08-03T08:03:59.776" v="298" actId="14100"/>
        <pc:sldMkLst>
          <pc:docMk/>
          <pc:sldMk cId="1909068459" sldId="370"/>
        </pc:sldMkLst>
        <pc:spChg chg="mod">
          <ac:chgData name="Anne Dorte Spang-Thomsen" userId="ccdee058-c02e-43d1-89dc-2e19170d0de7" providerId="ADAL" clId="{84AD3906-4B4E-42BB-ABF0-E4D9471BEADA}" dt="2023-08-03T08:03:52.211" v="296" actId="14100"/>
          <ac:spMkLst>
            <pc:docMk/>
            <pc:sldMk cId="1909068459" sldId="370"/>
            <ac:spMk id="7" creationId="{9CCF3CD7-4E68-7375-D588-1A3C7F852BB2}"/>
          </ac:spMkLst>
        </pc:spChg>
        <pc:spChg chg="mod">
          <ac:chgData name="Anne Dorte Spang-Thomsen" userId="ccdee058-c02e-43d1-89dc-2e19170d0de7" providerId="ADAL" clId="{84AD3906-4B4E-42BB-ABF0-E4D9471BEADA}" dt="2023-08-03T07:57:40.967" v="257" actId="1076"/>
          <ac:spMkLst>
            <pc:docMk/>
            <pc:sldMk cId="1909068459" sldId="370"/>
            <ac:spMk id="12" creationId="{854138FA-2BBE-168B-EB23-BB507001C547}"/>
          </ac:spMkLst>
        </pc:spChg>
        <pc:picChg chg="mod modCrop">
          <ac:chgData name="Anne Dorte Spang-Thomsen" userId="ccdee058-c02e-43d1-89dc-2e19170d0de7" providerId="ADAL" clId="{84AD3906-4B4E-42BB-ABF0-E4D9471BEADA}" dt="2023-08-03T08:03:59.776" v="298" actId="14100"/>
          <ac:picMkLst>
            <pc:docMk/>
            <pc:sldMk cId="1909068459" sldId="370"/>
            <ac:picMk id="6" creationId="{43EAB96F-A4A7-E276-1992-E6F2F6DC75BF}"/>
          </ac:picMkLst>
        </pc:picChg>
        <pc:picChg chg="mod">
          <ac:chgData name="Anne Dorte Spang-Thomsen" userId="ccdee058-c02e-43d1-89dc-2e19170d0de7" providerId="ADAL" clId="{84AD3906-4B4E-42BB-ABF0-E4D9471BEADA}" dt="2023-08-03T07:57:52.872" v="258" actId="196"/>
          <ac:picMkLst>
            <pc:docMk/>
            <pc:sldMk cId="1909068459" sldId="370"/>
            <ac:picMk id="11" creationId="{C9EF8433-9F80-A801-B613-91C96621E4DA}"/>
          </ac:picMkLst>
        </pc:picChg>
      </pc:sldChg>
      <pc:sldChg chg="modSp mod">
        <pc:chgData name="Anne Dorte Spang-Thomsen" userId="ccdee058-c02e-43d1-89dc-2e19170d0de7" providerId="ADAL" clId="{84AD3906-4B4E-42BB-ABF0-E4D9471BEADA}" dt="2023-07-25T07:28:06.682" v="39" actId="1076"/>
        <pc:sldMkLst>
          <pc:docMk/>
          <pc:sldMk cId="2433518211" sldId="372"/>
        </pc:sldMkLst>
        <pc:picChg chg="mod">
          <ac:chgData name="Anne Dorte Spang-Thomsen" userId="ccdee058-c02e-43d1-89dc-2e19170d0de7" providerId="ADAL" clId="{84AD3906-4B4E-42BB-ABF0-E4D9471BEADA}" dt="2023-07-25T07:28:06.682" v="39" actId="1076"/>
          <ac:picMkLst>
            <pc:docMk/>
            <pc:sldMk cId="2433518211" sldId="372"/>
            <ac:picMk id="7" creationId="{6FF25488-57C4-B454-B1F4-B1F392B9324A}"/>
          </ac:picMkLst>
        </pc:picChg>
        <pc:picChg chg="mod">
          <ac:chgData name="Anne Dorte Spang-Thomsen" userId="ccdee058-c02e-43d1-89dc-2e19170d0de7" providerId="ADAL" clId="{84AD3906-4B4E-42BB-ABF0-E4D9471BEADA}" dt="2023-07-25T07:28:02.757" v="38" actId="1076"/>
          <ac:picMkLst>
            <pc:docMk/>
            <pc:sldMk cId="2433518211" sldId="372"/>
            <ac:picMk id="10" creationId="{8DD44FE0-B3C0-578E-BEF1-357C4B746661}"/>
          </ac:picMkLst>
        </pc:picChg>
      </pc:sldChg>
      <pc:sldChg chg="modSp mod">
        <pc:chgData name="Anne Dorte Spang-Thomsen" userId="ccdee058-c02e-43d1-89dc-2e19170d0de7" providerId="ADAL" clId="{84AD3906-4B4E-42BB-ABF0-E4D9471BEADA}" dt="2023-07-25T07:31:42.166" v="74" actId="14100"/>
        <pc:sldMkLst>
          <pc:docMk/>
          <pc:sldMk cId="944702848" sldId="373"/>
        </pc:sldMkLst>
        <pc:spChg chg="mod">
          <ac:chgData name="Anne Dorte Spang-Thomsen" userId="ccdee058-c02e-43d1-89dc-2e19170d0de7" providerId="ADAL" clId="{84AD3906-4B4E-42BB-ABF0-E4D9471BEADA}" dt="2023-07-25T07:31:42.166" v="74" actId="14100"/>
          <ac:spMkLst>
            <pc:docMk/>
            <pc:sldMk cId="944702848" sldId="373"/>
            <ac:spMk id="2" creationId="{9FE74386-3AF8-433A-8BD0-C0F78839CFD2}"/>
          </ac:spMkLst>
        </pc:spChg>
        <pc:picChg chg="mod">
          <ac:chgData name="Anne Dorte Spang-Thomsen" userId="ccdee058-c02e-43d1-89dc-2e19170d0de7" providerId="ADAL" clId="{84AD3906-4B4E-42BB-ABF0-E4D9471BEADA}" dt="2023-07-25T07:31:34.898" v="71" actId="14100"/>
          <ac:picMkLst>
            <pc:docMk/>
            <pc:sldMk cId="944702848" sldId="373"/>
            <ac:picMk id="5" creationId="{6A3446FD-164D-C0A7-BD6F-C0B23617F757}"/>
          </ac:picMkLst>
        </pc:picChg>
      </pc:sldChg>
      <pc:sldChg chg="add del">
        <pc:chgData name="Anne Dorte Spang-Thomsen" userId="ccdee058-c02e-43d1-89dc-2e19170d0de7" providerId="ADAL" clId="{84AD3906-4B4E-42BB-ABF0-E4D9471BEADA}" dt="2023-07-25T07:20:03.659" v="12" actId="47"/>
        <pc:sldMkLst>
          <pc:docMk/>
          <pc:sldMk cId="116904417" sldId="374"/>
        </pc:sldMkLst>
      </pc:sldChg>
      <pc:sldChg chg="add del">
        <pc:chgData name="Anne Dorte Spang-Thomsen" userId="ccdee058-c02e-43d1-89dc-2e19170d0de7" providerId="ADAL" clId="{84AD3906-4B4E-42BB-ABF0-E4D9471BEADA}" dt="2023-07-25T07:27:34.841" v="35" actId="47"/>
        <pc:sldMkLst>
          <pc:docMk/>
          <pc:sldMk cId="1587023116" sldId="374"/>
        </pc:sldMkLst>
      </pc:sldChg>
      <pc:sldChg chg="addSp delSp modSp add mod modNotesTx">
        <pc:chgData name="Anne Dorte Spang-Thomsen" userId="ccdee058-c02e-43d1-89dc-2e19170d0de7" providerId="ADAL" clId="{84AD3906-4B4E-42BB-ABF0-E4D9471BEADA}" dt="2023-07-25T08:36:29.274" v="247"/>
        <pc:sldMkLst>
          <pc:docMk/>
          <pc:sldMk cId="3305737752" sldId="374"/>
        </pc:sldMkLst>
        <pc:spChg chg="add del mod">
          <ac:chgData name="Anne Dorte Spang-Thomsen" userId="ccdee058-c02e-43d1-89dc-2e19170d0de7" providerId="ADAL" clId="{84AD3906-4B4E-42BB-ABF0-E4D9471BEADA}" dt="2023-07-25T07:28:23.243" v="43" actId="478"/>
          <ac:spMkLst>
            <pc:docMk/>
            <pc:sldMk cId="3305737752" sldId="374"/>
            <ac:spMk id="3" creationId="{8A178F8D-8F1E-E289-727F-96F853D724B8}"/>
          </ac:spMkLst>
        </pc:spChg>
        <pc:spChg chg="del">
          <ac:chgData name="Anne Dorte Spang-Thomsen" userId="ccdee058-c02e-43d1-89dc-2e19170d0de7" providerId="ADAL" clId="{84AD3906-4B4E-42BB-ABF0-E4D9471BEADA}" dt="2023-07-25T07:28:17.674" v="40" actId="478"/>
          <ac:spMkLst>
            <pc:docMk/>
            <pc:sldMk cId="3305737752" sldId="374"/>
            <ac:spMk id="6" creationId="{AF178868-478D-8454-3067-37032E427738}"/>
          </ac:spMkLst>
        </pc:spChg>
        <pc:spChg chg="add mod">
          <ac:chgData name="Anne Dorte Spang-Thomsen" userId="ccdee058-c02e-43d1-89dc-2e19170d0de7" providerId="ADAL" clId="{84AD3906-4B4E-42BB-ABF0-E4D9471BEADA}" dt="2023-07-25T07:28:27.967" v="44" actId="1076"/>
          <ac:spMkLst>
            <pc:docMk/>
            <pc:sldMk cId="3305737752" sldId="374"/>
            <ac:spMk id="7" creationId="{F81710AC-F221-525C-33D8-66F65DE4F946}"/>
          </ac:spMkLst>
        </pc:spChg>
        <pc:picChg chg="mod modCrop">
          <ac:chgData name="Anne Dorte Spang-Thomsen" userId="ccdee058-c02e-43d1-89dc-2e19170d0de7" providerId="ADAL" clId="{84AD3906-4B4E-42BB-ABF0-E4D9471BEADA}" dt="2023-07-25T08:03:47.760" v="91" actId="732"/>
          <ac:picMkLst>
            <pc:docMk/>
            <pc:sldMk cId="3305737752" sldId="374"/>
            <ac:picMk id="4" creationId="{6E1A46BF-120F-C31B-79BA-8834CF315A9C}"/>
          </ac:picMkLst>
        </pc:picChg>
      </pc:sldChg>
      <pc:sldChg chg="modSp add mod modNotesTx">
        <pc:chgData name="Anne Dorte Spang-Thomsen" userId="ccdee058-c02e-43d1-89dc-2e19170d0de7" providerId="ADAL" clId="{84AD3906-4B4E-42BB-ABF0-E4D9471BEADA}" dt="2023-07-25T08:36:44.016" v="248"/>
        <pc:sldMkLst>
          <pc:docMk/>
          <pc:sldMk cId="1729889767" sldId="375"/>
        </pc:sldMkLst>
        <pc:spChg chg="mod">
          <ac:chgData name="Anne Dorte Spang-Thomsen" userId="ccdee058-c02e-43d1-89dc-2e19170d0de7" providerId="ADAL" clId="{84AD3906-4B4E-42BB-ABF0-E4D9471BEADA}" dt="2023-07-25T07:31:24.015" v="69"/>
          <ac:spMkLst>
            <pc:docMk/>
            <pc:sldMk cId="1729889767" sldId="375"/>
            <ac:spMk id="7" creationId="{F81710AC-F221-525C-33D8-66F65DE4F946}"/>
          </ac:spMkLst>
        </pc:spChg>
        <pc:picChg chg="mod modCrop">
          <ac:chgData name="Anne Dorte Spang-Thomsen" userId="ccdee058-c02e-43d1-89dc-2e19170d0de7" providerId="ADAL" clId="{84AD3906-4B4E-42BB-ABF0-E4D9471BEADA}" dt="2023-07-25T08:03:33.092" v="89" actId="732"/>
          <ac:picMkLst>
            <pc:docMk/>
            <pc:sldMk cId="1729889767" sldId="375"/>
            <ac:picMk id="4" creationId="{6E1A46BF-120F-C31B-79BA-8834CF315A9C}"/>
          </ac:picMkLst>
        </pc:picChg>
      </pc:sldChg>
      <pc:sldChg chg="addSp delSp modSp add mod ord delAnim modAnim">
        <pc:chgData name="Anne Dorte Spang-Thomsen" userId="ccdee058-c02e-43d1-89dc-2e19170d0de7" providerId="ADAL" clId="{84AD3906-4B4E-42BB-ABF0-E4D9471BEADA}" dt="2023-07-25T08:07:37.142" v="133" actId="207"/>
        <pc:sldMkLst>
          <pc:docMk/>
          <pc:sldMk cId="2209782525" sldId="376"/>
        </pc:sldMkLst>
        <pc:spChg chg="add mod">
          <ac:chgData name="Anne Dorte Spang-Thomsen" userId="ccdee058-c02e-43d1-89dc-2e19170d0de7" providerId="ADAL" clId="{84AD3906-4B4E-42BB-ABF0-E4D9471BEADA}" dt="2023-07-25T08:07:37.142" v="133" actId="207"/>
          <ac:spMkLst>
            <pc:docMk/>
            <pc:sldMk cId="2209782525" sldId="376"/>
            <ac:spMk id="3" creationId="{745D618B-026C-C1D1-5351-A0CBE7B38F20}"/>
          </ac:spMkLst>
        </pc:spChg>
        <pc:picChg chg="add mod">
          <ac:chgData name="Anne Dorte Spang-Thomsen" userId="ccdee058-c02e-43d1-89dc-2e19170d0de7" providerId="ADAL" clId="{84AD3906-4B4E-42BB-ABF0-E4D9471BEADA}" dt="2023-07-25T08:07:03.367" v="109" actId="14100"/>
          <ac:picMkLst>
            <pc:docMk/>
            <pc:sldMk cId="2209782525" sldId="376"/>
            <ac:picMk id="2" creationId="{A35D8865-0FC6-026E-9283-491B770C8871}"/>
          </ac:picMkLst>
        </pc:picChg>
        <pc:picChg chg="del">
          <ac:chgData name="Anne Dorte Spang-Thomsen" userId="ccdee058-c02e-43d1-89dc-2e19170d0de7" providerId="ADAL" clId="{84AD3906-4B4E-42BB-ABF0-E4D9471BEADA}" dt="2023-07-25T08:06:45.672" v="103" actId="478"/>
          <ac:picMkLst>
            <pc:docMk/>
            <pc:sldMk cId="2209782525" sldId="376"/>
            <ac:picMk id="7" creationId="{3D400D1E-B214-D707-0535-1249D1351EEC}"/>
          </ac:picMkLst>
        </pc:picChg>
        <pc:picChg chg="del">
          <ac:chgData name="Anne Dorte Spang-Thomsen" userId="ccdee058-c02e-43d1-89dc-2e19170d0de7" providerId="ADAL" clId="{84AD3906-4B4E-42BB-ABF0-E4D9471BEADA}" dt="2023-07-25T08:06:53.139" v="106" actId="478"/>
          <ac:picMkLst>
            <pc:docMk/>
            <pc:sldMk cId="2209782525" sldId="376"/>
            <ac:picMk id="10" creationId="{6A95933D-564F-4EF5-D088-CB67A3B3B8D0}"/>
          </ac:picMkLst>
        </pc:picChg>
      </pc:sldChg>
    </pc:docChg>
  </pc:docChgLst>
  <pc:docChgLst>
    <pc:chgData name="Nina Ahnstrøm" userId="09669543-dc8d-4c2d-b804-47fea416e5c0" providerId="ADAL" clId="{536B5C01-508E-4717-A80F-F9E22B566198}"/>
    <pc:docChg chg="modSld">
      <pc:chgData name="Nina Ahnstrøm" userId="09669543-dc8d-4c2d-b804-47fea416e5c0" providerId="ADAL" clId="{536B5C01-508E-4717-A80F-F9E22B566198}" dt="2023-06-30T07:29:35.558" v="11" actId="20577"/>
      <pc:docMkLst>
        <pc:docMk/>
      </pc:docMkLst>
      <pc:sldChg chg="modSp mod">
        <pc:chgData name="Nina Ahnstrøm" userId="09669543-dc8d-4c2d-b804-47fea416e5c0" providerId="ADAL" clId="{536B5C01-508E-4717-A80F-F9E22B566198}" dt="2023-06-30T07:29:35.558" v="11" actId="20577"/>
        <pc:sldMkLst>
          <pc:docMk/>
          <pc:sldMk cId="1857673392" sldId="333"/>
        </pc:sldMkLst>
        <pc:spChg chg="mod">
          <ac:chgData name="Nina Ahnstrøm" userId="09669543-dc8d-4c2d-b804-47fea416e5c0" providerId="ADAL" clId="{536B5C01-508E-4717-A80F-F9E22B566198}" dt="2023-06-30T07:29:35.558" v="11" actId="20577"/>
          <ac:spMkLst>
            <pc:docMk/>
            <pc:sldMk cId="1857673392" sldId="333"/>
            <ac:spMk id="2" creationId="{46C8A58A-ECE4-4F97-BBCA-1B908570C7F6}"/>
          </ac:spMkLst>
        </pc:spChg>
      </pc:sldChg>
    </pc:docChg>
  </pc:docChgLst>
  <pc:docChgLst>
    <pc:chgData name="Nina Ahnstrøm" userId="09669543-dc8d-4c2d-b804-47fea416e5c0" providerId="ADAL" clId="{45812D72-419E-4914-896F-B2A46A17DD7C}"/>
    <pc:docChg chg="modSld">
      <pc:chgData name="Nina Ahnstrøm" userId="09669543-dc8d-4c2d-b804-47fea416e5c0" providerId="ADAL" clId="{45812D72-419E-4914-896F-B2A46A17DD7C}" dt="2023-08-03T11:18:12.972" v="2" actId="20577"/>
      <pc:docMkLst>
        <pc:docMk/>
      </pc:docMkLst>
      <pc:sldChg chg="addCm delCm">
        <pc:chgData name="Nina Ahnstrøm" userId="09669543-dc8d-4c2d-b804-47fea416e5c0" providerId="ADAL" clId="{45812D72-419E-4914-896F-B2A46A17DD7C}" dt="2023-08-03T11:17:52.972" v="1"/>
        <pc:sldMkLst>
          <pc:docMk/>
          <pc:sldMk cId="2747066788" sldId="369"/>
        </pc:sldMkLst>
        <pc:extLst>
          <p:ext xmlns:p="http://schemas.openxmlformats.org/presentationml/2006/main" uri="{D6D511B9-2390-475A-947B-AFAB55BFBCF1}">
            <pc226:cmChg xmlns:pc226="http://schemas.microsoft.com/office/powerpoint/2022/06/main/command" chg="add del">
              <pc226:chgData name="Nina Ahnstrøm" userId="09669543-dc8d-4c2d-b804-47fea416e5c0" providerId="ADAL" clId="{45812D72-419E-4914-896F-B2A46A17DD7C}" dt="2023-08-03T11:17:52.972" v="1"/>
              <pc2:cmMkLst xmlns:pc2="http://schemas.microsoft.com/office/powerpoint/2019/9/main/command">
                <pc:docMk/>
                <pc:sldMk cId="2747066788" sldId="369"/>
                <pc2:cmMk id="{20E2B11E-5D52-4C78-B0EF-590962B0EC61}"/>
              </pc2:cmMkLst>
            </pc226:cmChg>
          </p:ext>
        </pc:extLst>
      </pc:sldChg>
      <pc:sldChg chg="modNotesTx">
        <pc:chgData name="Nina Ahnstrøm" userId="09669543-dc8d-4c2d-b804-47fea416e5c0" providerId="ADAL" clId="{45812D72-419E-4914-896F-B2A46A17DD7C}" dt="2023-08-03T11:18:12.972" v="2" actId="20577"/>
        <pc:sldMkLst>
          <pc:docMk/>
          <pc:sldMk cId="1909068459" sldId="3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7205"/>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sz="quarter" idx="1"/>
          </p:nvPr>
        </p:nvSpPr>
        <p:spPr>
          <a:xfrm>
            <a:off x="3855549" y="1"/>
            <a:ext cx="2948454" cy="497205"/>
          </a:xfrm>
          <a:prstGeom prst="rect">
            <a:avLst/>
          </a:prstGeom>
        </p:spPr>
        <p:txBody>
          <a:bodyPr vert="horz" lIns="92546" tIns="46273" rIns="92546" bIns="46273" rtlCol="0"/>
          <a:lstStyle>
            <a:lvl1pPr algn="r">
              <a:defRPr sz="1200"/>
            </a:lvl1pPr>
          </a:lstStyle>
          <a:p>
            <a:fld id="{36D9E1F0-0922-4A6F-9E1D-8352DAFCFDBB}" type="datetimeFigureOut">
              <a:rPr lang="da-DK" smtClean="0"/>
              <a:t>03-08-2023</a:t>
            </a:fld>
            <a:endParaRPr lang="da-DK"/>
          </a:p>
        </p:txBody>
      </p:sp>
      <p:sp>
        <p:nvSpPr>
          <p:cNvPr id="4" name="Pladsholder til sidefod 3"/>
          <p:cNvSpPr>
            <a:spLocks noGrp="1"/>
          </p:cNvSpPr>
          <p:nvPr>
            <p:ph type="ftr" sz="quarter" idx="2"/>
          </p:nvPr>
        </p:nvSpPr>
        <p:spPr>
          <a:xfrm>
            <a:off x="1" y="9445292"/>
            <a:ext cx="2948454" cy="497205"/>
          </a:xfrm>
          <a:prstGeom prst="rect">
            <a:avLst/>
          </a:prstGeom>
        </p:spPr>
        <p:txBody>
          <a:bodyPr vert="horz" lIns="92546" tIns="46273" rIns="92546" bIns="46273" rtlCol="0" anchor="b"/>
          <a:lstStyle>
            <a:lvl1pPr algn="l">
              <a:defRPr sz="1200"/>
            </a:lvl1pPr>
          </a:lstStyle>
          <a:p>
            <a:endParaRPr lang="da-DK"/>
          </a:p>
        </p:txBody>
      </p:sp>
      <p:sp>
        <p:nvSpPr>
          <p:cNvPr id="5" name="Pladsholder til diasnummer 4"/>
          <p:cNvSpPr>
            <a:spLocks noGrp="1"/>
          </p:cNvSpPr>
          <p:nvPr>
            <p:ph type="sldNum" sz="quarter" idx="3"/>
          </p:nvPr>
        </p:nvSpPr>
        <p:spPr>
          <a:xfrm>
            <a:off x="3855549" y="9445292"/>
            <a:ext cx="2948454" cy="497205"/>
          </a:xfrm>
          <a:prstGeom prst="rect">
            <a:avLst/>
          </a:prstGeom>
        </p:spPr>
        <p:txBody>
          <a:bodyPr vert="horz" lIns="92546" tIns="46273" rIns="92546" bIns="46273"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1"/>
            <a:ext cx="2948454" cy="498809"/>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idx="1"/>
          </p:nvPr>
        </p:nvSpPr>
        <p:spPr>
          <a:xfrm>
            <a:off x="3855549" y="1"/>
            <a:ext cx="2948454" cy="498809"/>
          </a:xfrm>
          <a:prstGeom prst="rect">
            <a:avLst/>
          </a:prstGeom>
        </p:spPr>
        <p:txBody>
          <a:bodyPr vert="horz" lIns="92546" tIns="46273" rIns="92546" bIns="46273" rtlCol="0"/>
          <a:lstStyle>
            <a:lvl1pPr algn="r">
              <a:defRPr sz="1200"/>
            </a:lvl1pPr>
          </a:lstStyle>
          <a:p>
            <a:fld id="{2AA0685A-44E9-450F-A33D-20B6AAEC42FA}" type="datetimeFigureOut">
              <a:rPr lang="da-DK" smtClean="0"/>
              <a:t>03-08-2023</a:t>
            </a:fld>
            <a:endParaRPr lang="da-DK"/>
          </a:p>
        </p:txBody>
      </p:sp>
      <p:sp>
        <p:nvSpPr>
          <p:cNvPr id="4" name="Pladsholder til slidebillede 3"/>
          <p:cNvSpPr>
            <a:spLocks noGrp="1" noRot="1" noChangeAspect="1"/>
          </p:cNvSpPr>
          <p:nvPr>
            <p:ph type="sldImg" idx="2"/>
          </p:nvPr>
        </p:nvSpPr>
        <p:spPr>
          <a:xfrm>
            <a:off x="417513" y="1243013"/>
            <a:ext cx="5970587" cy="3357562"/>
          </a:xfrm>
          <a:prstGeom prst="rect">
            <a:avLst/>
          </a:prstGeom>
          <a:noFill/>
          <a:ln w="12700">
            <a:solidFill>
              <a:prstClr val="black"/>
            </a:solidFill>
          </a:ln>
        </p:spPr>
        <p:txBody>
          <a:bodyPr vert="horz" lIns="92546" tIns="46273" rIns="92546" bIns="46273" rtlCol="0" anchor="ctr"/>
          <a:lstStyle/>
          <a:p>
            <a:endParaRPr lang="da-DK"/>
          </a:p>
        </p:txBody>
      </p:sp>
      <p:sp>
        <p:nvSpPr>
          <p:cNvPr id="5" name="Pladsholder til noter 4"/>
          <p:cNvSpPr>
            <a:spLocks noGrp="1"/>
          </p:cNvSpPr>
          <p:nvPr>
            <p:ph type="body" sz="quarter" idx="3"/>
          </p:nvPr>
        </p:nvSpPr>
        <p:spPr>
          <a:xfrm>
            <a:off x="679917" y="4785999"/>
            <a:ext cx="5445779" cy="3915089"/>
          </a:xfrm>
          <a:prstGeom prst="rect">
            <a:avLst/>
          </a:prstGeom>
        </p:spPr>
        <p:txBody>
          <a:bodyPr vert="horz" lIns="92546" tIns="46273" rIns="92546" bIns="46273"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1" y="9445292"/>
            <a:ext cx="2948454" cy="498808"/>
          </a:xfrm>
          <a:prstGeom prst="rect">
            <a:avLst/>
          </a:prstGeom>
        </p:spPr>
        <p:txBody>
          <a:bodyPr vert="horz" lIns="92546" tIns="46273" rIns="92546" bIns="46273" rtlCol="0" anchor="b"/>
          <a:lstStyle>
            <a:lvl1pPr algn="l">
              <a:defRPr sz="1200"/>
            </a:lvl1pPr>
          </a:lstStyle>
          <a:p>
            <a:endParaRPr lang="da-DK"/>
          </a:p>
        </p:txBody>
      </p:sp>
      <p:sp>
        <p:nvSpPr>
          <p:cNvPr id="7" name="Pladsholder til slidenummer 6"/>
          <p:cNvSpPr>
            <a:spLocks noGrp="1"/>
          </p:cNvSpPr>
          <p:nvPr>
            <p:ph type="sldNum" sz="quarter" idx="5"/>
          </p:nvPr>
        </p:nvSpPr>
        <p:spPr>
          <a:xfrm>
            <a:off x="3855549" y="9445292"/>
            <a:ext cx="2948454" cy="498808"/>
          </a:xfrm>
          <a:prstGeom prst="rect">
            <a:avLst/>
          </a:prstGeom>
        </p:spPr>
        <p:txBody>
          <a:bodyPr vert="horz" lIns="92546" tIns="46273" rIns="92546" bIns="46273"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indskoling-ojne-i-nakken-20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indskoling-ojne-i-nakken-202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2023. </a:t>
            </a:r>
          </a:p>
          <a:p>
            <a:endParaRPr lang="da-DK" dirty="0"/>
          </a:p>
          <a:p>
            <a:r>
              <a:rPr lang="da-DK" dirty="0"/>
              <a:t>Videoer kan afspilles direkte fra slideshowet, og hvis der opstår problemer, vil du kunne finde links her i noterne.</a:t>
            </a:r>
          </a:p>
          <a:p>
            <a:endParaRPr lang="da-DK" dirty="0"/>
          </a:p>
          <a:p>
            <a:r>
              <a:rPr lang="da-DK" dirty="0"/>
              <a:t>Brug slideshowet som det er eller tilpas det som du synes.</a:t>
            </a:r>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329282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Saml op på elevernes undersøgelse til denne ‘timeout’. Sammenlign resultater. Marker evt. gulvet med kridt, hvor langt forsøgspersonens synsfelt går ud til, så der kan sammenlignes.</a:t>
            </a:r>
            <a:br>
              <a:rPr lang="da-DK" dirty="0"/>
            </a:br>
            <a:r>
              <a:rPr lang="da-DK" dirty="0"/>
              <a:t>Saml op på, hvad der fungerede godt i elevernes undersøgelser.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br>
            <a:r>
              <a:rPr lang="da-DK" dirty="0"/>
              <a:t>Her er der også en mulighed for at tale om vinkler og gennemsnit, ser de forskellige grupper mere eller mindre?</a:t>
            </a:r>
          </a:p>
          <a:p>
            <a:endParaRPr lang="da-DK" dirty="0"/>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2649527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undersøgelse skal tage ca. 30 minutter (slide 11, 12 og 13).</a:t>
            </a:r>
          </a:p>
          <a:p>
            <a:endParaRPr lang="da-DK" dirty="0"/>
          </a:p>
          <a:p>
            <a:r>
              <a:rPr lang="da-DK" dirty="0"/>
              <a:t>Klasseundersøgelse. Brug et spejl, og snak med eleverne om, hvordan spejlet skal placeres, hvis barnet på tegningen skal se sig selv i øjnene. </a:t>
            </a:r>
          </a:p>
          <a:p>
            <a:r>
              <a:rPr lang="da-DK" dirty="0"/>
              <a:t>En tegning af spejlet kommer frem, når der trykkes videre i slideshowet. </a:t>
            </a:r>
          </a:p>
          <a:p>
            <a:r>
              <a:rPr lang="da-DK" dirty="0"/>
              <a:t>Tal med eleverne om, hvorfor spejlet er tegnet som en streg. </a:t>
            </a:r>
          </a:p>
          <a:p>
            <a:r>
              <a:rPr lang="da-DK" dirty="0"/>
              <a:t>Herefter diskuteres der, hvordan man kan indtegne lysets rute mellem øjne og spejle. </a:t>
            </a:r>
          </a:p>
          <a:p>
            <a:r>
              <a:rPr lang="da-DK" dirty="0"/>
              <a:t>Et tryk videre i slideshowet vil vise en stiplet linje fra øjne til spejl.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152339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Nu igangsættes undersøgelse 2 på elevark 2, hvor eleverne skal undersøge ruten mellem to personers øjne, når de kigger i et eller to spejle. </a:t>
            </a:r>
          </a:p>
          <a:p>
            <a:r>
              <a:rPr lang="da-DK" dirty="0"/>
              <a:t>Eleverne skal placeres sig som vist på elevark 2. Spejle og rute skal indtegnes i elevarket. </a:t>
            </a:r>
          </a:p>
          <a:p>
            <a:r>
              <a:rPr lang="da-DK" dirty="0"/>
              <a:t>Gruppemedlemmer der ikke indgår i selve undersøgelsen, har en vigtig rolle med at observere ruten mellem spejlene.</a:t>
            </a:r>
          </a:p>
          <a:p>
            <a:r>
              <a:rPr lang="da-DK" dirty="0"/>
              <a:t> </a:t>
            </a:r>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3175365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undersøgelsen ved at snakke om elevernes erfaringer og resultater.</a:t>
            </a:r>
          </a:p>
          <a:p>
            <a:r>
              <a:rPr lang="da-DK" dirty="0"/>
              <a:t>Nogle eleverne opdager muligvis, at spejlbilledet biler vendt på hovedet, når de sidder over/under hinanden. </a:t>
            </a:r>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24234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vende elevernes fokus tilbage på engineering-udfordringen, præsenteres igen udfordring og krav. Her tales også om betydningen af udvalgte ord til at sikre en større forståelse af udfordringen, samt hvordan deres nye viden fra undersøgelserne kan inddrages i udviklingen af deres egen prototype. </a:t>
            </a:r>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405153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Denne delproces skal tage ca. 20 minutter. </a:t>
            </a:r>
          </a:p>
          <a:p>
            <a:endParaRPr lang="da-DK" dirty="0"/>
          </a:p>
          <a:p>
            <a:r>
              <a:rPr lang="da-DK" dirty="0"/>
              <a:t>Tal med eleverne om, at de nu skal i gang med delprocessen ‘Få ideer’.</a:t>
            </a:r>
          </a:p>
          <a:p>
            <a:r>
              <a:rPr lang="da-DK" dirty="0"/>
              <a:t>Grupperne snakker om spørgsmålene. Overvej hvordan du vil </a:t>
            </a:r>
            <a:r>
              <a:rPr lang="da-DK" dirty="0" err="1"/>
              <a:t>stilladsere</a:t>
            </a:r>
            <a:r>
              <a:rPr lang="da-DK" dirty="0"/>
              <a:t> idegenereringen tilpasset netop dine elever.</a:t>
            </a:r>
          </a:p>
          <a:p>
            <a:r>
              <a:rPr lang="da-DK" dirty="0"/>
              <a:t>Processen ender med at grupperne har én ide, som de ønsker at arbejde videre med.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Grupperne vælge selv, om de vil bruge et eller flere spejle i deres prototype.</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2590236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delproces skal tage ca. 15 minutter (slide 16, 17 og 18). </a:t>
            </a:r>
          </a:p>
          <a:p>
            <a:endParaRPr lang="da-DK" dirty="0"/>
          </a:p>
          <a:p>
            <a:r>
              <a:rPr lang="da-DK" dirty="0"/>
              <a:t>Tal med eleverne om, at de nu skal i gang med delprocessen ‘Konkretisere’.</a:t>
            </a:r>
          </a:p>
          <a:p>
            <a:r>
              <a:rPr lang="da-DK" dirty="0"/>
              <a:t>Hver gruppe skal skitsere deres ide på elevark 3, og forholde sig til, hvilke materialer de vil bruge og hvilket område, de vil kunne se, når de har deres prototype på. </a:t>
            </a:r>
          </a:p>
          <a:p>
            <a:r>
              <a:rPr lang="da-DK" dirty="0"/>
              <a:t>Det kan her være en god ide, at vise eleverne hvilke materialer, som de har til rådighed.</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1881919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Lav en opsamling på elevernes ideer og skitser. </a:t>
            </a:r>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3034098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Opsamling af engineering designprocessen.</a:t>
            </a:r>
            <a:br>
              <a:rPr lang="da-DK" dirty="0"/>
            </a:br>
            <a:br>
              <a:rPr lang="da-DK" dirty="0"/>
            </a:br>
            <a:r>
              <a:rPr lang="da-DK" dirty="0"/>
              <a:t>Tal om hvilke delprocesser I har været igennem (Forstå udfordringen, Undersøge, Få ideer, Konkretisere) og præsenter de spørgsmål de skal forholde sig til i delprocessen ‘Præsentere’.</a:t>
            </a:r>
          </a:p>
        </p:txBody>
      </p:sp>
      <p:sp>
        <p:nvSpPr>
          <p:cNvPr id="4" name="Pladsholder til slidenummer 3"/>
          <p:cNvSpPr>
            <a:spLocks noGrp="1"/>
          </p:cNvSpPr>
          <p:nvPr>
            <p:ph type="sldNum" sz="quarter" idx="5"/>
          </p:nvPr>
        </p:nvSpPr>
        <p:spPr/>
        <p:txBody>
          <a:bodyPr/>
          <a:lstStyle/>
          <a:p>
            <a:fld id="{3BD419F3-6B28-424A-92AC-0B6A1287DF94}" type="slidenum">
              <a:rPr lang="da-DK" smtClean="0"/>
              <a:t>18</a:t>
            </a:fld>
            <a:endParaRPr lang="da-DK"/>
          </a:p>
        </p:txBody>
      </p:sp>
    </p:spTree>
    <p:extLst>
      <p:ext uri="{BB962C8B-B14F-4D97-AF65-F5344CB8AC3E}">
        <p14:creationId xmlns:p14="http://schemas.microsoft.com/office/powerpoint/2010/main" val="37180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Disse delprocesser skal tage ca. 90 minutter. </a:t>
            </a:r>
          </a:p>
          <a:p>
            <a:pPr defTabSz="925464">
              <a:defRPr/>
            </a:pPr>
            <a:endParaRPr lang="da-DK" dirty="0"/>
          </a:p>
          <a:p>
            <a:pPr defTabSz="925464">
              <a:defRPr/>
            </a:pPr>
            <a:r>
              <a:rPr lang="da-DK" dirty="0"/>
              <a:t>Tal med eleverne om, at de nu skal i gang med delprocessen ‘Konstruere’, og at de undervejs kan for brug for at bevæge sig over i ‘Forbedre’.</a:t>
            </a:r>
          </a:p>
          <a:p>
            <a:pPr defTabSz="925464">
              <a:defRPr/>
            </a:pPr>
            <a:r>
              <a:rPr lang="da-DK" dirty="0"/>
              <a:t>Støt eleverne undervejs i deres konstruktion af prototyper. </a:t>
            </a:r>
          </a:p>
          <a:p>
            <a:pPr defTabSz="925464">
              <a:defRPr/>
            </a:pPr>
            <a:endParaRPr lang="da-DK" dirty="0"/>
          </a:p>
          <a:p>
            <a:pPr defTabSz="925464">
              <a:defRPr/>
            </a:pPr>
            <a:r>
              <a:rPr lang="da-DK" dirty="0"/>
              <a:t>Undervejs i elevernes proces, kan du som støtte fx spørge ind til: </a:t>
            </a:r>
          </a:p>
          <a:p>
            <a:pPr marL="171450" indent="-171450" defTabSz="925464">
              <a:buFontTx/>
              <a:buChar char="-"/>
              <a:defRPr/>
            </a:pPr>
            <a:r>
              <a:rPr lang="da-DK" dirty="0"/>
              <a:t>Hvad er den vigtigste funktion i jeres løsning?</a:t>
            </a:r>
          </a:p>
          <a:p>
            <a:pPr marL="171450" indent="-171450" defTabSz="925464">
              <a:buFontTx/>
              <a:buChar char="-"/>
              <a:defRPr/>
            </a:pPr>
            <a:r>
              <a:rPr lang="da-DK" dirty="0"/>
              <a:t>Hvordan udnytter I materialernes egenskaber bedst muligt?</a:t>
            </a:r>
          </a:p>
          <a:p>
            <a:pPr marL="171450" indent="-171450" defTabSz="925464">
              <a:buFontTx/>
              <a:buChar char="-"/>
              <a:defRPr/>
            </a:pPr>
            <a:r>
              <a:rPr lang="da-DK" dirty="0"/>
              <a:t>Kan der være andre måder at løse netop dén funktion på?</a:t>
            </a:r>
          </a:p>
          <a:p>
            <a:pPr defTabSz="925464">
              <a:defRPr/>
            </a:pPr>
            <a:endParaRPr lang="da-DK" dirty="0"/>
          </a:p>
          <a:p>
            <a:pPr defTabSz="925464">
              <a:defRPr/>
            </a:pPr>
            <a:r>
              <a:rPr lang="da-DK" dirty="0"/>
              <a:t>Undervejs i denne delproces, vendes igen tilbage til de spørgsmål som eleverne skal forholde sig til under deres præsentation.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19</a:t>
            </a:fld>
            <a:endParaRPr lang="da-DK"/>
          </a:p>
        </p:txBody>
      </p:sp>
    </p:spTree>
    <p:extLst>
      <p:ext uri="{BB962C8B-B14F-4D97-AF65-F5344CB8AC3E}">
        <p14:creationId xmlns:p14="http://schemas.microsoft.com/office/powerpoint/2010/main" val="322436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Snak med eleverne om, hvilke tanker billede og titel sætter i gang hos dem. </a:t>
            </a:r>
          </a:p>
          <a:p>
            <a:pPr defTabSz="925464">
              <a:defRPr/>
            </a:pPr>
            <a:r>
              <a:rPr lang="da-DK" dirty="0"/>
              <a:t>Snak om talemåden ”At have øjne i nakken”. </a:t>
            </a:r>
          </a:p>
          <a:p>
            <a:pPr defTabSz="925464">
              <a:defRPr/>
            </a:pPr>
            <a:r>
              <a:rPr lang="da-DK" dirty="0"/>
              <a:t>Vær yderligere opmærksom på sproget, hvis der er tosprogede elever i klassen.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3973664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Denne delproces skal tage ca. 30 minutter. </a:t>
            </a:r>
          </a:p>
          <a:p>
            <a:pPr defTabSz="925464">
              <a:defRPr/>
            </a:pPr>
            <a:endParaRPr lang="da-DK" dirty="0"/>
          </a:p>
          <a:p>
            <a:pPr defTabSz="925464">
              <a:defRPr/>
            </a:pPr>
            <a:r>
              <a:rPr lang="da-DK" dirty="0"/>
              <a:t>Tal med eleverne om, at de nu skal afslutte deres engineering-forløb ved at arbejde med delprocessen ‘Præsentere’.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væsentligt at pointere at elevernes proces, fejl og </a:t>
            </a:r>
            <a:r>
              <a:rPr lang="da-DK" dirty="0" err="1"/>
              <a:t>læringer</a:t>
            </a:r>
            <a:r>
              <a:rPr lang="da-DK" dirty="0"/>
              <a:t> er mindst lige så vigtige som deres prototype.</a:t>
            </a:r>
          </a:p>
          <a:p>
            <a:endParaRPr lang="da-DK" dirty="0"/>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20</a:t>
            </a:fld>
            <a:endParaRPr lang="da-DK"/>
          </a:p>
        </p:txBody>
      </p:sp>
    </p:spTree>
    <p:extLst>
      <p:ext uri="{BB962C8B-B14F-4D97-AF65-F5344CB8AC3E}">
        <p14:creationId xmlns:p14="http://schemas.microsoft.com/office/powerpoint/2010/main" val="4294015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Find flere engineering-forløb på vores hjemmeside: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21</a:t>
            </a:fld>
            <a:endParaRPr lang="da-DK"/>
          </a:p>
        </p:txBody>
      </p:sp>
    </p:spTree>
    <p:extLst>
      <p:ext uri="{BB962C8B-B14F-4D97-AF65-F5344CB8AC3E}">
        <p14:creationId xmlns:p14="http://schemas.microsoft.com/office/powerpoint/2010/main" val="149414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inspirationsfilmen der beskriver </a:t>
            </a:r>
            <a:r>
              <a:rPr lang="da-DK" dirty="0" err="1"/>
              <a:t>narrativet</a:t>
            </a:r>
            <a:r>
              <a:rPr lang="da-DK"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Undertekster kan aktiveres i nederste højre hjørne i videoen. </a:t>
            </a:r>
          </a:p>
          <a:p>
            <a:endParaRPr lang="da-DK" dirty="0"/>
          </a:p>
          <a:p>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https://engineerthefuture.dk/undervisning/engineering-i-skolen/engineering-forloeb/indskoling-ojne-i-nakken-2023/</a:t>
            </a:r>
            <a:r>
              <a:rPr lang="da-DK" sz="1800" dirty="0">
                <a:solidFill>
                  <a:srgbClr val="FF0000"/>
                </a:solidFill>
                <a:effectLst/>
                <a:latin typeface="Segoe UI" panose="020B0502040204020203" pitchFamily="34" charset="0"/>
                <a:ea typeface="Segoe UI" panose="020B0502040204020203" pitchFamily="34" charset="0"/>
                <a:cs typeface="Times New Roman" panose="02020603050405020304" pitchFamily="18" charset="0"/>
              </a:rPr>
              <a:t> </a:t>
            </a:r>
            <a:endParaRPr lang="da-DK"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b="1"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137292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Præsenter eleverne for </a:t>
            </a:r>
            <a:r>
              <a:rPr lang="da-DK" dirty="0" err="1"/>
              <a:t>narrativet</a:t>
            </a:r>
            <a:r>
              <a:rPr lang="da-DK" dirty="0"/>
              <a:t>, engineering-udfordringen og kravene. </a:t>
            </a:r>
          </a:p>
          <a:p>
            <a:r>
              <a:rPr lang="da-DK" dirty="0"/>
              <a:t>Præsenter evt. eleverne for de materialer, de har til rådighed til deres konstruktion. </a:t>
            </a:r>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26998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Præsenter engineering designprocessen, som vil danne ramme for arbejdet med Engineering Day. Modellen er bygget op omkring syv forskellige delprocesser.</a:t>
            </a:r>
          </a:p>
          <a:p>
            <a:pPr defTabSz="925464">
              <a:defRPr/>
            </a:pPr>
            <a:r>
              <a:rPr lang="da-DK" dirty="0"/>
              <a:t>Fortæl eleverne, at de skal arbejde med udfordringen, som de er blevet præsenteret for på forrige slide. Fremhæv at I allerede nu, til dels har arbejdet med delprocessen ‘Forstå udfordringen’.</a:t>
            </a:r>
          </a:p>
          <a:p>
            <a:pPr defTabSz="925464">
              <a:defRPr/>
            </a:pPr>
            <a:r>
              <a:rPr lang="da-DK" dirty="0"/>
              <a:t>Fortæl at </a:t>
            </a:r>
            <a:r>
              <a:rPr lang="da-DK"/>
              <a:t>eleverne herefter skal </a:t>
            </a:r>
            <a:r>
              <a:rPr lang="da-DK" dirty="0"/>
              <a:t>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defTabSz="925464">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(anbefales grupper á 3 elever).</a:t>
            </a:r>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281201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inspirationsfilmen der beskriver </a:t>
            </a:r>
            <a:r>
              <a:rPr lang="da-DK" dirty="0" err="1"/>
              <a:t>narrativet</a:t>
            </a:r>
            <a:r>
              <a:rPr lang="da-DK"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Undertekster kan aktiveres i nederste højre hjørne i videoen. </a:t>
            </a:r>
          </a:p>
          <a:p>
            <a:endParaRPr lang="da-DK" dirty="0"/>
          </a:p>
          <a:p>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https://engineerthefuture.dk/undervisning/engineering-i-skolen/engineering-forloeb/indskoling-ojne-i-nakken-2023/</a:t>
            </a:r>
            <a:r>
              <a:rPr lang="da-DK" sz="1800" dirty="0">
                <a:solidFill>
                  <a:srgbClr val="FF0000"/>
                </a:solidFill>
                <a:effectLst/>
                <a:latin typeface="Segoe UI" panose="020B0502040204020203" pitchFamily="34" charset="0"/>
                <a:ea typeface="Segoe UI" panose="020B0502040204020203" pitchFamily="34" charset="0"/>
                <a:cs typeface="Times New Roman" panose="02020603050405020304" pitchFamily="18" charset="0"/>
              </a:rPr>
              <a:t> </a:t>
            </a:r>
            <a:endParaRPr lang="da-DK" sz="1800" dirty="0">
              <a:effectLst/>
              <a:latin typeface="Segoe UI" panose="020B0502040204020203" pitchFamily="34" charset="0"/>
              <a:ea typeface="Segoe UI" panose="020B0502040204020203" pitchFamily="34" charset="0"/>
              <a:cs typeface="Times New Roman" panose="02020603050405020304" pitchFamily="18" charset="0"/>
            </a:endParaRPr>
          </a:p>
          <a:p>
            <a:endParaRPr lang="da-DK" b="1"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64693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undersøgelse skal tage ca. 20 minutter (slide 7, 8, 9 og 10).</a:t>
            </a:r>
          </a:p>
          <a:p>
            <a:endParaRPr lang="da-DK" dirty="0"/>
          </a:p>
          <a:p>
            <a:r>
              <a:rPr lang="da-DK" dirty="0"/>
              <a:t>Klassesamtale om gedens synsfelt. Hvor stor en del af cirklen kan geden se?</a:t>
            </a:r>
          </a:p>
          <a:p>
            <a:r>
              <a:rPr lang="da-DK" dirty="0"/>
              <a:t>Svaret på spørgsmålet om gedens synsfelt markeres på cirklen, når der trykkes videre i slideshowet. </a:t>
            </a:r>
          </a:p>
          <a:p>
            <a:endParaRPr lang="da-DK" dirty="0"/>
          </a:p>
          <a:p>
            <a:r>
              <a:rPr lang="da-DK" dirty="0"/>
              <a:t>Inddrag evt. pointen om geden som byttedyr, og at et rovdyr vil have øjnene anderledes placeret.</a:t>
            </a:r>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172950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Fortsat klassesamtale om gedens synsfelt. </a:t>
            </a:r>
          </a:p>
          <a:p>
            <a:pPr defTabSz="925464">
              <a:defRPr/>
            </a:pPr>
            <a:r>
              <a:rPr lang="da-DK" dirty="0"/>
              <a:t>Hvor går synsfeltet op og ned? </a:t>
            </a:r>
          </a:p>
          <a:p>
            <a:pPr defTabSz="925464">
              <a:defRPr/>
            </a:pPr>
            <a:endParaRPr lang="da-DK" dirty="0"/>
          </a:p>
          <a:p>
            <a:r>
              <a:rPr lang="da-DK" dirty="0"/>
              <a:t>Svaret på spørgsmålet om gedens synsfelt markeres på cirklen, når der trykkes videre i slideshowet. </a:t>
            </a:r>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53304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Igangsæt undersøgelse 1, elevark 1. </a:t>
            </a:r>
          </a:p>
          <a:p>
            <a:r>
              <a:rPr lang="da-DK" dirty="0"/>
              <a:t>Eleverne skal undersøge hvor stort deres synsfelt er. </a:t>
            </a:r>
          </a:p>
          <a:p>
            <a:r>
              <a:rPr lang="da-DK" dirty="0"/>
              <a:t>Lad grupperne starte med at tale sammen om, hvordan man kan udfører undersøgelsen. </a:t>
            </a:r>
          </a:p>
          <a:p>
            <a:r>
              <a:rPr lang="da-DK" dirty="0"/>
              <a:t>Saml op på elevernes forventede fremgangsmåder, og spørg ind til tankerne bag. Vær sikker på at alle grupper har en fremgangsmåde til undersøgelsen.</a:t>
            </a:r>
          </a:p>
          <a:p>
            <a:r>
              <a:rPr lang="da-DK" dirty="0"/>
              <a:t>Herefter udfører eleverne undersøgelsen, og de indtegner deres resultater på elevark 1. </a:t>
            </a:r>
          </a:p>
          <a:p>
            <a:endParaRPr lang="da-DK" dirty="0"/>
          </a:p>
          <a:p>
            <a:r>
              <a:rPr lang="da-DK" dirty="0"/>
              <a:t>En fremgangsmåde kan være, at en i gruppen holder en blyant foran testpersonen, og langsomt bevæger den op og ned, og ud til højre- og venstre side, indtil testpersonen ikke længere kan se blyanten.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3309819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utskilt-EIS">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A42162D-9DB5-42E0-B758-D7381A780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88"/>
          <a:stretch/>
        </p:blipFill>
        <p:spPr>
          <a:xfrm>
            <a:off x="1564341" y="0"/>
            <a:ext cx="9144000" cy="6400799"/>
          </a:xfrm>
          <a:prstGeom prst="rect">
            <a:avLst/>
          </a:prstGeom>
        </p:spPr>
      </p:pic>
    </p:spTree>
    <p:extLst>
      <p:ext uri="{BB962C8B-B14F-4D97-AF65-F5344CB8AC3E}">
        <p14:creationId xmlns:p14="http://schemas.microsoft.com/office/powerpoint/2010/main" val="205783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4" name="Pladsholder til indhold 3"/>
          <p:cNvSpPr>
            <a:spLocks noGrp="1"/>
          </p:cNvSpPr>
          <p:nvPr>
            <p:ph sz="half" idx="2"/>
          </p:nvPr>
        </p:nvSpPr>
        <p:spPr>
          <a:xfrm>
            <a:off x="6197600" y="1600201"/>
            <a:ext cx="5384800" cy="4229099"/>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dirty="0"/>
          </a:p>
        </p:txBody>
      </p:sp>
    </p:spTree>
    <p:extLst>
      <p:ext uri="{BB962C8B-B14F-4D97-AF65-F5344CB8AC3E}">
        <p14:creationId xmlns:p14="http://schemas.microsoft.com/office/powerpoint/2010/main" val="357193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mn-lt"/>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dirty="0"/>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dirty="0"/>
          </a:p>
        </p:txBody>
      </p:sp>
    </p:spTree>
    <p:extLst>
      <p:ext uri="{BB962C8B-B14F-4D97-AF65-F5344CB8AC3E}">
        <p14:creationId xmlns:p14="http://schemas.microsoft.com/office/powerpoint/2010/main" val="313590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er">
    <p:bg>
      <p:bgPr>
        <a:solidFill>
          <a:srgbClr val="587F8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C793448-F7E8-DBB7-5619-B83BE2996BF4}"/>
              </a:ext>
            </a:extLst>
          </p:cNvPr>
          <p:cNvSpPr/>
          <p:nvPr userDrawn="1"/>
        </p:nvSpPr>
        <p:spPr>
          <a:xfrm>
            <a:off x="0" y="5549153"/>
            <a:ext cx="12192000" cy="13088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91DC28A9-E664-428D-9916-80DF0B34B70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9750" r="20549"/>
          <a:stretch/>
        </p:blipFill>
        <p:spPr>
          <a:xfrm>
            <a:off x="5606783" y="5927873"/>
            <a:ext cx="6150481" cy="881433"/>
          </a:xfrm>
          <a:prstGeom prst="rect">
            <a:avLst/>
          </a:prstGeom>
        </p:spPr>
      </p:pic>
      <p:pic>
        <p:nvPicPr>
          <p:cNvPr id="2" name="Billede 1">
            <a:extLst>
              <a:ext uri="{FF2B5EF4-FFF2-40B4-BE49-F238E27FC236}">
                <a16:creationId xmlns:a16="http://schemas.microsoft.com/office/drawing/2014/main" id="{925AFC54-3E1F-04AF-2D49-EA68621AF2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820" t="57228" r="38941" b="28661"/>
          <a:stretch/>
        </p:blipFill>
        <p:spPr>
          <a:xfrm>
            <a:off x="581306" y="6028595"/>
            <a:ext cx="2023183" cy="721829"/>
          </a:xfrm>
          <a:prstGeom prst="rect">
            <a:avLst/>
          </a:prstGeom>
        </p:spPr>
      </p:pic>
      <p:pic>
        <p:nvPicPr>
          <p:cNvPr id="5" name="Billede 4" descr="Et billede, der indeholder tekst&#10;&#10;Automatisk genereret beskrivelse">
            <a:extLst>
              <a:ext uri="{FF2B5EF4-FFF2-40B4-BE49-F238E27FC236}">
                <a16:creationId xmlns:a16="http://schemas.microsoft.com/office/drawing/2014/main" id="{8207D87C-2ABD-ECEE-C8AD-C36CE6695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3141" y="6028595"/>
            <a:ext cx="2060387" cy="441512"/>
          </a:xfrm>
          <a:prstGeom prst="rect">
            <a:avLst/>
          </a:prstGeom>
        </p:spPr>
      </p:pic>
      <p:pic>
        <p:nvPicPr>
          <p:cNvPr id="6" name="Billede 5">
            <a:extLst>
              <a:ext uri="{FF2B5EF4-FFF2-40B4-BE49-F238E27FC236}">
                <a16:creationId xmlns:a16="http://schemas.microsoft.com/office/drawing/2014/main" id="{276361FB-C043-CF75-C3D4-EEF8AC3DC08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877610" y="433316"/>
            <a:ext cx="1864710" cy="878942"/>
          </a:xfrm>
          <a:prstGeom prst="rect">
            <a:avLst/>
          </a:prstGeom>
        </p:spPr>
      </p:pic>
      <p:sp>
        <p:nvSpPr>
          <p:cNvPr id="8" name="Tekstfelt 7">
            <a:extLst>
              <a:ext uri="{FF2B5EF4-FFF2-40B4-BE49-F238E27FC236}">
                <a16:creationId xmlns:a16="http://schemas.microsoft.com/office/drawing/2014/main" id="{8946BD31-C680-6160-91B8-14A82D308322}"/>
              </a:ext>
            </a:extLst>
          </p:cNvPr>
          <p:cNvSpPr txBox="1"/>
          <p:nvPr userDrawn="1"/>
        </p:nvSpPr>
        <p:spPr>
          <a:xfrm>
            <a:off x="581307" y="5652000"/>
            <a:ext cx="1824317" cy="276999"/>
          </a:xfrm>
          <a:prstGeom prst="rect">
            <a:avLst/>
          </a:prstGeom>
          <a:noFill/>
        </p:spPr>
        <p:txBody>
          <a:bodyPr wrap="square" rtlCol="0">
            <a:spAutoFit/>
          </a:bodyPr>
          <a:lstStyle/>
          <a:p>
            <a:r>
              <a:rPr lang="da-DK" sz="1200" dirty="0"/>
              <a:t>STØTTET AF</a:t>
            </a:r>
          </a:p>
        </p:txBody>
      </p:sp>
      <p:sp>
        <p:nvSpPr>
          <p:cNvPr id="9" name="Tekstfelt 8">
            <a:extLst>
              <a:ext uri="{FF2B5EF4-FFF2-40B4-BE49-F238E27FC236}">
                <a16:creationId xmlns:a16="http://schemas.microsoft.com/office/drawing/2014/main" id="{CDEF22C3-1E98-6AA8-F359-854CFA2C4224}"/>
              </a:ext>
            </a:extLst>
          </p:cNvPr>
          <p:cNvSpPr txBox="1"/>
          <p:nvPr userDrawn="1"/>
        </p:nvSpPr>
        <p:spPr>
          <a:xfrm>
            <a:off x="3297613" y="5652000"/>
            <a:ext cx="1824317" cy="276999"/>
          </a:xfrm>
          <a:prstGeom prst="rect">
            <a:avLst/>
          </a:prstGeom>
          <a:noFill/>
        </p:spPr>
        <p:txBody>
          <a:bodyPr wrap="square" rtlCol="0">
            <a:spAutoFit/>
          </a:bodyPr>
          <a:lstStyle/>
          <a:p>
            <a:r>
              <a:rPr lang="da-DK" sz="1200" dirty="0"/>
              <a:t>PARTNERE</a:t>
            </a:r>
          </a:p>
        </p:txBody>
      </p:sp>
    </p:spTree>
    <p:extLst>
      <p:ext uri="{BB962C8B-B14F-4D97-AF65-F5344CB8AC3E}">
        <p14:creationId xmlns:p14="http://schemas.microsoft.com/office/powerpoint/2010/main" val="2115384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587F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097306"/>
      </p:ext>
    </p:extLst>
  </p:cSld>
  <p:clrMap bg1="lt1" tx1="dk1" bg2="lt2" tx2="dk2" accent1="accent1" accent2="accent2" accent3="accent3" accent4="accent4" accent5="accent5" accent6="accent6" hlink="hlink" folHlink="folHlink"/>
  <p:sldLayoutIdLst>
    <p:sldLayoutId id="2147483859" r:id="rId1"/>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0B228E-0C8F-4E04-802C-E781C8CBA6E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86411" y="5777777"/>
            <a:ext cx="1730618" cy="816558"/>
          </a:xfrm>
          <a:prstGeom prst="rect">
            <a:avLst/>
          </a:prstGeom>
        </p:spPr>
      </p:pic>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717" r:id="rId1"/>
    <p:sldLayoutId id="2147483730" r:id="rId2"/>
    <p:sldLayoutId id="2147483898" r:id="rId3"/>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cpbQFXfu9rE?feature=oembed"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xBAfE0J_0A?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F4754168-BB5B-A434-85AC-25064C1A6A80}"/>
              </a:ext>
            </a:extLst>
          </p:cNvPr>
          <p:cNvSpPr txBox="1">
            <a:spLocks/>
          </p:cNvSpPr>
          <p:nvPr/>
        </p:nvSpPr>
        <p:spPr>
          <a:xfrm>
            <a:off x="695325" y="5580000"/>
            <a:ext cx="10801350" cy="793426"/>
          </a:xfrm>
          <a:prstGeom prst="rect">
            <a:avLst/>
          </a:prstGeom>
        </p:spPr>
        <p:txBody>
          <a:bodyPr/>
          <a:lstStyle>
            <a:lvl1pPr algn="l" defTabSz="457200" rtl="0" eaLnBrk="1" latinLnBrk="0" hangingPunct="1">
              <a:spcBef>
                <a:spcPct val="0"/>
              </a:spcBef>
              <a:buNone/>
              <a:defRPr sz="4800" kern="1200">
                <a:solidFill>
                  <a:srgbClr val="FFF10B"/>
                </a:solidFill>
                <a:latin typeface="BetonEF-Bold"/>
                <a:ea typeface="+mj-ea"/>
                <a:cs typeface="BetonEF-Bold"/>
              </a:defRPr>
            </a:lvl1pPr>
          </a:lstStyle>
          <a:p>
            <a:pPr algn="ctr"/>
            <a:r>
              <a:rPr lang="da-DK" sz="2800" dirty="0">
                <a:solidFill>
                  <a:schemeClr val="bg1"/>
                </a:solidFill>
              </a:rPr>
              <a:t>VELKOMMEN TIL ENGINEERING DAY 2023 - Indskoling</a:t>
            </a:r>
          </a:p>
        </p:txBody>
      </p:sp>
    </p:spTree>
    <p:extLst>
      <p:ext uri="{BB962C8B-B14F-4D97-AF65-F5344CB8AC3E}">
        <p14:creationId xmlns:p14="http://schemas.microsoft.com/office/powerpoint/2010/main" val="197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person, indendørs&#10;&#10;Automatisk genereret beskrivelse">
            <a:extLst>
              <a:ext uri="{FF2B5EF4-FFF2-40B4-BE49-F238E27FC236}">
                <a16:creationId xmlns:a16="http://schemas.microsoft.com/office/drawing/2014/main" id="{6E1A46BF-120F-C31B-79BA-8834CF315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66" t="1072" r="35956" b="5646"/>
          <a:stretch/>
        </p:blipFill>
        <p:spPr>
          <a:xfrm flipH="1">
            <a:off x="-3" y="1"/>
            <a:ext cx="3658705" cy="6858000"/>
          </a:xfrm>
          <a:prstGeom prst="rect">
            <a:avLst/>
          </a:prstGeom>
        </p:spPr>
      </p:pic>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6" name="Pladsholder til indhold 5">
            <a:extLst>
              <a:ext uri="{FF2B5EF4-FFF2-40B4-BE49-F238E27FC236}">
                <a16:creationId xmlns:a16="http://schemas.microsoft.com/office/drawing/2014/main" id="{AF178868-478D-8454-3067-37032E427738}"/>
              </a:ext>
            </a:extLst>
          </p:cNvPr>
          <p:cNvSpPr>
            <a:spLocks noGrp="1"/>
          </p:cNvSpPr>
          <p:nvPr>
            <p:ph sz="half" idx="1"/>
          </p:nvPr>
        </p:nvSpPr>
        <p:spPr>
          <a:xfrm>
            <a:off x="4124696" y="1600201"/>
            <a:ext cx="5384800" cy="4229099"/>
          </a:xfrm>
        </p:spPr>
        <p:txBody>
          <a:bodyPr/>
          <a:lstStyle/>
          <a:p>
            <a:pPr marL="180000" indent="-180000">
              <a:spcBef>
                <a:spcPts val="600"/>
              </a:spcBef>
              <a:buFont typeface="Arial" panose="020B0604020202020204" pitchFamily="34" charset="0"/>
              <a:buChar char="•"/>
            </a:pPr>
            <a:r>
              <a:rPr lang="da-DK" sz="1800" dirty="0">
                <a:solidFill>
                  <a:srgbClr val="0C0B0B"/>
                </a:solidFill>
              </a:rPr>
              <a:t>Hvor stort et synsfelt har I?</a:t>
            </a:r>
          </a:p>
          <a:p>
            <a:pPr marL="180000" indent="-180000">
              <a:spcBef>
                <a:spcPts val="600"/>
              </a:spcBef>
              <a:buFont typeface="Arial" panose="020B0604020202020204" pitchFamily="34" charset="0"/>
              <a:buChar char="•"/>
            </a:pPr>
            <a:r>
              <a:rPr lang="da-DK" sz="1800" dirty="0">
                <a:solidFill>
                  <a:srgbClr val="0C0B0B"/>
                </a:solidFill>
              </a:rPr>
              <a:t>Er der forskel på jeres synsfelter?</a:t>
            </a:r>
          </a:p>
          <a:p>
            <a:pPr marL="180000" indent="-180000">
              <a:spcBef>
                <a:spcPts val="600"/>
              </a:spcBef>
              <a:buFont typeface="Arial" panose="020B0604020202020204" pitchFamily="34" charset="0"/>
              <a:buChar char="•"/>
            </a:pPr>
            <a:r>
              <a:rPr lang="da-DK" sz="1800" dirty="0">
                <a:solidFill>
                  <a:srgbClr val="0C0B0B"/>
                </a:solidFill>
              </a:rPr>
              <a:t>Hvad fungerede godt i jeres undersøgelse?</a:t>
            </a:r>
            <a:br>
              <a:rPr lang="da-DK" sz="2000" dirty="0">
                <a:solidFill>
                  <a:srgbClr val="FF0000"/>
                </a:solidFill>
              </a:rPr>
            </a:br>
            <a:br>
              <a:rPr lang="da-DK" sz="2000" dirty="0">
                <a:solidFill>
                  <a:srgbClr val="FF0000"/>
                </a:solidFill>
              </a:rPr>
            </a:br>
            <a:endParaRPr lang="da-DK" sz="2000" dirty="0">
              <a:solidFill>
                <a:srgbClr val="FF0000"/>
              </a:solidFill>
            </a:endParaRPr>
          </a:p>
          <a:p>
            <a:endParaRPr lang="da-DK" dirty="0">
              <a:solidFill>
                <a:schemeClr val="tx1"/>
              </a:solidFill>
            </a:endParaRPr>
          </a:p>
        </p:txBody>
      </p:sp>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8488" y="393143"/>
            <a:ext cx="11233248" cy="936104"/>
          </a:xfrm>
        </p:spPr>
        <p:txBody>
          <a:bodyPr/>
          <a:lstStyle/>
          <a:p>
            <a:r>
              <a:rPr lang="da-DK" dirty="0"/>
              <a:t>Timeout</a:t>
            </a:r>
          </a:p>
        </p:txBody>
      </p:sp>
    </p:spTree>
    <p:extLst>
      <p:ext uri="{BB962C8B-B14F-4D97-AF65-F5344CB8AC3E}">
        <p14:creationId xmlns:p14="http://schemas.microsoft.com/office/powerpoint/2010/main" val="423217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Lige forbindelse 13">
            <a:extLst>
              <a:ext uri="{FF2B5EF4-FFF2-40B4-BE49-F238E27FC236}">
                <a16:creationId xmlns:a16="http://schemas.microsoft.com/office/drawing/2014/main" id="{1365DD13-54A8-495B-2073-38FDDBD77D34}"/>
              </a:ext>
            </a:extLst>
          </p:cNvPr>
          <p:cNvCxnSpPr>
            <a:cxnSpLocks/>
            <a:endCxn id="8" idx="2"/>
          </p:cNvCxnSpPr>
          <p:nvPr/>
        </p:nvCxnSpPr>
        <p:spPr>
          <a:xfrm>
            <a:off x="6256918" y="2079728"/>
            <a:ext cx="0" cy="1706792"/>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 name="Pladsholder til indhold 1">
            <a:extLst>
              <a:ext uri="{FF2B5EF4-FFF2-40B4-BE49-F238E27FC236}">
                <a16:creationId xmlns:a16="http://schemas.microsoft.com/office/drawing/2014/main" id="{1D3B3A25-46EA-4CEA-870E-5F48AF19CC9A}"/>
              </a:ext>
            </a:extLst>
          </p:cNvPr>
          <p:cNvSpPr>
            <a:spLocks noGrp="1"/>
          </p:cNvSpPr>
          <p:nvPr>
            <p:ph sz="half" idx="1"/>
          </p:nvPr>
        </p:nvSpPr>
        <p:spPr>
          <a:xfrm>
            <a:off x="649288" y="1694331"/>
            <a:ext cx="10670976" cy="4139291"/>
          </a:xfrm>
        </p:spPr>
        <p:txBody>
          <a:bodyPr/>
          <a:lstStyle/>
          <a:p>
            <a:endParaRPr lang="da-DK" dirty="0">
              <a:solidFill>
                <a:schemeClr val="tx1"/>
              </a:solidFill>
            </a:endParaRPr>
          </a:p>
          <a:p>
            <a:endParaRPr lang="da-DK" dirty="0">
              <a:solidFill>
                <a:schemeClr val="tx1"/>
              </a:solidFill>
            </a:endParaRPr>
          </a:p>
          <a:p>
            <a:endParaRPr lang="da-DK" dirty="0">
              <a:solidFill>
                <a:schemeClr val="tx1"/>
              </a:solidFill>
            </a:endParaRPr>
          </a:p>
        </p:txBody>
      </p:sp>
      <p:sp>
        <p:nvSpPr>
          <p:cNvPr id="3" name="Pladsholder til tekst 2">
            <a:extLst>
              <a:ext uri="{FF2B5EF4-FFF2-40B4-BE49-F238E27FC236}">
                <a16:creationId xmlns:a16="http://schemas.microsoft.com/office/drawing/2014/main" id="{9A006BC5-763B-4909-8AF9-067DD751ED4E}"/>
              </a:ext>
            </a:extLst>
          </p:cNvPr>
          <p:cNvSpPr>
            <a:spLocks noGrp="1"/>
          </p:cNvSpPr>
          <p:nvPr>
            <p:ph type="body" sz="quarter" idx="10"/>
          </p:nvPr>
        </p:nvSpPr>
        <p:spPr/>
        <p:txBody>
          <a:bodyPr/>
          <a:lstStyle/>
          <a:p>
            <a:r>
              <a:rPr lang="da-DK" dirty="0"/>
              <a:t>Få øjenkontakt</a:t>
            </a:r>
          </a:p>
          <a:p>
            <a:pPr>
              <a:spcBef>
                <a:spcPts val="0"/>
              </a:spcBef>
            </a:pPr>
            <a:r>
              <a:rPr lang="da-DK" sz="2800" b="1" dirty="0">
                <a:latin typeface="+mn-lt"/>
              </a:rPr>
              <a:t>– klasseundersøgelse</a:t>
            </a:r>
          </a:p>
          <a:p>
            <a:pPr>
              <a:spcBef>
                <a:spcPts val="0"/>
              </a:spcBef>
            </a:pPr>
            <a:endParaRPr lang="da-DK" sz="3200" b="1" dirty="0">
              <a:latin typeface="+mn-lt"/>
            </a:endParaRPr>
          </a:p>
          <a:p>
            <a:pPr>
              <a:spcBef>
                <a:spcPts val="0"/>
              </a:spcBef>
            </a:pPr>
            <a:endParaRPr lang="da-DK" sz="3200" b="1" dirty="0">
              <a:latin typeface="+mn-lt"/>
            </a:endParaRPr>
          </a:p>
        </p:txBody>
      </p:sp>
      <p:sp>
        <p:nvSpPr>
          <p:cNvPr id="25" name="Tekstfelt 24">
            <a:extLst>
              <a:ext uri="{FF2B5EF4-FFF2-40B4-BE49-F238E27FC236}">
                <a16:creationId xmlns:a16="http://schemas.microsoft.com/office/drawing/2014/main" id="{A0C0D4E3-7F8A-FBBE-59B5-B265C5330373}"/>
              </a:ext>
            </a:extLst>
          </p:cNvPr>
          <p:cNvSpPr txBox="1"/>
          <p:nvPr/>
        </p:nvSpPr>
        <p:spPr>
          <a:xfrm>
            <a:off x="608400" y="1602000"/>
            <a:ext cx="3223195" cy="2308324"/>
          </a:xfrm>
          <a:prstGeom prst="rect">
            <a:avLst/>
          </a:prstGeom>
          <a:noFill/>
        </p:spPr>
        <p:txBody>
          <a:bodyPr wrap="square" rtlCol="0">
            <a:spAutoFit/>
          </a:bodyPr>
          <a:lstStyle/>
          <a:p>
            <a:r>
              <a:rPr lang="da-DK" dirty="0"/>
              <a:t>Hvis personen skal se sig selv i øjnene i et spejl, hvor skal spejlet så placeres? </a:t>
            </a:r>
          </a:p>
          <a:p>
            <a:endParaRPr lang="da-DK" dirty="0"/>
          </a:p>
          <a:p>
            <a:r>
              <a:rPr lang="da-DK" dirty="0"/>
              <a:t>Indtegn ruten fra øjne til spejl.</a:t>
            </a:r>
          </a:p>
          <a:p>
            <a:endParaRPr lang="da-DK" dirty="0"/>
          </a:p>
          <a:p>
            <a:endParaRPr lang="da-DK" dirty="0"/>
          </a:p>
          <a:p>
            <a:endParaRPr lang="da-DK" dirty="0"/>
          </a:p>
        </p:txBody>
      </p:sp>
      <p:pic>
        <p:nvPicPr>
          <p:cNvPr id="8" name="Billede 7">
            <a:extLst>
              <a:ext uri="{FF2B5EF4-FFF2-40B4-BE49-F238E27FC236}">
                <a16:creationId xmlns:a16="http://schemas.microsoft.com/office/drawing/2014/main" id="{4A764D96-CF82-5659-E674-85D2D93E3B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163" t="32376" r="14589" b="28590"/>
          <a:stretch/>
        </p:blipFill>
        <p:spPr>
          <a:xfrm rot="10740000">
            <a:off x="4981779" y="3786375"/>
            <a:ext cx="2583400" cy="1897879"/>
          </a:xfrm>
          <a:prstGeom prst="rect">
            <a:avLst/>
          </a:prstGeom>
          <a:scene3d>
            <a:camera prst="orthographicFront">
              <a:rot lat="0" lon="0" rev="0"/>
            </a:camera>
            <a:lightRig rig="threePt" dir="t"/>
          </a:scene3d>
        </p:spPr>
      </p:pic>
      <p:cxnSp>
        <p:nvCxnSpPr>
          <p:cNvPr id="12" name="Lige forbindelse 11">
            <a:extLst>
              <a:ext uri="{FF2B5EF4-FFF2-40B4-BE49-F238E27FC236}">
                <a16:creationId xmlns:a16="http://schemas.microsoft.com/office/drawing/2014/main" id="{59A66CE0-6B35-3A63-2B0D-55443F82FD8A}"/>
              </a:ext>
            </a:extLst>
          </p:cNvPr>
          <p:cNvCxnSpPr>
            <a:cxnSpLocks/>
          </p:cNvCxnSpPr>
          <p:nvPr/>
        </p:nvCxnSpPr>
        <p:spPr>
          <a:xfrm>
            <a:off x="5733075" y="1970843"/>
            <a:ext cx="1029232" cy="0"/>
          </a:xfrm>
          <a:prstGeom prst="line">
            <a:avLst/>
          </a:prstGeom>
          <a:ln w="44450">
            <a:solidFill>
              <a:srgbClr val="7030A0"/>
            </a:solidFill>
          </a:ln>
          <a:effectLst/>
        </p:spPr>
        <p:style>
          <a:lnRef idx="2">
            <a:schemeClr val="accent1"/>
          </a:lnRef>
          <a:fillRef idx="0">
            <a:schemeClr val="accent1"/>
          </a:fillRef>
          <a:effectRef idx="1">
            <a:schemeClr val="accent1"/>
          </a:effectRef>
          <a:fontRef idx="minor">
            <a:schemeClr val="tx1"/>
          </a:fontRef>
        </p:style>
      </p:cxnSp>
      <p:pic>
        <p:nvPicPr>
          <p:cNvPr id="19" name="Pladsholder til billede 14">
            <a:extLst>
              <a:ext uri="{FF2B5EF4-FFF2-40B4-BE49-F238E27FC236}">
                <a16:creationId xmlns:a16="http://schemas.microsoft.com/office/drawing/2014/main" id="{2CED6405-E99C-362E-915C-564B2483C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spTree>
    <p:extLst>
      <p:ext uri="{BB962C8B-B14F-4D97-AF65-F5344CB8AC3E}">
        <p14:creationId xmlns:p14="http://schemas.microsoft.com/office/powerpoint/2010/main" val="206756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D23C410-5350-261C-33BB-A0AC07F1D977}"/>
              </a:ext>
            </a:extLst>
          </p:cNvPr>
          <p:cNvSpPr>
            <a:spLocks noGrp="1"/>
          </p:cNvSpPr>
          <p:nvPr>
            <p:ph sz="half" idx="1"/>
          </p:nvPr>
        </p:nvSpPr>
        <p:spPr>
          <a:xfrm>
            <a:off x="609600" y="1602000"/>
            <a:ext cx="2340634" cy="3686406"/>
          </a:xfrm>
        </p:spPr>
        <p:txBody>
          <a:bodyPr/>
          <a:lstStyle/>
          <a:p>
            <a:r>
              <a:rPr lang="da-DK" sz="1800" dirty="0">
                <a:solidFill>
                  <a:srgbClr val="0C0B0B"/>
                </a:solidFill>
              </a:rPr>
              <a:t>I skal få øjenkontakt to og to via spejle.</a:t>
            </a:r>
          </a:p>
          <a:p>
            <a:r>
              <a:rPr lang="da-DK" sz="1800" dirty="0">
                <a:solidFill>
                  <a:srgbClr val="0C0B0B"/>
                </a:solidFill>
              </a:rPr>
              <a:t> </a:t>
            </a:r>
          </a:p>
          <a:p>
            <a:r>
              <a:rPr lang="da-DK" sz="1800" dirty="0">
                <a:solidFill>
                  <a:srgbClr val="0C0B0B"/>
                </a:solidFill>
              </a:rPr>
              <a:t>Indtegn spejle og rute på elevark 2. </a:t>
            </a:r>
            <a:endParaRPr lang="da-DK" sz="1800" dirty="0">
              <a:solidFill>
                <a:srgbClr val="FF0000"/>
              </a:solidFill>
            </a:endParaRPr>
          </a:p>
        </p:txBody>
      </p:sp>
      <p:sp>
        <p:nvSpPr>
          <p:cNvPr id="3" name="Pladsholder til tekst 2">
            <a:extLst>
              <a:ext uri="{FF2B5EF4-FFF2-40B4-BE49-F238E27FC236}">
                <a16:creationId xmlns:a16="http://schemas.microsoft.com/office/drawing/2014/main" id="{16B5E3BC-8BEF-BB98-2F0C-25689C79577D}"/>
              </a:ext>
            </a:extLst>
          </p:cNvPr>
          <p:cNvSpPr>
            <a:spLocks noGrp="1"/>
          </p:cNvSpPr>
          <p:nvPr>
            <p:ph type="body" sz="quarter" idx="10"/>
          </p:nvPr>
        </p:nvSpPr>
        <p:spPr/>
        <p:txBody>
          <a:bodyPr/>
          <a:lstStyle/>
          <a:p>
            <a:r>
              <a:rPr lang="da-DK" dirty="0"/>
              <a:t>Få øjenkontakt</a:t>
            </a:r>
          </a:p>
          <a:p>
            <a:pPr>
              <a:spcBef>
                <a:spcPts val="0"/>
              </a:spcBef>
            </a:pPr>
            <a:r>
              <a:rPr lang="da-DK" sz="2800" b="1" dirty="0">
                <a:latin typeface="+mn-lt"/>
              </a:rPr>
              <a:t>– Undersøgelse 2</a:t>
            </a:r>
          </a:p>
        </p:txBody>
      </p:sp>
      <p:pic>
        <p:nvPicPr>
          <p:cNvPr id="5" name="Pladsholder til billede 14">
            <a:extLst>
              <a:ext uri="{FF2B5EF4-FFF2-40B4-BE49-F238E27FC236}">
                <a16:creationId xmlns:a16="http://schemas.microsoft.com/office/drawing/2014/main" id="{FBF7995D-6392-6020-9939-8C00D20A9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pic>
        <p:nvPicPr>
          <p:cNvPr id="10" name="Billede 9" descr="Et billede, der indeholder tekst, skærmbillede, design&#10;&#10;Automatisk genereret beskrivelse">
            <a:extLst>
              <a:ext uri="{FF2B5EF4-FFF2-40B4-BE49-F238E27FC236}">
                <a16:creationId xmlns:a16="http://schemas.microsoft.com/office/drawing/2014/main" id="{8DD44FE0-B3C0-578E-BEF1-357C4B746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419" y="2386973"/>
            <a:ext cx="2908981" cy="4114800"/>
          </a:xfrm>
          <a:prstGeom prst="rect">
            <a:avLst/>
          </a:prstGeom>
          <a:ln w="6350">
            <a:solidFill>
              <a:schemeClr val="tx1"/>
            </a:solidFill>
          </a:ln>
        </p:spPr>
      </p:pic>
      <p:pic>
        <p:nvPicPr>
          <p:cNvPr id="7" name="Billede 6" descr="Et billede, der indeholder tekst, skærmbillede&#10;&#10;Automatisk genereret beskrivelse">
            <a:extLst>
              <a:ext uri="{FF2B5EF4-FFF2-40B4-BE49-F238E27FC236}">
                <a16:creationId xmlns:a16="http://schemas.microsoft.com/office/drawing/2014/main" id="{6FF25488-57C4-B454-B1F4-B1F392B932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2095" y="1486427"/>
            <a:ext cx="2908981" cy="4114800"/>
          </a:xfrm>
          <a:prstGeom prst="rect">
            <a:avLst/>
          </a:prstGeom>
          <a:ln w="6350">
            <a:solidFill>
              <a:schemeClr val="tx1"/>
            </a:solidFill>
          </a:ln>
        </p:spPr>
      </p:pic>
    </p:spTree>
    <p:extLst>
      <p:ext uri="{BB962C8B-B14F-4D97-AF65-F5344CB8AC3E}">
        <p14:creationId xmlns:p14="http://schemas.microsoft.com/office/powerpoint/2010/main" val="243351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person, indendørs&#10;&#10;Automatisk genereret beskrivelse">
            <a:extLst>
              <a:ext uri="{FF2B5EF4-FFF2-40B4-BE49-F238E27FC236}">
                <a16:creationId xmlns:a16="http://schemas.microsoft.com/office/drawing/2014/main" id="{6E1A46BF-120F-C31B-79BA-8834CF315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66" t="1072" r="35956" b="5646"/>
          <a:stretch/>
        </p:blipFill>
        <p:spPr>
          <a:xfrm flipH="1">
            <a:off x="-3" y="1"/>
            <a:ext cx="3658705" cy="6858000"/>
          </a:xfrm>
          <a:prstGeom prst="rect">
            <a:avLst/>
          </a:prstGeom>
        </p:spPr>
      </p:pic>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8488" y="393143"/>
            <a:ext cx="11233248" cy="936104"/>
          </a:xfrm>
        </p:spPr>
        <p:txBody>
          <a:bodyPr/>
          <a:lstStyle/>
          <a:p>
            <a:r>
              <a:rPr lang="da-DK" dirty="0"/>
              <a:t>Timeout</a:t>
            </a:r>
          </a:p>
        </p:txBody>
      </p:sp>
      <p:sp>
        <p:nvSpPr>
          <p:cNvPr id="7" name="Pladsholder til indhold 5">
            <a:extLst>
              <a:ext uri="{FF2B5EF4-FFF2-40B4-BE49-F238E27FC236}">
                <a16:creationId xmlns:a16="http://schemas.microsoft.com/office/drawing/2014/main" id="{F81710AC-F221-525C-33D8-66F65DE4F946}"/>
              </a:ext>
            </a:extLst>
          </p:cNvPr>
          <p:cNvSpPr txBox="1">
            <a:spLocks/>
          </p:cNvSpPr>
          <p:nvPr/>
        </p:nvSpPr>
        <p:spPr>
          <a:xfrm>
            <a:off x="4138488" y="1636107"/>
            <a:ext cx="5384800" cy="4229099"/>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0000" indent="-180000">
              <a:spcBef>
                <a:spcPts val="600"/>
              </a:spcBef>
              <a:buFont typeface="Arial" panose="020B0604020202020204" pitchFamily="34" charset="0"/>
              <a:buChar char="•"/>
            </a:pPr>
            <a:r>
              <a:rPr lang="da-DK" sz="1800" dirty="0">
                <a:solidFill>
                  <a:schemeClr val="tx1"/>
                </a:solidFill>
              </a:rPr>
              <a:t>Hvad viste jeres undersøgelse?</a:t>
            </a:r>
          </a:p>
          <a:p>
            <a:pPr marL="180000" indent="-180000">
              <a:spcBef>
                <a:spcPts val="600"/>
              </a:spcBef>
              <a:buFont typeface="Arial" panose="020B0604020202020204" pitchFamily="34" charset="0"/>
              <a:buChar char="•"/>
            </a:pPr>
            <a:r>
              <a:rPr lang="da-DK" sz="1800" dirty="0">
                <a:solidFill>
                  <a:schemeClr val="tx1"/>
                </a:solidFill>
              </a:rPr>
              <a:t>Var der noget der overraskede jer? </a:t>
            </a:r>
          </a:p>
          <a:p>
            <a:pPr>
              <a:spcBef>
                <a:spcPts val="1200"/>
              </a:spcBef>
            </a:pPr>
            <a:endParaRPr lang="da-DK" sz="1800" dirty="0">
              <a:solidFill>
                <a:schemeClr val="tx1"/>
              </a:solidFill>
            </a:endParaRPr>
          </a:p>
          <a:p>
            <a:endParaRPr lang="da-DK" dirty="0">
              <a:solidFill>
                <a:schemeClr val="tx1"/>
              </a:solidFill>
            </a:endParaRPr>
          </a:p>
        </p:txBody>
      </p:sp>
    </p:spTree>
    <p:extLst>
      <p:ext uri="{BB962C8B-B14F-4D97-AF65-F5344CB8AC3E}">
        <p14:creationId xmlns:p14="http://schemas.microsoft.com/office/powerpoint/2010/main" val="330573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skærmbillede, Rektangel, kvadratisk, linje/række&#10;&#10;Automatisk genereret beskrivelse">
            <a:extLst>
              <a:ext uri="{FF2B5EF4-FFF2-40B4-BE49-F238E27FC236}">
                <a16:creationId xmlns:a16="http://schemas.microsoft.com/office/drawing/2014/main" id="{99FC3382-FC7B-CCD5-8138-376B6C3AB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530" y="3250117"/>
            <a:ext cx="3289335" cy="2915483"/>
          </a:xfrm>
          <a:prstGeom prst="rect">
            <a:avLst/>
          </a:prstGeom>
        </p:spPr>
      </p:pic>
      <p:sp>
        <p:nvSpPr>
          <p:cNvPr id="11" name="Tekstfelt 10">
            <a:extLst>
              <a:ext uri="{FF2B5EF4-FFF2-40B4-BE49-F238E27FC236}">
                <a16:creationId xmlns:a16="http://schemas.microsoft.com/office/drawing/2014/main" id="{D96FEE81-3431-F10A-5D13-1AB49ACB6546}"/>
              </a:ext>
            </a:extLst>
          </p:cNvPr>
          <p:cNvSpPr txBox="1"/>
          <p:nvPr/>
        </p:nvSpPr>
        <p:spPr>
          <a:xfrm>
            <a:off x="8397059" y="3581687"/>
            <a:ext cx="3037047" cy="1528624"/>
          </a:xfrm>
          <a:prstGeom prst="rect">
            <a:avLst/>
          </a:prstGeom>
          <a:noFill/>
        </p:spPr>
        <p:txBody>
          <a:bodyPr wrap="square" rtlCol="0">
            <a:spAutoFit/>
          </a:bodyPr>
          <a:lstStyle/>
          <a:p>
            <a:pPr>
              <a:lnSpc>
                <a:spcPts val="1800"/>
              </a:lnSpc>
            </a:pPr>
            <a:r>
              <a:rPr lang="da-DK" sz="1600" b="1" dirty="0"/>
              <a:t>UDFORDRING OG KRAV </a:t>
            </a:r>
          </a:p>
          <a:p>
            <a:pPr>
              <a:lnSpc>
                <a:spcPts val="1800"/>
              </a:lnSpc>
              <a:spcBef>
                <a:spcPts val="400"/>
              </a:spcBef>
            </a:pPr>
            <a:r>
              <a:rPr lang="da-DK" sz="1600" dirty="0"/>
              <a:t>Jeres opgave er at udvikle en prototype, så I kan se i flere retninger på samme tid. I skal kunne tage prototypen på og den skal kunne bruges uden hænder.</a:t>
            </a:r>
          </a:p>
        </p:txBody>
      </p:sp>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a:xfrm>
            <a:off x="4404963" y="507850"/>
            <a:ext cx="4506808" cy="936104"/>
          </a:xfrm>
        </p:spPr>
        <p:txBody>
          <a:bodyPr/>
          <a:lstStyle/>
          <a:p>
            <a:r>
              <a:rPr lang="da-DK" dirty="0"/>
              <a:t>Øjne i nakken</a:t>
            </a:r>
          </a:p>
        </p:txBody>
      </p:sp>
      <p:sp>
        <p:nvSpPr>
          <p:cNvPr id="7" name="Pladsholder til indhold 1">
            <a:extLst>
              <a:ext uri="{FF2B5EF4-FFF2-40B4-BE49-F238E27FC236}">
                <a16:creationId xmlns:a16="http://schemas.microsoft.com/office/drawing/2014/main" id="{9CCF3CD7-4E68-7375-D588-1A3C7F852BB2}"/>
              </a:ext>
            </a:extLst>
          </p:cNvPr>
          <p:cNvSpPr txBox="1">
            <a:spLocks/>
          </p:cNvSpPr>
          <p:nvPr/>
        </p:nvSpPr>
        <p:spPr>
          <a:xfrm>
            <a:off x="4389971" y="1716708"/>
            <a:ext cx="3754799" cy="2326160"/>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da-DK" sz="1800" dirty="0">
                <a:solidFill>
                  <a:srgbClr val="000000"/>
                </a:solidFill>
                <a:latin typeface="+mn-lt"/>
              </a:rPr>
              <a:t>Snak om ordene:</a:t>
            </a:r>
          </a:p>
          <a:p>
            <a:pPr marL="180000" indent="-180000">
              <a:spcBef>
                <a:spcPts val="600"/>
              </a:spcBef>
              <a:buFont typeface="Arial" panose="020B0604020202020204" pitchFamily="34" charset="0"/>
              <a:buChar char="•"/>
            </a:pPr>
            <a:r>
              <a:rPr lang="da-DK" sz="1800" dirty="0">
                <a:solidFill>
                  <a:srgbClr val="000000"/>
                </a:solidFill>
                <a:latin typeface="+mn-lt"/>
              </a:rPr>
              <a:t>Prototype</a:t>
            </a:r>
          </a:p>
          <a:p>
            <a:pPr marL="180000" indent="-180000">
              <a:spcBef>
                <a:spcPts val="600"/>
              </a:spcBef>
              <a:buFont typeface="Arial" panose="020B0604020202020204" pitchFamily="34" charset="0"/>
              <a:buChar char="•"/>
            </a:pPr>
            <a:r>
              <a:rPr lang="da-DK" sz="1800" dirty="0">
                <a:solidFill>
                  <a:srgbClr val="000000"/>
                </a:solidFill>
                <a:latin typeface="+mn-lt"/>
              </a:rPr>
              <a:t>Udvikle</a:t>
            </a:r>
          </a:p>
          <a:p>
            <a:pPr marL="180000" indent="-180000">
              <a:spcBef>
                <a:spcPts val="600"/>
              </a:spcBef>
              <a:buFont typeface="Arial" panose="020B0604020202020204" pitchFamily="34" charset="0"/>
              <a:buChar char="•"/>
            </a:pPr>
            <a:r>
              <a:rPr lang="da-DK" sz="1800" dirty="0">
                <a:solidFill>
                  <a:srgbClr val="000000"/>
                </a:solidFill>
                <a:latin typeface="+mn-lt"/>
              </a:rPr>
              <a:t>Tage noget på</a:t>
            </a:r>
          </a:p>
          <a:p>
            <a:pPr marL="180000" indent="-180000">
              <a:spcBef>
                <a:spcPts val="600"/>
              </a:spcBef>
              <a:buFont typeface="Arial" panose="020B0604020202020204" pitchFamily="34" charset="0"/>
              <a:buChar char="•"/>
            </a:pPr>
            <a:r>
              <a:rPr lang="da-DK" sz="1800" dirty="0">
                <a:solidFill>
                  <a:srgbClr val="000000"/>
                </a:solidFill>
                <a:latin typeface="+mn-lt"/>
              </a:rPr>
              <a:t>Bruges uden hænder</a:t>
            </a:r>
          </a:p>
          <a:p>
            <a:endParaRPr lang="da-DK" sz="1800" b="1" dirty="0">
              <a:solidFill>
                <a:srgbClr val="000000"/>
              </a:solidFill>
              <a:latin typeface="+mn-lt"/>
            </a:endParaRPr>
          </a:p>
          <a:p>
            <a:endParaRPr lang="da-DK" sz="1800" b="1" dirty="0">
              <a:solidFill>
                <a:srgbClr val="000000"/>
              </a:solidFill>
              <a:latin typeface="+mn-lt"/>
            </a:endParaRPr>
          </a:p>
          <a:p>
            <a:endParaRPr lang="da-DK" sz="1800" b="1" dirty="0">
              <a:solidFill>
                <a:srgbClr val="000000"/>
              </a:solidFill>
              <a:latin typeface="+mn-lt"/>
            </a:endParaRPr>
          </a:p>
          <a:p>
            <a:endParaRPr lang="da-DK" dirty="0">
              <a:latin typeface="+mn-lt"/>
            </a:endParaRPr>
          </a:p>
        </p:txBody>
      </p:sp>
      <p:pic>
        <p:nvPicPr>
          <p:cNvPr id="12" name="Billede 11">
            <a:extLst>
              <a:ext uri="{FF2B5EF4-FFF2-40B4-BE49-F238E27FC236}">
                <a16:creationId xmlns:a16="http://schemas.microsoft.com/office/drawing/2014/main" id="{A528082E-5A6B-A862-BB38-23966F9E9A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pic>
        <p:nvPicPr>
          <p:cNvPr id="8" name="Pladsholder til indhold 2" descr="Et billede, der indeholder tegneserie, Animeret tegnefilm, Animation&#10;&#10;Automatisk genereret beskrivelse">
            <a:extLst>
              <a:ext uri="{FF2B5EF4-FFF2-40B4-BE49-F238E27FC236}">
                <a16:creationId xmlns:a16="http://schemas.microsoft.com/office/drawing/2014/main" id="{725A6950-0497-5563-BD35-1CC494FC978C}"/>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30055" r="47517"/>
          <a:stretch/>
        </p:blipFill>
        <p:spPr>
          <a:xfrm>
            <a:off x="0" y="0"/>
            <a:ext cx="3691467" cy="6858000"/>
          </a:xfrm>
        </p:spPr>
      </p:pic>
    </p:spTree>
    <p:extLst>
      <p:ext uri="{BB962C8B-B14F-4D97-AF65-F5344CB8AC3E}">
        <p14:creationId xmlns:p14="http://schemas.microsoft.com/office/powerpoint/2010/main" val="2747066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077DCCC-843E-F28F-A12A-8BF47BFF7DDA}"/>
              </a:ext>
            </a:extLst>
          </p:cNvPr>
          <p:cNvPicPr>
            <a:picLocks noChangeAspect="1"/>
          </p:cNvPicPr>
          <p:nvPr/>
        </p:nvPicPr>
        <p:blipFill>
          <a:blip r:embed="rId3"/>
          <a:stretch>
            <a:fillRect/>
          </a:stretch>
        </p:blipFill>
        <p:spPr>
          <a:xfrm>
            <a:off x="8692862" y="514646"/>
            <a:ext cx="2475191" cy="2462997"/>
          </a:xfrm>
          <a:prstGeom prst="rect">
            <a:avLst/>
          </a:prstGeom>
        </p:spPr>
      </p:pic>
      <p:sp>
        <p:nvSpPr>
          <p:cNvPr id="2" name="Pladsholder til indhold 1">
            <a:extLst>
              <a:ext uri="{FF2B5EF4-FFF2-40B4-BE49-F238E27FC236}">
                <a16:creationId xmlns:a16="http://schemas.microsoft.com/office/drawing/2014/main" id="{46C8A58A-ECE4-4F97-BBCA-1B908570C7F6}"/>
              </a:ext>
            </a:extLst>
          </p:cNvPr>
          <p:cNvSpPr>
            <a:spLocks noGrp="1"/>
          </p:cNvSpPr>
          <p:nvPr>
            <p:ph sz="half" idx="1"/>
          </p:nvPr>
        </p:nvSpPr>
        <p:spPr>
          <a:xfrm>
            <a:off x="4110791" y="1721705"/>
            <a:ext cx="5045241" cy="4139291"/>
          </a:xfrm>
        </p:spPr>
        <p:txBody>
          <a:bodyPr/>
          <a:lstStyle/>
          <a:p>
            <a:pPr>
              <a:spcBef>
                <a:spcPts val="1200"/>
              </a:spcBef>
            </a:pPr>
            <a:r>
              <a:rPr lang="da-DK" sz="1800" b="1" dirty="0">
                <a:solidFill>
                  <a:schemeClr val="tx1"/>
                </a:solidFill>
                <a:latin typeface="+mn-lt"/>
              </a:rPr>
              <a:t>Find på ideer, som løser udfordringen. </a:t>
            </a:r>
          </a:p>
          <a:p>
            <a:pPr>
              <a:spcBef>
                <a:spcPts val="1200"/>
              </a:spcBef>
            </a:pPr>
            <a:r>
              <a:rPr lang="da-DK" sz="1800" b="1" dirty="0">
                <a:solidFill>
                  <a:schemeClr val="tx1"/>
                </a:solidFill>
                <a:latin typeface="+mn-lt"/>
              </a:rPr>
              <a:t>Overvej:</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sz="1800" dirty="0">
                <a:solidFill>
                  <a:schemeClr val="tx1"/>
                </a:solidFill>
              </a:rPr>
              <a:t>Hvordan kan spejle placeres for at I kan se fx bagud?</a:t>
            </a:r>
          </a:p>
          <a:p>
            <a:pPr marL="180000" indent="-180000">
              <a:spcBef>
                <a:spcPts val="600"/>
              </a:spcBef>
              <a:buFont typeface="Arial" panose="020B0604020202020204" pitchFamily="34" charset="0"/>
              <a:buChar char="•"/>
            </a:pPr>
            <a:r>
              <a:rPr lang="da-DK" sz="1800" dirty="0">
                <a:solidFill>
                  <a:schemeClr val="tx1"/>
                </a:solidFill>
                <a:latin typeface="+mn-lt"/>
              </a:rPr>
              <a:t>Hvordan kan I bygge en holder til spejlene?</a:t>
            </a:r>
          </a:p>
          <a:p>
            <a:pPr marL="180000" indent="-180000">
              <a:spcBef>
                <a:spcPts val="600"/>
              </a:spcBef>
              <a:buFont typeface="Arial" panose="020B0604020202020204" pitchFamily="34" charset="0"/>
              <a:buChar char="•"/>
            </a:pPr>
            <a:r>
              <a:rPr lang="da-DK" sz="1800" dirty="0">
                <a:solidFill>
                  <a:schemeClr val="tx1"/>
                </a:solidFill>
              </a:rPr>
              <a:t>Hvordan kan man have prototypen på?</a:t>
            </a:r>
          </a:p>
          <a:p>
            <a:pPr marL="180000" indent="-180000">
              <a:spcBef>
                <a:spcPts val="1200"/>
              </a:spcBef>
              <a:buFont typeface="Arial" panose="020B0604020202020204" pitchFamily="34" charset="0"/>
              <a:buChar char="•"/>
            </a:pPr>
            <a:endParaRPr lang="da-DK" sz="1800" dirty="0">
              <a:solidFill>
                <a:schemeClr val="tx1"/>
              </a:solidFill>
              <a:latin typeface="+mn-lt"/>
            </a:endParaRPr>
          </a:p>
          <a:p>
            <a:pPr>
              <a:spcBef>
                <a:spcPts val="0"/>
              </a:spcBef>
            </a:pPr>
            <a:r>
              <a:rPr lang="da-DK" sz="1800" dirty="0">
                <a:solidFill>
                  <a:schemeClr val="tx1"/>
                </a:solidFill>
              </a:rPr>
              <a:t>Lav en brainstorm alene eller i grupper </a:t>
            </a:r>
          </a:p>
          <a:p>
            <a:pPr>
              <a:spcBef>
                <a:spcPts val="0"/>
              </a:spcBef>
            </a:pPr>
            <a:r>
              <a:rPr lang="da-DK" sz="1800" dirty="0">
                <a:solidFill>
                  <a:schemeClr val="tx1"/>
                </a:solidFill>
              </a:rPr>
              <a:t>om gode ideer til at løse udfordringen, </a:t>
            </a:r>
          </a:p>
          <a:p>
            <a:pPr>
              <a:spcBef>
                <a:spcPts val="0"/>
              </a:spcBef>
            </a:pPr>
            <a:r>
              <a:rPr lang="da-DK" sz="1800" dirty="0">
                <a:solidFill>
                  <a:schemeClr val="tx1"/>
                </a:solidFill>
              </a:rPr>
              <a:t>og vælg sammen en ide. </a:t>
            </a:r>
            <a:endParaRPr lang="da-DK" sz="1800" dirty="0">
              <a:solidFill>
                <a:schemeClr val="tx1"/>
              </a:solidFill>
              <a:latin typeface="+mn-lt"/>
            </a:endParaRPr>
          </a:p>
          <a:p>
            <a:pPr>
              <a:spcBef>
                <a:spcPts val="1200"/>
              </a:spcBef>
            </a:pPr>
            <a:endParaRPr lang="da-DK" sz="1800" dirty="0">
              <a:solidFill>
                <a:schemeClr val="tx1"/>
              </a:solidFill>
              <a:latin typeface="+mn-lt"/>
            </a:endParaRPr>
          </a:p>
          <a:p>
            <a:pPr marL="180000" indent="-180000">
              <a:spcBef>
                <a:spcPts val="1200"/>
              </a:spcBef>
              <a:buFont typeface="Arial" panose="020B0604020202020204" pitchFamily="34" charset="0"/>
              <a:buChar char="•"/>
            </a:pPr>
            <a:endParaRPr lang="da-DK" sz="1800" dirty="0">
              <a:solidFill>
                <a:schemeClr val="tx1"/>
              </a:solidFill>
            </a:endParaRPr>
          </a:p>
          <a:p>
            <a:endParaRPr lang="da-DK" sz="1800" dirty="0">
              <a:solidFill>
                <a:schemeClr val="tx1"/>
              </a:solidFill>
              <a:latin typeface="+mn-lt"/>
            </a:endParaRPr>
          </a:p>
          <a:p>
            <a:endParaRPr lang="da-DK" sz="1800" dirty="0">
              <a:solidFill>
                <a:schemeClr val="tx1"/>
              </a:solidFill>
              <a:latin typeface="+mn-lt"/>
            </a:endParaRPr>
          </a:p>
          <a:p>
            <a:endParaRPr lang="da-DK" sz="1800" dirty="0">
              <a:solidFill>
                <a:schemeClr val="tx1"/>
              </a:solidFill>
              <a:latin typeface="+mn-lt"/>
            </a:endParaRPr>
          </a:p>
          <a:p>
            <a:endParaRPr lang="da-DK" sz="1800" dirty="0">
              <a:solidFill>
                <a:schemeClr val="tx1"/>
              </a:solidFill>
              <a:latin typeface="+mn-lt"/>
            </a:endParaRPr>
          </a:p>
        </p:txBody>
      </p:sp>
      <p:sp>
        <p:nvSpPr>
          <p:cNvPr id="3" name="Pladsholder til tekst 2">
            <a:extLst>
              <a:ext uri="{FF2B5EF4-FFF2-40B4-BE49-F238E27FC236}">
                <a16:creationId xmlns:a16="http://schemas.microsoft.com/office/drawing/2014/main" id="{249D85FA-532B-434B-ADD6-7A374975F0A8}"/>
              </a:ext>
            </a:extLst>
          </p:cNvPr>
          <p:cNvSpPr>
            <a:spLocks noGrp="1"/>
          </p:cNvSpPr>
          <p:nvPr>
            <p:ph type="body" sz="quarter" idx="10"/>
          </p:nvPr>
        </p:nvSpPr>
        <p:spPr>
          <a:xfrm>
            <a:off x="4124582" y="514646"/>
            <a:ext cx="10803536" cy="936104"/>
          </a:xfrm>
        </p:spPr>
        <p:txBody>
          <a:bodyPr/>
          <a:lstStyle/>
          <a:p>
            <a:r>
              <a:rPr lang="da-DK" dirty="0"/>
              <a:t>Få ideer</a:t>
            </a:r>
          </a:p>
        </p:txBody>
      </p:sp>
      <p:pic>
        <p:nvPicPr>
          <p:cNvPr id="4" name="Billede 3" descr="Et billede, der indeholder person, Ansigt, tøj, smil&#10;&#10;Automatisk genereret beskrivelse">
            <a:extLst>
              <a:ext uri="{FF2B5EF4-FFF2-40B4-BE49-F238E27FC236}">
                <a16:creationId xmlns:a16="http://schemas.microsoft.com/office/drawing/2014/main" id="{3BE6C504-4668-2AC6-D82E-B6BD8A074A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018" t="2232" r="5815"/>
          <a:stretch/>
        </p:blipFill>
        <p:spPr>
          <a:xfrm flipH="1">
            <a:off x="-1" y="0"/>
            <a:ext cx="3691467" cy="6858000"/>
          </a:xfrm>
          <a:prstGeom prst="rect">
            <a:avLst/>
          </a:prstGeom>
        </p:spPr>
      </p:pic>
    </p:spTree>
    <p:extLst>
      <p:ext uri="{BB962C8B-B14F-4D97-AF65-F5344CB8AC3E}">
        <p14:creationId xmlns:p14="http://schemas.microsoft.com/office/powerpoint/2010/main" val="185767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C441A71-5910-4E36-A27A-C8A171EC1D1A}"/>
              </a:ext>
            </a:extLst>
          </p:cNvPr>
          <p:cNvPicPr>
            <a:picLocks noChangeAspect="1"/>
          </p:cNvPicPr>
          <p:nvPr/>
        </p:nvPicPr>
        <p:blipFill rotWithShape="1">
          <a:blip r:embed="rId3"/>
          <a:srcRect l="2447" t="1940" r="5783"/>
          <a:stretch/>
        </p:blipFill>
        <p:spPr>
          <a:xfrm>
            <a:off x="8771524" y="624641"/>
            <a:ext cx="2299447" cy="2331518"/>
          </a:xfrm>
          <a:prstGeom prst="rect">
            <a:avLst/>
          </a:prstGeom>
        </p:spPr>
      </p:pic>
      <p:sp>
        <p:nvSpPr>
          <p:cNvPr id="2" name="Pladsholder til indhold 1">
            <a:extLst>
              <a:ext uri="{FF2B5EF4-FFF2-40B4-BE49-F238E27FC236}">
                <a16:creationId xmlns:a16="http://schemas.microsoft.com/office/drawing/2014/main" id="{B9A22F94-E904-4AB2-9485-94A541E57BA6}"/>
              </a:ext>
            </a:extLst>
          </p:cNvPr>
          <p:cNvSpPr>
            <a:spLocks noGrp="1"/>
          </p:cNvSpPr>
          <p:nvPr>
            <p:ph sz="half" idx="1"/>
          </p:nvPr>
        </p:nvSpPr>
        <p:spPr>
          <a:xfrm>
            <a:off x="608400" y="1602000"/>
            <a:ext cx="2420026" cy="4139291"/>
          </a:xfrm>
        </p:spPr>
        <p:txBody>
          <a:bodyPr/>
          <a:lstStyle/>
          <a:p>
            <a:r>
              <a:rPr lang="da-DK" sz="1800" dirty="0">
                <a:solidFill>
                  <a:schemeClr val="tx1"/>
                </a:solidFill>
                <a:latin typeface="+mn-lt"/>
              </a:rPr>
              <a:t>I skal tegne en skitse af jeres ide på elevark 3.</a:t>
            </a:r>
          </a:p>
          <a:p>
            <a:endParaRPr lang="da-DK" sz="1800" dirty="0">
              <a:solidFill>
                <a:schemeClr val="tx1"/>
              </a:solidFill>
            </a:endParaRPr>
          </a:p>
        </p:txBody>
      </p:sp>
      <p:sp>
        <p:nvSpPr>
          <p:cNvPr id="3" name="Pladsholder til tekst 2">
            <a:extLst>
              <a:ext uri="{FF2B5EF4-FFF2-40B4-BE49-F238E27FC236}">
                <a16:creationId xmlns:a16="http://schemas.microsoft.com/office/drawing/2014/main" id="{4E89FC2E-6DFE-4F57-8648-C4863E8B4809}"/>
              </a:ext>
            </a:extLst>
          </p:cNvPr>
          <p:cNvSpPr>
            <a:spLocks noGrp="1"/>
          </p:cNvSpPr>
          <p:nvPr>
            <p:ph type="body" sz="quarter" idx="10"/>
          </p:nvPr>
        </p:nvSpPr>
        <p:spPr/>
        <p:txBody>
          <a:bodyPr/>
          <a:lstStyle/>
          <a:p>
            <a:r>
              <a:rPr lang="da-DK" dirty="0"/>
              <a:t>Konkretisere</a:t>
            </a:r>
          </a:p>
        </p:txBody>
      </p:sp>
      <p:pic>
        <p:nvPicPr>
          <p:cNvPr id="11" name="Billede 10" descr="Et billede, der indeholder tekst, skærmbillede, cirkel, diagram&#10;&#10;Automatisk genereret beskrivelse">
            <a:extLst>
              <a:ext uri="{FF2B5EF4-FFF2-40B4-BE49-F238E27FC236}">
                <a16:creationId xmlns:a16="http://schemas.microsoft.com/office/drawing/2014/main" id="{790C9D6D-EDD4-38AF-4231-92BB641AB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3511" y="2195915"/>
            <a:ext cx="2908981" cy="4114800"/>
          </a:xfrm>
          <a:prstGeom prst="rect">
            <a:avLst/>
          </a:prstGeom>
          <a:ln w="6350">
            <a:solidFill>
              <a:schemeClr val="tx1"/>
            </a:solidFill>
          </a:ln>
        </p:spPr>
      </p:pic>
      <p:pic>
        <p:nvPicPr>
          <p:cNvPr id="9" name="Billede 8" descr="Et billede, der indeholder tekst, skærmbillede&#10;&#10;Automatisk genereret beskrivelse">
            <a:extLst>
              <a:ext uri="{FF2B5EF4-FFF2-40B4-BE49-F238E27FC236}">
                <a16:creationId xmlns:a16="http://schemas.microsoft.com/office/drawing/2014/main" id="{F3554B7B-746B-D677-EF8A-DD864C371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484" y="1602000"/>
            <a:ext cx="2908981" cy="4114800"/>
          </a:xfrm>
          <a:prstGeom prst="rect">
            <a:avLst/>
          </a:prstGeom>
          <a:ln w="6350">
            <a:solidFill>
              <a:schemeClr val="tx1"/>
            </a:solidFill>
          </a:ln>
        </p:spPr>
      </p:pic>
    </p:spTree>
    <p:extLst>
      <p:ext uri="{BB962C8B-B14F-4D97-AF65-F5344CB8AC3E}">
        <p14:creationId xmlns:p14="http://schemas.microsoft.com/office/powerpoint/2010/main" val="381044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person, indendørs&#10;&#10;Automatisk genereret beskrivelse">
            <a:extLst>
              <a:ext uri="{FF2B5EF4-FFF2-40B4-BE49-F238E27FC236}">
                <a16:creationId xmlns:a16="http://schemas.microsoft.com/office/drawing/2014/main" id="{6E1A46BF-120F-C31B-79BA-8834CF315A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66" t="1072" r="35956" b="5646"/>
          <a:stretch/>
        </p:blipFill>
        <p:spPr>
          <a:xfrm flipH="1">
            <a:off x="-3" y="1"/>
            <a:ext cx="3658705" cy="6858000"/>
          </a:xfrm>
          <a:prstGeom prst="rect">
            <a:avLst/>
          </a:prstGeom>
        </p:spPr>
      </p:pic>
      <p:pic>
        <p:nvPicPr>
          <p:cNvPr id="5" name="Billede 4">
            <a:extLst>
              <a:ext uri="{FF2B5EF4-FFF2-40B4-BE49-F238E27FC236}">
                <a16:creationId xmlns:a16="http://schemas.microsoft.com/office/drawing/2014/main" id="{E449A821-BCE9-FD66-1223-BB29406FE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0000">
            <a:off x="8718925" y="578770"/>
            <a:ext cx="2342947" cy="2342947"/>
          </a:xfrm>
          <a:prstGeom prst="rect">
            <a:avLst/>
          </a:prstGeom>
        </p:spPr>
      </p:pic>
      <p:sp>
        <p:nvSpPr>
          <p:cNvPr id="8" name="Pladsholder til tekst 7">
            <a:extLst>
              <a:ext uri="{FF2B5EF4-FFF2-40B4-BE49-F238E27FC236}">
                <a16:creationId xmlns:a16="http://schemas.microsoft.com/office/drawing/2014/main" id="{8ECAABB7-2654-4012-9ADE-03BCF5E37B1E}"/>
              </a:ext>
            </a:extLst>
          </p:cNvPr>
          <p:cNvSpPr>
            <a:spLocks noGrp="1"/>
          </p:cNvSpPr>
          <p:nvPr>
            <p:ph type="body" sz="quarter" idx="10"/>
          </p:nvPr>
        </p:nvSpPr>
        <p:spPr>
          <a:xfrm>
            <a:off x="4138488" y="393143"/>
            <a:ext cx="11233248" cy="936104"/>
          </a:xfrm>
        </p:spPr>
        <p:txBody>
          <a:bodyPr/>
          <a:lstStyle/>
          <a:p>
            <a:r>
              <a:rPr lang="da-DK" dirty="0"/>
              <a:t>Timeout</a:t>
            </a:r>
          </a:p>
        </p:txBody>
      </p:sp>
      <p:sp>
        <p:nvSpPr>
          <p:cNvPr id="7" name="Pladsholder til indhold 5">
            <a:extLst>
              <a:ext uri="{FF2B5EF4-FFF2-40B4-BE49-F238E27FC236}">
                <a16:creationId xmlns:a16="http://schemas.microsoft.com/office/drawing/2014/main" id="{F81710AC-F221-525C-33D8-66F65DE4F946}"/>
              </a:ext>
            </a:extLst>
          </p:cNvPr>
          <p:cNvSpPr txBox="1">
            <a:spLocks/>
          </p:cNvSpPr>
          <p:nvPr/>
        </p:nvSpPr>
        <p:spPr>
          <a:xfrm>
            <a:off x="4138488" y="1636107"/>
            <a:ext cx="5384800" cy="4229099"/>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0000" indent="-180000">
              <a:spcBef>
                <a:spcPts val="1200"/>
              </a:spcBef>
              <a:buFont typeface="Arial" panose="020B0604020202020204" pitchFamily="34" charset="0"/>
              <a:buChar char="•"/>
            </a:pPr>
            <a:r>
              <a:rPr lang="da-DK" sz="1800" dirty="0">
                <a:solidFill>
                  <a:schemeClr val="tx1"/>
                </a:solidFill>
                <a:latin typeface="+mn-lt"/>
              </a:rPr>
              <a:t>Fortæl om jeres ide i klassen.</a:t>
            </a:r>
          </a:p>
        </p:txBody>
      </p:sp>
    </p:spTree>
    <p:extLst>
      <p:ext uri="{BB962C8B-B14F-4D97-AF65-F5344CB8AC3E}">
        <p14:creationId xmlns:p14="http://schemas.microsoft.com/office/powerpoint/2010/main" val="172988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6A3446FD-164D-C0A7-BD6F-C0B23617F757}"/>
              </a:ext>
            </a:extLst>
          </p:cNvPr>
          <p:cNvPicPr>
            <a:picLocks noChangeAspect="1"/>
          </p:cNvPicPr>
          <p:nvPr/>
        </p:nvPicPr>
        <p:blipFill>
          <a:blip r:embed="rId3"/>
          <a:stretch>
            <a:fillRect/>
          </a:stretch>
        </p:blipFill>
        <p:spPr>
          <a:xfrm>
            <a:off x="6012690" y="1860653"/>
            <a:ext cx="5077556" cy="2915884"/>
          </a:xfrm>
          <a:prstGeom prst="rect">
            <a:avLst/>
          </a:prstGeom>
        </p:spPr>
      </p:pic>
      <p:sp>
        <p:nvSpPr>
          <p:cNvPr id="2" name="Pladsholder til indhold 1">
            <a:extLst>
              <a:ext uri="{FF2B5EF4-FFF2-40B4-BE49-F238E27FC236}">
                <a16:creationId xmlns:a16="http://schemas.microsoft.com/office/drawing/2014/main" id="{9FE74386-3AF8-433A-8BD0-C0F78839CFD2}"/>
              </a:ext>
            </a:extLst>
          </p:cNvPr>
          <p:cNvSpPr>
            <a:spLocks noGrp="1"/>
          </p:cNvSpPr>
          <p:nvPr>
            <p:ph sz="half" idx="1"/>
          </p:nvPr>
        </p:nvSpPr>
        <p:spPr>
          <a:xfrm>
            <a:off x="609600" y="1329248"/>
            <a:ext cx="5947611" cy="4410246"/>
          </a:xfrm>
        </p:spPr>
        <p:txBody>
          <a:bodyPr/>
          <a:lstStyle/>
          <a:p>
            <a:pPr>
              <a:spcBef>
                <a:spcPts val="1200"/>
              </a:spcBef>
            </a:pPr>
            <a:r>
              <a:rPr lang="da-DK" sz="1800" dirty="0">
                <a:solidFill>
                  <a:schemeClr val="tx1"/>
                </a:solidFill>
                <a:latin typeface="+mn-lt"/>
              </a:rPr>
              <a:t>Som afslutning af Engineering Day, skal I præsentere jeres prototyper. </a:t>
            </a:r>
            <a:br>
              <a:rPr lang="da-DK" sz="1800" dirty="0">
                <a:solidFill>
                  <a:schemeClr val="tx1"/>
                </a:solidFill>
                <a:latin typeface="+mn-lt"/>
              </a:rPr>
            </a:br>
            <a:endParaRPr lang="da-DK" sz="1800" dirty="0">
              <a:solidFill>
                <a:schemeClr val="tx1"/>
              </a:solidFill>
              <a:latin typeface="+mn-lt"/>
            </a:endParaRPr>
          </a:p>
          <a:p>
            <a:pPr>
              <a:spcBef>
                <a:spcPts val="1200"/>
              </a:spcBef>
            </a:pPr>
            <a:r>
              <a:rPr lang="da-DK" sz="1800" dirty="0">
                <a:solidFill>
                  <a:schemeClr val="tx1"/>
                </a:solidFill>
              </a:rPr>
              <a:t>Her skal I:</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sz="1800" dirty="0">
                <a:solidFill>
                  <a:schemeClr val="tx1"/>
                </a:solidFill>
                <a:latin typeface="+mn-lt"/>
              </a:rPr>
              <a:t>Fortælle om hvilke ideer I havde, og hvorfor har I valgt netop denne ide?</a:t>
            </a:r>
          </a:p>
          <a:p>
            <a:pPr marL="180000" indent="-180000">
              <a:spcBef>
                <a:spcPts val="600"/>
              </a:spcBef>
              <a:buFont typeface="Arial" panose="020B0604020202020204" pitchFamily="34" charset="0"/>
              <a:buChar char="•"/>
            </a:pPr>
            <a:r>
              <a:rPr lang="da-DK" sz="1800" dirty="0">
                <a:solidFill>
                  <a:schemeClr val="tx1"/>
                </a:solidFill>
              </a:rPr>
              <a:t>Vise hvordan jeres prototype virker.</a:t>
            </a:r>
          </a:p>
          <a:p>
            <a:pPr marL="180000" indent="-180000">
              <a:spcBef>
                <a:spcPts val="600"/>
              </a:spcBef>
              <a:buFont typeface="Arial" panose="020B0604020202020204" pitchFamily="34" charset="0"/>
              <a:buChar char="•"/>
            </a:pPr>
            <a:r>
              <a:rPr lang="da-DK" sz="1800" dirty="0">
                <a:solidFill>
                  <a:schemeClr val="tx1"/>
                </a:solidFill>
              </a:rPr>
              <a:t>Fortælle om det synsfelt I kan se, når I bruger prototypen.</a:t>
            </a:r>
          </a:p>
          <a:p>
            <a:pPr marL="180000" indent="-180000">
              <a:spcBef>
                <a:spcPts val="600"/>
              </a:spcBef>
              <a:buFont typeface="Arial" panose="020B0604020202020204" pitchFamily="34" charset="0"/>
              <a:buChar char="•"/>
            </a:pPr>
            <a:r>
              <a:rPr lang="da-DK" sz="1800" dirty="0">
                <a:solidFill>
                  <a:schemeClr val="tx1"/>
                </a:solidFill>
              </a:rPr>
              <a:t>Fortælle om der var nogle af kravene, der var svære at følge.</a:t>
            </a:r>
          </a:p>
          <a:p>
            <a:pPr marL="180000" indent="-180000">
              <a:spcBef>
                <a:spcPts val="600"/>
              </a:spcBef>
              <a:buFont typeface="Arial" panose="020B0604020202020204" pitchFamily="34" charset="0"/>
              <a:buChar char="•"/>
            </a:pPr>
            <a:r>
              <a:rPr lang="da-DK" sz="1800" dirty="0">
                <a:solidFill>
                  <a:schemeClr val="tx1"/>
                </a:solidFill>
                <a:latin typeface="+mn-lt"/>
              </a:rPr>
              <a:t>Fortælle om hvad ville I forbedre, hvis I havde mere tid.</a:t>
            </a:r>
            <a:endParaRPr lang="da-DK" sz="1800" dirty="0">
              <a:solidFill>
                <a:schemeClr val="tx1"/>
              </a:solidFill>
            </a:endParaRPr>
          </a:p>
          <a:p>
            <a:endParaRPr lang="da-DK" dirty="0"/>
          </a:p>
        </p:txBody>
      </p:sp>
      <p:sp>
        <p:nvSpPr>
          <p:cNvPr id="3" name="Pladsholder til tekst 2">
            <a:extLst>
              <a:ext uri="{FF2B5EF4-FFF2-40B4-BE49-F238E27FC236}">
                <a16:creationId xmlns:a16="http://schemas.microsoft.com/office/drawing/2014/main" id="{03B8B6B2-48BB-4B07-DF67-D1886BDD5A40}"/>
              </a:ext>
            </a:extLst>
          </p:cNvPr>
          <p:cNvSpPr>
            <a:spLocks noGrp="1"/>
          </p:cNvSpPr>
          <p:nvPr>
            <p:ph type="body" sz="quarter" idx="10"/>
          </p:nvPr>
        </p:nvSpPr>
        <p:spPr/>
        <p:txBody>
          <a:bodyPr/>
          <a:lstStyle/>
          <a:p>
            <a:r>
              <a:rPr lang="da-DK" dirty="0"/>
              <a:t>Engineering designprocessen</a:t>
            </a:r>
          </a:p>
        </p:txBody>
      </p:sp>
    </p:spTree>
    <p:extLst>
      <p:ext uri="{BB962C8B-B14F-4D97-AF65-F5344CB8AC3E}">
        <p14:creationId xmlns:p14="http://schemas.microsoft.com/office/powerpoint/2010/main" val="94470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602130A-DC10-EBFE-DB21-179E63981AC2}"/>
              </a:ext>
            </a:extLst>
          </p:cNvPr>
          <p:cNvPicPr>
            <a:picLocks noChangeAspect="1"/>
          </p:cNvPicPr>
          <p:nvPr/>
        </p:nvPicPr>
        <p:blipFill>
          <a:blip r:embed="rId3"/>
          <a:stretch>
            <a:fillRect/>
          </a:stretch>
        </p:blipFill>
        <p:spPr>
          <a:xfrm>
            <a:off x="8617523" y="407765"/>
            <a:ext cx="2584928" cy="2584928"/>
          </a:xfrm>
          <a:prstGeom prst="rect">
            <a:avLst/>
          </a:prstGeom>
        </p:spPr>
      </p:pic>
      <p:sp>
        <p:nvSpPr>
          <p:cNvPr id="3" name="Pladsholder til tekst 2">
            <a:extLst>
              <a:ext uri="{FF2B5EF4-FFF2-40B4-BE49-F238E27FC236}">
                <a16:creationId xmlns:a16="http://schemas.microsoft.com/office/drawing/2014/main" id="{57AEFE3F-9483-4CBA-ABBE-FB2CFEA88468}"/>
              </a:ext>
            </a:extLst>
          </p:cNvPr>
          <p:cNvSpPr>
            <a:spLocks noGrp="1"/>
          </p:cNvSpPr>
          <p:nvPr>
            <p:ph type="body" sz="quarter" idx="10"/>
          </p:nvPr>
        </p:nvSpPr>
        <p:spPr>
          <a:xfrm>
            <a:off x="3728620" y="393143"/>
            <a:ext cx="8128019" cy="936104"/>
          </a:xfrm>
        </p:spPr>
        <p:txBody>
          <a:bodyPr/>
          <a:lstStyle/>
          <a:p>
            <a:r>
              <a:rPr lang="da-DK" dirty="0"/>
              <a:t>Konstruere og forbedre</a:t>
            </a:r>
          </a:p>
        </p:txBody>
      </p:sp>
      <p:sp>
        <p:nvSpPr>
          <p:cNvPr id="7" name="Pladsholder til indhold 6">
            <a:extLst>
              <a:ext uri="{FF2B5EF4-FFF2-40B4-BE49-F238E27FC236}">
                <a16:creationId xmlns:a16="http://schemas.microsoft.com/office/drawing/2014/main" id="{67CF7E1D-B667-4199-9DF3-7FEC28EEA93D}"/>
              </a:ext>
            </a:extLst>
          </p:cNvPr>
          <p:cNvSpPr>
            <a:spLocks noGrp="1"/>
          </p:cNvSpPr>
          <p:nvPr>
            <p:ph sz="half" idx="1"/>
          </p:nvPr>
        </p:nvSpPr>
        <p:spPr>
          <a:xfrm>
            <a:off x="3898232" y="1600202"/>
            <a:ext cx="4719291" cy="4139291"/>
          </a:xfrm>
        </p:spPr>
        <p:txBody>
          <a:bodyPr/>
          <a:lstStyle/>
          <a:p>
            <a:r>
              <a:rPr lang="da-DK" sz="1800" dirty="0">
                <a:solidFill>
                  <a:schemeClr val="tx1"/>
                </a:solidFill>
                <a:latin typeface="+mn-lt"/>
              </a:rPr>
              <a:t>Nu er I klar til at gå i gang med at konstruere jeres prototype. </a:t>
            </a:r>
          </a:p>
          <a:p>
            <a:endParaRPr lang="da-DK" sz="1800" dirty="0">
              <a:solidFill>
                <a:schemeClr val="tx1"/>
              </a:solidFill>
              <a:latin typeface="+mn-lt"/>
            </a:endParaRPr>
          </a:p>
          <a:p>
            <a:r>
              <a:rPr lang="da-DK" sz="1800" dirty="0">
                <a:solidFill>
                  <a:schemeClr val="tx1"/>
                </a:solidFill>
                <a:latin typeface="+mn-lt"/>
              </a:rPr>
              <a:t>Husk at teste jeres </a:t>
            </a:r>
            <a:r>
              <a:rPr lang="da-DK" sz="1800" dirty="0">
                <a:solidFill>
                  <a:schemeClr val="tx1"/>
                </a:solidFill>
              </a:rPr>
              <a:t>prototype</a:t>
            </a:r>
            <a:r>
              <a:rPr lang="da-DK" sz="1800" dirty="0">
                <a:solidFill>
                  <a:schemeClr val="tx1"/>
                </a:solidFill>
                <a:latin typeface="+mn-lt"/>
              </a:rPr>
              <a:t> undervejs</a:t>
            </a:r>
          </a:p>
          <a:p>
            <a:r>
              <a:rPr lang="da-DK" sz="1800" dirty="0">
                <a:solidFill>
                  <a:schemeClr val="tx1"/>
                </a:solidFill>
                <a:latin typeface="+mn-lt"/>
              </a:rPr>
              <a:t> – I får måske brug for at forbedre den.</a:t>
            </a:r>
          </a:p>
        </p:txBody>
      </p:sp>
      <p:pic>
        <p:nvPicPr>
          <p:cNvPr id="2" name="Billede 1">
            <a:extLst>
              <a:ext uri="{FF2B5EF4-FFF2-40B4-BE49-F238E27FC236}">
                <a16:creationId xmlns:a16="http://schemas.microsoft.com/office/drawing/2014/main" id="{D69DE21A-71C4-F162-04AD-B1DFCCD751C5}"/>
              </a:ext>
            </a:extLst>
          </p:cNvPr>
          <p:cNvPicPr>
            <a:picLocks noChangeAspect="1"/>
          </p:cNvPicPr>
          <p:nvPr/>
        </p:nvPicPr>
        <p:blipFill>
          <a:blip r:embed="rId4"/>
          <a:stretch>
            <a:fillRect/>
          </a:stretch>
        </p:blipFill>
        <p:spPr>
          <a:xfrm>
            <a:off x="8617523" y="3029227"/>
            <a:ext cx="2517866" cy="2456901"/>
          </a:xfrm>
          <a:prstGeom prst="rect">
            <a:avLst/>
          </a:prstGeom>
        </p:spPr>
      </p:pic>
      <p:pic>
        <p:nvPicPr>
          <p:cNvPr id="5" name="Pladsholder til indhold 2" descr="Et billede, der indeholder tegneserie, Animeret tegnefilm, Animation&#10;&#10;Automatisk genereret beskrivelse">
            <a:extLst>
              <a:ext uri="{FF2B5EF4-FFF2-40B4-BE49-F238E27FC236}">
                <a16:creationId xmlns:a16="http://schemas.microsoft.com/office/drawing/2014/main" id="{4DCE8911-32AD-41A2-432F-0470E49F6CF6}"/>
              </a:ext>
            </a:extLst>
          </p:cNvPr>
          <p:cNvPicPr>
            <a:picLocks noChangeAspect="1"/>
          </p:cNvPicPr>
          <p:nvPr/>
        </p:nvPicPr>
        <p:blipFill rotWithShape="1">
          <a:blip r:embed="rId5">
            <a:extLst>
              <a:ext uri="{28A0092B-C50C-407E-A947-70E740481C1C}">
                <a14:useLocalDpi xmlns:a14="http://schemas.microsoft.com/office/drawing/2010/main" val="0"/>
              </a:ext>
            </a:extLst>
          </a:blip>
          <a:srcRect l="60665" r="16970"/>
          <a:stretch/>
        </p:blipFill>
        <p:spPr>
          <a:xfrm flipH="1">
            <a:off x="-1" y="0"/>
            <a:ext cx="3681047" cy="6858000"/>
          </a:xfrm>
          <a:prstGeom prst="rect">
            <a:avLst/>
          </a:prstGeom>
        </p:spPr>
      </p:pic>
    </p:spTree>
    <p:extLst>
      <p:ext uri="{BB962C8B-B14F-4D97-AF65-F5344CB8AC3E}">
        <p14:creationId xmlns:p14="http://schemas.microsoft.com/office/powerpoint/2010/main" val="207895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dsholder til indhold 2" descr="Et billede, der indeholder tegneserie, Animeret tegnefilm, Animation&#10;&#10;Automatisk genereret beskrivelse">
            <a:extLst>
              <a:ext uri="{FF2B5EF4-FFF2-40B4-BE49-F238E27FC236}">
                <a16:creationId xmlns:a16="http://schemas.microsoft.com/office/drawing/2014/main" id="{C17745D9-02FF-655E-84B3-F6648E3892AB}"/>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2962" r="12962"/>
          <a:stretch/>
        </p:blipFill>
        <p:spPr>
          <a:xfrm>
            <a:off x="0" y="0"/>
            <a:ext cx="12192000" cy="6858000"/>
          </a:xfrm>
        </p:spPr>
      </p:pic>
      <p:sp>
        <p:nvSpPr>
          <p:cNvPr id="4" name="Pladsholder til tekst 3">
            <a:extLst>
              <a:ext uri="{FF2B5EF4-FFF2-40B4-BE49-F238E27FC236}">
                <a16:creationId xmlns:a16="http://schemas.microsoft.com/office/drawing/2014/main" id="{18A1B0B9-F04A-90F4-C3D1-944AAB54F3F9}"/>
              </a:ext>
            </a:extLst>
          </p:cNvPr>
          <p:cNvSpPr>
            <a:spLocks noGrp="1"/>
          </p:cNvSpPr>
          <p:nvPr>
            <p:ph type="body" sz="quarter" idx="10"/>
          </p:nvPr>
        </p:nvSpPr>
        <p:spPr>
          <a:xfrm>
            <a:off x="611517" y="167512"/>
            <a:ext cx="11233248" cy="936104"/>
          </a:xfrm>
        </p:spPr>
        <p:txBody>
          <a:bodyPr/>
          <a:lstStyle/>
          <a:p>
            <a:r>
              <a:rPr lang="da-DK" dirty="0"/>
              <a:t>Øjne i nakken</a:t>
            </a:r>
          </a:p>
          <a:p>
            <a:endParaRPr lang="da-DK" dirty="0"/>
          </a:p>
        </p:txBody>
      </p:sp>
    </p:spTree>
    <p:extLst>
      <p:ext uri="{BB962C8B-B14F-4D97-AF65-F5344CB8AC3E}">
        <p14:creationId xmlns:p14="http://schemas.microsoft.com/office/powerpoint/2010/main" val="130156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C8DC48D-F339-4199-85B1-6D97F2A1BA66}"/>
              </a:ext>
            </a:extLst>
          </p:cNvPr>
          <p:cNvSpPr>
            <a:spLocks noGrp="1"/>
          </p:cNvSpPr>
          <p:nvPr>
            <p:ph sz="half" idx="1"/>
          </p:nvPr>
        </p:nvSpPr>
        <p:spPr>
          <a:xfrm>
            <a:off x="609600" y="1600202"/>
            <a:ext cx="6925235" cy="4139291"/>
          </a:xfrm>
        </p:spPr>
        <p:txBody>
          <a:bodyPr/>
          <a:lstStyle/>
          <a:p>
            <a:r>
              <a:rPr lang="da-DK" sz="1800" b="1" dirty="0">
                <a:solidFill>
                  <a:schemeClr val="tx1"/>
                </a:solidFill>
                <a:latin typeface="+mn-lt"/>
              </a:rPr>
              <a:t>Præsenter jeres </a:t>
            </a:r>
            <a:r>
              <a:rPr lang="da-DK" sz="1800" b="1" dirty="0">
                <a:solidFill>
                  <a:schemeClr val="tx1"/>
                </a:solidFill>
              </a:rPr>
              <a:t>prototyper</a:t>
            </a:r>
            <a:r>
              <a:rPr lang="da-DK" sz="1800" b="1" dirty="0">
                <a:solidFill>
                  <a:schemeClr val="tx1"/>
                </a:solidFill>
                <a:latin typeface="+mn-lt"/>
              </a:rPr>
              <a:t> for hinanden.</a:t>
            </a:r>
            <a:endParaRPr lang="da-DK" sz="1800" dirty="0">
              <a:solidFill>
                <a:schemeClr val="tx1"/>
              </a:solidFill>
              <a:latin typeface="+mn-lt"/>
            </a:endParaRPr>
          </a:p>
          <a:p>
            <a:pPr marL="180000" indent="-180000">
              <a:spcBef>
                <a:spcPts val="600"/>
              </a:spcBef>
              <a:buFont typeface="Arial" panose="020B0604020202020204" pitchFamily="34" charset="0"/>
              <a:buChar char="•"/>
            </a:pPr>
            <a:r>
              <a:rPr lang="da-DK" sz="1800" dirty="0">
                <a:solidFill>
                  <a:schemeClr val="tx1"/>
                </a:solidFill>
                <a:latin typeface="+mn-lt"/>
              </a:rPr>
              <a:t>Hvilke ideer havde I, og hvorfor har I valgt netop denne ide?</a:t>
            </a:r>
          </a:p>
          <a:p>
            <a:pPr marL="180000" indent="-180000">
              <a:spcBef>
                <a:spcPts val="600"/>
              </a:spcBef>
              <a:buFont typeface="Arial" panose="020B0604020202020204" pitchFamily="34" charset="0"/>
              <a:buChar char="•"/>
            </a:pPr>
            <a:r>
              <a:rPr lang="da-DK" sz="1800" dirty="0">
                <a:solidFill>
                  <a:schemeClr val="tx1"/>
                </a:solidFill>
              </a:rPr>
              <a:t>Vis hvordan jeres prototype virker.</a:t>
            </a:r>
          </a:p>
          <a:p>
            <a:pPr marL="180000" indent="-180000">
              <a:spcBef>
                <a:spcPts val="600"/>
              </a:spcBef>
              <a:buFont typeface="Arial" panose="020B0604020202020204" pitchFamily="34" charset="0"/>
              <a:buChar char="•"/>
            </a:pPr>
            <a:r>
              <a:rPr lang="da-DK" sz="1800" dirty="0">
                <a:solidFill>
                  <a:schemeClr val="tx1"/>
                </a:solidFill>
              </a:rPr>
              <a:t>Fortæl om det synsfelt I kan se, når I bruger prototypen.</a:t>
            </a:r>
          </a:p>
          <a:p>
            <a:pPr marL="180000" indent="-180000">
              <a:spcBef>
                <a:spcPts val="600"/>
              </a:spcBef>
              <a:buFont typeface="Arial" panose="020B0604020202020204" pitchFamily="34" charset="0"/>
              <a:buChar char="•"/>
            </a:pPr>
            <a:r>
              <a:rPr lang="da-DK" sz="1800" dirty="0">
                <a:solidFill>
                  <a:schemeClr val="tx1"/>
                </a:solidFill>
              </a:rPr>
              <a:t>Var der nogle af kravene, der var svære at følge?</a:t>
            </a:r>
          </a:p>
          <a:p>
            <a:pPr marL="180000" indent="-180000">
              <a:spcBef>
                <a:spcPts val="600"/>
              </a:spcBef>
              <a:buFont typeface="Arial" panose="020B0604020202020204" pitchFamily="34" charset="0"/>
              <a:buChar char="•"/>
            </a:pPr>
            <a:r>
              <a:rPr lang="da-DK" sz="1800" dirty="0">
                <a:solidFill>
                  <a:schemeClr val="tx1"/>
                </a:solidFill>
                <a:latin typeface="+mn-lt"/>
              </a:rPr>
              <a:t>Hvad ville I forbedre, hvis I havde mere tid?</a:t>
            </a:r>
            <a:endParaRPr lang="da-DK" sz="1800" dirty="0">
              <a:solidFill>
                <a:schemeClr val="tx1"/>
              </a:solidFill>
            </a:endParaRPr>
          </a:p>
          <a:p>
            <a:pPr marL="285750" indent="-285750">
              <a:buFont typeface="Arial" panose="020B0604020202020204" pitchFamily="34" charset="0"/>
              <a:buChar char="•"/>
            </a:pPr>
            <a:endParaRPr lang="da-DK" dirty="0">
              <a:solidFill>
                <a:schemeClr val="tx1"/>
              </a:solidFill>
              <a:latin typeface="+mn-lt"/>
            </a:endParaRPr>
          </a:p>
        </p:txBody>
      </p:sp>
      <p:sp>
        <p:nvSpPr>
          <p:cNvPr id="3" name="Pladsholder til tekst 2">
            <a:extLst>
              <a:ext uri="{FF2B5EF4-FFF2-40B4-BE49-F238E27FC236}">
                <a16:creationId xmlns:a16="http://schemas.microsoft.com/office/drawing/2014/main" id="{CED740F6-6191-4A84-B839-E84E63AD6810}"/>
              </a:ext>
            </a:extLst>
          </p:cNvPr>
          <p:cNvSpPr>
            <a:spLocks noGrp="1"/>
          </p:cNvSpPr>
          <p:nvPr>
            <p:ph type="body" sz="quarter" idx="10"/>
          </p:nvPr>
        </p:nvSpPr>
        <p:spPr/>
        <p:txBody>
          <a:bodyPr/>
          <a:lstStyle/>
          <a:p>
            <a:r>
              <a:rPr lang="da-DK"/>
              <a:t>Præsentere</a:t>
            </a:r>
          </a:p>
        </p:txBody>
      </p:sp>
      <p:pic>
        <p:nvPicPr>
          <p:cNvPr id="6" name="Pladsholder til billede 14">
            <a:extLst>
              <a:ext uri="{FF2B5EF4-FFF2-40B4-BE49-F238E27FC236}">
                <a16:creationId xmlns:a16="http://schemas.microsoft.com/office/drawing/2014/main" id="{7361CB10-6B4E-D020-DE29-97A4659A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882" y="627391"/>
            <a:ext cx="2268210" cy="2268210"/>
          </a:xfrm>
          <a:prstGeom prst="ellipse">
            <a:avLst/>
          </a:prstGeom>
        </p:spPr>
      </p:pic>
    </p:spTree>
    <p:extLst>
      <p:ext uri="{BB962C8B-B14F-4D97-AF65-F5344CB8AC3E}">
        <p14:creationId xmlns:p14="http://schemas.microsoft.com/office/powerpoint/2010/main" val="67755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CE24F457-3191-CA9A-6605-0C9410A148BD}"/>
              </a:ext>
            </a:extLst>
          </p:cNvPr>
          <p:cNvSpPr txBox="1"/>
          <p:nvPr/>
        </p:nvSpPr>
        <p:spPr>
          <a:xfrm>
            <a:off x="-20782" y="2803374"/>
            <a:ext cx="12233563" cy="1015663"/>
          </a:xfrm>
          <a:prstGeom prst="rect">
            <a:avLst/>
          </a:prstGeom>
          <a:noFill/>
        </p:spPr>
        <p:txBody>
          <a:bodyPr wrap="square" rtlCol="0">
            <a:spAutoFit/>
          </a:bodyPr>
          <a:lstStyle/>
          <a:p>
            <a:pPr algn="ctr"/>
            <a:r>
              <a:rPr lang="da-DK" sz="6000" dirty="0">
                <a:solidFill>
                  <a:schemeClr val="bg1"/>
                </a:solidFill>
                <a:latin typeface="BetonEF" pitchFamily="50" charset="0"/>
              </a:rPr>
              <a:t>EngineeringDay.dk</a:t>
            </a:r>
          </a:p>
        </p:txBody>
      </p:sp>
    </p:spTree>
    <p:extLst>
      <p:ext uri="{BB962C8B-B14F-4D97-AF65-F5344CB8AC3E}">
        <p14:creationId xmlns:p14="http://schemas.microsoft.com/office/powerpoint/2010/main" val="409536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er 6" title="Engineering Day 2023, indskoling, 'Øjne i nakken'">
            <a:hlinkClick r:id="" action="ppaction://media"/>
            <a:extLst>
              <a:ext uri="{FF2B5EF4-FFF2-40B4-BE49-F238E27FC236}">
                <a16:creationId xmlns:a16="http://schemas.microsoft.com/office/drawing/2014/main" id="{3D400D1E-B214-D707-0535-1249D1351EEC}"/>
              </a:ext>
            </a:extLst>
          </p:cNvPr>
          <p:cNvPicPr>
            <a:picLocks noRot="1" noChangeAspect="1"/>
          </p:cNvPicPr>
          <p:nvPr>
            <a:videoFile r:link="rId1"/>
          </p:nvPr>
        </p:nvPicPr>
        <p:blipFill>
          <a:blip r:embed="rId4"/>
          <a:stretch>
            <a:fillRect/>
          </a:stretch>
        </p:blipFill>
        <p:spPr>
          <a:xfrm>
            <a:off x="0" y="0"/>
            <a:ext cx="12192000" cy="6888480"/>
          </a:xfrm>
          <a:prstGeom prst="rect">
            <a:avLst/>
          </a:prstGeom>
        </p:spPr>
      </p:pic>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dirty="0">
                <a:solidFill>
                  <a:schemeClr val="bg1"/>
                </a:solidFill>
              </a:rPr>
              <a:t>Øjne i nakken</a:t>
            </a:r>
          </a:p>
        </p:txBody>
      </p:sp>
      <p:pic>
        <p:nvPicPr>
          <p:cNvPr id="10" name="Billede 9">
            <a:extLst>
              <a:ext uri="{FF2B5EF4-FFF2-40B4-BE49-F238E27FC236}">
                <a16:creationId xmlns:a16="http://schemas.microsoft.com/office/drawing/2014/main" id="{6A95933D-564F-4EF5-D088-CB67A3B3B8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Tree>
    <p:extLst>
      <p:ext uri="{BB962C8B-B14F-4D97-AF65-F5344CB8AC3E}">
        <p14:creationId xmlns:p14="http://schemas.microsoft.com/office/powerpoint/2010/main" val="284458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B15C3BD0-668C-428A-A359-E573DF4A388E}"/>
              </a:ext>
            </a:extLst>
          </p:cNvPr>
          <p:cNvSpPr>
            <a:spLocks noGrp="1"/>
          </p:cNvSpPr>
          <p:nvPr>
            <p:ph type="body" sz="quarter" idx="10"/>
          </p:nvPr>
        </p:nvSpPr>
        <p:spPr/>
        <p:txBody>
          <a:bodyPr/>
          <a:lstStyle/>
          <a:p>
            <a:r>
              <a:rPr lang="da-DK" dirty="0"/>
              <a:t>Øjne i nakken</a:t>
            </a:r>
          </a:p>
        </p:txBody>
      </p:sp>
      <p:sp>
        <p:nvSpPr>
          <p:cNvPr id="7" name="Pladsholder til indhold 1">
            <a:extLst>
              <a:ext uri="{FF2B5EF4-FFF2-40B4-BE49-F238E27FC236}">
                <a16:creationId xmlns:a16="http://schemas.microsoft.com/office/drawing/2014/main" id="{9CCF3CD7-4E68-7375-D588-1A3C7F852BB2}"/>
              </a:ext>
            </a:extLst>
          </p:cNvPr>
          <p:cNvSpPr txBox="1">
            <a:spLocks/>
          </p:cNvSpPr>
          <p:nvPr/>
        </p:nvSpPr>
        <p:spPr>
          <a:xfrm>
            <a:off x="608401" y="1602000"/>
            <a:ext cx="5487600" cy="1827000"/>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R="0" algn="l" rtl="0"/>
            <a:r>
              <a:rPr lang="da-DK" sz="1800" i="0" u="none" strike="noStrike" dirty="0">
                <a:solidFill>
                  <a:srgbClr val="000000"/>
                </a:solidFill>
                <a:latin typeface="+mn-lt"/>
              </a:rPr>
              <a:t>Måske har I hørt voksne sige, at de har øjne i nakken, men kan man overhovedet se fremad og bagud samtidigt? Og det ville da være smart, hvis man kunne udvide sit synsfelt.</a:t>
            </a:r>
          </a:p>
          <a:p>
            <a:endParaRPr lang="da-DK" dirty="0">
              <a:latin typeface="+mn-lt"/>
            </a:endParaRPr>
          </a:p>
        </p:txBody>
      </p:sp>
      <p:pic>
        <p:nvPicPr>
          <p:cNvPr id="6" name="Billede 5" descr="Et billede, der indeholder tegneserie, clipart, illustration/afbildning, Animeret tegnefilm">
            <a:extLst>
              <a:ext uri="{FF2B5EF4-FFF2-40B4-BE49-F238E27FC236}">
                <a16:creationId xmlns:a16="http://schemas.microsoft.com/office/drawing/2014/main" id="{43EAB96F-A4A7-E276-1992-E6F2F6DC75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171"/>
          <a:stretch/>
        </p:blipFill>
        <p:spPr>
          <a:xfrm flipH="1">
            <a:off x="1451428" y="3325356"/>
            <a:ext cx="3100309" cy="3532644"/>
          </a:xfrm>
          <a:prstGeom prst="rect">
            <a:avLst/>
          </a:prstGeom>
        </p:spPr>
      </p:pic>
      <p:pic>
        <p:nvPicPr>
          <p:cNvPr id="11" name="Billede 10" descr="Et billede, der indeholder skærmbillede, Rektangel, kvadratisk, linje/række&#10;&#10;Automatisk genereret beskrivelse">
            <a:extLst>
              <a:ext uri="{FF2B5EF4-FFF2-40B4-BE49-F238E27FC236}">
                <a16:creationId xmlns:a16="http://schemas.microsoft.com/office/drawing/2014/main" id="{C9EF8433-9F80-A801-B613-91C96621E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202" y="3250117"/>
            <a:ext cx="3289335" cy="2915483"/>
          </a:xfrm>
          <a:prstGeom prst="rect">
            <a:avLst/>
          </a:prstGeom>
        </p:spPr>
      </p:pic>
      <p:sp>
        <p:nvSpPr>
          <p:cNvPr id="12" name="Tekstfelt 11">
            <a:extLst>
              <a:ext uri="{FF2B5EF4-FFF2-40B4-BE49-F238E27FC236}">
                <a16:creationId xmlns:a16="http://schemas.microsoft.com/office/drawing/2014/main" id="{854138FA-2BBE-168B-EB23-BB507001C547}"/>
              </a:ext>
            </a:extLst>
          </p:cNvPr>
          <p:cNvSpPr txBox="1"/>
          <p:nvPr/>
        </p:nvSpPr>
        <p:spPr>
          <a:xfrm>
            <a:off x="8433730" y="3575972"/>
            <a:ext cx="3037047" cy="1528624"/>
          </a:xfrm>
          <a:prstGeom prst="rect">
            <a:avLst/>
          </a:prstGeom>
          <a:noFill/>
        </p:spPr>
        <p:txBody>
          <a:bodyPr wrap="square" rtlCol="0">
            <a:spAutoFit/>
          </a:bodyPr>
          <a:lstStyle/>
          <a:p>
            <a:pPr>
              <a:lnSpc>
                <a:spcPts val="1800"/>
              </a:lnSpc>
            </a:pPr>
            <a:r>
              <a:rPr lang="da-DK" sz="1600" b="1" dirty="0"/>
              <a:t>UDFORDRING OG KRAV </a:t>
            </a:r>
          </a:p>
          <a:p>
            <a:pPr>
              <a:lnSpc>
                <a:spcPts val="1800"/>
              </a:lnSpc>
              <a:spcBef>
                <a:spcPts val="400"/>
              </a:spcBef>
            </a:pPr>
            <a:r>
              <a:rPr lang="da-DK" sz="1600" dirty="0"/>
              <a:t>Jeres opgave er at udvikle en prototype, så I kan se i flere retninger på samme tid. I skal kunne tage prototypen på og den skal kunne bruges uden hænder.</a:t>
            </a:r>
          </a:p>
        </p:txBody>
      </p:sp>
      <p:pic>
        <p:nvPicPr>
          <p:cNvPr id="15" name="Billede 14">
            <a:extLst>
              <a:ext uri="{FF2B5EF4-FFF2-40B4-BE49-F238E27FC236}">
                <a16:creationId xmlns:a16="http://schemas.microsoft.com/office/drawing/2014/main" id="{711012D2-4053-F53C-FB4F-F8AB9DFA6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80" t="7301" r="8389" b="9169"/>
          <a:stretch/>
        </p:blipFill>
        <p:spPr>
          <a:xfrm>
            <a:off x="8792400" y="692400"/>
            <a:ext cx="2187388" cy="2187388"/>
          </a:xfrm>
          <a:prstGeom prst="rect">
            <a:avLst/>
          </a:prstGeom>
        </p:spPr>
      </p:pic>
    </p:spTree>
    <p:extLst>
      <p:ext uri="{BB962C8B-B14F-4D97-AF65-F5344CB8AC3E}">
        <p14:creationId xmlns:p14="http://schemas.microsoft.com/office/powerpoint/2010/main" val="190906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675F159-3550-12F3-4DE2-4EEA3B46C5A9}"/>
              </a:ext>
            </a:extLst>
          </p:cNvPr>
          <p:cNvSpPr>
            <a:spLocks noGrp="1"/>
          </p:cNvSpPr>
          <p:nvPr>
            <p:ph type="body" sz="quarter" idx="10"/>
          </p:nvPr>
        </p:nvSpPr>
        <p:spPr/>
        <p:txBody>
          <a:bodyPr/>
          <a:lstStyle/>
          <a:p>
            <a:r>
              <a:rPr lang="da-DK" dirty="0"/>
              <a:t>Engineering designprocessen</a:t>
            </a:r>
          </a:p>
        </p:txBody>
      </p:sp>
      <p:pic>
        <p:nvPicPr>
          <p:cNvPr id="5" name="Billede 4">
            <a:extLst>
              <a:ext uri="{FF2B5EF4-FFF2-40B4-BE49-F238E27FC236}">
                <a16:creationId xmlns:a16="http://schemas.microsoft.com/office/drawing/2014/main" id="{5472D2AE-D77C-F396-3DAB-93CE085D6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684" y="1412068"/>
            <a:ext cx="7505700" cy="4709827"/>
          </a:xfrm>
          <a:prstGeom prst="rect">
            <a:avLst/>
          </a:prstGeom>
          <a:noFill/>
        </p:spPr>
      </p:pic>
    </p:spTree>
    <p:extLst>
      <p:ext uri="{BB962C8B-B14F-4D97-AF65-F5344CB8AC3E}">
        <p14:creationId xmlns:p14="http://schemas.microsoft.com/office/powerpoint/2010/main" val="326399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dirty="0">
                <a:solidFill>
                  <a:schemeClr val="bg1"/>
                </a:solidFill>
              </a:rPr>
              <a:t>Øjne i nakken</a:t>
            </a:r>
          </a:p>
        </p:txBody>
      </p:sp>
      <p:pic>
        <p:nvPicPr>
          <p:cNvPr id="2" name="Onlinemedier 3" title="Hvad er engineering?">
            <a:hlinkClick r:id="" action="ppaction://media"/>
            <a:extLst>
              <a:ext uri="{FF2B5EF4-FFF2-40B4-BE49-F238E27FC236}">
                <a16:creationId xmlns:a16="http://schemas.microsoft.com/office/drawing/2014/main" id="{A35D8865-0FC6-026E-9283-491B770C8871}"/>
              </a:ext>
            </a:extLst>
          </p:cNvPr>
          <p:cNvPicPr>
            <a:picLocks noRot="1" noChangeAspect="1"/>
          </p:cNvPicPr>
          <p:nvPr>
            <a:videoFile r:link="rId1"/>
          </p:nvPr>
        </p:nvPicPr>
        <p:blipFill>
          <a:blip r:embed="rId4"/>
          <a:stretch>
            <a:fillRect/>
          </a:stretch>
        </p:blipFill>
        <p:spPr>
          <a:xfrm>
            <a:off x="0" y="0"/>
            <a:ext cx="12192000" cy="6888479"/>
          </a:xfrm>
          <a:prstGeom prst="rect">
            <a:avLst/>
          </a:prstGeom>
        </p:spPr>
      </p:pic>
      <p:sp>
        <p:nvSpPr>
          <p:cNvPr id="3" name="Pladsholder til tekst 3">
            <a:extLst>
              <a:ext uri="{FF2B5EF4-FFF2-40B4-BE49-F238E27FC236}">
                <a16:creationId xmlns:a16="http://schemas.microsoft.com/office/drawing/2014/main" id="{745D618B-026C-C1D1-5351-A0CBE7B38F20}"/>
              </a:ext>
            </a:extLst>
          </p:cNvPr>
          <p:cNvSpPr txBox="1">
            <a:spLocks/>
          </p:cNvSpPr>
          <p:nvPr/>
        </p:nvSpPr>
        <p:spPr>
          <a:xfrm>
            <a:off x="775792" y="545543"/>
            <a:ext cx="11233248" cy="936104"/>
          </a:xfrm>
          <a:prstGeom prst="rect">
            <a:avLst/>
          </a:prstGeom>
        </p:spPr>
        <p:txBody>
          <a:bodyPr/>
          <a:lstStyle>
            <a:lvl1pPr marL="0" indent="0" algn="l" defTabSz="457200" rtl="0" eaLnBrk="1" latinLnBrk="0" hangingPunct="1">
              <a:spcBef>
                <a:spcPct val="20000"/>
              </a:spcBef>
              <a:buFontTx/>
              <a:buNone/>
              <a:defRPr sz="4400" b="0" i="0" kern="1200">
                <a:solidFill>
                  <a:srgbClr val="587F8A"/>
                </a:solidFill>
                <a:latin typeface="BetonEF-Bold" panose="02000503040000020003" pitchFamily="50" charset="0"/>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dirty="0">
                <a:solidFill>
                  <a:srgbClr val="BCCF00"/>
                </a:solidFill>
              </a:rPr>
              <a:t>Hvad er engineering?</a:t>
            </a:r>
          </a:p>
        </p:txBody>
      </p:sp>
    </p:spTree>
    <p:extLst>
      <p:ext uri="{BB962C8B-B14F-4D97-AF65-F5344CB8AC3E}">
        <p14:creationId xmlns:p14="http://schemas.microsoft.com/office/powerpoint/2010/main" val="22097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kreativitet, kunst, illustration/afbildning&#10;&#10;Automatisk genereret beskrivelse med mellem tillid">
            <a:extLst>
              <a:ext uri="{FF2B5EF4-FFF2-40B4-BE49-F238E27FC236}">
                <a16:creationId xmlns:a16="http://schemas.microsoft.com/office/drawing/2014/main" id="{3DD199D4-13F2-44BB-B419-A889ABB1A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631" y="1219732"/>
            <a:ext cx="5291648" cy="5968106"/>
          </a:xfrm>
          <a:prstGeom prst="rect">
            <a:avLst/>
          </a:prstGeom>
        </p:spPr>
      </p:pic>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Synsfelt</a:t>
            </a:r>
          </a:p>
        </p:txBody>
      </p:sp>
      <p:sp>
        <p:nvSpPr>
          <p:cNvPr id="4" name="Pladsholder til indhold 1">
            <a:extLst>
              <a:ext uri="{FF2B5EF4-FFF2-40B4-BE49-F238E27FC236}">
                <a16:creationId xmlns:a16="http://schemas.microsoft.com/office/drawing/2014/main" id="{7A61A084-9C84-C208-9DAF-7DC68F85D52F}"/>
              </a:ext>
            </a:extLst>
          </p:cNvPr>
          <p:cNvSpPr txBox="1">
            <a:spLocks/>
          </p:cNvSpPr>
          <p:nvPr/>
        </p:nvSpPr>
        <p:spPr>
          <a:xfrm>
            <a:off x="623392" y="3103142"/>
            <a:ext cx="10670976" cy="2646714"/>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dirty="0"/>
          </a:p>
        </p:txBody>
      </p:sp>
      <p:sp>
        <p:nvSpPr>
          <p:cNvPr id="6" name="Pladsholder til indhold 1">
            <a:extLst>
              <a:ext uri="{FF2B5EF4-FFF2-40B4-BE49-F238E27FC236}">
                <a16:creationId xmlns:a16="http://schemas.microsoft.com/office/drawing/2014/main" id="{5C411438-5E78-9A00-4219-1D85141A1DEF}"/>
              </a:ext>
            </a:extLst>
          </p:cNvPr>
          <p:cNvSpPr txBox="1">
            <a:spLocks/>
          </p:cNvSpPr>
          <p:nvPr/>
        </p:nvSpPr>
        <p:spPr>
          <a:xfrm>
            <a:off x="623392" y="5549805"/>
            <a:ext cx="10670976" cy="841916"/>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sz="1800" dirty="0">
              <a:solidFill>
                <a:schemeClr val="tx1"/>
              </a:solidFill>
            </a:endParaRPr>
          </a:p>
          <a:p>
            <a:endParaRPr lang="da-DK" sz="1800" dirty="0">
              <a:solidFill>
                <a:schemeClr val="tx1"/>
              </a:solidFill>
            </a:endParaRPr>
          </a:p>
          <a:p>
            <a:endParaRPr lang="da-DK" dirty="0"/>
          </a:p>
        </p:txBody>
      </p:sp>
      <p:sp>
        <p:nvSpPr>
          <p:cNvPr id="7" name="Tekstfelt 6">
            <a:extLst>
              <a:ext uri="{FF2B5EF4-FFF2-40B4-BE49-F238E27FC236}">
                <a16:creationId xmlns:a16="http://schemas.microsoft.com/office/drawing/2014/main" id="{0821E675-4C7E-4A35-A58C-E4D01FEC802C}"/>
              </a:ext>
            </a:extLst>
          </p:cNvPr>
          <p:cNvSpPr txBox="1"/>
          <p:nvPr/>
        </p:nvSpPr>
        <p:spPr>
          <a:xfrm>
            <a:off x="608400" y="1602000"/>
            <a:ext cx="2558835" cy="2031325"/>
          </a:xfrm>
          <a:prstGeom prst="rect">
            <a:avLst/>
          </a:prstGeom>
          <a:noFill/>
        </p:spPr>
        <p:txBody>
          <a:bodyPr wrap="square">
            <a:spAutoFit/>
          </a:bodyPr>
          <a:lstStyle/>
          <a:p>
            <a:pPr>
              <a:spcBef>
                <a:spcPts val="0"/>
              </a:spcBef>
            </a:pPr>
            <a:r>
              <a:rPr lang="da-DK" sz="1800" dirty="0">
                <a:solidFill>
                  <a:schemeClr val="tx1"/>
                </a:solidFill>
              </a:rPr>
              <a:t>Synsfeltet er det område, som øjet kan se, når man kigger på ét sted. </a:t>
            </a:r>
          </a:p>
          <a:p>
            <a:pPr>
              <a:spcBef>
                <a:spcPts val="0"/>
              </a:spcBef>
            </a:pPr>
            <a:br>
              <a:rPr lang="da-DK" sz="1800" dirty="0">
                <a:solidFill>
                  <a:schemeClr val="tx1"/>
                </a:solidFill>
              </a:rPr>
            </a:br>
            <a:r>
              <a:rPr lang="da-DK" sz="1800" dirty="0">
                <a:solidFill>
                  <a:schemeClr val="tx1"/>
                </a:solidFill>
              </a:rPr>
              <a:t>Hvor stor en del af cirklen tror I at </a:t>
            </a:r>
            <a:r>
              <a:rPr lang="da-DK" dirty="0"/>
              <a:t>ged</a:t>
            </a:r>
            <a:r>
              <a:rPr lang="da-DK" sz="1800" dirty="0">
                <a:solidFill>
                  <a:schemeClr val="tx1"/>
                </a:solidFill>
              </a:rPr>
              <a:t>en kan se?</a:t>
            </a:r>
          </a:p>
        </p:txBody>
      </p:sp>
      <p:pic>
        <p:nvPicPr>
          <p:cNvPr id="8" name="Pladsholder til billede 14">
            <a:extLst>
              <a:ext uri="{FF2B5EF4-FFF2-40B4-BE49-F238E27FC236}">
                <a16:creationId xmlns:a16="http://schemas.microsoft.com/office/drawing/2014/main" id="{35886E98-A514-C227-A9FE-63A6175126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pic>
        <p:nvPicPr>
          <p:cNvPr id="10" name="Billede 9" descr="Et billede, der indeholder tegneserie, clipart, kreativitet, kunst&#10;&#10;Automatisk genereret beskrivelse">
            <a:extLst>
              <a:ext uri="{FF2B5EF4-FFF2-40B4-BE49-F238E27FC236}">
                <a16:creationId xmlns:a16="http://schemas.microsoft.com/office/drawing/2014/main" id="{87928F44-CF06-FF9F-73CA-3CA0F0CB0F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9631" y="1232537"/>
            <a:ext cx="5291648" cy="5968106"/>
          </a:xfrm>
          <a:prstGeom prst="rect">
            <a:avLst/>
          </a:prstGeom>
        </p:spPr>
      </p:pic>
    </p:spTree>
    <p:extLst>
      <p:ext uri="{BB962C8B-B14F-4D97-AF65-F5344CB8AC3E}">
        <p14:creationId xmlns:p14="http://schemas.microsoft.com/office/powerpoint/2010/main" val="10049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descr="Et billede, der indeholder pattedyr, tegneserie, silhuet&#10;&#10;Automatisk genereret beskrivelse">
            <a:extLst>
              <a:ext uri="{FF2B5EF4-FFF2-40B4-BE49-F238E27FC236}">
                <a16:creationId xmlns:a16="http://schemas.microsoft.com/office/drawing/2014/main" id="{9C190856-853A-4E4C-D0EC-F39B37D0B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631" y="1232537"/>
            <a:ext cx="5291648" cy="5714980"/>
          </a:xfrm>
          <a:prstGeom prst="rect">
            <a:avLst/>
          </a:prstGeom>
        </p:spPr>
      </p:pic>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Synsfelt</a:t>
            </a:r>
          </a:p>
        </p:txBody>
      </p:sp>
      <p:sp>
        <p:nvSpPr>
          <p:cNvPr id="4" name="Pladsholder til indhold 1">
            <a:extLst>
              <a:ext uri="{FF2B5EF4-FFF2-40B4-BE49-F238E27FC236}">
                <a16:creationId xmlns:a16="http://schemas.microsoft.com/office/drawing/2014/main" id="{7A61A084-9C84-C208-9DAF-7DC68F85D52F}"/>
              </a:ext>
            </a:extLst>
          </p:cNvPr>
          <p:cNvSpPr txBox="1">
            <a:spLocks/>
          </p:cNvSpPr>
          <p:nvPr/>
        </p:nvSpPr>
        <p:spPr>
          <a:xfrm>
            <a:off x="623392" y="3103142"/>
            <a:ext cx="10670976" cy="2646714"/>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dirty="0"/>
          </a:p>
        </p:txBody>
      </p:sp>
      <p:sp>
        <p:nvSpPr>
          <p:cNvPr id="6" name="Pladsholder til indhold 1">
            <a:extLst>
              <a:ext uri="{FF2B5EF4-FFF2-40B4-BE49-F238E27FC236}">
                <a16:creationId xmlns:a16="http://schemas.microsoft.com/office/drawing/2014/main" id="{5C411438-5E78-9A00-4219-1D85141A1DEF}"/>
              </a:ext>
            </a:extLst>
          </p:cNvPr>
          <p:cNvSpPr txBox="1">
            <a:spLocks/>
          </p:cNvSpPr>
          <p:nvPr/>
        </p:nvSpPr>
        <p:spPr>
          <a:xfrm>
            <a:off x="623392" y="5549805"/>
            <a:ext cx="10670976" cy="841916"/>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sz="1800" dirty="0">
              <a:solidFill>
                <a:schemeClr val="tx1"/>
              </a:solidFill>
            </a:endParaRPr>
          </a:p>
          <a:p>
            <a:endParaRPr lang="da-DK" sz="1800" dirty="0">
              <a:solidFill>
                <a:schemeClr val="tx1"/>
              </a:solidFill>
            </a:endParaRPr>
          </a:p>
          <a:p>
            <a:endParaRPr lang="da-DK" dirty="0"/>
          </a:p>
        </p:txBody>
      </p:sp>
      <p:sp>
        <p:nvSpPr>
          <p:cNvPr id="2" name="Tekstfelt 1">
            <a:extLst>
              <a:ext uri="{FF2B5EF4-FFF2-40B4-BE49-F238E27FC236}">
                <a16:creationId xmlns:a16="http://schemas.microsoft.com/office/drawing/2014/main" id="{D8E752B8-BCD3-F365-5159-560B1E179793}"/>
              </a:ext>
            </a:extLst>
          </p:cNvPr>
          <p:cNvSpPr txBox="1"/>
          <p:nvPr/>
        </p:nvSpPr>
        <p:spPr>
          <a:xfrm>
            <a:off x="608399" y="1602000"/>
            <a:ext cx="2649705" cy="1200329"/>
          </a:xfrm>
          <a:prstGeom prst="rect">
            <a:avLst/>
          </a:prstGeom>
          <a:noFill/>
        </p:spPr>
        <p:txBody>
          <a:bodyPr wrap="square">
            <a:spAutoFit/>
          </a:bodyPr>
          <a:lstStyle/>
          <a:p>
            <a:pPr>
              <a:spcBef>
                <a:spcPts val="0"/>
              </a:spcBef>
            </a:pPr>
            <a:r>
              <a:rPr lang="da-DK" sz="1800" dirty="0">
                <a:solidFill>
                  <a:schemeClr val="tx1"/>
                </a:solidFill>
              </a:rPr>
              <a:t>Hvad med op og ned?</a:t>
            </a:r>
            <a:br>
              <a:rPr lang="da-DK" sz="1800" dirty="0">
                <a:solidFill>
                  <a:schemeClr val="tx1"/>
                </a:solidFill>
              </a:rPr>
            </a:br>
            <a:br>
              <a:rPr lang="da-DK" sz="1800" dirty="0">
                <a:solidFill>
                  <a:schemeClr val="tx1"/>
                </a:solidFill>
              </a:rPr>
            </a:br>
            <a:r>
              <a:rPr lang="da-DK" sz="1800" dirty="0">
                <a:solidFill>
                  <a:schemeClr val="tx1"/>
                </a:solidFill>
              </a:rPr>
              <a:t>Hvor stor en del af cirklen, tror I at geden kan se?</a:t>
            </a:r>
          </a:p>
        </p:txBody>
      </p:sp>
      <p:pic>
        <p:nvPicPr>
          <p:cNvPr id="16" name="Pladsholder til billede 14">
            <a:extLst>
              <a:ext uri="{FF2B5EF4-FFF2-40B4-BE49-F238E27FC236}">
                <a16:creationId xmlns:a16="http://schemas.microsoft.com/office/drawing/2014/main" id="{A369C523-9EE7-C840-5D63-B1F15F9D71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pic>
        <p:nvPicPr>
          <p:cNvPr id="20" name="Billede 19" descr="Et billede, der indeholder pattedyr, tegneserie, clipart&#10;&#10;Automatisk genereret beskrivelse">
            <a:extLst>
              <a:ext uri="{FF2B5EF4-FFF2-40B4-BE49-F238E27FC236}">
                <a16:creationId xmlns:a16="http://schemas.microsoft.com/office/drawing/2014/main" id="{1DC2FAB7-648A-C242-FF18-F4E4E4631A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9632" y="1232537"/>
            <a:ext cx="5291648" cy="5714979"/>
          </a:xfrm>
          <a:prstGeom prst="rect">
            <a:avLst/>
          </a:prstGeom>
        </p:spPr>
      </p:pic>
    </p:spTree>
    <p:extLst>
      <p:ext uri="{BB962C8B-B14F-4D97-AF65-F5344CB8AC3E}">
        <p14:creationId xmlns:p14="http://schemas.microsoft.com/office/powerpoint/2010/main" val="231494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4">
            <a:extLst>
              <a:ext uri="{FF2B5EF4-FFF2-40B4-BE49-F238E27FC236}">
                <a16:creationId xmlns:a16="http://schemas.microsoft.com/office/drawing/2014/main" id="{AF8A9AB5-3CC1-1853-5A64-A26C5ED7C2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2400" y="692400"/>
            <a:ext cx="2196000" cy="2196000"/>
          </a:xfrm>
          <a:prstGeom prst="ellipse">
            <a:avLst/>
          </a:prstGeom>
        </p:spPr>
      </p:pic>
      <p:sp>
        <p:nvSpPr>
          <p:cNvPr id="2" name="Pladsholder til indhold 1">
            <a:extLst>
              <a:ext uri="{FF2B5EF4-FFF2-40B4-BE49-F238E27FC236}">
                <a16:creationId xmlns:a16="http://schemas.microsoft.com/office/drawing/2014/main" id="{41098F0E-B96F-4641-8B02-B8E9B77DF210}"/>
              </a:ext>
            </a:extLst>
          </p:cNvPr>
          <p:cNvSpPr>
            <a:spLocks noGrp="1"/>
          </p:cNvSpPr>
          <p:nvPr>
            <p:ph sz="half" idx="1"/>
          </p:nvPr>
        </p:nvSpPr>
        <p:spPr>
          <a:xfrm>
            <a:off x="608400" y="1602000"/>
            <a:ext cx="8150578" cy="527955"/>
          </a:xfrm>
        </p:spPr>
        <p:txBody>
          <a:bodyPr/>
          <a:lstStyle/>
          <a:p>
            <a:pPr>
              <a:spcBef>
                <a:spcPts val="0"/>
              </a:spcBef>
            </a:pPr>
            <a:r>
              <a:rPr lang="da-DK" sz="1800" dirty="0">
                <a:solidFill>
                  <a:schemeClr val="tx1"/>
                </a:solidFill>
              </a:rPr>
              <a:t>I skal undersøge, hvor stort jeres synsfelt er.</a:t>
            </a:r>
          </a:p>
          <a:p>
            <a:pPr>
              <a:spcBef>
                <a:spcPts val="0"/>
              </a:spcBef>
            </a:pPr>
            <a:endParaRPr lang="da-DK" sz="1800" dirty="0">
              <a:solidFill>
                <a:schemeClr val="tx1"/>
              </a:solidFill>
            </a:endParaRPr>
          </a:p>
          <a:p>
            <a:pPr>
              <a:spcBef>
                <a:spcPts val="0"/>
              </a:spcBef>
            </a:pPr>
            <a:r>
              <a:rPr lang="da-DK" sz="1800" dirty="0">
                <a:solidFill>
                  <a:schemeClr val="tx1"/>
                </a:solidFill>
              </a:rPr>
              <a:t>Undersøg synsfelt for jeres:</a:t>
            </a:r>
          </a:p>
          <a:p>
            <a:pPr marL="180000" indent="-180000">
              <a:spcBef>
                <a:spcPts val="600"/>
              </a:spcBef>
              <a:buFont typeface="Arial" panose="020B0604020202020204" pitchFamily="34" charset="0"/>
              <a:buChar char="•"/>
            </a:pPr>
            <a:r>
              <a:rPr lang="da-DK" sz="1800" dirty="0">
                <a:solidFill>
                  <a:schemeClr val="tx1"/>
                </a:solidFill>
              </a:rPr>
              <a:t>Øjne op og ned </a:t>
            </a:r>
          </a:p>
          <a:p>
            <a:pPr marL="180000" indent="-180000">
              <a:spcBef>
                <a:spcPts val="600"/>
              </a:spcBef>
              <a:buFont typeface="Arial" panose="020B0604020202020204" pitchFamily="34" charset="0"/>
              <a:buChar char="•"/>
            </a:pPr>
            <a:r>
              <a:rPr lang="da-DK" sz="1800" dirty="0">
                <a:solidFill>
                  <a:schemeClr val="tx1"/>
                </a:solidFill>
              </a:rPr>
              <a:t>Højre øje</a:t>
            </a:r>
          </a:p>
          <a:p>
            <a:pPr marL="180000" indent="-180000">
              <a:spcBef>
                <a:spcPts val="600"/>
              </a:spcBef>
              <a:buFont typeface="Arial" panose="020B0604020202020204" pitchFamily="34" charset="0"/>
              <a:buChar char="•"/>
            </a:pPr>
            <a:r>
              <a:rPr lang="da-DK" sz="1800" dirty="0">
                <a:solidFill>
                  <a:schemeClr val="tx1"/>
                </a:solidFill>
              </a:rPr>
              <a:t>Venstre øje</a:t>
            </a:r>
          </a:p>
          <a:p>
            <a:pPr marL="180000" indent="-180000">
              <a:spcBef>
                <a:spcPts val="600"/>
              </a:spcBef>
              <a:buFont typeface="Arial" panose="020B0604020202020204" pitchFamily="34" charset="0"/>
              <a:buChar char="•"/>
            </a:pPr>
            <a:r>
              <a:rPr lang="da-DK" sz="1800" dirty="0">
                <a:solidFill>
                  <a:schemeClr val="tx1"/>
                </a:solidFill>
              </a:rPr>
              <a:t>Begge øjne</a:t>
            </a:r>
          </a:p>
          <a:p>
            <a:pPr>
              <a:spcBef>
                <a:spcPts val="0"/>
              </a:spcBef>
            </a:pPr>
            <a:endParaRPr lang="da-DK" sz="1800" dirty="0">
              <a:solidFill>
                <a:schemeClr val="tx1"/>
              </a:solidFill>
            </a:endParaRPr>
          </a:p>
          <a:p>
            <a:pPr>
              <a:spcBef>
                <a:spcPts val="0"/>
              </a:spcBef>
            </a:pPr>
            <a:endParaRPr lang="da-DK" sz="1800" dirty="0">
              <a:solidFill>
                <a:schemeClr val="tx1"/>
              </a:solidFill>
            </a:endParaRPr>
          </a:p>
          <a:p>
            <a:pPr>
              <a:spcBef>
                <a:spcPts val="0"/>
              </a:spcBef>
            </a:pPr>
            <a:endParaRPr lang="da-DK" sz="1800" dirty="0">
              <a:solidFill>
                <a:schemeClr val="tx1"/>
              </a:solidFill>
            </a:endParaRPr>
          </a:p>
          <a:p>
            <a:endParaRPr lang="da-DK" dirty="0"/>
          </a:p>
        </p:txBody>
      </p:sp>
      <p:sp>
        <p:nvSpPr>
          <p:cNvPr id="3" name="Pladsholder til tekst 2">
            <a:extLst>
              <a:ext uri="{FF2B5EF4-FFF2-40B4-BE49-F238E27FC236}">
                <a16:creationId xmlns:a16="http://schemas.microsoft.com/office/drawing/2014/main" id="{80054C5F-ECDB-4030-8C00-B75A3BBDE584}"/>
              </a:ext>
            </a:extLst>
          </p:cNvPr>
          <p:cNvSpPr>
            <a:spLocks noGrp="1"/>
          </p:cNvSpPr>
          <p:nvPr>
            <p:ph type="body" sz="quarter" idx="10"/>
          </p:nvPr>
        </p:nvSpPr>
        <p:spPr/>
        <p:txBody>
          <a:bodyPr/>
          <a:lstStyle/>
          <a:p>
            <a:r>
              <a:rPr lang="da-DK" dirty="0"/>
              <a:t>Synsfelt</a:t>
            </a:r>
          </a:p>
          <a:p>
            <a:pPr>
              <a:spcBef>
                <a:spcPts val="0"/>
              </a:spcBef>
            </a:pPr>
            <a:r>
              <a:rPr lang="da-DK" sz="2800" b="1" dirty="0">
                <a:latin typeface="+mn-lt"/>
              </a:rPr>
              <a:t>– Undersøgelse 1</a:t>
            </a:r>
          </a:p>
        </p:txBody>
      </p:sp>
      <p:sp>
        <p:nvSpPr>
          <p:cNvPr id="4" name="Pladsholder til indhold 1">
            <a:extLst>
              <a:ext uri="{FF2B5EF4-FFF2-40B4-BE49-F238E27FC236}">
                <a16:creationId xmlns:a16="http://schemas.microsoft.com/office/drawing/2014/main" id="{7A61A084-9C84-C208-9DAF-7DC68F85D52F}"/>
              </a:ext>
            </a:extLst>
          </p:cNvPr>
          <p:cNvSpPr txBox="1">
            <a:spLocks/>
          </p:cNvSpPr>
          <p:nvPr/>
        </p:nvSpPr>
        <p:spPr>
          <a:xfrm>
            <a:off x="623392" y="3103142"/>
            <a:ext cx="10670976" cy="2646714"/>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dirty="0"/>
          </a:p>
        </p:txBody>
      </p:sp>
      <p:sp>
        <p:nvSpPr>
          <p:cNvPr id="6" name="Pladsholder til indhold 1">
            <a:extLst>
              <a:ext uri="{FF2B5EF4-FFF2-40B4-BE49-F238E27FC236}">
                <a16:creationId xmlns:a16="http://schemas.microsoft.com/office/drawing/2014/main" id="{5C411438-5E78-9A00-4219-1D85141A1DEF}"/>
              </a:ext>
            </a:extLst>
          </p:cNvPr>
          <p:cNvSpPr txBox="1">
            <a:spLocks/>
          </p:cNvSpPr>
          <p:nvPr/>
        </p:nvSpPr>
        <p:spPr>
          <a:xfrm>
            <a:off x="623392" y="5549805"/>
            <a:ext cx="10670976" cy="841916"/>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mn-lt"/>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da-DK" sz="1800" dirty="0">
              <a:solidFill>
                <a:schemeClr val="tx1"/>
              </a:solidFill>
            </a:endParaRPr>
          </a:p>
          <a:p>
            <a:endParaRPr lang="da-DK" sz="1800" dirty="0">
              <a:solidFill>
                <a:schemeClr val="tx1"/>
              </a:solidFill>
            </a:endParaRPr>
          </a:p>
          <a:p>
            <a:endParaRPr lang="da-DK" dirty="0"/>
          </a:p>
        </p:txBody>
      </p:sp>
      <p:pic>
        <p:nvPicPr>
          <p:cNvPr id="12" name="Billede 11" descr="Et billede, der indeholder tekst, cirkel, skærmbillede, diagram&#10;&#10;Automatisk genereret beskrivelse">
            <a:extLst>
              <a:ext uri="{FF2B5EF4-FFF2-40B4-BE49-F238E27FC236}">
                <a16:creationId xmlns:a16="http://schemas.microsoft.com/office/drawing/2014/main" id="{538D126C-684B-C7CE-4FE1-2FD6DA206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1975" y="2402708"/>
            <a:ext cx="2908981" cy="4114800"/>
          </a:xfrm>
          <a:prstGeom prst="rect">
            <a:avLst/>
          </a:prstGeom>
          <a:ln w="6350">
            <a:solidFill>
              <a:schemeClr val="tx1"/>
            </a:solidFill>
          </a:ln>
        </p:spPr>
      </p:pic>
      <p:pic>
        <p:nvPicPr>
          <p:cNvPr id="10" name="Billede 9" descr="Et billede, der indeholder tekst, skærmbillede, hat&#10;&#10;Automatisk genereret beskrivelse">
            <a:extLst>
              <a:ext uri="{FF2B5EF4-FFF2-40B4-BE49-F238E27FC236}">
                <a16:creationId xmlns:a16="http://schemas.microsoft.com/office/drawing/2014/main" id="{1D4B6872-AA7D-B461-DFD1-3B3D3D717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999" y="1680106"/>
            <a:ext cx="2908980" cy="4114800"/>
          </a:xfrm>
          <a:prstGeom prst="rect">
            <a:avLst/>
          </a:prstGeom>
          <a:ln w="6350">
            <a:solidFill>
              <a:schemeClr val="tx1"/>
            </a:solidFill>
          </a:ln>
        </p:spPr>
      </p:pic>
      <p:sp>
        <p:nvSpPr>
          <p:cNvPr id="13" name="Tekstfelt 12">
            <a:extLst>
              <a:ext uri="{FF2B5EF4-FFF2-40B4-BE49-F238E27FC236}">
                <a16:creationId xmlns:a16="http://schemas.microsoft.com/office/drawing/2014/main" id="{D8619C73-4512-511E-F89B-E8448ACD8A92}"/>
              </a:ext>
            </a:extLst>
          </p:cNvPr>
          <p:cNvSpPr txBox="1"/>
          <p:nvPr/>
        </p:nvSpPr>
        <p:spPr>
          <a:xfrm>
            <a:off x="608400" y="4029920"/>
            <a:ext cx="4308154" cy="2739211"/>
          </a:xfrm>
          <a:prstGeom prst="rect">
            <a:avLst/>
          </a:prstGeom>
          <a:noFill/>
        </p:spPr>
        <p:txBody>
          <a:bodyPr wrap="square" rtlCol="0">
            <a:spAutoFit/>
          </a:bodyPr>
          <a:lstStyle/>
          <a:p>
            <a:pPr marL="252000" indent="-252000">
              <a:spcBef>
                <a:spcPts val="0"/>
              </a:spcBef>
              <a:buAutoNum type="arabicPeriod"/>
            </a:pPr>
            <a:r>
              <a:rPr lang="da-DK" sz="1800" dirty="0">
                <a:solidFill>
                  <a:schemeClr val="tx1"/>
                </a:solidFill>
              </a:rPr>
              <a:t>Tal i gruppen om, hvordan man kan lave undersøgelsen.</a:t>
            </a:r>
          </a:p>
          <a:p>
            <a:pPr marL="252000" indent="-252000">
              <a:spcBef>
                <a:spcPts val="600"/>
              </a:spcBef>
              <a:buAutoNum type="arabicPeriod"/>
            </a:pPr>
            <a:r>
              <a:rPr lang="da-DK" sz="1800" dirty="0">
                <a:solidFill>
                  <a:schemeClr val="tx1"/>
                </a:solidFill>
              </a:rPr>
              <a:t>Har I fundet forskellige måder man kan undersøge det på i klassen?</a:t>
            </a:r>
          </a:p>
          <a:p>
            <a:pPr marL="252000" indent="-252000">
              <a:spcBef>
                <a:spcPts val="600"/>
              </a:spcBef>
              <a:buAutoNum type="arabicPeriod"/>
            </a:pPr>
            <a:r>
              <a:rPr lang="da-DK" sz="1800" dirty="0">
                <a:solidFill>
                  <a:schemeClr val="tx1"/>
                </a:solidFill>
              </a:rPr>
              <a:t>Undersøg jeres synsfelter og tegn dem ind på elevark 1.</a:t>
            </a:r>
          </a:p>
          <a:p>
            <a:pPr>
              <a:spcBef>
                <a:spcPts val="0"/>
              </a:spcBef>
            </a:pPr>
            <a:endParaRPr lang="da-DK" sz="1800" dirty="0">
              <a:solidFill>
                <a:schemeClr val="tx1"/>
              </a:solidFill>
            </a:endParaRPr>
          </a:p>
          <a:p>
            <a:pPr>
              <a:spcBef>
                <a:spcPts val="0"/>
              </a:spcBef>
            </a:pPr>
            <a:endParaRPr lang="da-DK" sz="1800" dirty="0">
              <a:solidFill>
                <a:schemeClr val="tx1"/>
              </a:solidFill>
            </a:endParaRPr>
          </a:p>
          <a:p>
            <a:endParaRPr lang="da-DK" dirty="0"/>
          </a:p>
        </p:txBody>
      </p:sp>
      <p:sp>
        <p:nvSpPr>
          <p:cNvPr id="8" name="Tekstfelt 7">
            <a:extLst>
              <a:ext uri="{FF2B5EF4-FFF2-40B4-BE49-F238E27FC236}">
                <a16:creationId xmlns:a16="http://schemas.microsoft.com/office/drawing/2014/main" id="{AE821061-63A1-CFA8-C5C7-F56F5F654731}"/>
              </a:ext>
            </a:extLst>
          </p:cNvPr>
          <p:cNvSpPr txBox="1"/>
          <p:nvPr/>
        </p:nvSpPr>
        <p:spPr>
          <a:xfrm>
            <a:off x="5047999" y="5930056"/>
            <a:ext cx="2049555" cy="461665"/>
          </a:xfrm>
          <a:prstGeom prst="rect">
            <a:avLst/>
          </a:prstGeom>
          <a:solidFill>
            <a:srgbClr val="885ED7"/>
          </a:solidFill>
        </p:spPr>
        <p:txBody>
          <a:bodyPr wrap="square" rtlCol="0">
            <a:spAutoFit/>
          </a:bodyPr>
          <a:lstStyle/>
          <a:p>
            <a:pPr algn="ctr"/>
            <a:r>
              <a:rPr lang="da-DK" sz="1200" b="1" dirty="0">
                <a:solidFill>
                  <a:schemeClr val="bg1"/>
                </a:solidFill>
              </a:rPr>
              <a:t>HUSK: Hold hovedet stille under undersøgelsen. </a:t>
            </a:r>
          </a:p>
        </p:txBody>
      </p:sp>
    </p:spTree>
    <p:extLst>
      <p:ext uri="{BB962C8B-B14F-4D97-AF65-F5344CB8AC3E}">
        <p14:creationId xmlns:p14="http://schemas.microsoft.com/office/powerpoint/2010/main" val="2932612031"/>
      </p:ext>
    </p:extLst>
  </p:cSld>
  <p:clrMapOvr>
    <a:masterClrMapping/>
  </p:clrMapOvr>
</p:sld>
</file>

<file path=ppt/theme/theme1.xml><?xml version="1.0" encoding="utf-8"?>
<a:theme xmlns:a="http://schemas.openxmlformats.org/drawingml/2006/main" name="Slutskilt-EI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B903B5-7819-48B3-BDE7-5A2A094A0464}">
  <ds:schemaRefs>
    <ds:schemaRef ds:uri="http://schemas.microsoft.com/sharepoint/v3/contenttype/forms"/>
  </ds:schemaRefs>
</ds:datastoreItem>
</file>

<file path=customXml/itemProps2.xml><?xml version="1.0" encoding="utf-8"?>
<ds:datastoreItem xmlns:ds="http://schemas.openxmlformats.org/officeDocument/2006/customXml" ds:itemID="{19861F33-8CF6-4C0E-845F-6B313744A3FF}">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c9556b18-80b3-495f-bf06-e7a3be1966d2"/>
    <ds:schemaRef ds:uri="a182a518-1075-4414-b33f-9ae5c587f5b3"/>
    <ds:schemaRef ds:uri="http://www.w3.org/XML/1998/namespace"/>
  </ds:schemaRefs>
</ds:datastoreItem>
</file>

<file path=customXml/itemProps3.xml><?xml version="1.0" encoding="utf-8"?>
<ds:datastoreItem xmlns:ds="http://schemas.openxmlformats.org/officeDocument/2006/customXml" ds:itemID="{4ADD2182-BD69-49F6-83D5-41A5C948B379}"/>
</file>

<file path=docProps/app.xml><?xml version="1.0" encoding="utf-8"?>
<Properties xmlns="http://schemas.openxmlformats.org/officeDocument/2006/extended-properties" xmlns:vt="http://schemas.openxmlformats.org/officeDocument/2006/docPropsVTypes">
  <Template>Tema1</Template>
  <TotalTime>6257</TotalTime>
  <Words>1942</Words>
  <Application>Microsoft Office PowerPoint</Application>
  <PresentationFormat>Widescreen</PresentationFormat>
  <Paragraphs>212</Paragraphs>
  <Slides>21</Slides>
  <Notes>21</Notes>
  <HiddenSlides>0</HiddenSlides>
  <MMClips>2</MMClips>
  <ScaleCrop>false</ScaleCrop>
  <HeadingPairs>
    <vt:vector size="6" baseType="variant">
      <vt:variant>
        <vt:lpstr>Benyttede skrifttyper</vt:lpstr>
      </vt:variant>
      <vt:variant>
        <vt:i4>8</vt:i4>
      </vt:variant>
      <vt:variant>
        <vt:lpstr>Tema</vt:lpstr>
      </vt:variant>
      <vt:variant>
        <vt:i4>2</vt:i4>
      </vt:variant>
      <vt:variant>
        <vt:lpstr>Slidetitler</vt:lpstr>
      </vt:variant>
      <vt:variant>
        <vt:i4>21</vt:i4>
      </vt:variant>
    </vt:vector>
  </HeadingPairs>
  <TitlesOfParts>
    <vt:vector size="31" baseType="lpstr">
      <vt:lpstr>Arial</vt:lpstr>
      <vt:lpstr>Trade Gothic</vt:lpstr>
      <vt:lpstr>BetonEF-Bold</vt:lpstr>
      <vt:lpstr>Calibri</vt:lpstr>
      <vt:lpstr>BetonEF</vt:lpstr>
      <vt:lpstr>Segoe UI</vt:lpstr>
      <vt:lpstr>Wingdings</vt:lpstr>
      <vt:lpstr>Rockwell</vt:lpstr>
      <vt:lpstr>Slutskilt-EIS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Nina Ahnstrøm</cp:lastModifiedBy>
  <cp:revision>42</cp:revision>
  <cp:lastPrinted>2023-04-20T09:07:04Z</cp:lastPrinted>
  <dcterms:created xsi:type="dcterms:W3CDTF">2013-03-25T08:44:40Z</dcterms:created>
  <dcterms:modified xsi:type="dcterms:W3CDTF">2023-08-03T11:22:01Z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