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 id="2147483703" r:id="rId5"/>
  </p:sldMasterIdLst>
  <p:notesMasterIdLst>
    <p:notesMasterId r:id="rId26"/>
  </p:notesMasterIdLst>
  <p:handoutMasterIdLst>
    <p:handoutMasterId r:id="rId27"/>
  </p:handoutMasterIdLst>
  <p:sldIdLst>
    <p:sldId id="269" r:id="rId6"/>
    <p:sldId id="369" r:id="rId7"/>
    <p:sldId id="379" r:id="rId8"/>
    <p:sldId id="370" r:id="rId9"/>
    <p:sldId id="358" r:id="rId10"/>
    <p:sldId id="346" r:id="rId11"/>
    <p:sldId id="326" r:id="rId12"/>
    <p:sldId id="374" r:id="rId13"/>
    <p:sldId id="378" r:id="rId14"/>
    <p:sldId id="353" r:id="rId15"/>
    <p:sldId id="382" r:id="rId16"/>
    <p:sldId id="376" r:id="rId17"/>
    <p:sldId id="381" r:id="rId18"/>
    <p:sldId id="328" r:id="rId19"/>
    <p:sldId id="363" r:id="rId20"/>
    <p:sldId id="383" r:id="rId21"/>
    <p:sldId id="375" r:id="rId22"/>
    <p:sldId id="364" r:id="rId23"/>
    <p:sldId id="333" r:id="rId24"/>
    <p:sldId id="308" r:id="rId25"/>
  </p:sldIdLst>
  <p:sldSz cx="12192000" cy="6858000"/>
  <p:notesSz cx="6805613" cy="9944100"/>
  <p:embeddedFontLst>
    <p:embeddedFont>
      <p:font typeface="BetonEF" panose="020B0604020202020204" charset="0"/>
      <p:bold r:id="rId28"/>
    </p:embeddedFont>
    <p:embeddedFont>
      <p:font typeface="BetonEF-Bold" panose="02000503040000020003" pitchFamily="50" charset="0"/>
      <p:regular r:id="rId29"/>
    </p:embeddedFont>
    <p:embeddedFont>
      <p:font typeface="Calibri" panose="020F0502020204030204" pitchFamily="34" charset="0"/>
      <p:regular r:id="rId30"/>
      <p:bold r:id="rId31"/>
      <p:italic r:id="rId32"/>
      <p:boldItalic r:id="rId33"/>
    </p:embeddedFont>
    <p:embeddedFont>
      <p:font typeface="Rockwell" panose="02060603020205020403" pitchFamily="18"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 id="{19E3AAD7-666B-84B7-BDF0-C568E8E75EB0}" name="Anne Dorte Spang-Thomsen" initials="ADST" userId="S::adt@ida.dk::ccdee058-c02e-43d1-89dc-2e19170d0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00"/>
    <a:srgbClr val="40ACB6"/>
    <a:srgbClr val="587F8A"/>
    <a:srgbClr val="E1E500"/>
    <a:srgbClr val="234B5A"/>
    <a:srgbClr val="FFF10B"/>
    <a:srgbClr val="0C0B0B"/>
    <a:srgbClr val="F5E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73FFD-3018-4AF4-B783-DFC581D66D51}" v="1" vWet="19" dt="2023-08-03T11:26:27.196"/>
    <p1510:client id="{809C71F7-0FDF-48AA-9749-9744997E0DCE}" v="39" dt="2023-08-03T11:26:30.32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03" autoAdjust="0"/>
  </p:normalViewPr>
  <p:slideViewPr>
    <p:cSldViewPr snapToGrid="0">
      <p:cViewPr>
        <p:scale>
          <a:sx n="75" d="100"/>
          <a:sy n="75" d="100"/>
        </p:scale>
        <p:origin x="1836" y="780"/>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Dorte Spang-Thomsen" userId="ccdee058-c02e-43d1-89dc-2e19170d0de7" providerId="ADAL" clId="{809C71F7-0FDF-48AA-9749-9744997E0DCE}"/>
    <pc:docChg chg="undo custSel addSld delSld modSld">
      <pc:chgData name="Anne Dorte Spang-Thomsen" userId="ccdee058-c02e-43d1-89dc-2e19170d0de7" providerId="ADAL" clId="{809C71F7-0FDF-48AA-9749-9744997E0DCE}" dt="2023-08-03T11:26:30.321" v="178"/>
      <pc:docMkLst>
        <pc:docMk/>
      </pc:docMkLst>
      <pc:sldChg chg="modSp mod">
        <pc:chgData name="Anne Dorte Spang-Thomsen" userId="ccdee058-c02e-43d1-89dc-2e19170d0de7" providerId="ADAL" clId="{809C71F7-0FDF-48AA-9749-9744997E0DCE}" dt="2023-07-25T08:25:24.026" v="23" actId="1076"/>
        <pc:sldMkLst>
          <pc:docMk/>
          <pc:sldMk cId="2314946002" sldId="326"/>
        </pc:sldMkLst>
        <pc:spChg chg="mod">
          <ac:chgData name="Anne Dorte Spang-Thomsen" userId="ccdee058-c02e-43d1-89dc-2e19170d0de7" providerId="ADAL" clId="{809C71F7-0FDF-48AA-9749-9744997E0DCE}" dt="2023-07-25T08:25:07.772" v="22" actId="1076"/>
          <ac:spMkLst>
            <pc:docMk/>
            <pc:sldMk cId="2314946002" sldId="326"/>
            <ac:spMk id="6" creationId="{8FB422CC-4E84-DA7F-9A42-343AAE7EDD97}"/>
          </ac:spMkLst>
        </pc:spChg>
        <pc:spChg chg="mod">
          <ac:chgData name="Anne Dorte Spang-Thomsen" userId="ccdee058-c02e-43d1-89dc-2e19170d0de7" providerId="ADAL" clId="{809C71F7-0FDF-48AA-9749-9744997E0DCE}" dt="2023-07-25T08:25:24.026" v="23" actId="1076"/>
          <ac:spMkLst>
            <pc:docMk/>
            <pc:sldMk cId="2314946002" sldId="326"/>
            <ac:spMk id="7" creationId="{EF537C21-30B3-EA75-7210-99DEA92EA9BA}"/>
          </ac:spMkLst>
        </pc:spChg>
        <pc:spChg chg="mod">
          <ac:chgData name="Anne Dorte Spang-Thomsen" userId="ccdee058-c02e-43d1-89dc-2e19170d0de7" providerId="ADAL" clId="{809C71F7-0FDF-48AA-9749-9744997E0DCE}" dt="2023-07-25T08:25:24.026" v="23" actId="1076"/>
          <ac:spMkLst>
            <pc:docMk/>
            <pc:sldMk cId="2314946002" sldId="326"/>
            <ac:spMk id="10" creationId="{3AF95AAF-909F-D111-DA9B-238F21060C5F}"/>
          </ac:spMkLst>
        </pc:spChg>
        <pc:picChg chg="mod">
          <ac:chgData name="Anne Dorte Spang-Thomsen" userId="ccdee058-c02e-43d1-89dc-2e19170d0de7" providerId="ADAL" clId="{809C71F7-0FDF-48AA-9749-9744997E0DCE}" dt="2023-07-25T08:24:14.852" v="20" actId="688"/>
          <ac:picMkLst>
            <pc:docMk/>
            <pc:sldMk cId="2314946002" sldId="326"/>
            <ac:picMk id="11" creationId="{5B5E867D-C3EE-3915-FC6E-9D4E975B4DEE}"/>
          </ac:picMkLst>
        </pc:picChg>
        <pc:picChg chg="mod">
          <ac:chgData name="Anne Dorte Spang-Thomsen" userId="ccdee058-c02e-43d1-89dc-2e19170d0de7" providerId="ADAL" clId="{809C71F7-0FDF-48AA-9749-9744997E0DCE}" dt="2023-07-25T08:25:24.026" v="23" actId="1076"/>
          <ac:picMkLst>
            <pc:docMk/>
            <pc:sldMk cId="2314946002" sldId="326"/>
            <ac:picMk id="13" creationId="{44092B1C-0FBC-18E8-505F-5E1AF5F18964}"/>
          </ac:picMkLst>
        </pc:picChg>
      </pc:sldChg>
      <pc:sldChg chg="modSp mod">
        <pc:chgData name="Anne Dorte Spang-Thomsen" userId="ccdee058-c02e-43d1-89dc-2e19170d0de7" providerId="ADAL" clId="{809C71F7-0FDF-48AA-9749-9744997E0DCE}" dt="2023-07-25T08:33:15.204" v="77" actId="1076"/>
        <pc:sldMkLst>
          <pc:docMk/>
          <pc:sldMk cId="2461427001" sldId="328"/>
        </pc:sldMkLst>
        <pc:picChg chg="mod">
          <ac:chgData name="Anne Dorte Spang-Thomsen" userId="ccdee058-c02e-43d1-89dc-2e19170d0de7" providerId="ADAL" clId="{809C71F7-0FDF-48AA-9749-9744997E0DCE}" dt="2023-07-25T08:33:15.204" v="77" actId="1076"/>
          <ac:picMkLst>
            <pc:docMk/>
            <pc:sldMk cId="2461427001" sldId="328"/>
            <ac:picMk id="5" creationId="{285867C9-ACCF-51D1-A896-9ACD1C3800D4}"/>
          </ac:picMkLst>
        </pc:picChg>
      </pc:sldChg>
      <pc:sldChg chg="modSp mod">
        <pc:chgData name="Anne Dorte Spang-Thomsen" userId="ccdee058-c02e-43d1-89dc-2e19170d0de7" providerId="ADAL" clId="{809C71F7-0FDF-48AA-9749-9744997E0DCE}" dt="2023-07-25T08:24:01.972" v="19" actId="207"/>
        <pc:sldMkLst>
          <pc:docMk/>
          <pc:sldMk cId="3321474090" sldId="346"/>
        </pc:sldMkLst>
        <pc:spChg chg="mod">
          <ac:chgData name="Anne Dorte Spang-Thomsen" userId="ccdee058-c02e-43d1-89dc-2e19170d0de7" providerId="ADAL" clId="{809C71F7-0FDF-48AA-9749-9744997E0DCE}" dt="2023-07-25T08:24:01.972" v="19" actId="207"/>
          <ac:spMkLst>
            <pc:docMk/>
            <pc:sldMk cId="3321474090" sldId="346"/>
            <ac:spMk id="4" creationId="{6308C383-ECEF-57C4-16AA-F32B87882838}"/>
          </ac:spMkLst>
        </pc:spChg>
        <pc:picChg chg="mod ord">
          <ac:chgData name="Anne Dorte Spang-Thomsen" userId="ccdee058-c02e-43d1-89dc-2e19170d0de7" providerId="ADAL" clId="{809C71F7-0FDF-48AA-9749-9744997E0DCE}" dt="2023-07-25T08:23:57.598" v="18" actId="167"/>
          <ac:picMkLst>
            <pc:docMk/>
            <pc:sldMk cId="3321474090" sldId="346"/>
            <ac:picMk id="5" creationId="{35D2A1D7-92E2-46EA-56CB-C1456572694B}"/>
          </ac:picMkLst>
        </pc:picChg>
      </pc:sldChg>
      <pc:sldChg chg="delSp modSp mod">
        <pc:chgData name="Anne Dorte Spang-Thomsen" userId="ccdee058-c02e-43d1-89dc-2e19170d0de7" providerId="ADAL" clId="{809C71F7-0FDF-48AA-9749-9744997E0DCE}" dt="2023-07-25T08:31:11.239" v="59" actId="478"/>
        <pc:sldMkLst>
          <pc:docMk/>
          <pc:sldMk cId="1365313281" sldId="353"/>
        </pc:sldMkLst>
        <pc:spChg chg="mod">
          <ac:chgData name="Anne Dorte Spang-Thomsen" userId="ccdee058-c02e-43d1-89dc-2e19170d0de7" providerId="ADAL" clId="{809C71F7-0FDF-48AA-9749-9744997E0DCE}" dt="2023-07-25T08:30:43.486" v="58" actId="14100"/>
          <ac:spMkLst>
            <pc:docMk/>
            <pc:sldMk cId="1365313281" sldId="353"/>
            <ac:spMk id="2" creationId="{41098F0E-B96F-4641-8B02-B8E9B77DF210}"/>
          </ac:spMkLst>
        </pc:spChg>
        <pc:picChg chg="del mod">
          <ac:chgData name="Anne Dorte Spang-Thomsen" userId="ccdee058-c02e-43d1-89dc-2e19170d0de7" providerId="ADAL" clId="{809C71F7-0FDF-48AA-9749-9744997E0DCE}" dt="2023-07-25T08:31:11.239" v="59" actId="478"/>
          <ac:picMkLst>
            <pc:docMk/>
            <pc:sldMk cId="1365313281" sldId="353"/>
            <ac:picMk id="5" creationId="{B06797C7-AEF9-22A3-D015-1AE9D8EAF972}"/>
          </ac:picMkLst>
        </pc:picChg>
        <pc:picChg chg="mod">
          <ac:chgData name="Anne Dorte Spang-Thomsen" userId="ccdee058-c02e-43d1-89dc-2e19170d0de7" providerId="ADAL" clId="{809C71F7-0FDF-48AA-9749-9744997E0DCE}" dt="2023-07-25T08:30:39.387" v="56" actId="1076"/>
          <ac:picMkLst>
            <pc:docMk/>
            <pc:sldMk cId="1365313281" sldId="353"/>
            <ac:picMk id="7" creationId="{0C6C0D5D-EBB3-59BC-79B3-E5A9C7BADBEA}"/>
          </ac:picMkLst>
        </pc:picChg>
      </pc:sldChg>
      <pc:sldChg chg="modSp mod">
        <pc:chgData name="Anne Dorte Spang-Thomsen" userId="ccdee058-c02e-43d1-89dc-2e19170d0de7" providerId="ADAL" clId="{809C71F7-0FDF-48AA-9749-9744997E0DCE}" dt="2023-07-25T08:33:45.811" v="83" actId="14100"/>
        <pc:sldMkLst>
          <pc:docMk/>
          <pc:sldMk cId="1448285826" sldId="363"/>
        </pc:sldMkLst>
        <pc:picChg chg="mod">
          <ac:chgData name="Anne Dorte Spang-Thomsen" userId="ccdee058-c02e-43d1-89dc-2e19170d0de7" providerId="ADAL" clId="{809C71F7-0FDF-48AA-9749-9744997E0DCE}" dt="2023-07-25T08:33:45.811" v="83" actId="14100"/>
          <ac:picMkLst>
            <pc:docMk/>
            <pc:sldMk cId="1448285826" sldId="363"/>
            <ac:picMk id="5" creationId="{163CD5D0-B46E-4153-3D6C-F305ABED265A}"/>
          </ac:picMkLst>
        </pc:picChg>
        <pc:picChg chg="mod">
          <ac:chgData name="Anne Dorte Spang-Thomsen" userId="ccdee058-c02e-43d1-89dc-2e19170d0de7" providerId="ADAL" clId="{809C71F7-0FDF-48AA-9749-9744997E0DCE}" dt="2023-07-25T08:33:26.899" v="80" actId="14100"/>
          <ac:picMkLst>
            <pc:docMk/>
            <pc:sldMk cId="1448285826" sldId="363"/>
            <ac:picMk id="7" creationId="{C1D79AB1-941E-35B2-7938-D0F47EE40E97}"/>
          </ac:picMkLst>
        </pc:picChg>
      </pc:sldChg>
      <pc:sldChg chg="addSp delSp modSp add del mod delCm">
        <pc:chgData name="Anne Dorte Spang-Thomsen" userId="ccdee058-c02e-43d1-89dc-2e19170d0de7" providerId="ADAL" clId="{809C71F7-0FDF-48AA-9749-9744997E0DCE}" dt="2023-08-03T07:49:06.674" v="104"/>
        <pc:sldMkLst>
          <pc:docMk/>
          <pc:sldMk cId="4247235736" sldId="364"/>
        </pc:sldMkLst>
        <pc:spChg chg="mod">
          <ac:chgData name="Anne Dorte Spang-Thomsen" userId="ccdee058-c02e-43d1-89dc-2e19170d0de7" providerId="ADAL" clId="{809C71F7-0FDF-48AA-9749-9744997E0DCE}" dt="2023-08-03T07:48:57.159" v="103" actId="14100"/>
          <ac:spMkLst>
            <pc:docMk/>
            <pc:sldMk cId="4247235736" sldId="364"/>
            <ac:spMk id="2" creationId="{ADA79316-1C59-4ED7-8186-B23A20FA63A0}"/>
          </ac:spMkLst>
        </pc:spChg>
        <pc:spChg chg="mod">
          <ac:chgData name="Anne Dorte Spang-Thomsen" userId="ccdee058-c02e-43d1-89dc-2e19170d0de7" providerId="ADAL" clId="{809C71F7-0FDF-48AA-9749-9744997E0DCE}" dt="2023-08-03T07:48:54.213" v="102" actId="14100"/>
          <ac:spMkLst>
            <pc:docMk/>
            <pc:sldMk cId="4247235736" sldId="364"/>
            <ac:spMk id="3" creationId="{2FCF432C-BF3D-49F0-BBEF-E5E232454E45}"/>
          </ac:spMkLst>
        </pc:spChg>
        <pc:picChg chg="add mod modCrop">
          <ac:chgData name="Anne Dorte Spang-Thomsen" userId="ccdee058-c02e-43d1-89dc-2e19170d0de7" providerId="ADAL" clId="{809C71F7-0FDF-48AA-9749-9744997E0DCE}" dt="2023-08-03T07:48:42.058" v="99" actId="18131"/>
          <ac:picMkLst>
            <pc:docMk/>
            <pc:sldMk cId="4247235736" sldId="364"/>
            <ac:picMk id="4" creationId="{C92AB876-98C8-9CB7-65DD-E171EB505ED5}"/>
          </ac:picMkLst>
        </pc:picChg>
        <pc:picChg chg="add del mod">
          <ac:chgData name="Anne Dorte Spang-Thomsen" userId="ccdee058-c02e-43d1-89dc-2e19170d0de7" providerId="ADAL" clId="{809C71F7-0FDF-48AA-9749-9744997E0DCE}" dt="2023-08-03T07:48:45.107" v="100" actId="478"/>
          <ac:picMkLst>
            <pc:docMk/>
            <pc:sldMk cId="4247235736" sldId="364"/>
            <ac:picMk id="5" creationId="{3103A964-C332-1F62-E91F-3406AFCE81DB}"/>
          </ac:picMkLst>
        </pc:picChg>
        <pc:picChg chg="del">
          <ac:chgData name="Anne Dorte Spang-Thomsen" userId="ccdee058-c02e-43d1-89dc-2e19170d0de7" providerId="ADAL" clId="{809C71F7-0FDF-48AA-9749-9744997E0DCE}" dt="2023-07-25T08:34:59.268" v="89" actId="478"/>
          <ac:picMkLst>
            <pc:docMk/>
            <pc:sldMk cId="4247235736" sldId="364"/>
            <ac:picMk id="5" creationId="{D1A0D1FD-5AAB-807E-DE9B-4C1D629ED796}"/>
          </ac:picMkLst>
        </pc:pic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809C71F7-0FDF-48AA-9749-9744997E0DCE}" dt="2023-08-03T07:49:06.674" v="104"/>
              <pc2:cmMkLst xmlns:pc2="http://schemas.microsoft.com/office/powerpoint/2019/9/main/command">
                <pc:docMk/>
                <pc:sldMk cId="4247235736" sldId="364"/>
                <pc2:cmMk id="{34DA9A49-E25A-49C8-A7DC-D95E1B1CE4D6}"/>
              </pc2:cmMkLst>
            </pc226:cmChg>
          </p:ext>
        </pc:extLst>
      </pc:sldChg>
      <pc:sldChg chg="del">
        <pc:chgData name="Anne Dorte Spang-Thomsen" userId="ccdee058-c02e-43d1-89dc-2e19170d0de7" providerId="ADAL" clId="{809C71F7-0FDF-48AA-9749-9744997E0DCE}" dt="2023-07-25T08:32:54.697" v="75" actId="47"/>
        <pc:sldMkLst>
          <pc:docMk/>
          <pc:sldMk cId="1188702894" sldId="368"/>
        </pc:sldMkLst>
      </pc:sldChg>
      <pc:sldChg chg="modSp mod">
        <pc:chgData name="Anne Dorte Spang-Thomsen" userId="ccdee058-c02e-43d1-89dc-2e19170d0de7" providerId="ADAL" clId="{809C71F7-0FDF-48AA-9749-9744997E0DCE}" dt="2023-07-25T08:22:46.828" v="10" actId="1076"/>
        <pc:sldMkLst>
          <pc:docMk/>
          <pc:sldMk cId="1854128078" sldId="369"/>
        </pc:sldMkLst>
        <pc:spChg chg="mod">
          <ac:chgData name="Anne Dorte Spang-Thomsen" userId="ccdee058-c02e-43d1-89dc-2e19170d0de7" providerId="ADAL" clId="{809C71F7-0FDF-48AA-9749-9744997E0DCE}" dt="2023-07-25T08:22:46.828" v="10" actId="1076"/>
          <ac:spMkLst>
            <pc:docMk/>
            <pc:sldMk cId="1854128078" sldId="369"/>
            <ac:spMk id="2" creationId="{B01FEAA8-C517-BACE-9F38-EBAC681E7E85}"/>
          </ac:spMkLst>
        </pc:spChg>
        <pc:picChg chg="mod modCrop">
          <ac:chgData name="Anne Dorte Spang-Thomsen" userId="ccdee058-c02e-43d1-89dc-2e19170d0de7" providerId="ADAL" clId="{809C71F7-0FDF-48AA-9749-9744997E0DCE}" dt="2023-07-25T08:22:35.708" v="8" actId="18131"/>
          <ac:picMkLst>
            <pc:docMk/>
            <pc:sldMk cId="1854128078" sldId="369"/>
            <ac:picMk id="6" creationId="{7058F3C6-5A06-911E-949B-96DC0F017DFB}"/>
          </ac:picMkLst>
        </pc:picChg>
      </pc:sldChg>
      <pc:sldChg chg="addSp delSp modSp mod delCm">
        <pc:chgData name="Anne Dorte Spang-Thomsen" userId="ccdee058-c02e-43d1-89dc-2e19170d0de7" providerId="ADAL" clId="{809C71F7-0FDF-48AA-9749-9744997E0DCE}" dt="2023-08-03T07:55:53.382" v="145"/>
        <pc:sldMkLst>
          <pc:docMk/>
          <pc:sldMk cId="3676979089" sldId="370"/>
        </pc:sldMkLst>
        <pc:spChg chg="mod">
          <ac:chgData name="Anne Dorte Spang-Thomsen" userId="ccdee058-c02e-43d1-89dc-2e19170d0de7" providerId="ADAL" clId="{809C71F7-0FDF-48AA-9749-9744997E0DCE}" dt="2023-08-03T07:50:29.793" v="120" actId="1076"/>
          <ac:spMkLst>
            <pc:docMk/>
            <pc:sldMk cId="3676979089" sldId="370"/>
            <ac:spMk id="4" creationId="{F95F187D-0786-ACCA-80CE-A5325332542F}"/>
          </ac:spMkLst>
        </pc:spChg>
        <pc:spChg chg="mod">
          <ac:chgData name="Anne Dorte Spang-Thomsen" userId="ccdee058-c02e-43d1-89dc-2e19170d0de7" providerId="ADAL" clId="{809C71F7-0FDF-48AA-9749-9744997E0DCE}" dt="2023-08-03T07:50:55.801" v="123" actId="14100"/>
          <ac:spMkLst>
            <pc:docMk/>
            <pc:sldMk cId="3676979089" sldId="370"/>
            <ac:spMk id="6" creationId="{0AC53F11-9294-71DB-D154-12EA6C2D5177}"/>
          </ac:spMkLst>
        </pc:spChg>
        <pc:spChg chg="add mod">
          <ac:chgData name="Anne Dorte Spang-Thomsen" userId="ccdee058-c02e-43d1-89dc-2e19170d0de7" providerId="ADAL" clId="{809C71F7-0FDF-48AA-9749-9744997E0DCE}" dt="2023-08-03T07:55:44.158" v="144" actId="688"/>
          <ac:spMkLst>
            <pc:docMk/>
            <pc:sldMk cId="3676979089" sldId="370"/>
            <ac:spMk id="13" creationId="{279373A2-A3A2-7CD9-4909-18281A8DBAAF}"/>
          </ac:spMkLst>
        </pc:spChg>
        <pc:picChg chg="mod">
          <ac:chgData name="Anne Dorte Spang-Thomsen" userId="ccdee058-c02e-43d1-89dc-2e19170d0de7" providerId="ADAL" clId="{809C71F7-0FDF-48AA-9749-9744997E0DCE}" dt="2023-08-03T07:50:29.793" v="120" actId="1076"/>
          <ac:picMkLst>
            <pc:docMk/>
            <pc:sldMk cId="3676979089" sldId="370"/>
            <ac:picMk id="2" creationId="{6DF9218B-BE93-3673-E48F-F18775244DB4}"/>
          </ac:picMkLst>
        </pc:picChg>
        <pc:picChg chg="del mod">
          <ac:chgData name="Anne Dorte Spang-Thomsen" userId="ccdee058-c02e-43d1-89dc-2e19170d0de7" providerId="ADAL" clId="{809C71F7-0FDF-48AA-9749-9744997E0DCE}" dt="2023-08-03T07:49:35.186" v="105" actId="478"/>
          <ac:picMkLst>
            <pc:docMk/>
            <pc:sldMk cId="3676979089" sldId="370"/>
            <ac:picMk id="5" creationId="{DF8E05EB-483F-A992-ADF6-8F2563FB6F09}"/>
          </ac:picMkLst>
        </pc:picChg>
        <pc:picChg chg="add mod modCrop">
          <ac:chgData name="Anne Dorte Spang-Thomsen" userId="ccdee058-c02e-43d1-89dc-2e19170d0de7" providerId="ADAL" clId="{809C71F7-0FDF-48AA-9749-9744997E0DCE}" dt="2023-08-03T07:50:36.975" v="121" actId="732"/>
          <ac:picMkLst>
            <pc:docMk/>
            <pc:sldMk cId="3676979089" sldId="370"/>
            <ac:picMk id="7" creationId="{E610722B-01A9-5893-A9AD-3693194C5BE2}"/>
          </ac:picMkLst>
        </pc:picChg>
        <pc:inkChg chg="add">
          <ac:chgData name="Anne Dorte Spang-Thomsen" userId="ccdee058-c02e-43d1-89dc-2e19170d0de7" providerId="ADAL" clId="{809C71F7-0FDF-48AA-9749-9744997E0DCE}" dt="2023-08-03T07:51:54.363" v="124" actId="9405"/>
          <ac:inkMkLst>
            <pc:docMk/>
            <pc:sldMk cId="3676979089" sldId="370"/>
            <ac:inkMk id="8" creationId="{C0EE5009-81D3-21FD-0A43-1C1DEC2806AD}"/>
          </ac:inkMkLst>
        </pc:inkChg>
        <pc:inkChg chg="add">
          <ac:chgData name="Anne Dorte Spang-Thomsen" userId="ccdee058-c02e-43d1-89dc-2e19170d0de7" providerId="ADAL" clId="{809C71F7-0FDF-48AA-9749-9744997E0DCE}" dt="2023-08-03T07:51:56.742" v="125" actId="9405"/>
          <ac:inkMkLst>
            <pc:docMk/>
            <pc:sldMk cId="3676979089" sldId="370"/>
            <ac:inkMk id="9" creationId="{0EAFFC03-EA1E-BF34-2AD2-78B59C7F0FA1}"/>
          </ac:inkMkLst>
        </pc:inkChg>
        <pc:inkChg chg="add">
          <ac:chgData name="Anne Dorte Spang-Thomsen" userId="ccdee058-c02e-43d1-89dc-2e19170d0de7" providerId="ADAL" clId="{809C71F7-0FDF-48AA-9749-9744997E0DCE}" dt="2023-08-03T07:51:59.188" v="126" actId="9405"/>
          <ac:inkMkLst>
            <pc:docMk/>
            <pc:sldMk cId="3676979089" sldId="370"/>
            <ac:inkMk id="10" creationId="{01185CC1-208C-0C29-B07A-4CCB7CA59409}"/>
          </ac:inkMkLst>
        </pc:inkChg>
        <pc:inkChg chg="add">
          <ac:chgData name="Anne Dorte Spang-Thomsen" userId="ccdee058-c02e-43d1-89dc-2e19170d0de7" providerId="ADAL" clId="{809C71F7-0FDF-48AA-9749-9744997E0DCE}" dt="2023-08-03T07:52:07.269" v="127" actId="9405"/>
          <ac:inkMkLst>
            <pc:docMk/>
            <pc:sldMk cId="3676979089" sldId="370"/>
            <ac:inkMk id="12" creationId="{89237F74-3C14-ACF7-10EB-B886C9B489D9}"/>
          </ac:inkMkLst>
        </pc:ink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809C71F7-0FDF-48AA-9749-9744997E0DCE}" dt="2023-08-03T07:55:53.382" v="145"/>
              <pc2:cmMkLst xmlns:pc2="http://schemas.microsoft.com/office/powerpoint/2019/9/main/command">
                <pc:docMk/>
                <pc:sldMk cId="3676979089" sldId="370"/>
                <pc2:cmMk id="{8F9A9766-11CD-45BB-BC2A-965DE58BDE7C}"/>
              </pc2:cmMkLst>
            </pc226:cmChg>
          </p:ext>
        </pc:extLst>
      </pc:sldChg>
      <pc:sldChg chg="addSp delSp modSp mod">
        <pc:chgData name="Anne Dorte Spang-Thomsen" userId="ccdee058-c02e-43d1-89dc-2e19170d0de7" providerId="ADAL" clId="{809C71F7-0FDF-48AA-9749-9744997E0DCE}" dt="2023-08-03T11:26:30.321" v="178"/>
        <pc:sldMkLst>
          <pc:docMk/>
          <pc:sldMk cId="3754727864" sldId="374"/>
        </pc:sldMkLst>
        <pc:spChg chg="mod">
          <ac:chgData name="Anne Dorte Spang-Thomsen" userId="ccdee058-c02e-43d1-89dc-2e19170d0de7" providerId="ADAL" clId="{809C71F7-0FDF-48AA-9749-9744997E0DCE}" dt="2023-07-25T08:26:55.772" v="36" actId="1076"/>
          <ac:spMkLst>
            <pc:docMk/>
            <pc:sldMk cId="3754727864" sldId="374"/>
            <ac:spMk id="2" creationId="{CC8ACC8D-7029-26F7-24D2-676EF16C20B2}"/>
          </ac:spMkLst>
        </pc:spChg>
        <pc:spChg chg="mod">
          <ac:chgData name="Anne Dorte Spang-Thomsen" userId="ccdee058-c02e-43d1-89dc-2e19170d0de7" providerId="ADAL" clId="{809C71F7-0FDF-48AA-9749-9744997E0DCE}" dt="2023-07-25T08:26:55.772" v="36" actId="1076"/>
          <ac:spMkLst>
            <pc:docMk/>
            <pc:sldMk cId="3754727864" sldId="374"/>
            <ac:spMk id="4" creationId="{C8177630-0D67-658F-E586-7B775CD5609F}"/>
          </ac:spMkLst>
        </pc:spChg>
        <pc:picChg chg="del mod ord modCrop">
          <ac:chgData name="Anne Dorte Spang-Thomsen" userId="ccdee058-c02e-43d1-89dc-2e19170d0de7" providerId="ADAL" clId="{809C71F7-0FDF-48AA-9749-9744997E0DCE}" dt="2023-08-03T11:24:00.921" v="155" actId="478"/>
          <ac:picMkLst>
            <pc:docMk/>
            <pc:sldMk cId="3754727864" sldId="374"/>
            <ac:picMk id="6" creationId="{1A3AC06B-3C59-6194-9C78-670A26D22444}"/>
          </ac:picMkLst>
        </pc:picChg>
        <pc:picChg chg="add del mod modCrop">
          <ac:chgData name="Anne Dorte Spang-Thomsen" userId="ccdee058-c02e-43d1-89dc-2e19170d0de7" providerId="ADAL" clId="{809C71F7-0FDF-48AA-9749-9744997E0DCE}" dt="2023-08-03T11:26:29.938" v="177" actId="478"/>
          <ac:picMkLst>
            <pc:docMk/>
            <pc:sldMk cId="3754727864" sldId="374"/>
            <ac:picMk id="7" creationId="{5791F486-DF97-E555-9153-8D0240C88C43}"/>
          </ac:picMkLst>
        </pc:picChg>
        <pc:picChg chg="add mod">
          <ac:chgData name="Anne Dorte Spang-Thomsen" userId="ccdee058-c02e-43d1-89dc-2e19170d0de7" providerId="ADAL" clId="{809C71F7-0FDF-48AA-9749-9744997E0DCE}" dt="2023-08-03T11:26:30.321" v="178"/>
          <ac:picMkLst>
            <pc:docMk/>
            <pc:sldMk cId="3754727864" sldId="374"/>
            <ac:picMk id="8" creationId="{68B65F74-5634-E3AD-344D-5CB56C4B3785}"/>
          </ac:picMkLst>
        </pc:picChg>
      </pc:sldChg>
      <pc:sldChg chg="modSp mod">
        <pc:chgData name="Anne Dorte Spang-Thomsen" userId="ccdee058-c02e-43d1-89dc-2e19170d0de7" providerId="ADAL" clId="{809C71F7-0FDF-48AA-9749-9744997E0DCE}" dt="2023-07-25T08:32:34.617" v="72" actId="1076"/>
        <pc:sldMkLst>
          <pc:docMk/>
          <pc:sldMk cId="2166068137" sldId="376"/>
        </pc:sldMkLst>
        <pc:spChg chg="mod">
          <ac:chgData name="Anne Dorte Spang-Thomsen" userId="ccdee058-c02e-43d1-89dc-2e19170d0de7" providerId="ADAL" clId="{809C71F7-0FDF-48AA-9749-9744997E0DCE}" dt="2023-07-25T08:32:19.368" v="68" actId="1076"/>
          <ac:spMkLst>
            <pc:docMk/>
            <pc:sldMk cId="2166068137" sldId="376"/>
            <ac:spMk id="11" creationId="{B4593C12-C746-5FDE-B501-745ACF2577B4}"/>
          </ac:spMkLst>
        </pc:spChg>
        <pc:picChg chg="mod">
          <ac:chgData name="Anne Dorte Spang-Thomsen" userId="ccdee058-c02e-43d1-89dc-2e19170d0de7" providerId="ADAL" clId="{809C71F7-0FDF-48AA-9749-9744997E0DCE}" dt="2023-07-25T08:32:34.617" v="72" actId="1076"/>
          <ac:picMkLst>
            <pc:docMk/>
            <pc:sldMk cId="2166068137" sldId="376"/>
            <ac:picMk id="6" creationId="{B844D7D3-31E5-A1DB-4B8E-204DC434A1C4}"/>
          </ac:picMkLst>
        </pc:picChg>
        <pc:picChg chg="mod">
          <ac:chgData name="Anne Dorte Spang-Thomsen" userId="ccdee058-c02e-43d1-89dc-2e19170d0de7" providerId="ADAL" clId="{809C71F7-0FDF-48AA-9749-9744997E0DCE}" dt="2023-07-25T08:32:28.423" v="71" actId="196"/>
          <ac:picMkLst>
            <pc:docMk/>
            <pc:sldMk cId="2166068137" sldId="376"/>
            <ac:picMk id="8" creationId="{16952F30-8880-5FBA-F69D-9E48A8E531EF}"/>
          </ac:picMkLst>
        </pc:picChg>
        <pc:picChg chg="mod">
          <ac:chgData name="Anne Dorte Spang-Thomsen" userId="ccdee058-c02e-43d1-89dc-2e19170d0de7" providerId="ADAL" clId="{809C71F7-0FDF-48AA-9749-9744997E0DCE}" dt="2023-07-25T08:32:34.617" v="72" actId="1076"/>
          <ac:picMkLst>
            <pc:docMk/>
            <pc:sldMk cId="2166068137" sldId="376"/>
            <ac:picMk id="9" creationId="{13AC54EC-58E1-14F7-3B1A-5AB4AD9F2A24}"/>
          </ac:picMkLst>
        </pc:picChg>
      </pc:sldChg>
      <pc:sldChg chg="del">
        <pc:chgData name="Anne Dorte Spang-Thomsen" userId="ccdee058-c02e-43d1-89dc-2e19170d0de7" providerId="ADAL" clId="{809C71F7-0FDF-48AA-9749-9744997E0DCE}" dt="2023-07-25T08:31:58.919" v="62" actId="47"/>
        <pc:sldMkLst>
          <pc:docMk/>
          <pc:sldMk cId="4245305719" sldId="377"/>
        </pc:sldMkLst>
      </pc:sldChg>
      <pc:sldChg chg="addSp modSp mod">
        <pc:chgData name="Anne Dorte Spang-Thomsen" userId="ccdee058-c02e-43d1-89dc-2e19170d0de7" providerId="ADAL" clId="{809C71F7-0FDF-48AA-9749-9744997E0DCE}" dt="2023-07-25T08:30:19.597" v="52"/>
        <pc:sldMkLst>
          <pc:docMk/>
          <pc:sldMk cId="4068597666" sldId="378"/>
        </pc:sldMkLst>
        <pc:spChg chg="mod">
          <ac:chgData name="Anne Dorte Spang-Thomsen" userId="ccdee058-c02e-43d1-89dc-2e19170d0de7" providerId="ADAL" clId="{809C71F7-0FDF-48AA-9749-9744997E0DCE}" dt="2023-07-25T08:29:35.510" v="47" actId="14100"/>
          <ac:spMkLst>
            <pc:docMk/>
            <pc:sldMk cId="4068597666" sldId="378"/>
            <ac:spMk id="14" creationId="{0D233413-579F-567B-55A3-2B198495A194}"/>
          </ac:spMkLst>
        </pc:spChg>
        <pc:spChg chg="mod">
          <ac:chgData name="Anne Dorte Spang-Thomsen" userId="ccdee058-c02e-43d1-89dc-2e19170d0de7" providerId="ADAL" clId="{809C71F7-0FDF-48AA-9749-9744997E0DCE}" dt="2023-07-25T08:29:30.327" v="46" actId="14100"/>
          <ac:spMkLst>
            <pc:docMk/>
            <pc:sldMk cId="4068597666" sldId="378"/>
            <ac:spMk id="15" creationId="{D7A6CE5D-E8ED-712E-3000-12BB14FC940A}"/>
          </ac:spMkLst>
        </pc:spChg>
        <pc:picChg chg="add mod">
          <ac:chgData name="Anne Dorte Spang-Thomsen" userId="ccdee058-c02e-43d1-89dc-2e19170d0de7" providerId="ADAL" clId="{809C71F7-0FDF-48AA-9749-9744997E0DCE}" dt="2023-07-25T08:30:19.597" v="52"/>
          <ac:picMkLst>
            <pc:docMk/>
            <pc:sldMk cId="4068597666" sldId="378"/>
            <ac:picMk id="2" creationId="{B1CD0C53-68C0-6180-DE65-33E73F0B0FDA}"/>
          </ac:picMkLst>
        </pc:picChg>
        <pc:picChg chg="mod">
          <ac:chgData name="Anne Dorte Spang-Thomsen" userId="ccdee058-c02e-43d1-89dc-2e19170d0de7" providerId="ADAL" clId="{809C71F7-0FDF-48AA-9749-9744997E0DCE}" dt="2023-07-25T08:29:39.783" v="48" actId="1076"/>
          <ac:picMkLst>
            <pc:docMk/>
            <pc:sldMk cId="4068597666" sldId="378"/>
            <ac:picMk id="17" creationId="{F8023CF7-A012-F1A5-9B89-45BDEE1BC3C6}"/>
          </ac:picMkLst>
        </pc:picChg>
        <pc:picChg chg="mod modCrop">
          <ac:chgData name="Anne Dorte Spang-Thomsen" userId="ccdee058-c02e-43d1-89dc-2e19170d0de7" providerId="ADAL" clId="{809C71F7-0FDF-48AA-9749-9744997E0DCE}" dt="2023-07-25T08:29:58.695" v="51" actId="18131"/>
          <ac:picMkLst>
            <pc:docMk/>
            <pc:sldMk cId="4068597666" sldId="378"/>
            <ac:picMk id="19" creationId="{54C48123-CAB6-D03E-89F4-CDC10FD99A63}"/>
          </ac:picMkLst>
        </pc:picChg>
      </pc:sldChg>
      <pc:sldChg chg="del">
        <pc:chgData name="Anne Dorte Spang-Thomsen" userId="ccdee058-c02e-43d1-89dc-2e19170d0de7" providerId="ADAL" clId="{809C71F7-0FDF-48AA-9749-9744997E0DCE}" dt="2023-07-25T08:34:10.496" v="86" actId="47"/>
        <pc:sldMkLst>
          <pc:docMk/>
          <pc:sldMk cId="2417753323" sldId="380"/>
        </pc:sldMkLst>
      </pc:sldChg>
      <pc:sldChg chg="addSp delSp modSp add mod modNotesTx">
        <pc:chgData name="Anne Dorte Spang-Thomsen" userId="ccdee058-c02e-43d1-89dc-2e19170d0de7" providerId="ADAL" clId="{809C71F7-0FDF-48AA-9749-9744997E0DCE}" dt="2023-08-03T11:26:19.879" v="174"/>
        <pc:sldMkLst>
          <pc:docMk/>
          <pc:sldMk cId="2309905826" sldId="381"/>
        </pc:sldMkLst>
        <pc:spChg chg="mod">
          <ac:chgData name="Anne Dorte Spang-Thomsen" userId="ccdee058-c02e-43d1-89dc-2e19170d0de7" providerId="ADAL" clId="{809C71F7-0FDF-48AA-9749-9744997E0DCE}" dt="2023-07-25T08:32:50.455" v="74"/>
          <ac:spMkLst>
            <pc:docMk/>
            <pc:sldMk cId="2309905826" sldId="381"/>
            <ac:spMk id="4" creationId="{C8177630-0D67-658F-E586-7B775CD5609F}"/>
          </ac:spMkLst>
        </pc:spChg>
        <pc:picChg chg="add del mod">
          <ac:chgData name="Anne Dorte Spang-Thomsen" userId="ccdee058-c02e-43d1-89dc-2e19170d0de7" providerId="ADAL" clId="{809C71F7-0FDF-48AA-9749-9744997E0DCE}" dt="2023-08-03T11:26:19.118" v="173" actId="478"/>
          <ac:picMkLst>
            <pc:docMk/>
            <pc:sldMk cId="2309905826" sldId="381"/>
            <ac:picMk id="5" creationId="{38D69536-B216-B317-21A3-7C2ECB203E76}"/>
          </ac:picMkLst>
        </pc:picChg>
        <pc:picChg chg="del">
          <ac:chgData name="Anne Dorte Spang-Thomsen" userId="ccdee058-c02e-43d1-89dc-2e19170d0de7" providerId="ADAL" clId="{809C71F7-0FDF-48AA-9749-9744997E0DCE}" dt="2023-08-03T11:24:13.162" v="158" actId="478"/>
          <ac:picMkLst>
            <pc:docMk/>
            <pc:sldMk cId="2309905826" sldId="381"/>
            <ac:picMk id="6" creationId="{1A3AC06B-3C59-6194-9C78-670A26D22444}"/>
          </ac:picMkLst>
        </pc:picChg>
        <pc:picChg chg="add mod">
          <ac:chgData name="Anne Dorte Spang-Thomsen" userId="ccdee058-c02e-43d1-89dc-2e19170d0de7" providerId="ADAL" clId="{809C71F7-0FDF-48AA-9749-9744997E0DCE}" dt="2023-08-03T11:26:19.879" v="174"/>
          <ac:picMkLst>
            <pc:docMk/>
            <pc:sldMk cId="2309905826" sldId="381"/>
            <ac:picMk id="7" creationId="{4FD5BFF4-507B-97D7-3AA6-7555AB462D59}"/>
          </ac:picMkLst>
        </pc:picChg>
      </pc:sldChg>
      <pc:sldChg chg="addSp delSp modSp add mod modNotesTx">
        <pc:chgData name="Anne Dorte Spang-Thomsen" userId="ccdee058-c02e-43d1-89dc-2e19170d0de7" providerId="ADAL" clId="{809C71F7-0FDF-48AA-9749-9744997E0DCE}" dt="2023-08-03T11:26:25.155" v="176"/>
        <pc:sldMkLst>
          <pc:docMk/>
          <pc:sldMk cId="2475737045" sldId="382"/>
        </pc:sldMkLst>
        <pc:spChg chg="mod">
          <ac:chgData name="Anne Dorte Spang-Thomsen" userId="ccdee058-c02e-43d1-89dc-2e19170d0de7" providerId="ADAL" clId="{809C71F7-0FDF-48AA-9749-9744997E0DCE}" dt="2023-07-25T08:31:28.188" v="60"/>
          <ac:spMkLst>
            <pc:docMk/>
            <pc:sldMk cId="2475737045" sldId="382"/>
            <ac:spMk id="4" creationId="{C8177630-0D67-658F-E586-7B775CD5609F}"/>
          </ac:spMkLst>
        </pc:spChg>
        <pc:picChg chg="add del mod">
          <ac:chgData name="Anne Dorte Spang-Thomsen" userId="ccdee058-c02e-43d1-89dc-2e19170d0de7" providerId="ADAL" clId="{809C71F7-0FDF-48AA-9749-9744997E0DCE}" dt="2023-08-03T11:26:24.800" v="175" actId="478"/>
          <ac:picMkLst>
            <pc:docMk/>
            <pc:sldMk cId="2475737045" sldId="382"/>
            <ac:picMk id="5" creationId="{9EB75158-289A-35F0-AC70-0372554D4A7E}"/>
          </ac:picMkLst>
        </pc:picChg>
        <pc:picChg chg="del">
          <ac:chgData name="Anne Dorte Spang-Thomsen" userId="ccdee058-c02e-43d1-89dc-2e19170d0de7" providerId="ADAL" clId="{809C71F7-0FDF-48AA-9749-9744997E0DCE}" dt="2023-08-03T11:24:10.385" v="156" actId="478"/>
          <ac:picMkLst>
            <pc:docMk/>
            <pc:sldMk cId="2475737045" sldId="382"/>
            <ac:picMk id="6" creationId="{1A3AC06B-3C59-6194-9C78-670A26D22444}"/>
          </ac:picMkLst>
        </pc:picChg>
        <pc:picChg chg="add mod">
          <ac:chgData name="Anne Dorte Spang-Thomsen" userId="ccdee058-c02e-43d1-89dc-2e19170d0de7" providerId="ADAL" clId="{809C71F7-0FDF-48AA-9749-9744997E0DCE}" dt="2023-08-03T11:26:25.155" v="176"/>
          <ac:picMkLst>
            <pc:docMk/>
            <pc:sldMk cId="2475737045" sldId="382"/>
            <ac:picMk id="7" creationId="{CE81266D-1B49-7BDF-2C01-451BEDC995DC}"/>
          </ac:picMkLst>
        </pc:picChg>
      </pc:sldChg>
      <pc:sldChg chg="addSp delSp modSp add mod modNotesTx">
        <pc:chgData name="Anne Dorte Spang-Thomsen" userId="ccdee058-c02e-43d1-89dc-2e19170d0de7" providerId="ADAL" clId="{809C71F7-0FDF-48AA-9749-9744997E0DCE}" dt="2023-08-03T11:26:08.048" v="172" actId="1076"/>
        <pc:sldMkLst>
          <pc:docMk/>
          <pc:sldMk cId="2846930547" sldId="383"/>
        </pc:sldMkLst>
        <pc:spChg chg="mod">
          <ac:chgData name="Anne Dorte Spang-Thomsen" userId="ccdee058-c02e-43d1-89dc-2e19170d0de7" providerId="ADAL" clId="{809C71F7-0FDF-48AA-9749-9744997E0DCE}" dt="2023-07-25T08:34:04.595" v="85"/>
          <ac:spMkLst>
            <pc:docMk/>
            <pc:sldMk cId="2846930547" sldId="383"/>
            <ac:spMk id="4" creationId="{C8177630-0D67-658F-E586-7B775CD5609F}"/>
          </ac:spMkLst>
        </pc:spChg>
        <pc:picChg chg="add del mod">
          <ac:chgData name="Anne Dorte Spang-Thomsen" userId="ccdee058-c02e-43d1-89dc-2e19170d0de7" providerId="ADAL" clId="{809C71F7-0FDF-48AA-9749-9744997E0DCE}" dt="2023-08-03T11:26:05.206" v="171" actId="478"/>
          <ac:picMkLst>
            <pc:docMk/>
            <pc:sldMk cId="2846930547" sldId="383"/>
            <ac:picMk id="5" creationId="{1D4BC8E5-E458-0C4D-2BCD-FC73ABD316DF}"/>
          </ac:picMkLst>
        </pc:picChg>
        <pc:picChg chg="del">
          <ac:chgData name="Anne Dorte Spang-Thomsen" userId="ccdee058-c02e-43d1-89dc-2e19170d0de7" providerId="ADAL" clId="{809C71F7-0FDF-48AA-9749-9744997E0DCE}" dt="2023-08-03T11:24:17.002" v="160" actId="478"/>
          <ac:picMkLst>
            <pc:docMk/>
            <pc:sldMk cId="2846930547" sldId="383"/>
            <ac:picMk id="6" creationId="{1A3AC06B-3C59-6194-9C78-670A26D22444}"/>
          </ac:picMkLst>
        </pc:picChg>
        <pc:picChg chg="add mod modCrop">
          <ac:chgData name="Anne Dorte Spang-Thomsen" userId="ccdee058-c02e-43d1-89dc-2e19170d0de7" providerId="ADAL" clId="{809C71F7-0FDF-48AA-9749-9744997E0DCE}" dt="2023-08-03T11:26:08.048" v="172" actId="1076"/>
          <ac:picMkLst>
            <pc:docMk/>
            <pc:sldMk cId="2846930547" sldId="383"/>
            <ac:picMk id="8" creationId="{A178C7C4-55CD-66B5-AA9F-A653095FD5E4}"/>
          </ac:picMkLst>
        </pc:picChg>
      </pc:sldChg>
    </pc:docChg>
  </pc:docChgLst>
  <pc:docChgLst>
    <pc:chgData name="Nina Ahnstrøm" userId="09669543-dc8d-4c2d-b804-47fea416e5c0" providerId="ADAL" clId="{93E9C226-419B-413D-A47E-B3D48904E365}"/>
    <pc:docChg chg="undo custSel modSld">
      <pc:chgData name="Nina Ahnstrøm" userId="09669543-dc8d-4c2d-b804-47fea416e5c0" providerId="ADAL" clId="{93E9C226-419B-413D-A47E-B3D48904E365}" dt="2023-06-30T07:38:51.971" v="58" actId="20577"/>
      <pc:docMkLst>
        <pc:docMk/>
      </pc:docMkLst>
      <pc:sldChg chg="addCm">
        <pc:chgData name="Nina Ahnstrøm" userId="09669543-dc8d-4c2d-b804-47fea416e5c0" providerId="ADAL" clId="{93E9C226-419B-413D-A47E-B3D48904E365}" dt="2023-06-30T07:36:11.296" v="0"/>
        <pc:sldMkLst>
          <pc:docMk/>
          <pc:sldMk cId="3676979089" sldId="370"/>
        </pc:sldMkLst>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93E9C226-419B-413D-A47E-B3D48904E365}" dt="2023-06-30T07:36:11.296" v="0"/>
              <pc2:cmMkLst xmlns:pc2="http://schemas.microsoft.com/office/powerpoint/2019/9/main/command">
                <pc:docMk/>
                <pc:sldMk cId="3676979089" sldId="370"/>
                <pc2:cmMk id="{8F9A9766-11CD-45BB-BC2A-965DE58BDE7C}"/>
              </pc2:cmMkLst>
            </pc226:cmChg>
          </p:ext>
        </pc:extLst>
      </pc:sldChg>
      <pc:sldChg chg="modSp mod">
        <pc:chgData name="Nina Ahnstrøm" userId="09669543-dc8d-4c2d-b804-47fea416e5c0" providerId="ADAL" clId="{93E9C226-419B-413D-A47E-B3D48904E365}" dt="2023-06-30T07:38:51.971" v="58" actId="20577"/>
        <pc:sldMkLst>
          <pc:docMk/>
          <pc:sldMk cId="4068597666" sldId="378"/>
        </pc:sldMkLst>
        <pc:spChg chg="mod">
          <ac:chgData name="Nina Ahnstrøm" userId="09669543-dc8d-4c2d-b804-47fea416e5c0" providerId="ADAL" clId="{93E9C226-419B-413D-A47E-B3D48904E365}" dt="2023-06-30T07:38:51.971" v="58" actId="20577"/>
          <ac:spMkLst>
            <pc:docMk/>
            <pc:sldMk cId="4068597666" sldId="378"/>
            <ac:spMk id="15" creationId="{D7A6CE5D-E8ED-712E-3000-12BB14FC940A}"/>
          </ac:spMkLst>
        </pc:spChg>
      </pc:sldChg>
    </pc:docChg>
  </pc:docChgLst>
  <pc:docChgLst>
    <pc:chgData name="Nina Ahnstrøm" userId="09669543-dc8d-4c2d-b804-47fea416e5c0" providerId="ADAL" clId="{55073FFD-3018-4AF4-B783-DFC581D66D51}"/>
    <pc:docChg chg="modSld">
      <pc:chgData name="Nina Ahnstrøm" userId="09669543-dc8d-4c2d-b804-47fea416e5c0" providerId="ADAL" clId="{55073FFD-3018-4AF4-B783-DFC581D66D51}" dt="2023-08-02T13:11:09.784" v="4"/>
      <pc:docMkLst>
        <pc:docMk/>
      </pc:docMkLst>
      <pc:sldChg chg="addCm modCm">
        <pc:chgData name="Nina Ahnstrøm" userId="09669543-dc8d-4c2d-b804-47fea416e5c0" providerId="ADAL" clId="{55073FFD-3018-4AF4-B783-DFC581D66D51}" dt="2023-08-02T13:11:09.784" v="4"/>
        <pc:sldMkLst>
          <pc:docMk/>
          <pc:sldMk cId="4247235736" sldId="364"/>
        </pc:sldMkLst>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55073FFD-3018-4AF4-B783-DFC581D66D51}" dt="2023-08-02T13:11:09.784" v="4"/>
              <pc2:cmMkLst xmlns:pc2="http://schemas.microsoft.com/office/powerpoint/2019/9/main/command">
                <pc:docMk/>
                <pc:sldMk cId="4247235736" sldId="364"/>
                <pc2:cmMk id="{34DA9A49-E25A-49C8-A7DC-D95E1B1CE4D6}"/>
              </pc2:cmMkLst>
              <pc226:cmRplyChg chg="add">
                <pc226:chgData name="Nina Ahnstrøm" userId="09669543-dc8d-4c2d-b804-47fea416e5c0" providerId="ADAL" clId="{55073FFD-3018-4AF4-B783-DFC581D66D51}" dt="2023-08-02T13:11:09.784" v="4"/>
                <pc2:cmRplyMkLst xmlns:pc2="http://schemas.microsoft.com/office/powerpoint/2019/9/main/command">
                  <pc:docMk/>
                  <pc:sldMk cId="4247235736" sldId="364"/>
                  <pc2:cmMk id="{34DA9A49-E25A-49C8-A7DC-D95E1B1CE4D6}"/>
                  <pc2:cmRplyMk id="{A27371E6-8C0A-4393-AFE0-BAB8958B8373}"/>
                </pc2:cmRplyMkLst>
              </pc226:cmRplyChg>
            </pc226:cmChg>
          </p:ext>
        </pc:extLst>
      </pc:sldChg>
      <pc:sldChg chg="addSp modSp mod modCm">
        <pc:chgData name="Nina Ahnstrøm" userId="09669543-dc8d-4c2d-b804-47fea416e5c0" providerId="ADAL" clId="{55073FFD-3018-4AF4-B783-DFC581D66D51}" dt="2023-08-02T13:06:15.747" v="2"/>
        <pc:sldMkLst>
          <pc:docMk/>
          <pc:sldMk cId="3676979089" sldId="370"/>
        </pc:sldMkLst>
        <pc:spChg chg="add mod">
          <ac:chgData name="Nina Ahnstrøm" userId="09669543-dc8d-4c2d-b804-47fea416e5c0" providerId="ADAL" clId="{55073FFD-3018-4AF4-B783-DFC581D66D51}" dt="2023-08-02T13:06:05.225" v="1"/>
          <ac:spMkLst>
            <pc:docMk/>
            <pc:sldMk cId="3676979089" sldId="370"/>
            <ac:spMk id="6" creationId="{0AC53F11-9294-71DB-D154-12EA6C2D5177}"/>
          </ac:spMkLst>
        </pc:spChg>
        <pc:extLst>
          <p:ext xmlns:p="http://schemas.openxmlformats.org/presentationml/2006/main" uri="{D6D511B9-2390-475A-947B-AFAB55BFBCF1}">
            <pc226:cmChg xmlns:pc226="http://schemas.microsoft.com/office/powerpoint/2022/06/main/command" chg="">
              <pc226:chgData name="Nina Ahnstrøm" userId="09669543-dc8d-4c2d-b804-47fea416e5c0" providerId="ADAL" clId="{55073FFD-3018-4AF4-B783-DFC581D66D51}" dt="2023-08-02T13:06:15.747" v="2"/>
              <pc2:cmMkLst xmlns:pc2="http://schemas.microsoft.com/office/powerpoint/2019/9/main/command">
                <pc:docMk/>
                <pc:sldMk cId="3676979089" sldId="370"/>
                <pc2:cmMk id="{8F9A9766-11CD-45BB-BC2A-965DE58BDE7C}"/>
              </pc2:cmMkLst>
              <pc226:cmRplyChg chg="add">
                <pc226:chgData name="Nina Ahnstrøm" userId="09669543-dc8d-4c2d-b804-47fea416e5c0" providerId="ADAL" clId="{55073FFD-3018-4AF4-B783-DFC581D66D51}" dt="2023-08-02T13:06:15.747" v="2"/>
                <pc2:cmRplyMkLst xmlns:pc2="http://schemas.microsoft.com/office/powerpoint/2019/9/main/command">
                  <pc:docMk/>
                  <pc:sldMk cId="3676979089" sldId="370"/>
                  <pc2:cmMk id="{8F9A9766-11CD-45BB-BC2A-965DE58BDE7C}"/>
                  <pc2:cmRplyMk id="{A7C51371-7A58-4BA3-8599-19B9A338B5AC}"/>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7205"/>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sz="quarter" idx="1"/>
          </p:nvPr>
        </p:nvSpPr>
        <p:spPr>
          <a:xfrm>
            <a:off x="3855549" y="1"/>
            <a:ext cx="2948454" cy="497205"/>
          </a:xfrm>
          <a:prstGeom prst="rect">
            <a:avLst/>
          </a:prstGeom>
        </p:spPr>
        <p:txBody>
          <a:bodyPr vert="horz" lIns="92546" tIns="46273" rIns="92546" bIns="46273" rtlCol="0"/>
          <a:lstStyle>
            <a:lvl1pPr algn="r">
              <a:defRPr sz="1200"/>
            </a:lvl1pPr>
          </a:lstStyle>
          <a:p>
            <a:fld id="{36D9E1F0-0922-4A6F-9E1D-8352DAFCFDBB}" type="datetimeFigureOut">
              <a:rPr lang="da-DK" smtClean="0"/>
              <a:t>03-08-2023</a:t>
            </a:fld>
            <a:endParaRPr lang="da-DK"/>
          </a:p>
        </p:txBody>
      </p:sp>
      <p:sp>
        <p:nvSpPr>
          <p:cNvPr id="4" name="Pladsholder til sidefod 3"/>
          <p:cNvSpPr>
            <a:spLocks noGrp="1"/>
          </p:cNvSpPr>
          <p:nvPr>
            <p:ph type="ftr" sz="quarter" idx="2"/>
          </p:nvPr>
        </p:nvSpPr>
        <p:spPr>
          <a:xfrm>
            <a:off x="1" y="9445292"/>
            <a:ext cx="2948454" cy="497205"/>
          </a:xfrm>
          <a:prstGeom prst="rect">
            <a:avLst/>
          </a:prstGeom>
        </p:spPr>
        <p:txBody>
          <a:bodyPr vert="horz" lIns="92546" tIns="46273" rIns="92546" bIns="46273" rtlCol="0" anchor="b"/>
          <a:lstStyle>
            <a:lvl1pPr algn="l">
              <a:defRPr sz="1200"/>
            </a:lvl1pPr>
          </a:lstStyle>
          <a:p>
            <a:endParaRPr lang="da-DK"/>
          </a:p>
        </p:txBody>
      </p:sp>
      <p:sp>
        <p:nvSpPr>
          <p:cNvPr id="5" name="Pladsholder til diasnummer 4"/>
          <p:cNvSpPr>
            <a:spLocks noGrp="1"/>
          </p:cNvSpPr>
          <p:nvPr>
            <p:ph type="sldNum" sz="quarter" idx="3"/>
          </p:nvPr>
        </p:nvSpPr>
        <p:spPr>
          <a:xfrm>
            <a:off x="3855549" y="9445292"/>
            <a:ext cx="2948454" cy="497205"/>
          </a:xfrm>
          <a:prstGeom prst="rect">
            <a:avLst/>
          </a:prstGeom>
        </p:spPr>
        <p:txBody>
          <a:bodyPr vert="horz" lIns="92546" tIns="46273" rIns="92546" bIns="46273"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3T07:51:54.35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0,'1'3,"1"0,0-1,-1 1,1 0,0-1,0 0,1 1,-1-1,0 0,1 0,-1 0,1-1,0 1,0 0,0-1,-1 0,6 2,0 1,38 16,1-2,0-2,1-2,89 13,-46-9,241 34,-157-28,107 2,-245-21,-1 1,0 2,44 15,89 27,179 99,-322-139,0 0,0-2,31 5,-22-5,-8-1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3T07:51:56.74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1,'2'5,"0"0,0 1,0-1,1 0,-1 0,1 0,0-1,0 1,1-1,0 0,-1 0,7 5,0 2,18 16,0-2,2-1,62 39,-91-63,22 13,0-2,1 0,1-2,34 9,10 4,153 49,-171-57,2 1,105 15,-144-28,0 1,1 0,-1 1,0 1,-1 0,1 0,-1 2,0 0,-1 0,0 1,0 1,13 11,5 9,0 2,47 65,-56-70,1-1,2-1,0-1,2-1,0-1,1-2,1 0,35 16,-61-34,34 18,1-2,50 16,-64-24,-1 1,-1 1,0 1,0 1,-2 0,1 2,19 19,17 11,-33-28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3T07:51:59.18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3945 1697,'-1'-10,"0"0,0 0,-1 0,-1 1,1-1,-2 0,1 1,-1 0,-1 0,1 0,-10-13,-9-8,-46-48,28 33,-11-16,-2 3,-3 3,-3 2,-2 2,-1 3,-3 4,-116-60,87 58,-231-104,154 61,-1 0,150 79,-1 1,0 1,0 1,-1 2,-38-5,-85-10,-274-72,280 56,-825-208,541 144,325 79,84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3T07:52:07.26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1,'54'16,"0"2,-2 3,0 2,-1 2,-2 3,91 66,-21 2,141 146,60 114,-23 20,206 237,-477-585,1-1,43 33,-58-51,1-1,0 0,0-1,1 0,0-1,0-1,0 0,30 5,-25-7,42 6,-1 3,105 35,-165-47,0 0,0-1,0 1,0 0,0 0,0-1,0 1,0 0,0 0,0-1,0 1,0 0,0 0,0-1,0 1,0 0,0 0,1-1,-1 1,0 0,0 0,0 0,0-1,0 1,1 0,-1 0,0 0,0 0,0-1,0 1,1 0,-1 0,0 0,0 0,1 0,-1 0,0 0,0-1,0 1,1 0,-1 0,0 0,0 0,1 0,-1 0,0 0,0 0,1 0,-1 0,0 0,0 1,1-1,-1 0,-20-27,12 18,-73-95,-295-347,-188-94,396 388,-73-66,-518-366,742 578,26 16,31 22,676 623,-579-517,1123 1203,-1233-1304,-1 1,2-2,2 0,34 27,-27-32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8809"/>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idx="1"/>
          </p:nvPr>
        </p:nvSpPr>
        <p:spPr>
          <a:xfrm>
            <a:off x="3855549" y="1"/>
            <a:ext cx="2948454" cy="498809"/>
          </a:xfrm>
          <a:prstGeom prst="rect">
            <a:avLst/>
          </a:prstGeom>
        </p:spPr>
        <p:txBody>
          <a:bodyPr vert="horz" lIns="92546" tIns="46273" rIns="92546" bIns="46273" rtlCol="0"/>
          <a:lstStyle>
            <a:lvl1pPr algn="r">
              <a:defRPr sz="1200"/>
            </a:lvl1pPr>
          </a:lstStyle>
          <a:p>
            <a:fld id="{2AA0685A-44E9-450F-A33D-20B6AAEC42FA}" type="datetimeFigureOut">
              <a:rPr lang="da-DK" smtClean="0"/>
              <a:t>03-08-2023</a:t>
            </a:fld>
            <a:endParaRPr lang="da-DK"/>
          </a:p>
        </p:txBody>
      </p:sp>
      <p:sp>
        <p:nvSpPr>
          <p:cNvPr id="4" name="Pladsholder til slidebillede 3"/>
          <p:cNvSpPr>
            <a:spLocks noGrp="1" noRot="1" noChangeAspect="1"/>
          </p:cNvSpPr>
          <p:nvPr>
            <p:ph type="sldImg" idx="2"/>
          </p:nvPr>
        </p:nvSpPr>
        <p:spPr>
          <a:xfrm>
            <a:off x="417513" y="1243013"/>
            <a:ext cx="5970587" cy="3357562"/>
          </a:xfrm>
          <a:prstGeom prst="rect">
            <a:avLst/>
          </a:prstGeom>
          <a:noFill/>
          <a:ln w="12700">
            <a:solidFill>
              <a:prstClr val="black"/>
            </a:solidFill>
          </a:ln>
        </p:spPr>
        <p:txBody>
          <a:bodyPr vert="horz" lIns="92546" tIns="46273" rIns="92546" bIns="46273" rtlCol="0" anchor="ctr"/>
          <a:lstStyle/>
          <a:p>
            <a:endParaRPr lang="da-DK"/>
          </a:p>
        </p:txBody>
      </p:sp>
      <p:sp>
        <p:nvSpPr>
          <p:cNvPr id="5" name="Pladsholder til noter 4"/>
          <p:cNvSpPr>
            <a:spLocks noGrp="1"/>
          </p:cNvSpPr>
          <p:nvPr>
            <p:ph type="body" sz="quarter" idx="3"/>
          </p:nvPr>
        </p:nvSpPr>
        <p:spPr>
          <a:xfrm>
            <a:off x="679917" y="4785999"/>
            <a:ext cx="5445779" cy="3915089"/>
          </a:xfrm>
          <a:prstGeom prst="rect">
            <a:avLst/>
          </a:prstGeom>
        </p:spPr>
        <p:txBody>
          <a:bodyPr vert="horz" lIns="92546" tIns="46273" rIns="92546" bIns="46273"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45292"/>
            <a:ext cx="2948454" cy="498808"/>
          </a:xfrm>
          <a:prstGeom prst="rect">
            <a:avLst/>
          </a:prstGeom>
        </p:spPr>
        <p:txBody>
          <a:bodyPr vert="horz" lIns="92546" tIns="46273" rIns="92546" bIns="46273" rtlCol="0" anchor="b"/>
          <a:lstStyle>
            <a:lvl1pPr algn="l">
              <a:defRPr sz="1200"/>
            </a:lvl1pPr>
          </a:lstStyle>
          <a:p>
            <a:endParaRPr lang="da-DK"/>
          </a:p>
        </p:txBody>
      </p:sp>
      <p:sp>
        <p:nvSpPr>
          <p:cNvPr id="7" name="Pladsholder til slidenummer 6"/>
          <p:cNvSpPr>
            <a:spLocks noGrp="1"/>
          </p:cNvSpPr>
          <p:nvPr>
            <p:ph type="sldNum" sz="quarter" idx="5"/>
          </p:nvPr>
        </p:nvSpPr>
        <p:spPr>
          <a:xfrm>
            <a:off x="3855549" y="9445292"/>
            <a:ext cx="2948454" cy="498808"/>
          </a:xfrm>
          <a:prstGeom prst="rect">
            <a:avLst/>
          </a:prstGeom>
        </p:spPr>
        <p:txBody>
          <a:bodyPr vert="horz" lIns="92546" tIns="46273" rIns="92546" bIns="46273"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indskoling-ojne-i-nakken-20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alarm-vandet-stiger-20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2023.</a:t>
            </a:r>
          </a:p>
          <a:p>
            <a:r>
              <a:rPr lang="da-DK" dirty="0"/>
              <a:t> </a:t>
            </a:r>
          </a:p>
          <a:p>
            <a:r>
              <a:rPr lang="da-DK" dirty="0"/>
              <a:t>Videoer kan afspilles direkte fra slideshowet, og hvis der opstår problemer, vil du kunne finde links her i noterne.</a:t>
            </a:r>
          </a:p>
          <a:p>
            <a:endParaRPr lang="da-DK" dirty="0"/>
          </a:p>
          <a:p>
            <a:r>
              <a:rPr lang="da-DK" dirty="0"/>
              <a:t>Brug slideshowet som det er eller tilpas det som du synes.</a:t>
            </a:r>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329282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20 minutter.</a:t>
            </a:r>
          </a:p>
          <a:p>
            <a:endParaRPr lang="da-DK" dirty="0"/>
          </a:p>
          <a:p>
            <a:r>
              <a:rPr lang="da-DK" dirty="0"/>
              <a:t>Det forventes at elevernes på forhånd har en grundlæggende ide om, hvilke materialer der henholdsvis flyder og hvilke der synker. </a:t>
            </a:r>
          </a:p>
          <a:p>
            <a:r>
              <a:rPr lang="da-DK" dirty="0"/>
              <a:t>Eleverne skal undersøge fem forskellige materialers flydeevne og herefter samle op på, hvad der skal til for at lave en god flyder.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167557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samles op på undersøgelsen og elevernes erfaringer kædes op på narrativet. </a:t>
            </a:r>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370048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aktivitet skal tage ca. 15 minutter.</a:t>
            </a:r>
          </a:p>
          <a:p>
            <a:endParaRPr lang="da-DK" dirty="0"/>
          </a:p>
          <a:p>
            <a:r>
              <a:rPr lang="da-DK" dirty="0"/>
              <a:t>For at vende elevernes fokus tilbage på engineering-udfordringen, præsenteres igen udfordring og krav. </a:t>
            </a:r>
          </a:p>
          <a:p>
            <a:r>
              <a:rPr lang="da-DK" dirty="0"/>
              <a:t>På elevark 3 arbejder eleverne med engineering-udfordringen og vælger deres eget fokus for gruppens arbejde med udfordringen.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417170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samles op på de forskellige udfordringer, som grupperne vil arbejde med. </a:t>
            </a:r>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69423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15 minutter. </a:t>
            </a:r>
          </a:p>
          <a:p>
            <a:endParaRPr lang="da-DK" dirty="0"/>
          </a:p>
          <a:p>
            <a:pPr defTabSz="925464">
              <a:defRPr/>
            </a:pPr>
            <a:r>
              <a:rPr lang="da-DK" dirty="0"/>
              <a:t>Delprocessen ‘Få ideer’ igangsættes ved at eleverne arbejder med en idegenerering. Vælg den slags idegenerering der passer bedst til den pågældende klasse.</a:t>
            </a:r>
          </a:p>
          <a:p>
            <a:pPr defTabSz="925464">
              <a:defRPr/>
            </a:pPr>
            <a:r>
              <a:rPr lang="da-DK" dirty="0"/>
              <a:t>Grupperne skal beskrive deres ide på elevark 4. </a:t>
            </a:r>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374758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10 minutter. </a:t>
            </a:r>
          </a:p>
          <a:p>
            <a:endParaRPr lang="da-DK" dirty="0"/>
          </a:p>
          <a:p>
            <a:r>
              <a:rPr lang="da-DK" dirty="0"/>
              <a:t>Tal med eleverne om, at de nu skal i gang med delprocessen ‘Konkretisere’.</a:t>
            </a:r>
          </a:p>
          <a:p>
            <a:r>
              <a:rPr lang="da-DK" dirty="0"/>
              <a:t>Grupperne skitsere deres ide på elevark 5, og de forholder sig til vandalarmens funktion og materialer.</a:t>
            </a:r>
          </a:p>
          <a:p>
            <a:r>
              <a:rPr lang="da-DK" dirty="0"/>
              <a:t>Det kan her være en god ide, at vise eleverne hvilke materialer, som de har til rådighed.</a:t>
            </a:r>
          </a:p>
          <a:p>
            <a:pPr marL="173525" indent="-173525">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6873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en opsamling på elevernes ideer og skitser. </a:t>
            </a:r>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120138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Opsamling af engineering designprocessen.</a:t>
            </a:r>
            <a:br>
              <a:rPr lang="da-DK" dirty="0"/>
            </a:br>
            <a:br>
              <a:rPr lang="da-DK" dirty="0"/>
            </a:br>
            <a:r>
              <a:rPr lang="da-DK" dirty="0"/>
              <a:t>Tal om hvilke delprocesser I har været igennem (Forstå udfordringen, Undersøge, Få ideer, Konkretisere) og præsenter de spørgsmål de skal forholde sig til i delprocessen ‘Præsentere’.</a:t>
            </a:r>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37180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Disse delprocesser skal tage ca. 120 minutter. </a:t>
            </a:r>
          </a:p>
          <a:p>
            <a:pPr defTabSz="925464">
              <a:defRPr/>
            </a:pPr>
            <a:endParaRPr lang="da-DK" dirty="0"/>
          </a:p>
          <a:p>
            <a:pPr defTabSz="925464">
              <a:defRPr/>
            </a:pPr>
            <a:r>
              <a:rPr lang="da-DK" dirty="0"/>
              <a:t>Tal med eleverne om, at de nu skal i gang med delprocessen ‘Konstruere’, og at de undervejs kan for brug for at bevæge sig over i ‘Forbedre’.</a:t>
            </a:r>
          </a:p>
          <a:p>
            <a:pPr defTabSz="925464">
              <a:defRPr/>
            </a:pPr>
            <a:r>
              <a:rPr lang="da-DK" dirty="0"/>
              <a:t>Støt eleverne undervejs i deres konstruktion af prototyper. </a:t>
            </a:r>
          </a:p>
          <a:p>
            <a:pPr defTabSz="925464">
              <a:defRPr/>
            </a:pPr>
            <a:endParaRPr lang="da-DK" dirty="0"/>
          </a:p>
          <a:p>
            <a:pPr defTabSz="925464">
              <a:defRPr/>
            </a:pPr>
            <a:r>
              <a:rPr lang="da-DK" dirty="0"/>
              <a:t>Undervejs i elevernes proces, kan du som støtte fx spørge ind til: </a:t>
            </a:r>
          </a:p>
          <a:p>
            <a:pPr marL="171450" indent="-171450" defTabSz="925464">
              <a:buFontTx/>
              <a:buChar char="-"/>
              <a:defRPr/>
            </a:pPr>
            <a:r>
              <a:rPr lang="da-DK" dirty="0"/>
              <a:t>Hvad er den vigtigste funktion i jeres løsning?</a:t>
            </a:r>
          </a:p>
          <a:p>
            <a:pPr marL="171450" indent="-171450" defTabSz="925464">
              <a:buFontTx/>
              <a:buChar char="-"/>
              <a:defRPr/>
            </a:pPr>
            <a:r>
              <a:rPr lang="da-DK" dirty="0"/>
              <a:t>Hvordan udnytter I materialernes egenskaber bedst muligt?</a:t>
            </a:r>
          </a:p>
          <a:p>
            <a:pPr marL="171450" indent="-171450" defTabSz="925464">
              <a:buFontTx/>
              <a:buChar char="-"/>
              <a:defRPr/>
            </a:pPr>
            <a:r>
              <a:rPr lang="da-DK" dirty="0"/>
              <a:t>Kan der være andre måder at løse netop dén funktion på?</a:t>
            </a:r>
          </a:p>
          <a:p>
            <a:pPr defTabSz="925464">
              <a:defRPr/>
            </a:pPr>
            <a:endParaRPr lang="da-DK" dirty="0"/>
          </a:p>
          <a:p>
            <a:pPr defTabSz="925464">
              <a:defRPr/>
            </a:pPr>
            <a:r>
              <a:rPr lang="da-DK" dirty="0"/>
              <a:t>Undervejs i disse delprocesser, vendes igen tilbage til de spørgsmål som eleverne skal forholde sig til under deres præsentation. </a:t>
            </a:r>
          </a:p>
        </p:txBody>
      </p:sp>
      <p:sp>
        <p:nvSpPr>
          <p:cNvPr id="4" name="Pladsholder til slidenummer 3"/>
          <p:cNvSpPr>
            <a:spLocks noGrp="1"/>
          </p:cNvSpPr>
          <p:nvPr>
            <p:ph type="sldNum" sz="quarter" idx="5"/>
          </p:nvPr>
        </p:nvSpPr>
        <p:spPr/>
        <p:txBody>
          <a:bodyPr/>
          <a:lstStyle/>
          <a:p>
            <a:fld id="{3BD419F3-6B28-424A-92AC-0B6A1287DF94}" type="slidenum">
              <a:rPr lang="da-DK" smtClean="0"/>
              <a:t>18</a:t>
            </a:fld>
            <a:endParaRPr lang="da-DK"/>
          </a:p>
        </p:txBody>
      </p:sp>
    </p:spTree>
    <p:extLst>
      <p:ext uri="{BB962C8B-B14F-4D97-AF65-F5344CB8AC3E}">
        <p14:creationId xmlns:p14="http://schemas.microsoft.com/office/powerpoint/2010/main" val="181636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Denne delproces skal tage ca. 45 minutter. </a:t>
            </a:r>
          </a:p>
          <a:p>
            <a:pPr defTabSz="925464">
              <a:defRPr/>
            </a:pPr>
            <a:endParaRPr lang="da-DK" dirty="0"/>
          </a:p>
          <a:p>
            <a:pPr defTabSz="925464">
              <a:defRPr/>
            </a:pPr>
            <a:r>
              <a:rPr lang="da-DK" dirty="0"/>
              <a:t>Tal med eleverne om, at de nu skal afslutte deres engineering-forløb ved at arbejde med delprocessen ‘Præsentere’.</a:t>
            </a:r>
          </a:p>
          <a:p>
            <a:pPr defTabSz="925464">
              <a:defRPr/>
            </a:pPr>
            <a:r>
              <a:rPr lang="da-DK" dirty="0"/>
              <a:t>Det er væsentligt at pointere at elevernes proces, fejl og </a:t>
            </a:r>
            <a:r>
              <a:rPr lang="da-DK" dirty="0" err="1"/>
              <a:t>læringer</a:t>
            </a:r>
            <a:r>
              <a:rPr lang="da-DK" dirty="0"/>
              <a:t> er mindst lige så vigtige som deres prototype.</a:t>
            </a:r>
          </a:p>
          <a:p>
            <a:pPr defTabSz="925464">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19</a:t>
            </a:fld>
            <a:endParaRPr lang="da-DK"/>
          </a:p>
        </p:txBody>
      </p:sp>
    </p:spTree>
    <p:extLst>
      <p:ext uri="{BB962C8B-B14F-4D97-AF65-F5344CB8AC3E}">
        <p14:creationId xmlns:p14="http://schemas.microsoft.com/office/powerpoint/2010/main" val="259023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Snak med eleverne om, hvilke tanker billede og titel sætter i gang hos dem.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3575327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Find flere engineering-forløb på vores hjemmeside: </a:t>
            </a:r>
            <a:r>
              <a:rPr lang="da-DK" sz="12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a:t>
            </a:r>
            <a:r>
              <a:rPr lang="da-DK"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20</a:t>
            </a:fld>
            <a:endParaRPr lang="da-DK"/>
          </a:p>
        </p:txBody>
      </p:sp>
    </p:spTree>
    <p:extLst>
      <p:ext uri="{BB962C8B-B14F-4D97-AF65-F5344CB8AC3E}">
        <p14:creationId xmlns:p14="http://schemas.microsoft.com/office/powerpoint/2010/main" val="149414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inspirationsfilmen der beskriver </a:t>
            </a:r>
            <a:r>
              <a:rPr lang="da-DK" dirty="0" err="1"/>
              <a:t>narrativet</a:t>
            </a:r>
            <a:r>
              <a:rPr lang="da-DK"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Undertekster kan aktiveres i nederste højre hjørne i videoen. </a:t>
            </a:r>
          </a:p>
          <a:p>
            <a:endParaRPr lang="da-DK" dirty="0"/>
          </a:p>
          <a:p>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https://engineerthefuture.dk/undervisning/engineering-i-skolen/engineering-forloeb/mellemtrin-alarm-vandet-stiger-2023/</a:t>
            </a:r>
            <a:r>
              <a:rPr lang="da-DK" sz="1800" dirty="0">
                <a:solidFill>
                  <a:srgbClr val="FF0000"/>
                </a:solidFill>
                <a:effectLst/>
                <a:latin typeface="Segoe UI" panose="020B0502040204020203" pitchFamily="34" charset="0"/>
                <a:ea typeface="Segoe UI" panose="020B0502040204020203" pitchFamily="34" charset="0"/>
                <a:cs typeface="Times New Roman" panose="02020603050405020304" pitchFamily="18" charset="0"/>
              </a:rPr>
              <a:t> </a:t>
            </a:r>
            <a:endParaRPr lang="da-DK"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269612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Præsenter eleverne for </a:t>
            </a:r>
            <a:r>
              <a:rPr lang="da-DK" dirty="0" err="1"/>
              <a:t>narrativet</a:t>
            </a:r>
            <a:r>
              <a:rPr lang="da-DK" dirty="0"/>
              <a:t>, engineering-udfordringen og kravene. </a:t>
            </a:r>
          </a:p>
          <a:p>
            <a:r>
              <a:rPr lang="da-DK" dirty="0"/>
              <a:t>Præsenter evt. eleverne for de materialer, de har til rådighed til deres konstruktion.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359157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Præsenter engineering designprocessen, som vil danne ramme for arbejdet med Engineering Day. Modellen er bygget op omkring syv forskellige delprocesser.</a:t>
            </a:r>
          </a:p>
          <a:p>
            <a:pPr defTabSz="925464">
              <a:defRPr/>
            </a:pPr>
            <a:r>
              <a:rPr lang="da-DK" dirty="0"/>
              <a:t>Fortæl eleverne, at de skal arbejde med udfordringen, som de er blevet præsenteret for på forrige slide. Fremhæv at I allerede nu, til dels har arbejdet med delprocessen ‘Forstå udfordringen’.</a:t>
            </a:r>
          </a:p>
          <a:p>
            <a:pPr defTabSz="925464">
              <a:defRPr/>
            </a:pPr>
            <a:r>
              <a:rPr lang="da-DK" dirty="0"/>
              <a:t>Fortæl at eleverne herefter skal 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defTabSz="925464">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(anbefales grupper á 3 elever).</a:t>
            </a:r>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281201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Hvis eleverne ikke har arbejdet med engineering tidligere, kan I se videoen ‘Hvad er engineering’ (4 min.).</a:t>
            </a:r>
          </a:p>
          <a:p>
            <a:pPr marL="0" marR="0" lvl="0" indent="0" algn="l" defTabSz="925464" rtl="0" eaLnBrk="1" fontAlgn="auto" latinLnBrk="0" hangingPunct="1">
              <a:lnSpc>
                <a:spcPct val="100000"/>
              </a:lnSpc>
              <a:spcBef>
                <a:spcPts val="0"/>
              </a:spcBef>
              <a:spcAft>
                <a:spcPts val="0"/>
              </a:spcAft>
              <a:buClrTx/>
              <a:buSzTx/>
              <a:buFontTx/>
              <a:buNone/>
              <a:tabLst/>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https://engineerthefuture.dk/undervisning/engineering-i-skolen/engineering-forloeb/mellemtrin-alarm-vandet-stiger-2023/</a:t>
            </a:r>
            <a:r>
              <a:rPr lang="da-DK" sz="1800" dirty="0">
                <a:solidFill>
                  <a:srgbClr val="FF0000"/>
                </a:solidFill>
                <a:effectLst/>
                <a:latin typeface="Segoe UI" panose="020B0502040204020203" pitchFamily="34" charset="0"/>
                <a:ea typeface="Segoe UI" panose="020B0502040204020203" pitchFamily="34" charset="0"/>
                <a:cs typeface="Times New Roman" panose="02020603050405020304" pitchFamily="18" charset="0"/>
              </a:rPr>
              <a:t> </a:t>
            </a:r>
            <a:endParaRPr lang="da-DK" sz="1800" dirty="0">
              <a:effectLst/>
              <a:latin typeface="Segoe UI" panose="020B0502040204020203" pitchFamily="34" charset="0"/>
              <a:ea typeface="Segoe UI" panose="020B0502040204020203" pitchFamily="34" charset="0"/>
              <a:cs typeface="Times New Roman" panose="02020603050405020304" pitchFamily="18" charset="0"/>
            </a:endParaRPr>
          </a:p>
          <a:p>
            <a:pPr defTabSz="925464">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40095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25 minutter.</a:t>
            </a:r>
          </a:p>
          <a:p>
            <a:endParaRPr lang="da-DK" dirty="0"/>
          </a:p>
          <a:p>
            <a:r>
              <a:rPr lang="da-DK" i="0" dirty="0"/>
              <a:t>Igangsæt undersøgelse 1, elevark 1. </a:t>
            </a:r>
          </a:p>
          <a:p>
            <a:r>
              <a:rPr lang="da-DK" i="0" dirty="0"/>
              <a:t>Grupperne skal konstruere et kredsløb og få en diode til at lyse. </a:t>
            </a:r>
          </a:p>
          <a:p>
            <a:r>
              <a:rPr lang="da-DK" i="0" dirty="0"/>
              <a:t>Kredsløbet skal indtegnes på elevarket og undersøgelsen udvides med enten en buzzer eller motor. </a:t>
            </a:r>
          </a:p>
          <a:p>
            <a:r>
              <a:rPr lang="da-DK" i="0" dirty="0"/>
              <a:t>Efterfølgende skal eleverne konstruere en kontakt, der kan indgå i kredsløbet. </a:t>
            </a:r>
          </a:p>
          <a:p>
            <a:r>
              <a:rPr lang="da-DK" i="0" dirty="0"/>
              <a:t>Vær opmærksom på, at eleverne konstruere en kontakt som kan aktiveres af en simpel bevægelse og ikke kræver at man blot holder de to ledninger mod hinanden. </a:t>
            </a:r>
          </a:p>
          <a:p>
            <a:pPr>
              <a:spcAft>
                <a:spcPts val="1012"/>
              </a:spcAft>
            </a:pPr>
            <a:r>
              <a:rPr lang="da-DK" sz="1800" dirty="0">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5330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elevernes undersøgelse til denne ‘timeout’, og kæd elevernes konstruktioner op på </a:t>
            </a:r>
            <a:r>
              <a:rPr lang="da-DK" dirty="0" err="1"/>
              <a:t>narrativet</a:t>
            </a:r>
            <a:r>
              <a:rPr lang="da-DK" dirty="0"/>
              <a:t> omkring vandstigninger.</a:t>
            </a:r>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116564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Snak med eleverne omkring, hvad en flyder er. Måske kender elevernes flydere fra forskellige sammenhænge. I kan evt. søge efter flydere på internettet sammen, så alle elever har en forforståelse af begrebet ‘en flyder’. </a:t>
            </a:r>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3354599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utskilt-EI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42162D-9DB5-42E0-B758-D7381A780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88"/>
          <a:stretch/>
        </p:blipFill>
        <p:spPr>
          <a:xfrm>
            <a:off x="1564341" y="0"/>
            <a:ext cx="9144000" cy="6400799"/>
          </a:xfrm>
          <a:prstGeom prst="rect">
            <a:avLst/>
          </a:prstGeom>
        </p:spPr>
      </p:pic>
    </p:spTree>
    <p:extLst>
      <p:ext uri="{BB962C8B-B14F-4D97-AF65-F5344CB8AC3E}">
        <p14:creationId xmlns:p14="http://schemas.microsoft.com/office/powerpoint/2010/main" val="20578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mj-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7193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13590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er">
    <p:bg>
      <p:bgPr>
        <a:solidFill>
          <a:srgbClr val="587F8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C793448-F7E8-DBB7-5619-B83BE2996BF4}"/>
              </a:ext>
            </a:extLst>
          </p:cNvPr>
          <p:cNvSpPr/>
          <p:nvPr userDrawn="1"/>
        </p:nvSpPr>
        <p:spPr>
          <a:xfrm>
            <a:off x="0" y="5549153"/>
            <a:ext cx="12192000" cy="13088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91DC28A9-E664-428D-9916-80DF0B34B7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750" r="20549"/>
          <a:stretch/>
        </p:blipFill>
        <p:spPr>
          <a:xfrm>
            <a:off x="5606783" y="5927873"/>
            <a:ext cx="6150481" cy="881433"/>
          </a:xfrm>
          <a:prstGeom prst="rect">
            <a:avLst/>
          </a:prstGeom>
        </p:spPr>
      </p:pic>
      <p:pic>
        <p:nvPicPr>
          <p:cNvPr id="2" name="Billede 1">
            <a:extLst>
              <a:ext uri="{FF2B5EF4-FFF2-40B4-BE49-F238E27FC236}">
                <a16:creationId xmlns:a16="http://schemas.microsoft.com/office/drawing/2014/main" id="{925AFC54-3E1F-04AF-2D49-EA68621AF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20" t="57228" r="38941" b="28661"/>
          <a:stretch/>
        </p:blipFill>
        <p:spPr>
          <a:xfrm>
            <a:off x="581306" y="6028595"/>
            <a:ext cx="2023183" cy="721829"/>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8207D87C-2ABD-ECEE-C8AD-C36CE6695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141" y="6028595"/>
            <a:ext cx="2060387" cy="441512"/>
          </a:xfrm>
          <a:prstGeom prst="rect">
            <a:avLst/>
          </a:prstGeom>
        </p:spPr>
      </p:pic>
      <p:pic>
        <p:nvPicPr>
          <p:cNvPr id="6" name="Billede 5">
            <a:extLst>
              <a:ext uri="{FF2B5EF4-FFF2-40B4-BE49-F238E27FC236}">
                <a16:creationId xmlns:a16="http://schemas.microsoft.com/office/drawing/2014/main" id="{276361FB-C043-CF75-C3D4-EEF8AC3DC08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77610" y="433316"/>
            <a:ext cx="1864710" cy="878942"/>
          </a:xfrm>
          <a:prstGeom prst="rect">
            <a:avLst/>
          </a:prstGeom>
        </p:spPr>
      </p:pic>
      <p:sp>
        <p:nvSpPr>
          <p:cNvPr id="8" name="Tekstfelt 7">
            <a:extLst>
              <a:ext uri="{FF2B5EF4-FFF2-40B4-BE49-F238E27FC236}">
                <a16:creationId xmlns:a16="http://schemas.microsoft.com/office/drawing/2014/main" id="{8946BD31-C680-6160-91B8-14A82D308322}"/>
              </a:ext>
            </a:extLst>
          </p:cNvPr>
          <p:cNvSpPr txBox="1"/>
          <p:nvPr userDrawn="1"/>
        </p:nvSpPr>
        <p:spPr>
          <a:xfrm>
            <a:off x="581307" y="5652000"/>
            <a:ext cx="1824317" cy="276999"/>
          </a:xfrm>
          <a:prstGeom prst="rect">
            <a:avLst/>
          </a:prstGeom>
          <a:noFill/>
        </p:spPr>
        <p:txBody>
          <a:bodyPr wrap="square" rtlCol="0">
            <a:spAutoFit/>
          </a:bodyPr>
          <a:lstStyle/>
          <a:p>
            <a:r>
              <a:rPr lang="da-DK" sz="1200"/>
              <a:t>STØTTET AF</a:t>
            </a:r>
          </a:p>
        </p:txBody>
      </p:sp>
      <p:sp>
        <p:nvSpPr>
          <p:cNvPr id="9" name="Tekstfelt 8">
            <a:extLst>
              <a:ext uri="{FF2B5EF4-FFF2-40B4-BE49-F238E27FC236}">
                <a16:creationId xmlns:a16="http://schemas.microsoft.com/office/drawing/2014/main" id="{CDEF22C3-1E98-6AA8-F359-854CFA2C4224}"/>
              </a:ext>
            </a:extLst>
          </p:cNvPr>
          <p:cNvSpPr txBox="1"/>
          <p:nvPr userDrawn="1"/>
        </p:nvSpPr>
        <p:spPr>
          <a:xfrm>
            <a:off x="3297613" y="5652000"/>
            <a:ext cx="1824317" cy="276999"/>
          </a:xfrm>
          <a:prstGeom prst="rect">
            <a:avLst/>
          </a:prstGeom>
          <a:noFill/>
        </p:spPr>
        <p:txBody>
          <a:bodyPr wrap="square" rtlCol="0">
            <a:spAutoFit/>
          </a:bodyPr>
          <a:lstStyle/>
          <a:p>
            <a:r>
              <a:rPr lang="da-DK" sz="1200"/>
              <a:t>PARTNERE</a:t>
            </a:r>
          </a:p>
        </p:txBody>
      </p:sp>
    </p:spTree>
    <p:extLst>
      <p:ext uri="{BB962C8B-B14F-4D97-AF65-F5344CB8AC3E}">
        <p14:creationId xmlns:p14="http://schemas.microsoft.com/office/powerpoint/2010/main" val="211538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21976513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87F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97306"/>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0B228E-0C8F-4E04-802C-E781C8CBA6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6411" y="5777777"/>
            <a:ext cx="1730618" cy="816558"/>
          </a:xfrm>
          <a:prstGeom prst="rect">
            <a:avLst/>
          </a:prstGeom>
        </p:spPr>
      </p:pic>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717" r:id="rId1"/>
    <p:sldLayoutId id="2147483730" r:id="rId2"/>
    <p:sldLayoutId id="2147483898" r:id="rId3"/>
    <p:sldLayoutId id="2147483899" r:id="rId4"/>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aKiTIxwdJNs?feature=oembed"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3.png"/><Relationship Id="rId5" Type="http://schemas.openxmlformats.org/officeDocument/2006/relationships/image" Target="../media/image10.jpeg"/><Relationship Id="rId10" Type="http://schemas.openxmlformats.org/officeDocument/2006/relationships/customXml" Target="../ink/ink3.xml"/><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xBAfE0J_0A?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4754168-BB5B-A434-85AC-25064C1A6A80}"/>
              </a:ext>
            </a:extLst>
          </p:cNvPr>
          <p:cNvSpPr txBox="1">
            <a:spLocks/>
          </p:cNvSpPr>
          <p:nvPr/>
        </p:nvSpPr>
        <p:spPr>
          <a:xfrm>
            <a:off x="695325" y="5580000"/>
            <a:ext cx="10801350" cy="793426"/>
          </a:xfrm>
          <a:prstGeom prst="rect">
            <a:avLst/>
          </a:prstGeom>
        </p:spPr>
        <p:txBody>
          <a:bodyPr/>
          <a:lstStyle>
            <a:lvl1pPr algn="l" defTabSz="457200" rtl="0" eaLnBrk="1" latinLnBrk="0" hangingPunct="1">
              <a:spcBef>
                <a:spcPct val="0"/>
              </a:spcBef>
              <a:buNone/>
              <a:defRPr sz="4800" kern="1200">
                <a:solidFill>
                  <a:srgbClr val="FFF10B"/>
                </a:solidFill>
                <a:latin typeface="BetonEF-Bold"/>
                <a:ea typeface="+mj-ea"/>
                <a:cs typeface="BetonEF-Bold"/>
              </a:defRPr>
            </a:lvl1pPr>
          </a:lstStyle>
          <a:p>
            <a:pPr algn="ctr"/>
            <a:r>
              <a:rPr lang="da-DK" sz="2800" dirty="0">
                <a:solidFill>
                  <a:schemeClr val="bg1"/>
                </a:solidFill>
              </a:rPr>
              <a:t>VELKOMMEN TIL ENGINEERING DAY 2023 - Mellemtrin</a:t>
            </a:r>
          </a:p>
        </p:txBody>
      </p:sp>
    </p:spTree>
    <p:extLst>
      <p:ext uri="{BB962C8B-B14F-4D97-AF65-F5344CB8AC3E}">
        <p14:creationId xmlns:p14="http://schemas.microsoft.com/office/powerpoint/2010/main" val="197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1098F0E-B96F-4641-8B02-B8E9B77DF210}"/>
              </a:ext>
            </a:extLst>
          </p:cNvPr>
          <p:cNvSpPr>
            <a:spLocks noGrp="1"/>
          </p:cNvSpPr>
          <p:nvPr>
            <p:ph sz="half" idx="1"/>
          </p:nvPr>
        </p:nvSpPr>
        <p:spPr>
          <a:xfrm>
            <a:off x="608400" y="1947045"/>
            <a:ext cx="3484921" cy="3792448"/>
          </a:xfrm>
        </p:spPr>
        <p:txBody>
          <a:bodyPr/>
          <a:lstStyle/>
          <a:p>
            <a:r>
              <a:rPr lang="da-DK" sz="1800" dirty="0">
                <a:solidFill>
                  <a:schemeClr val="tx1"/>
                </a:solidFill>
                <a:latin typeface="+mn-lt"/>
              </a:rPr>
              <a:t>Undersøg hvilke materialer der synker og flyder. </a:t>
            </a:r>
          </a:p>
          <a:p>
            <a:endParaRPr lang="da-DK" sz="1800" dirty="0">
              <a:solidFill>
                <a:schemeClr val="tx1"/>
              </a:solidFill>
              <a:latin typeface="+mn-lt"/>
            </a:endParaRPr>
          </a:p>
          <a:p>
            <a:endParaRPr lang="da-DK" sz="1800" dirty="0">
              <a:solidFill>
                <a:schemeClr val="tx1"/>
              </a:solidFill>
              <a:latin typeface="+mn-lt"/>
            </a:endParaRPr>
          </a:p>
          <a:p>
            <a:endParaRPr lang="da-DK" sz="1800" b="1" dirty="0">
              <a:solidFill>
                <a:schemeClr val="tx1"/>
              </a:solidFill>
              <a:latin typeface="+mn-lt"/>
            </a:endParaRPr>
          </a:p>
          <a:p>
            <a:endParaRPr lang="da-DK" sz="1800" dirty="0">
              <a:solidFill>
                <a:srgbClr val="FF0000"/>
              </a:solidFill>
              <a:latin typeface="+mn-lt"/>
            </a:endParaRPr>
          </a:p>
          <a:p>
            <a:endParaRPr lang="da-DK" sz="1800" dirty="0">
              <a:solidFill>
                <a:srgbClr val="FF0000"/>
              </a:solidFill>
              <a:latin typeface="+mn-lt"/>
            </a:endParaRPr>
          </a:p>
          <a:p>
            <a:endParaRPr lang="da-DK" sz="1800" dirty="0">
              <a:solidFill>
                <a:srgbClr val="FF0000"/>
              </a:solidFill>
              <a:latin typeface="+mn-lt"/>
            </a:endParaRPr>
          </a:p>
          <a:p>
            <a:endParaRPr lang="da-DK" sz="1800" dirty="0">
              <a:solidFill>
                <a:srgbClr val="FF0000"/>
              </a:solidFill>
              <a:latin typeface="+mn-lt"/>
            </a:endParaRPr>
          </a:p>
          <a:p>
            <a:endParaRPr lang="da-DK" sz="1800" dirty="0">
              <a:latin typeface="+mn-lt"/>
            </a:endParaRPr>
          </a:p>
        </p:txBody>
      </p:sp>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Hvad kan flyde?</a:t>
            </a:r>
            <a:br>
              <a:rPr lang="da-DK" dirty="0"/>
            </a:br>
            <a:r>
              <a:rPr lang="da-DK" sz="2800" b="1" dirty="0">
                <a:latin typeface="+mn-lt"/>
              </a:rPr>
              <a:t>- Undersøgelse 2</a:t>
            </a:r>
            <a:endParaRPr lang="da-DK" dirty="0"/>
          </a:p>
        </p:txBody>
      </p:sp>
      <p:pic>
        <p:nvPicPr>
          <p:cNvPr id="8" name="Pladsholder til billede 14">
            <a:extLst>
              <a:ext uri="{FF2B5EF4-FFF2-40B4-BE49-F238E27FC236}">
                <a16:creationId xmlns:a16="http://schemas.microsoft.com/office/drawing/2014/main" id="{2B64E2E0-99AA-A342-8154-6B9414E67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pic>
        <p:nvPicPr>
          <p:cNvPr id="7" name="Billede 6" descr="Et billede, der indeholder tekst, elektronik, skærmbillede, Font/skrifttype&#10;&#10;Automatisk genereret beskrivelse">
            <a:extLst>
              <a:ext uri="{FF2B5EF4-FFF2-40B4-BE49-F238E27FC236}">
                <a16:creationId xmlns:a16="http://schemas.microsoft.com/office/drawing/2014/main" id="{0C6C0D5D-EBB3-59BC-79B3-E5A9C7BAD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964" y="1947045"/>
            <a:ext cx="2907792" cy="4113137"/>
          </a:xfrm>
          <a:prstGeom prst="rect">
            <a:avLst/>
          </a:prstGeom>
          <a:ln w="6350">
            <a:solidFill>
              <a:schemeClr val="tx1"/>
            </a:solidFill>
          </a:ln>
        </p:spPr>
      </p:pic>
    </p:spTree>
    <p:extLst>
      <p:ext uri="{BB962C8B-B14F-4D97-AF65-F5344CB8AC3E}">
        <p14:creationId xmlns:p14="http://schemas.microsoft.com/office/powerpoint/2010/main" val="136531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C8ACC8D-7029-26F7-24D2-676EF16C20B2}"/>
              </a:ext>
            </a:extLst>
          </p:cNvPr>
          <p:cNvSpPr>
            <a:spLocks noGrp="1"/>
          </p:cNvSpPr>
          <p:nvPr>
            <p:ph type="body" sz="quarter" idx="10"/>
          </p:nvPr>
        </p:nvSpPr>
        <p:spPr>
          <a:xfrm>
            <a:off x="3994150" y="393143"/>
            <a:ext cx="7741840" cy="936104"/>
          </a:xfrm>
        </p:spPr>
        <p:txBody>
          <a:bodyPr/>
          <a:lstStyle/>
          <a:p>
            <a:r>
              <a:rPr lang="da-DK" dirty="0"/>
              <a:t>Timeout</a:t>
            </a:r>
          </a:p>
        </p:txBody>
      </p:sp>
      <p:sp>
        <p:nvSpPr>
          <p:cNvPr id="4" name="Tekstfelt 3">
            <a:extLst>
              <a:ext uri="{FF2B5EF4-FFF2-40B4-BE49-F238E27FC236}">
                <a16:creationId xmlns:a16="http://schemas.microsoft.com/office/drawing/2014/main" id="{C8177630-0D67-658F-E586-7B775CD5609F}"/>
              </a:ext>
            </a:extLst>
          </p:cNvPr>
          <p:cNvSpPr txBox="1"/>
          <p:nvPr/>
        </p:nvSpPr>
        <p:spPr>
          <a:xfrm>
            <a:off x="3994150" y="1455950"/>
            <a:ext cx="4025900" cy="1277273"/>
          </a:xfrm>
          <a:prstGeom prst="rect">
            <a:avLst/>
          </a:prstGeom>
          <a:noFill/>
        </p:spPr>
        <p:txBody>
          <a:bodyPr wrap="square">
            <a:spAutoFit/>
          </a:bodyPr>
          <a:lstStyle/>
          <a:p>
            <a:pPr marL="180000" indent="-180000">
              <a:spcBef>
                <a:spcPts val="600"/>
              </a:spcBef>
              <a:buFont typeface="Arial" panose="020B0604020202020204" pitchFamily="34" charset="0"/>
              <a:buChar char="•"/>
            </a:pPr>
            <a:r>
              <a:rPr lang="da-DK" dirty="0">
                <a:effectLst/>
                <a:ea typeface="Segoe UI" panose="020B0502040204020203" pitchFamily="34" charset="0"/>
                <a:cs typeface="Times New Roman" panose="02020603050405020304" pitchFamily="18" charset="0"/>
              </a:rPr>
              <a:t>Hvad skal der til </a:t>
            </a:r>
            <a:r>
              <a:rPr lang="da-DK" dirty="0">
                <a:ea typeface="Segoe UI" panose="020B0502040204020203" pitchFamily="34" charset="0"/>
                <a:cs typeface="Times New Roman" panose="02020603050405020304" pitchFamily="18" charset="0"/>
              </a:rPr>
              <a:t>for at lave en god flyder? </a:t>
            </a:r>
          </a:p>
          <a:p>
            <a:pPr marL="180000" indent="-180000">
              <a:spcBef>
                <a:spcPts val="600"/>
              </a:spcBef>
              <a:buFont typeface="Arial" panose="020B0604020202020204" pitchFamily="34" charset="0"/>
              <a:buChar char="•"/>
            </a:pPr>
            <a:r>
              <a:rPr lang="da-DK" dirty="0">
                <a:effectLst/>
                <a:ea typeface="Segoe UI" panose="020B0502040204020203" pitchFamily="34" charset="0"/>
                <a:cs typeface="Times New Roman" panose="02020603050405020304" pitchFamily="18" charset="0"/>
              </a:rPr>
              <a:t>Hvilke materialeegenskaber er gode til en flyder?</a:t>
            </a:r>
          </a:p>
        </p:txBody>
      </p:sp>
      <p:pic>
        <p:nvPicPr>
          <p:cNvPr id="3" name="Billede 2">
            <a:extLst>
              <a:ext uri="{FF2B5EF4-FFF2-40B4-BE49-F238E27FC236}">
                <a16:creationId xmlns:a16="http://schemas.microsoft.com/office/drawing/2014/main" id="{4504FF9C-74A7-34A8-D0F4-BD36A34E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pic>
        <p:nvPicPr>
          <p:cNvPr id="7" name="Billede 6" descr="Et billede, der indeholder tøj, person, Ansigt, indendørs&#10;&#10;Automatisk genereret beskrivelse">
            <a:extLst>
              <a:ext uri="{FF2B5EF4-FFF2-40B4-BE49-F238E27FC236}">
                <a16:creationId xmlns:a16="http://schemas.microsoft.com/office/drawing/2014/main" id="{CE81266D-1B49-7BDF-2C01-451BEDC995DC}"/>
              </a:ext>
            </a:extLst>
          </p:cNvPr>
          <p:cNvPicPr>
            <a:picLocks noChangeAspect="1"/>
          </p:cNvPicPr>
          <p:nvPr/>
        </p:nvPicPr>
        <p:blipFill rotWithShape="1">
          <a:blip r:embed="rId4">
            <a:extLst>
              <a:ext uri="{28A0092B-C50C-407E-A947-70E740481C1C}">
                <a14:useLocalDpi xmlns:a14="http://schemas.microsoft.com/office/drawing/2010/main" val="0"/>
              </a:ext>
            </a:extLst>
          </a:blip>
          <a:srcRect l="31344" r="32208"/>
          <a:stretch/>
        </p:blipFill>
        <p:spPr>
          <a:xfrm flipH="1">
            <a:off x="0" y="0"/>
            <a:ext cx="3747603" cy="6858000"/>
          </a:xfrm>
          <a:prstGeom prst="rect">
            <a:avLst/>
          </a:prstGeom>
        </p:spPr>
      </p:pic>
    </p:spTree>
    <p:extLst>
      <p:ext uri="{BB962C8B-B14F-4D97-AF65-F5344CB8AC3E}">
        <p14:creationId xmlns:p14="http://schemas.microsoft.com/office/powerpoint/2010/main" val="247573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p:txBody>
          <a:bodyPr/>
          <a:lstStyle/>
          <a:p>
            <a:r>
              <a:rPr lang="da-DK" dirty="0"/>
              <a:t>Alarm! Vandet stiger</a:t>
            </a:r>
          </a:p>
        </p:txBody>
      </p:sp>
      <p:sp>
        <p:nvSpPr>
          <p:cNvPr id="7" name="Pladsholder til indhold 1">
            <a:extLst>
              <a:ext uri="{FF2B5EF4-FFF2-40B4-BE49-F238E27FC236}">
                <a16:creationId xmlns:a16="http://schemas.microsoft.com/office/drawing/2014/main" id="{9CCF3CD7-4E68-7375-D588-1A3C7F852BB2}"/>
              </a:ext>
            </a:extLst>
          </p:cNvPr>
          <p:cNvSpPr txBox="1">
            <a:spLocks/>
          </p:cNvSpPr>
          <p:nvPr/>
        </p:nvSpPr>
        <p:spPr>
          <a:xfrm>
            <a:off x="657819" y="1371600"/>
            <a:ext cx="7809346" cy="4273479"/>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R="0" algn="l" rtl="0"/>
            <a:endParaRPr lang="da-DK" sz="1800" b="1" i="0" u="none" strike="noStrike">
              <a:solidFill>
                <a:srgbClr val="000000"/>
              </a:solidFill>
              <a:latin typeface="+mn-lt"/>
            </a:endParaRPr>
          </a:p>
        </p:txBody>
      </p:sp>
      <p:pic>
        <p:nvPicPr>
          <p:cNvPr id="9" name="Billede 8">
            <a:extLst>
              <a:ext uri="{FF2B5EF4-FFF2-40B4-BE49-F238E27FC236}">
                <a16:creationId xmlns:a16="http://schemas.microsoft.com/office/drawing/2014/main" id="{13AC54EC-58E1-14F7-3B1A-5AB4AD9F2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104" y="2431132"/>
            <a:ext cx="2405058" cy="3402008"/>
          </a:xfrm>
          <a:prstGeom prst="rect">
            <a:avLst/>
          </a:prstGeom>
          <a:ln w="6350">
            <a:solidFill>
              <a:schemeClr val="tx1"/>
            </a:solidFill>
          </a:ln>
        </p:spPr>
      </p:pic>
      <p:pic>
        <p:nvPicPr>
          <p:cNvPr id="6" name="Billede 5">
            <a:extLst>
              <a:ext uri="{FF2B5EF4-FFF2-40B4-BE49-F238E27FC236}">
                <a16:creationId xmlns:a16="http://schemas.microsoft.com/office/drawing/2014/main" id="{B844D7D3-31E5-A1DB-4B8E-204DC434A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157" y="1738637"/>
            <a:ext cx="2405058" cy="3402008"/>
          </a:xfrm>
          <a:prstGeom prst="rect">
            <a:avLst/>
          </a:prstGeom>
          <a:ln w="6350">
            <a:solidFill>
              <a:schemeClr val="tx1"/>
            </a:solidFill>
          </a:ln>
        </p:spPr>
      </p:pic>
      <p:pic>
        <p:nvPicPr>
          <p:cNvPr id="10" name="Billede 9">
            <a:extLst>
              <a:ext uri="{FF2B5EF4-FFF2-40B4-BE49-F238E27FC236}">
                <a16:creationId xmlns:a16="http://schemas.microsoft.com/office/drawing/2014/main" id="{EFC817F8-49B0-830A-ECCB-9D6B727C64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pic>
        <p:nvPicPr>
          <p:cNvPr id="8" name="Billede 7" descr="Et billede, der indeholder skærmbillede, Rektangel, linje/række, kvadratisk&#10;&#10;Automatisk genereret beskrivelse">
            <a:extLst>
              <a:ext uri="{FF2B5EF4-FFF2-40B4-BE49-F238E27FC236}">
                <a16:creationId xmlns:a16="http://schemas.microsoft.com/office/drawing/2014/main" id="{16952F30-8880-5FBA-F69D-9E48A8E531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42694" y="1738637"/>
            <a:ext cx="3943237" cy="3330342"/>
          </a:xfrm>
          <a:prstGeom prst="rect">
            <a:avLst/>
          </a:prstGeom>
        </p:spPr>
      </p:pic>
      <p:sp>
        <p:nvSpPr>
          <p:cNvPr id="11" name="Tekstfelt 10">
            <a:extLst>
              <a:ext uri="{FF2B5EF4-FFF2-40B4-BE49-F238E27FC236}">
                <a16:creationId xmlns:a16="http://schemas.microsoft.com/office/drawing/2014/main" id="{B4593C12-C746-5FDE-B501-745ACF2577B4}"/>
              </a:ext>
            </a:extLst>
          </p:cNvPr>
          <p:cNvSpPr txBox="1"/>
          <p:nvPr/>
        </p:nvSpPr>
        <p:spPr>
          <a:xfrm>
            <a:off x="933691" y="1911548"/>
            <a:ext cx="3667076" cy="2442138"/>
          </a:xfrm>
          <a:prstGeom prst="rect">
            <a:avLst/>
          </a:prstGeom>
          <a:noFill/>
        </p:spPr>
        <p:txBody>
          <a:bodyPr wrap="square" lIns="72000" tIns="36000" rtlCol="0">
            <a:spAutoFit/>
          </a:bodyPr>
          <a:lstStyle/>
          <a:p>
            <a:pPr>
              <a:lnSpc>
                <a:spcPts val="1800"/>
              </a:lnSpc>
            </a:pPr>
            <a:r>
              <a:rPr lang="da-DK" sz="1600" b="1" dirty="0"/>
              <a:t>UDFORDRING OG KRAV </a:t>
            </a:r>
          </a:p>
          <a:p>
            <a:pPr>
              <a:lnSpc>
                <a:spcPts val="1800"/>
              </a:lnSpc>
              <a:spcBef>
                <a:spcPts val="400"/>
              </a:spcBef>
            </a:pPr>
            <a:r>
              <a:rPr lang="da-DK" sz="1600" dirty="0"/>
              <a:t>Design et alarmsystem så det passer til et sted og en situation, hvor I gerne vil advares, når vandet når en bestemt højde. </a:t>
            </a:r>
          </a:p>
          <a:p>
            <a:pPr>
              <a:lnSpc>
                <a:spcPts val="1800"/>
              </a:lnSpc>
            </a:pPr>
            <a:r>
              <a:rPr lang="da-DK" sz="1600" dirty="0"/>
              <a:t>Alarmsystemet skal designes så alarmen enten kan høres, ses eller mærkes. Alarmen skal indeholde et elektrisk kredsløb og aktiveres ved hjælp af en kontakt.</a:t>
            </a:r>
          </a:p>
          <a:p>
            <a:pPr>
              <a:lnSpc>
                <a:spcPts val="1800"/>
              </a:lnSpc>
            </a:pPr>
            <a:endParaRPr lang="da-DK" sz="1600" b="1" dirty="0"/>
          </a:p>
        </p:txBody>
      </p:sp>
    </p:spTree>
    <p:extLst>
      <p:ext uri="{BB962C8B-B14F-4D97-AF65-F5344CB8AC3E}">
        <p14:creationId xmlns:p14="http://schemas.microsoft.com/office/powerpoint/2010/main" val="216606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C8ACC8D-7029-26F7-24D2-676EF16C20B2}"/>
              </a:ext>
            </a:extLst>
          </p:cNvPr>
          <p:cNvSpPr>
            <a:spLocks noGrp="1"/>
          </p:cNvSpPr>
          <p:nvPr>
            <p:ph type="body" sz="quarter" idx="10"/>
          </p:nvPr>
        </p:nvSpPr>
        <p:spPr>
          <a:xfrm>
            <a:off x="3994150" y="393143"/>
            <a:ext cx="7741840" cy="936104"/>
          </a:xfrm>
        </p:spPr>
        <p:txBody>
          <a:bodyPr/>
          <a:lstStyle/>
          <a:p>
            <a:r>
              <a:rPr lang="da-DK" dirty="0"/>
              <a:t>Timeout</a:t>
            </a:r>
          </a:p>
        </p:txBody>
      </p:sp>
      <p:sp>
        <p:nvSpPr>
          <p:cNvPr id="4" name="Tekstfelt 3">
            <a:extLst>
              <a:ext uri="{FF2B5EF4-FFF2-40B4-BE49-F238E27FC236}">
                <a16:creationId xmlns:a16="http://schemas.microsoft.com/office/drawing/2014/main" id="{C8177630-0D67-658F-E586-7B775CD5609F}"/>
              </a:ext>
            </a:extLst>
          </p:cNvPr>
          <p:cNvSpPr txBox="1"/>
          <p:nvPr/>
        </p:nvSpPr>
        <p:spPr>
          <a:xfrm>
            <a:off x="3994150" y="1455950"/>
            <a:ext cx="4025900" cy="646331"/>
          </a:xfrm>
          <a:prstGeom prst="rect">
            <a:avLst/>
          </a:prstGeom>
          <a:noFill/>
        </p:spPr>
        <p:txBody>
          <a:bodyPr wrap="square">
            <a:spAutoFit/>
          </a:bodyPr>
          <a:lstStyle/>
          <a:p>
            <a:pPr marL="180000" indent="-180000">
              <a:spcAft>
                <a:spcPts val="1000"/>
              </a:spcAft>
              <a:buFont typeface="Arial" panose="020B0604020202020204" pitchFamily="34" charset="0"/>
              <a:buChar char="•"/>
            </a:pPr>
            <a:r>
              <a:rPr lang="da-DK" dirty="0">
                <a:effectLst/>
                <a:ea typeface="Segoe UI" panose="020B0502040204020203" pitchFamily="34" charset="0"/>
                <a:cs typeface="Times New Roman" panose="02020603050405020304" pitchFamily="18" charset="0"/>
              </a:rPr>
              <a:t>Hvilken udfordring vil I arbejde videre med?</a:t>
            </a:r>
            <a:endParaRPr lang="da-DK" dirty="0">
              <a:ea typeface="Segoe UI" panose="020B0502040204020203" pitchFamily="34" charset="0"/>
              <a:cs typeface="Times New Roman" panose="02020603050405020304" pitchFamily="18" charset="0"/>
            </a:endParaRPr>
          </a:p>
        </p:txBody>
      </p:sp>
      <p:pic>
        <p:nvPicPr>
          <p:cNvPr id="3" name="Billede 2">
            <a:extLst>
              <a:ext uri="{FF2B5EF4-FFF2-40B4-BE49-F238E27FC236}">
                <a16:creationId xmlns:a16="http://schemas.microsoft.com/office/drawing/2014/main" id="{4504FF9C-74A7-34A8-D0F4-BD36A34E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pic>
        <p:nvPicPr>
          <p:cNvPr id="7" name="Billede 6" descr="Et billede, der indeholder tøj, person, Ansigt, indendørs&#10;&#10;Automatisk genereret beskrivelse">
            <a:extLst>
              <a:ext uri="{FF2B5EF4-FFF2-40B4-BE49-F238E27FC236}">
                <a16:creationId xmlns:a16="http://schemas.microsoft.com/office/drawing/2014/main" id="{4FD5BFF4-507B-97D7-3AA6-7555AB462D59}"/>
              </a:ext>
            </a:extLst>
          </p:cNvPr>
          <p:cNvPicPr>
            <a:picLocks noChangeAspect="1"/>
          </p:cNvPicPr>
          <p:nvPr/>
        </p:nvPicPr>
        <p:blipFill rotWithShape="1">
          <a:blip r:embed="rId4">
            <a:extLst>
              <a:ext uri="{28A0092B-C50C-407E-A947-70E740481C1C}">
                <a14:useLocalDpi xmlns:a14="http://schemas.microsoft.com/office/drawing/2010/main" val="0"/>
              </a:ext>
            </a:extLst>
          </a:blip>
          <a:srcRect l="31344" r="32208"/>
          <a:stretch/>
        </p:blipFill>
        <p:spPr>
          <a:xfrm flipH="1">
            <a:off x="0" y="0"/>
            <a:ext cx="3747603" cy="6858000"/>
          </a:xfrm>
          <a:prstGeom prst="rect">
            <a:avLst/>
          </a:prstGeom>
        </p:spPr>
      </p:pic>
    </p:spTree>
    <p:extLst>
      <p:ext uri="{BB962C8B-B14F-4D97-AF65-F5344CB8AC3E}">
        <p14:creationId xmlns:p14="http://schemas.microsoft.com/office/powerpoint/2010/main" val="230990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vand/blågrøn, skitse, design, illustration/afbildning&#10;&#10;Automatisk genereret beskrivelse">
            <a:extLst>
              <a:ext uri="{FF2B5EF4-FFF2-40B4-BE49-F238E27FC236}">
                <a16:creationId xmlns:a16="http://schemas.microsoft.com/office/drawing/2014/main" id="{285867C9-ACCF-51D1-A896-9ACD1C380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287" y="3840409"/>
            <a:ext cx="4427003" cy="1965006"/>
          </a:xfrm>
          <a:prstGeom prst="rect">
            <a:avLst/>
          </a:prstGeom>
        </p:spPr>
      </p:pic>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a:t>Få ideer</a:t>
            </a:r>
          </a:p>
        </p:txBody>
      </p:sp>
      <p:pic>
        <p:nvPicPr>
          <p:cNvPr id="9" name="Billede 8" descr="Et billede, der indeholder tekst, skærmbillede, Font/skrifttype, dokument&#10;&#10;Automatisk genereret beskrivelse">
            <a:extLst>
              <a:ext uri="{FF2B5EF4-FFF2-40B4-BE49-F238E27FC236}">
                <a16:creationId xmlns:a16="http://schemas.microsoft.com/office/drawing/2014/main" id="{31F007BE-C523-84F2-6874-8A2985484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103" y="1962407"/>
            <a:ext cx="2907792" cy="4113137"/>
          </a:xfrm>
          <a:prstGeom prst="rect">
            <a:avLst/>
          </a:prstGeom>
          <a:ln w="6350">
            <a:solidFill>
              <a:schemeClr val="tx1"/>
            </a:solidFill>
          </a:ln>
        </p:spPr>
      </p:pic>
      <p:pic>
        <p:nvPicPr>
          <p:cNvPr id="7" name="Billede 6" descr="Et billede, der indeholder tekst, skærmbillede, Font/skrifttype, nummer/tal&#10;&#10;Automatisk genereret beskrivelse">
            <a:extLst>
              <a:ext uri="{FF2B5EF4-FFF2-40B4-BE49-F238E27FC236}">
                <a16:creationId xmlns:a16="http://schemas.microsoft.com/office/drawing/2014/main" id="{A283A28A-2E57-D2E6-E220-325A0A0C21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229" y="1429129"/>
            <a:ext cx="2907792" cy="4113137"/>
          </a:xfrm>
          <a:prstGeom prst="rect">
            <a:avLst/>
          </a:prstGeom>
          <a:ln w="6350">
            <a:solidFill>
              <a:schemeClr val="tx1"/>
            </a:solidFill>
          </a:ln>
        </p:spPr>
      </p:pic>
      <p:pic>
        <p:nvPicPr>
          <p:cNvPr id="10" name="Billede 9">
            <a:extLst>
              <a:ext uri="{FF2B5EF4-FFF2-40B4-BE49-F238E27FC236}">
                <a16:creationId xmlns:a16="http://schemas.microsoft.com/office/drawing/2014/main" id="{3A792CE4-8879-8720-41C0-0BE1AB85D452}"/>
              </a:ext>
            </a:extLst>
          </p:cNvPr>
          <p:cNvPicPr>
            <a:picLocks noChangeAspect="1"/>
          </p:cNvPicPr>
          <p:nvPr/>
        </p:nvPicPr>
        <p:blipFill>
          <a:blip r:embed="rId6"/>
          <a:stretch>
            <a:fillRect/>
          </a:stretch>
        </p:blipFill>
        <p:spPr>
          <a:xfrm>
            <a:off x="8701740" y="554595"/>
            <a:ext cx="2475191" cy="2462997"/>
          </a:xfrm>
          <a:prstGeom prst="rect">
            <a:avLst/>
          </a:prstGeom>
        </p:spPr>
      </p:pic>
    </p:spTree>
    <p:extLst>
      <p:ext uri="{BB962C8B-B14F-4D97-AF65-F5344CB8AC3E}">
        <p14:creationId xmlns:p14="http://schemas.microsoft.com/office/powerpoint/2010/main" val="246142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krog&#10;&#10;Automatisk genereret beskrivelse">
            <a:extLst>
              <a:ext uri="{FF2B5EF4-FFF2-40B4-BE49-F238E27FC236}">
                <a16:creationId xmlns:a16="http://schemas.microsoft.com/office/drawing/2014/main" id="{163CD5D0-B46E-4153-3D6C-F305ABED2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84"/>
          <a:stretch/>
        </p:blipFill>
        <p:spPr>
          <a:xfrm>
            <a:off x="0" y="4039467"/>
            <a:ext cx="3943350" cy="1974577"/>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4294967295"/>
          </p:nvPr>
        </p:nvSpPr>
        <p:spPr>
          <a:xfrm>
            <a:off x="608400" y="1602000"/>
            <a:ext cx="4536141" cy="4139291"/>
          </a:xfrm>
          <a:prstGeom prst="rect">
            <a:avLst/>
          </a:prstGeom>
        </p:spPr>
        <p:txBody>
          <a:bodyPr/>
          <a:lstStyle/>
          <a:p>
            <a:r>
              <a:rPr lang="da-DK" sz="1800" dirty="0">
                <a:solidFill>
                  <a:schemeClr val="tx1"/>
                </a:solidFill>
                <a:latin typeface="+mn-lt"/>
              </a:rPr>
              <a:t>I skal tegne en skitse af jeres ide på elevark </a:t>
            </a:r>
            <a:r>
              <a:rPr lang="da-DK" dirty="0">
                <a:solidFill>
                  <a:schemeClr val="tx1"/>
                </a:solidFill>
                <a:latin typeface="+mn-lt"/>
              </a:rPr>
              <a:t>5</a:t>
            </a:r>
            <a:r>
              <a:rPr lang="da-DK" sz="1800" dirty="0">
                <a:solidFill>
                  <a:schemeClr val="tx1"/>
                </a:solidFill>
                <a:latin typeface="+mn-lt"/>
              </a:rPr>
              <a:t>.</a:t>
            </a:r>
          </a:p>
          <a:p>
            <a:pPr marL="180000" indent="-180000">
              <a:spcBef>
                <a:spcPts val="600"/>
              </a:spcBef>
              <a:buFont typeface="Arial" panose="020B0604020202020204" pitchFamily="34" charset="0"/>
              <a:buChar char="•"/>
            </a:pPr>
            <a:r>
              <a:rPr lang="da-DK" sz="1800" dirty="0">
                <a:solidFill>
                  <a:schemeClr val="tx1"/>
                </a:solidFill>
                <a:latin typeface="+mn-lt"/>
              </a:rPr>
              <a:t>Beskriv hvilke funktioner jeres </a:t>
            </a:r>
            <a:r>
              <a:rPr lang="da-DK" dirty="0">
                <a:solidFill>
                  <a:schemeClr val="tx1"/>
                </a:solidFill>
                <a:latin typeface="+mn-lt"/>
              </a:rPr>
              <a:t>prototype</a:t>
            </a:r>
            <a:r>
              <a:rPr lang="da-DK" sz="1800" dirty="0">
                <a:solidFill>
                  <a:schemeClr val="tx1"/>
                </a:solidFill>
                <a:latin typeface="+mn-lt"/>
              </a:rPr>
              <a:t> har.</a:t>
            </a:r>
          </a:p>
          <a:p>
            <a:pPr marL="180000" indent="-180000">
              <a:spcBef>
                <a:spcPts val="600"/>
              </a:spcBef>
              <a:buFont typeface="Arial" panose="020B0604020202020204" pitchFamily="34" charset="0"/>
              <a:buChar char="•"/>
            </a:pPr>
            <a:r>
              <a:rPr lang="da-DK" sz="1800" dirty="0">
                <a:solidFill>
                  <a:schemeClr val="tx1"/>
                </a:solidFill>
                <a:latin typeface="+mn-lt"/>
              </a:rPr>
              <a:t>Beskriv hvilke materialer I vil bruge.</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a:t>Konkretisere</a:t>
            </a:r>
          </a:p>
        </p:txBody>
      </p:sp>
      <p:pic>
        <p:nvPicPr>
          <p:cNvPr id="7" name="Billede 6" descr="Et billede, der indeholder tekst, skærmbillede, Font/skrifttype&#10;&#10;Automatisk genereret beskrivelse">
            <a:extLst>
              <a:ext uri="{FF2B5EF4-FFF2-40B4-BE49-F238E27FC236}">
                <a16:creationId xmlns:a16="http://schemas.microsoft.com/office/drawing/2014/main" id="{C1D79AB1-941E-35B2-7938-D0F47EE40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899" y="1623677"/>
            <a:ext cx="2577609" cy="3646086"/>
          </a:xfrm>
          <a:prstGeom prst="rect">
            <a:avLst/>
          </a:prstGeom>
          <a:ln w="6350">
            <a:solidFill>
              <a:schemeClr val="tx1"/>
            </a:solidFill>
          </a:ln>
        </p:spPr>
      </p:pic>
      <p:pic>
        <p:nvPicPr>
          <p:cNvPr id="9" name="Billede 8">
            <a:extLst>
              <a:ext uri="{FF2B5EF4-FFF2-40B4-BE49-F238E27FC236}">
                <a16:creationId xmlns:a16="http://schemas.microsoft.com/office/drawing/2014/main" id="{3D34C56B-0C5A-ADD1-80A2-B41DE7CB5546}"/>
              </a:ext>
            </a:extLst>
          </p:cNvPr>
          <p:cNvPicPr>
            <a:picLocks noChangeAspect="1"/>
          </p:cNvPicPr>
          <p:nvPr/>
        </p:nvPicPr>
        <p:blipFill rotWithShape="1">
          <a:blip r:embed="rId5"/>
          <a:srcRect l="2447" t="1940" r="5783"/>
          <a:stretch/>
        </p:blipFill>
        <p:spPr>
          <a:xfrm>
            <a:off x="8771524" y="624641"/>
            <a:ext cx="2299447" cy="2331518"/>
          </a:xfrm>
          <a:prstGeom prst="rect">
            <a:avLst/>
          </a:prstGeom>
        </p:spPr>
      </p:pic>
    </p:spTree>
    <p:extLst>
      <p:ext uri="{BB962C8B-B14F-4D97-AF65-F5344CB8AC3E}">
        <p14:creationId xmlns:p14="http://schemas.microsoft.com/office/powerpoint/2010/main" val="144828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C8ACC8D-7029-26F7-24D2-676EF16C20B2}"/>
              </a:ext>
            </a:extLst>
          </p:cNvPr>
          <p:cNvSpPr>
            <a:spLocks noGrp="1"/>
          </p:cNvSpPr>
          <p:nvPr>
            <p:ph type="body" sz="quarter" idx="10"/>
          </p:nvPr>
        </p:nvSpPr>
        <p:spPr>
          <a:xfrm>
            <a:off x="3994150" y="393143"/>
            <a:ext cx="7741840" cy="936104"/>
          </a:xfrm>
        </p:spPr>
        <p:txBody>
          <a:bodyPr/>
          <a:lstStyle/>
          <a:p>
            <a:r>
              <a:rPr lang="da-DK" dirty="0"/>
              <a:t>Timeout</a:t>
            </a:r>
          </a:p>
        </p:txBody>
      </p:sp>
      <p:sp>
        <p:nvSpPr>
          <p:cNvPr id="4" name="Tekstfelt 3">
            <a:extLst>
              <a:ext uri="{FF2B5EF4-FFF2-40B4-BE49-F238E27FC236}">
                <a16:creationId xmlns:a16="http://schemas.microsoft.com/office/drawing/2014/main" id="{C8177630-0D67-658F-E586-7B775CD5609F}"/>
              </a:ext>
            </a:extLst>
          </p:cNvPr>
          <p:cNvSpPr txBox="1"/>
          <p:nvPr/>
        </p:nvSpPr>
        <p:spPr>
          <a:xfrm>
            <a:off x="3994150" y="1455950"/>
            <a:ext cx="4025900" cy="1333698"/>
          </a:xfrm>
          <a:prstGeom prst="rect">
            <a:avLst/>
          </a:prstGeom>
          <a:noFill/>
        </p:spPr>
        <p:txBody>
          <a:bodyPr wrap="square">
            <a:spAutoFit/>
          </a:bodyPr>
          <a:lstStyle/>
          <a:p>
            <a:pPr marL="180000" indent="-180000">
              <a:spcAft>
                <a:spcPts val="1000"/>
              </a:spcAft>
              <a:buFont typeface="Arial" panose="020B0604020202020204" pitchFamily="34" charset="0"/>
              <a:buChar char="•"/>
            </a:pPr>
            <a:r>
              <a:rPr lang="da-DK" dirty="0">
                <a:effectLst/>
                <a:ea typeface="Segoe UI" panose="020B0502040204020203" pitchFamily="34" charset="0"/>
                <a:cs typeface="Times New Roman" panose="02020603050405020304" pitchFamily="18" charset="0"/>
              </a:rPr>
              <a:t>Fortæl om jeres ide i klassen.</a:t>
            </a:r>
          </a:p>
          <a:p>
            <a:pPr marL="285750" indent="-285750">
              <a:spcAft>
                <a:spcPts val="1000"/>
              </a:spcAft>
              <a:buFont typeface="Arial" panose="020B0604020202020204" pitchFamily="34" charset="0"/>
              <a:buChar char="•"/>
            </a:pPr>
            <a:endParaRPr lang="da-DK" sz="2800" dirty="0">
              <a:latin typeface="Segoe UI" panose="020B0502040204020203" pitchFamily="34" charset="0"/>
              <a:ea typeface="Segoe UI" panose="020B0502040204020203" pitchFamily="34" charset="0"/>
              <a:cs typeface="Times New Roman" panose="02020603050405020304" pitchFamily="18" charset="0"/>
            </a:endParaRPr>
          </a:p>
          <a:p>
            <a:pPr>
              <a:spcAft>
                <a:spcPts val="1000"/>
              </a:spcAft>
            </a:pP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p:txBody>
      </p:sp>
      <p:pic>
        <p:nvPicPr>
          <p:cNvPr id="3" name="Billede 2">
            <a:extLst>
              <a:ext uri="{FF2B5EF4-FFF2-40B4-BE49-F238E27FC236}">
                <a16:creationId xmlns:a16="http://schemas.microsoft.com/office/drawing/2014/main" id="{4504FF9C-74A7-34A8-D0F4-BD36A34E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pic>
        <p:nvPicPr>
          <p:cNvPr id="8" name="Billede 7" descr="Et billede, der indeholder tøj, person, Ansigt, indendørs&#10;&#10;Automatisk genereret beskrivelse">
            <a:extLst>
              <a:ext uri="{FF2B5EF4-FFF2-40B4-BE49-F238E27FC236}">
                <a16:creationId xmlns:a16="http://schemas.microsoft.com/office/drawing/2014/main" id="{A178C7C4-55CD-66B5-AA9F-A653095FD5E4}"/>
              </a:ext>
            </a:extLst>
          </p:cNvPr>
          <p:cNvPicPr>
            <a:picLocks noChangeAspect="1"/>
          </p:cNvPicPr>
          <p:nvPr/>
        </p:nvPicPr>
        <p:blipFill rotWithShape="1">
          <a:blip r:embed="rId4">
            <a:extLst>
              <a:ext uri="{28A0092B-C50C-407E-A947-70E740481C1C}">
                <a14:useLocalDpi xmlns:a14="http://schemas.microsoft.com/office/drawing/2010/main" val="0"/>
              </a:ext>
            </a:extLst>
          </a:blip>
          <a:srcRect l="31344" r="32208"/>
          <a:stretch/>
        </p:blipFill>
        <p:spPr>
          <a:xfrm flipH="1">
            <a:off x="0" y="0"/>
            <a:ext cx="3747603" cy="6858000"/>
          </a:xfrm>
          <a:prstGeom prst="rect">
            <a:avLst/>
          </a:prstGeom>
        </p:spPr>
      </p:pic>
    </p:spTree>
    <p:extLst>
      <p:ext uri="{BB962C8B-B14F-4D97-AF65-F5344CB8AC3E}">
        <p14:creationId xmlns:p14="http://schemas.microsoft.com/office/powerpoint/2010/main" val="284693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4298895-6F82-04D6-785B-68C5B6C81D1F}"/>
              </a:ext>
            </a:extLst>
          </p:cNvPr>
          <p:cNvPicPr>
            <a:picLocks noChangeAspect="1"/>
          </p:cNvPicPr>
          <p:nvPr/>
        </p:nvPicPr>
        <p:blipFill>
          <a:blip r:embed="rId3"/>
          <a:stretch>
            <a:fillRect/>
          </a:stretch>
        </p:blipFill>
        <p:spPr>
          <a:xfrm>
            <a:off x="4789389" y="1860653"/>
            <a:ext cx="6300857" cy="3618388"/>
          </a:xfrm>
          <a:prstGeom prst="rect">
            <a:avLst/>
          </a:prstGeom>
        </p:spPr>
      </p:pic>
      <p:sp>
        <p:nvSpPr>
          <p:cNvPr id="6" name="Pladsholder til indhold 1">
            <a:extLst>
              <a:ext uri="{FF2B5EF4-FFF2-40B4-BE49-F238E27FC236}">
                <a16:creationId xmlns:a16="http://schemas.microsoft.com/office/drawing/2014/main" id="{7240811A-0965-07F4-3512-1950D78EA2FB}"/>
              </a:ext>
            </a:extLst>
          </p:cNvPr>
          <p:cNvSpPr txBox="1">
            <a:spLocks/>
          </p:cNvSpPr>
          <p:nvPr/>
        </p:nvSpPr>
        <p:spPr>
          <a:xfrm>
            <a:off x="609600" y="1600202"/>
            <a:ext cx="4918745" cy="4139291"/>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r>
              <a:rPr lang="da-DK" sz="1800" dirty="0">
                <a:solidFill>
                  <a:schemeClr val="tx1"/>
                </a:solidFill>
                <a:latin typeface="+mn-lt"/>
              </a:rPr>
              <a:t>Som afslutning af Engineering Day, skal I præsentere jeres prototyper. </a:t>
            </a:r>
          </a:p>
          <a:p>
            <a:pPr>
              <a:spcBef>
                <a:spcPts val="1200"/>
              </a:spcBef>
            </a:pPr>
            <a:r>
              <a:rPr lang="da-DK" sz="1800" dirty="0">
                <a:solidFill>
                  <a:schemeClr val="tx1"/>
                </a:solidFill>
                <a:latin typeface="+mn-lt"/>
              </a:rPr>
              <a:t>Her skal I fortælle om: </a:t>
            </a:r>
          </a:p>
          <a:p>
            <a:pPr marL="180000" indent="-180000">
              <a:spcBef>
                <a:spcPts val="600"/>
              </a:spcBef>
              <a:buFont typeface="Arial" panose="020B0604020202020204" pitchFamily="34" charset="0"/>
              <a:buChar char="•"/>
            </a:pPr>
            <a:r>
              <a:rPr lang="da-DK" sz="1800" dirty="0">
                <a:solidFill>
                  <a:schemeClr val="tx1"/>
                </a:solidFill>
                <a:latin typeface="+mn-lt"/>
              </a:rPr>
              <a:t>Hvor skal jeres prototype bruges?</a:t>
            </a:r>
          </a:p>
          <a:p>
            <a:pPr marL="180000" indent="-180000">
              <a:spcBef>
                <a:spcPts val="600"/>
              </a:spcBef>
              <a:buFont typeface="Arial" panose="020B0604020202020204" pitchFamily="34" charset="0"/>
              <a:buChar char="•"/>
            </a:pPr>
            <a:r>
              <a:rPr lang="da-DK" sz="1800" dirty="0">
                <a:solidFill>
                  <a:schemeClr val="tx1"/>
                </a:solidFill>
                <a:latin typeface="+mn-lt"/>
              </a:rPr>
              <a:t>Hvordan løser jeres prototype udfordringen?</a:t>
            </a:r>
          </a:p>
          <a:p>
            <a:pPr marL="180000" indent="-180000">
              <a:spcBef>
                <a:spcPts val="600"/>
              </a:spcBef>
              <a:buFont typeface="Arial" panose="020B0604020202020204" pitchFamily="34" charset="0"/>
              <a:buChar char="•"/>
            </a:pPr>
            <a:r>
              <a:rPr lang="da-DK" sz="1800" dirty="0">
                <a:solidFill>
                  <a:schemeClr val="tx1"/>
                </a:solidFill>
                <a:latin typeface="+mn-lt"/>
              </a:rPr>
              <a:t>Hvilke ideer havde I, og hvorfor har I valgt netop denne ide?</a:t>
            </a:r>
          </a:p>
          <a:p>
            <a:pPr marL="180000" indent="-180000">
              <a:spcBef>
                <a:spcPts val="600"/>
              </a:spcBef>
              <a:buFont typeface="Arial" panose="020B0604020202020204" pitchFamily="34" charset="0"/>
              <a:buChar char="•"/>
            </a:pPr>
            <a:r>
              <a:rPr lang="da-DK" sz="1800" dirty="0">
                <a:solidFill>
                  <a:schemeClr val="tx1"/>
                </a:solidFill>
                <a:latin typeface="+mn-lt"/>
              </a:rPr>
              <a:t>Hvordan har I forbedret jeres prototype undervejs?</a:t>
            </a:r>
          </a:p>
          <a:p>
            <a:pPr marL="180000" indent="-180000">
              <a:spcBef>
                <a:spcPts val="600"/>
              </a:spcBef>
              <a:buFont typeface="Arial" panose="020B0604020202020204" pitchFamily="34" charset="0"/>
              <a:buChar char="•"/>
            </a:pPr>
            <a:r>
              <a:rPr lang="da-DK" sz="1800" dirty="0">
                <a:solidFill>
                  <a:schemeClr val="tx1"/>
                </a:solidFill>
                <a:latin typeface="+mn-lt"/>
              </a:rPr>
              <a:t>Hvilke ideer har I valgt fra og hvorfor?</a:t>
            </a:r>
          </a:p>
          <a:p>
            <a:pPr marL="180000" indent="-180000">
              <a:spcBef>
                <a:spcPts val="600"/>
              </a:spcBef>
              <a:buFont typeface="Arial" panose="020B0604020202020204" pitchFamily="34" charset="0"/>
              <a:buChar char="•"/>
            </a:pPr>
            <a:r>
              <a:rPr lang="da-DK" sz="1800" dirty="0">
                <a:solidFill>
                  <a:schemeClr val="tx1"/>
                </a:solidFill>
                <a:latin typeface="+mn-lt"/>
              </a:rPr>
              <a:t>Hvad ville I forbedre, hvis I havde mere tid?</a:t>
            </a:r>
          </a:p>
          <a:p>
            <a:endParaRPr lang="da-DK" dirty="0">
              <a:latin typeface="+mn-lt"/>
            </a:endParaRPr>
          </a:p>
        </p:txBody>
      </p:sp>
      <p:sp>
        <p:nvSpPr>
          <p:cNvPr id="3" name="Pladsholder til tekst 2">
            <a:extLst>
              <a:ext uri="{FF2B5EF4-FFF2-40B4-BE49-F238E27FC236}">
                <a16:creationId xmlns:a16="http://schemas.microsoft.com/office/drawing/2014/main" id="{03B8B6B2-48BB-4B07-DF67-D1886BDD5A40}"/>
              </a:ext>
            </a:extLst>
          </p:cNvPr>
          <p:cNvSpPr>
            <a:spLocks noGrp="1"/>
          </p:cNvSpPr>
          <p:nvPr>
            <p:ph type="body" sz="quarter" idx="10"/>
          </p:nvPr>
        </p:nvSpPr>
        <p:spPr/>
        <p:txBody>
          <a:bodyPr/>
          <a:lstStyle/>
          <a:p>
            <a:r>
              <a:rPr lang="da-DK" dirty="0"/>
              <a:t>Engineering designprocessen</a:t>
            </a:r>
          </a:p>
        </p:txBody>
      </p:sp>
    </p:spTree>
    <p:extLst>
      <p:ext uri="{BB962C8B-B14F-4D97-AF65-F5344CB8AC3E}">
        <p14:creationId xmlns:p14="http://schemas.microsoft.com/office/powerpoint/2010/main" val="944702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45BB39D-CF54-F878-98BB-FBC6C859B06A}"/>
              </a:ext>
            </a:extLst>
          </p:cNvPr>
          <p:cNvPicPr>
            <a:picLocks noChangeAspect="1"/>
          </p:cNvPicPr>
          <p:nvPr/>
        </p:nvPicPr>
        <p:blipFill>
          <a:blip r:embed="rId3"/>
          <a:stretch>
            <a:fillRect/>
          </a:stretch>
        </p:blipFill>
        <p:spPr>
          <a:xfrm>
            <a:off x="8769923" y="560165"/>
            <a:ext cx="2584928" cy="2584928"/>
          </a:xfrm>
          <a:prstGeom prst="rect">
            <a:avLst/>
          </a:prstGeom>
        </p:spPr>
      </p:pic>
      <p:pic>
        <p:nvPicPr>
          <p:cNvPr id="7" name="Billede 6">
            <a:extLst>
              <a:ext uri="{FF2B5EF4-FFF2-40B4-BE49-F238E27FC236}">
                <a16:creationId xmlns:a16="http://schemas.microsoft.com/office/drawing/2014/main" id="{BCFBCF8A-176B-2B95-029C-EBDB7E4DA764}"/>
              </a:ext>
            </a:extLst>
          </p:cNvPr>
          <p:cNvPicPr>
            <a:picLocks noChangeAspect="1"/>
          </p:cNvPicPr>
          <p:nvPr/>
        </p:nvPicPr>
        <p:blipFill>
          <a:blip r:embed="rId4"/>
          <a:stretch>
            <a:fillRect/>
          </a:stretch>
        </p:blipFill>
        <p:spPr>
          <a:xfrm>
            <a:off x="8769923" y="3181627"/>
            <a:ext cx="2517866" cy="2456901"/>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4294967295"/>
          </p:nvPr>
        </p:nvSpPr>
        <p:spPr>
          <a:xfrm>
            <a:off x="3918857" y="1682208"/>
            <a:ext cx="4851066" cy="4139291"/>
          </a:xfrm>
          <a:prstGeom prst="rect">
            <a:avLst/>
          </a:prstGeom>
        </p:spPr>
        <p:txBody>
          <a:bodyPr/>
          <a:lstStyle/>
          <a:p>
            <a:r>
              <a:rPr lang="da-DK" sz="1800" dirty="0">
                <a:solidFill>
                  <a:schemeClr val="tx1"/>
                </a:solidFill>
                <a:latin typeface="+mn-lt"/>
              </a:rPr>
              <a:t>Nu er I klar til at gå i gang med at konstruere jeres løsning. </a:t>
            </a:r>
          </a:p>
          <a:p>
            <a:pPr>
              <a:spcBef>
                <a:spcPts val="1200"/>
              </a:spcBef>
            </a:pPr>
            <a:r>
              <a:rPr lang="da-DK" sz="1800" dirty="0">
                <a:solidFill>
                  <a:schemeClr val="tx1"/>
                </a:solidFill>
                <a:latin typeface="+mn-lt"/>
              </a:rPr>
              <a:t>Husk at teste jeres løsning undervejs – I får måske brug for at forbedre den.</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a:xfrm>
            <a:off x="3932649" y="473351"/>
            <a:ext cx="6038665" cy="936104"/>
          </a:xfrm>
        </p:spPr>
        <p:txBody>
          <a:bodyPr/>
          <a:lstStyle/>
          <a:p>
            <a:r>
              <a:rPr lang="da-DK" dirty="0"/>
              <a:t>Konstruere og forbedre</a:t>
            </a:r>
          </a:p>
          <a:p>
            <a:endParaRPr lang="da-DK" dirty="0"/>
          </a:p>
        </p:txBody>
      </p:sp>
      <p:pic>
        <p:nvPicPr>
          <p:cNvPr id="4" name="Pladsholder til indhold 5" descr="Et billede, der indeholder tegning, illustration/afbildning, Animeret tegnefilm, Børnekunst&#10;&#10;Automatisk genereret beskrivelse">
            <a:extLst>
              <a:ext uri="{FF2B5EF4-FFF2-40B4-BE49-F238E27FC236}">
                <a16:creationId xmlns:a16="http://schemas.microsoft.com/office/drawing/2014/main" id="{C92AB876-98C8-9CB7-65DD-E171EB505ED5}"/>
              </a:ext>
            </a:extLst>
          </p:cNvPr>
          <p:cNvPicPr>
            <a:picLocks noChangeAspect="1"/>
          </p:cNvPicPr>
          <p:nvPr/>
        </p:nvPicPr>
        <p:blipFill rotWithShape="1">
          <a:blip r:embed="rId5">
            <a:extLst>
              <a:ext uri="{28A0092B-C50C-407E-A947-70E740481C1C}">
                <a14:useLocalDpi xmlns:a14="http://schemas.microsoft.com/office/drawing/2010/main" val="0"/>
              </a:ext>
            </a:extLst>
          </a:blip>
          <a:srcRect l="27172" t="-189" r="50355"/>
          <a:stretch/>
        </p:blipFill>
        <p:spPr>
          <a:xfrm>
            <a:off x="0" y="-12945"/>
            <a:ext cx="3658703" cy="6870945"/>
          </a:xfrm>
          <a:prstGeom prst="rect">
            <a:avLst/>
          </a:prstGeom>
        </p:spPr>
      </p:pic>
    </p:spTree>
    <p:extLst>
      <p:ext uri="{BB962C8B-B14F-4D97-AF65-F5344CB8AC3E}">
        <p14:creationId xmlns:p14="http://schemas.microsoft.com/office/powerpoint/2010/main" val="424723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6C8A58A-ECE4-4F97-BBCA-1B908570C7F6}"/>
              </a:ext>
            </a:extLst>
          </p:cNvPr>
          <p:cNvSpPr>
            <a:spLocks noGrp="1"/>
          </p:cNvSpPr>
          <p:nvPr>
            <p:ph sz="half" idx="4294967295"/>
          </p:nvPr>
        </p:nvSpPr>
        <p:spPr>
          <a:xfrm>
            <a:off x="609600" y="1600202"/>
            <a:ext cx="6803571" cy="4139291"/>
          </a:xfrm>
          <a:prstGeom prst="rect">
            <a:avLst/>
          </a:prstGeom>
        </p:spPr>
        <p:txBody>
          <a:bodyPr/>
          <a:lstStyle/>
          <a:p>
            <a:r>
              <a:rPr lang="da-DK" sz="1800" b="1" dirty="0">
                <a:solidFill>
                  <a:schemeClr val="tx1"/>
                </a:solidFill>
                <a:latin typeface="+mn-lt"/>
              </a:rPr>
              <a:t>Præsenter jeres løsninger for hinanden</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dirty="0">
                <a:solidFill>
                  <a:schemeClr val="tx1"/>
                </a:solidFill>
                <a:latin typeface="+mn-lt"/>
              </a:rPr>
              <a:t>Hvor skal jeres prototype bruges?</a:t>
            </a:r>
          </a:p>
          <a:p>
            <a:pPr marL="180000" indent="-180000">
              <a:spcBef>
                <a:spcPts val="600"/>
              </a:spcBef>
              <a:buFont typeface="Arial" panose="020B0604020202020204" pitchFamily="34" charset="0"/>
              <a:buChar char="•"/>
            </a:pPr>
            <a:r>
              <a:rPr lang="da-DK" dirty="0">
                <a:solidFill>
                  <a:schemeClr val="tx1"/>
                </a:solidFill>
                <a:latin typeface="+mn-lt"/>
              </a:rPr>
              <a:t>Hvordan løser jeres prototype udfordringen?</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sz="1800" dirty="0">
                <a:solidFill>
                  <a:schemeClr val="tx1"/>
                </a:solidFill>
                <a:latin typeface="+mn-lt"/>
              </a:rPr>
              <a:t>Hvilke ideer havde I, og hvorfor har I valgt netop denne ide?</a:t>
            </a:r>
          </a:p>
          <a:p>
            <a:pPr marL="180000" indent="-180000">
              <a:spcBef>
                <a:spcPts val="600"/>
              </a:spcBef>
              <a:buFont typeface="Arial" panose="020B0604020202020204" pitchFamily="34" charset="0"/>
              <a:buChar char="•"/>
            </a:pPr>
            <a:r>
              <a:rPr lang="da-DK" dirty="0">
                <a:solidFill>
                  <a:schemeClr val="tx1"/>
                </a:solidFill>
                <a:latin typeface="+mn-lt"/>
              </a:rPr>
              <a:t>Hvordan har I forbedret jeres prototype undervejs?</a:t>
            </a:r>
          </a:p>
          <a:p>
            <a:pPr marL="180000" indent="-180000">
              <a:spcBef>
                <a:spcPts val="600"/>
              </a:spcBef>
              <a:buFont typeface="Arial" panose="020B0604020202020204" pitchFamily="34" charset="0"/>
              <a:buChar char="•"/>
            </a:pPr>
            <a:r>
              <a:rPr lang="da-DK" dirty="0">
                <a:solidFill>
                  <a:schemeClr val="tx1"/>
                </a:solidFill>
                <a:latin typeface="+mn-lt"/>
              </a:rPr>
              <a:t>Hvilke ideer har I valgt fra og hvorfor?</a:t>
            </a:r>
          </a:p>
          <a:p>
            <a:pPr marL="180000" indent="-180000">
              <a:spcBef>
                <a:spcPts val="600"/>
              </a:spcBef>
              <a:buFont typeface="Arial" panose="020B0604020202020204" pitchFamily="34" charset="0"/>
              <a:buChar char="•"/>
            </a:pPr>
            <a:r>
              <a:rPr lang="da-DK" dirty="0">
                <a:solidFill>
                  <a:schemeClr val="tx1"/>
                </a:solidFill>
                <a:latin typeface="+mn-lt"/>
              </a:rPr>
              <a:t>Hvad ville I forbedre, hvis I havde mere tid?</a:t>
            </a:r>
          </a:p>
          <a:p>
            <a:endParaRPr lang="da-DK" sz="1800"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49D85FA-532B-434B-ADD6-7A374975F0A8}"/>
              </a:ext>
            </a:extLst>
          </p:cNvPr>
          <p:cNvSpPr>
            <a:spLocks noGrp="1"/>
          </p:cNvSpPr>
          <p:nvPr>
            <p:ph type="body" sz="quarter" idx="10"/>
          </p:nvPr>
        </p:nvSpPr>
        <p:spPr/>
        <p:txBody>
          <a:bodyPr/>
          <a:lstStyle/>
          <a:p>
            <a:r>
              <a:rPr lang="da-DK"/>
              <a:t>Præsentere</a:t>
            </a:r>
          </a:p>
        </p:txBody>
      </p:sp>
      <p:pic>
        <p:nvPicPr>
          <p:cNvPr id="4" name="Pladsholder til billede 14">
            <a:extLst>
              <a:ext uri="{FF2B5EF4-FFF2-40B4-BE49-F238E27FC236}">
                <a16:creationId xmlns:a16="http://schemas.microsoft.com/office/drawing/2014/main" id="{030380A8-DCC7-3AFC-4BD8-34DCC1506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3" y="1253923"/>
            <a:ext cx="3439551" cy="3439551"/>
          </a:xfrm>
          <a:prstGeom prst="ellipse">
            <a:avLst/>
          </a:prstGeom>
        </p:spPr>
      </p:pic>
    </p:spTree>
    <p:extLst>
      <p:ext uri="{BB962C8B-B14F-4D97-AF65-F5344CB8AC3E}">
        <p14:creationId xmlns:p14="http://schemas.microsoft.com/office/powerpoint/2010/main" val="185767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tegning, illustration/afbildning, Animeret tegnefilm, Børnekunst&#10;&#10;Automatisk genereret beskrivelse">
            <a:extLst>
              <a:ext uri="{FF2B5EF4-FFF2-40B4-BE49-F238E27FC236}">
                <a16:creationId xmlns:a16="http://schemas.microsoft.com/office/drawing/2014/main" id="{7058F3C6-5A06-911E-949B-96DC0F017DF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897" t="-188" r="21215"/>
          <a:stretch/>
        </p:blipFill>
        <p:spPr>
          <a:xfrm>
            <a:off x="0" y="-12945"/>
            <a:ext cx="12192000" cy="6870945"/>
          </a:xfrm>
        </p:spPr>
      </p:pic>
      <p:sp>
        <p:nvSpPr>
          <p:cNvPr id="2" name="Pladsholder til tekst 1">
            <a:extLst>
              <a:ext uri="{FF2B5EF4-FFF2-40B4-BE49-F238E27FC236}">
                <a16:creationId xmlns:a16="http://schemas.microsoft.com/office/drawing/2014/main" id="{B01FEAA8-C517-BACE-9F38-EBAC681E7E85}"/>
              </a:ext>
            </a:extLst>
          </p:cNvPr>
          <p:cNvSpPr>
            <a:spLocks noGrp="1"/>
          </p:cNvSpPr>
          <p:nvPr>
            <p:ph type="body" sz="quarter" idx="10"/>
          </p:nvPr>
        </p:nvSpPr>
        <p:spPr>
          <a:xfrm>
            <a:off x="209506" y="662650"/>
            <a:ext cx="11233248" cy="936104"/>
          </a:xfrm>
        </p:spPr>
        <p:txBody>
          <a:bodyPr/>
          <a:lstStyle/>
          <a:p>
            <a:r>
              <a:rPr lang="da-DK" dirty="0"/>
              <a:t>Alarm! Vandet stiger</a:t>
            </a:r>
          </a:p>
        </p:txBody>
      </p:sp>
    </p:spTree>
    <p:extLst>
      <p:ext uri="{BB962C8B-B14F-4D97-AF65-F5344CB8AC3E}">
        <p14:creationId xmlns:p14="http://schemas.microsoft.com/office/powerpoint/2010/main" val="185412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E24F457-3191-CA9A-6605-0C9410A148BD}"/>
              </a:ext>
            </a:extLst>
          </p:cNvPr>
          <p:cNvSpPr txBox="1"/>
          <p:nvPr/>
        </p:nvSpPr>
        <p:spPr>
          <a:xfrm>
            <a:off x="-20782" y="2803374"/>
            <a:ext cx="12233563" cy="1015663"/>
          </a:xfrm>
          <a:prstGeom prst="rect">
            <a:avLst/>
          </a:prstGeom>
          <a:noFill/>
        </p:spPr>
        <p:txBody>
          <a:bodyPr wrap="square" rtlCol="0">
            <a:spAutoFit/>
          </a:bodyPr>
          <a:lstStyle/>
          <a:p>
            <a:pPr algn="ctr"/>
            <a:r>
              <a:rPr lang="da-DK" sz="6000">
                <a:solidFill>
                  <a:schemeClr val="bg1"/>
                </a:solidFill>
                <a:latin typeface="BetonEF" pitchFamily="50" charset="0"/>
              </a:rPr>
              <a:t>EngineeringDay.dk</a:t>
            </a:r>
          </a:p>
        </p:txBody>
      </p:sp>
    </p:spTree>
    <p:extLst>
      <p:ext uri="{BB962C8B-B14F-4D97-AF65-F5344CB8AC3E}">
        <p14:creationId xmlns:p14="http://schemas.microsoft.com/office/powerpoint/2010/main" val="409536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er 6" title="Engineering Day 2023, mellemtrin, 'Alarm! Vandet stiger'">
            <a:hlinkClick r:id="" action="ppaction://media"/>
            <a:extLst>
              <a:ext uri="{FF2B5EF4-FFF2-40B4-BE49-F238E27FC236}">
                <a16:creationId xmlns:a16="http://schemas.microsoft.com/office/drawing/2014/main" id="{81F75749-5DFB-04F0-51BE-1FE47F6E5242}"/>
              </a:ext>
            </a:extLst>
          </p:cNvPr>
          <p:cNvPicPr>
            <a:picLocks noRot="1" noChangeAspect="1"/>
          </p:cNvPicPr>
          <p:nvPr>
            <a:videoFile r:link="rId1"/>
          </p:nvPr>
        </p:nvPicPr>
        <p:blipFill>
          <a:blip r:embed="rId4"/>
          <a:stretch>
            <a:fillRect/>
          </a:stretch>
        </p:blipFill>
        <p:spPr>
          <a:xfrm>
            <a:off x="2812" y="-28890"/>
            <a:ext cx="12189188" cy="6886890"/>
          </a:xfrm>
          <a:prstGeom prst="rect">
            <a:avLst/>
          </a:prstGeom>
        </p:spPr>
      </p:pic>
      <p:sp>
        <p:nvSpPr>
          <p:cNvPr id="2" name="Pladsholder til tekst 1">
            <a:extLst>
              <a:ext uri="{FF2B5EF4-FFF2-40B4-BE49-F238E27FC236}">
                <a16:creationId xmlns:a16="http://schemas.microsoft.com/office/drawing/2014/main" id="{7C33BDE4-B652-D485-B591-3006A0CF22DB}"/>
              </a:ext>
            </a:extLst>
          </p:cNvPr>
          <p:cNvSpPr>
            <a:spLocks noGrp="1"/>
          </p:cNvSpPr>
          <p:nvPr>
            <p:ph type="body" sz="quarter" idx="10"/>
          </p:nvPr>
        </p:nvSpPr>
        <p:spPr/>
        <p:txBody>
          <a:bodyPr/>
          <a:lstStyle/>
          <a:p>
            <a:r>
              <a:rPr lang="da-DK" dirty="0">
                <a:solidFill>
                  <a:schemeClr val="bg1"/>
                </a:solidFill>
              </a:rPr>
              <a:t>Alarm! Vandet stiger</a:t>
            </a:r>
          </a:p>
        </p:txBody>
      </p:sp>
      <p:pic>
        <p:nvPicPr>
          <p:cNvPr id="8" name="Billede 7">
            <a:extLst>
              <a:ext uri="{FF2B5EF4-FFF2-40B4-BE49-F238E27FC236}">
                <a16:creationId xmlns:a16="http://schemas.microsoft.com/office/drawing/2014/main" id="{E80FB064-F19A-5E89-EB4F-C62138894A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Tree>
    <p:extLst>
      <p:ext uri="{BB962C8B-B14F-4D97-AF65-F5344CB8AC3E}">
        <p14:creationId xmlns:p14="http://schemas.microsoft.com/office/powerpoint/2010/main" val="35934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skærmbillede, Rektangel, linje/række, kvadratisk&#10;&#10;Automatisk genereret beskrivelse">
            <a:extLst>
              <a:ext uri="{FF2B5EF4-FFF2-40B4-BE49-F238E27FC236}">
                <a16:creationId xmlns:a16="http://schemas.microsoft.com/office/drawing/2014/main" id="{6DF9218B-BE93-3673-E48F-F1877524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622" y="3086863"/>
            <a:ext cx="3943237" cy="3330342"/>
          </a:xfrm>
          <a:prstGeom prst="rect">
            <a:avLst/>
          </a:prstGeom>
        </p:spPr>
      </p:pic>
      <p:sp>
        <p:nvSpPr>
          <p:cNvPr id="4" name="Tekstfelt 3">
            <a:extLst>
              <a:ext uri="{FF2B5EF4-FFF2-40B4-BE49-F238E27FC236}">
                <a16:creationId xmlns:a16="http://schemas.microsoft.com/office/drawing/2014/main" id="{F95F187D-0786-ACCA-80CE-A5325332542F}"/>
              </a:ext>
            </a:extLst>
          </p:cNvPr>
          <p:cNvSpPr txBox="1"/>
          <p:nvPr/>
        </p:nvSpPr>
        <p:spPr>
          <a:xfrm>
            <a:off x="7660619" y="3259774"/>
            <a:ext cx="3667076" cy="2442138"/>
          </a:xfrm>
          <a:prstGeom prst="rect">
            <a:avLst/>
          </a:prstGeom>
          <a:noFill/>
        </p:spPr>
        <p:txBody>
          <a:bodyPr wrap="square" lIns="72000" tIns="36000" rtlCol="0">
            <a:spAutoFit/>
          </a:bodyPr>
          <a:lstStyle/>
          <a:p>
            <a:pPr>
              <a:lnSpc>
                <a:spcPts val="1800"/>
              </a:lnSpc>
            </a:pPr>
            <a:r>
              <a:rPr lang="da-DK" sz="1600" b="1" dirty="0"/>
              <a:t>UDFORDRING OG KRAV </a:t>
            </a:r>
          </a:p>
          <a:p>
            <a:pPr>
              <a:lnSpc>
                <a:spcPts val="1800"/>
              </a:lnSpc>
              <a:spcBef>
                <a:spcPts val="400"/>
              </a:spcBef>
            </a:pPr>
            <a:r>
              <a:rPr lang="da-DK" sz="1600" dirty="0"/>
              <a:t>Design et alarmsystem så det passer til et sted og en situation, hvor I gerne vil advares, når vandet når en bestemt højde. </a:t>
            </a:r>
          </a:p>
          <a:p>
            <a:pPr>
              <a:lnSpc>
                <a:spcPts val="1800"/>
              </a:lnSpc>
            </a:pPr>
            <a:r>
              <a:rPr lang="da-DK" sz="1600" dirty="0"/>
              <a:t>Alarmsystemet skal designes så alarmen enten kan høres, ses eller mærkes. Alarmen skal indeholde et elektrisk kredsløb og aktiveres ved hjælp af en kontakt.</a:t>
            </a:r>
          </a:p>
          <a:p>
            <a:pPr>
              <a:lnSpc>
                <a:spcPts val="1800"/>
              </a:lnSpc>
            </a:pPr>
            <a:endParaRPr lang="da-DK" sz="1600" b="1" dirty="0"/>
          </a:p>
        </p:txBody>
      </p:sp>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p:txBody>
          <a:bodyPr/>
          <a:lstStyle/>
          <a:p>
            <a:r>
              <a:rPr lang="da-DK"/>
              <a:t>Alarm! Vandet stiger</a:t>
            </a:r>
          </a:p>
        </p:txBody>
      </p:sp>
      <p:pic>
        <p:nvPicPr>
          <p:cNvPr id="11" name="Billede 10">
            <a:extLst>
              <a:ext uri="{FF2B5EF4-FFF2-40B4-BE49-F238E27FC236}">
                <a16:creationId xmlns:a16="http://schemas.microsoft.com/office/drawing/2014/main" id="{1907B500-1FB0-D478-1085-6AEE38FEDC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
        <p:nvSpPr>
          <p:cNvPr id="6" name="Tekstfelt 5">
            <a:extLst>
              <a:ext uri="{FF2B5EF4-FFF2-40B4-BE49-F238E27FC236}">
                <a16:creationId xmlns:a16="http://schemas.microsoft.com/office/drawing/2014/main" id="{0AC53F11-9294-71DB-D154-12EA6C2D5177}"/>
              </a:ext>
            </a:extLst>
          </p:cNvPr>
          <p:cNvSpPr txBox="1"/>
          <p:nvPr/>
        </p:nvSpPr>
        <p:spPr>
          <a:xfrm>
            <a:off x="623392" y="1377534"/>
            <a:ext cx="6561179" cy="1754326"/>
          </a:xfrm>
          <a:prstGeom prst="rect">
            <a:avLst/>
          </a:prstGeom>
          <a:noFill/>
        </p:spPr>
        <p:txBody>
          <a:bodyPr wrap="square" rtlCol="0">
            <a:spAutoFit/>
          </a:bodyPr>
          <a:lstStyle/>
          <a:p>
            <a:r>
              <a:rPr lang="da-DK" sz="1800" i="0" dirty="0">
                <a:solidFill>
                  <a:srgbClr val="000000"/>
                </a:solidFill>
                <a:effectLst/>
                <a:latin typeface="TradeGothicLTStd-Bold"/>
              </a:rPr>
              <a:t>Måske har du oplevet at få vand i kælderen, at skolevejen er oversvømmet, at badebassinnet er løbet over eller andre situationer, hvor vandstigninger skaber problemer? Vand kan skabe udfordringer og en advarsel vil måske kunne hjælpe, så man kan reagere inden det bliver et problem.</a:t>
            </a:r>
            <a:r>
              <a:rPr lang="da-DK" dirty="0"/>
              <a:t> </a:t>
            </a:r>
            <a:br>
              <a:rPr lang="da-DK" dirty="0"/>
            </a:br>
            <a:endParaRPr lang="da-DK" dirty="0"/>
          </a:p>
        </p:txBody>
      </p:sp>
      <p:pic>
        <p:nvPicPr>
          <p:cNvPr id="7" name="Billede 6" descr="Et billede, der indeholder tegneserie, skitse, tekst, clipart&#10;&#10;Automatisk genereret beskrivelse">
            <a:extLst>
              <a:ext uri="{FF2B5EF4-FFF2-40B4-BE49-F238E27FC236}">
                <a16:creationId xmlns:a16="http://schemas.microsoft.com/office/drawing/2014/main" id="{E610722B-01A9-5893-A9AD-3693194C5B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790" t="-4389" r="11144" b="41769"/>
          <a:stretch/>
        </p:blipFill>
        <p:spPr>
          <a:xfrm>
            <a:off x="0" y="4545824"/>
            <a:ext cx="7469622" cy="2312176"/>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Håndskrift 7">
                <a:extLst>
                  <a:ext uri="{FF2B5EF4-FFF2-40B4-BE49-F238E27FC236}">
                    <a16:creationId xmlns:a16="http://schemas.microsoft.com/office/drawing/2014/main" id="{C0EE5009-81D3-21FD-0A43-1C1DEC2806AD}"/>
                  </a:ext>
                </a:extLst>
              </p14:cNvPr>
              <p14:cNvContentPartPr/>
              <p14:nvPr/>
            </p14:nvContentPartPr>
            <p14:xfrm>
              <a:off x="7102971" y="6188874"/>
              <a:ext cx="778680" cy="200160"/>
            </p14:xfrm>
          </p:contentPart>
        </mc:Choice>
        <mc:Fallback xmlns="">
          <p:pic>
            <p:nvPicPr>
              <p:cNvPr id="8" name="Håndskrift 7">
                <a:extLst>
                  <a:ext uri="{FF2B5EF4-FFF2-40B4-BE49-F238E27FC236}">
                    <a16:creationId xmlns:a16="http://schemas.microsoft.com/office/drawing/2014/main" id="{C0EE5009-81D3-21FD-0A43-1C1DEC2806AD}"/>
                  </a:ext>
                </a:extLst>
              </p:cNvPr>
              <p:cNvPicPr/>
              <p:nvPr/>
            </p:nvPicPr>
            <p:blipFill>
              <a:blip r:embed="rId7"/>
              <a:stretch>
                <a:fillRect/>
              </a:stretch>
            </p:blipFill>
            <p:spPr>
              <a:xfrm>
                <a:off x="7013331" y="6008874"/>
                <a:ext cx="9583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Håndskrift 8">
                <a:extLst>
                  <a:ext uri="{FF2B5EF4-FFF2-40B4-BE49-F238E27FC236}">
                    <a16:creationId xmlns:a16="http://schemas.microsoft.com/office/drawing/2014/main" id="{0EAFFC03-EA1E-BF34-2AD2-78B59C7F0FA1}"/>
                  </a:ext>
                </a:extLst>
              </p14:cNvPr>
              <p14:cNvContentPartPr/>
              <p14:nvPr/>
            </p14:nvContentPartPr>
            <p14:xfrm>
              <a:off x="6987771" y="6246474"/>
              <a:ext cx="702000" cy="408600"/>
            </p14:xfrm>
          </p:contentPart>
        </mc:Choice>
        <mc:Fallback xmlns="">
          <p:pic>
            <p:nvPicPr>
              <p:cNvPr id="9" name="Håndskrift 8">
                <a:extLst>
                  <a:ext uri="{FF2B5EF4-FFF2-40B4-BE49-F238E27FC236}">
                    <a16:creationId xmlns:a16="http://schemas.microsoft.com/office/drawing/2014/main" id="{0EAFFC03-EA1E-BF34-2AD2-78B59C7F0FA1}"/>
                  </a:ext>
                </a:extLst>
              </p:cNvPr>
              <p:cNvPicPr/>
              <p:nvPr/>
            </p:nvPicPr>
            <p:blipFill>
              <a:blip r:embed="rId9"/>
              <a:stretch>
                <a:fillRect/>
              </a:stretch>
            </p:blipFill>
            <p:spPr>
              <a:xfrm>
                <a:off x="6897771" y="6066834"/>
                <a:ext cx="8816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Håndskrift 9">
                <a:extLst>
                  <a:ext uri="{FF2B5EF4-FFF2-40B4-BE49-F238E27FC236}">
                    <a16:creationId xmlns:a16="http://schemas.microsoft.com/office/drawing/2014/main" id="{01185CC1-208C-0C29-B07A-4CCB7CA59409}"/>
                  </a:ext>
                </a:extLst>
              </p14:cNvPr>
              <p14:cNvContentPartPr/>
              <p14:nvPr/>
            </p14:nvContentPartPr>
            <p14:xfrm>
              <a:off x="6232131" y="6203634"/>
              <a:ext cx="1420200" cy="611280"/>
            </p14:xfrm>
          </p:contentPart>
        </mc:Choice>
        <mc:Fallback xmlns="">
          <p:pic>
            <p:nvPicPr>
              <p:cNvPr id="10" name="Håndskrift 9">
                <a:extLst>
                  <a:ext uri="{FF2B5EF4-FFF2-40B4-BE49-F238E27FC236}">
                    <a16:creationId xmlns:a16="http://schemas.microsoft.com/office/drawing/2014/main" id="{01185CC1-208C-0C29-B07A-4CCB7CA59409}"/>
                  </a:ext>
                </a:extLst>
              </p:cNvPr>
              <p:cNvPicPr/>
              <p:nvPr/>
            </p:nvPicPr>
            <p:blipFill>
              <a:blip r:embed="rId11"/>
              <a:stretch>
                <a:fillRect/>
              </a:stretch>
            </p:blipFill>
            <p:spPr>
              <a:xfrm>
                <a:off x="6142131" y="6023994"/>
                <a:ext cx="159984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Håndskrift 11">
                <a:extLst>
                  <a:ext uri="{FF2B5EF4-FFF2-40B4-BE49-F238E27FC236}">
                    <a16:creationId xmlns:a16="http://schemas.microsoft.com/office/drawing/2014/main" id="{89237F74-3C14-ACF7-10EB-B886C9B489D9}"/>
                  </a:ext>
                </a:extLst>
              </p14:cNvPr>
              <p14:cNvContentPartPr/>
              <p14:nvPr/>
            </p14:nvContentPartPr>
            <p14:xfrm>
              <a:off x="7025564" y="6332891"/>
              <a:ext cx="964440" cy="863640"/>
            </p14:xfrm>
          </p:contentPart>
        </mc:Choice>
        <mc:Fallback xmlns="">
          <p:pic>
            <p:nvPicPr>
              <p:cNvPr id="12" name="Håndskrift 11">
                <a:extLst>
                  <a:ext uri="{FF2B5EF4-FFF2-40B4-BE49-F238E27FC236}">
                    <a16:creationId xmlns:a16="http://schemas.microsoft.com/office/drawing/2014/main" id="{89237F74-3C14-ACF7-10EB-B886C9B489D9}"/>
                  </a:ext>
                </a:extLst>
              </p:cNvPr>
              <p:cNvPicPr/>
              <p:nvPr/>
            </p:nvPicPr>
            <p:blipFill>
              <a:blip r:embed="rId13"/>
              <a:stretch>
                <a:fillRect/>
              </a:stretch>
            </p:blipFill>
            <p:spPr>
              <a:xfrm>
                <a:off x="6935564" y="6153251"/>
                <a:ext cx="1144080" cy="1223280"/>
              </a:xfrm>
              <a:prstGeom prst="rect">
                <a:avLst/>
              </a:prstGeom>
            </p:spPr>
          </p:pic>
        </mc:Fallback>
      </mc:AlternateContent>
      <p:sp>
        <p:nvSpPr>
          <p:cNvPr id="13" name="Måne 12">
            <a:extLst>
              <a:ext uri="{FF2B5EF4-FFF2-40B4-BE49-F238E27FC236}">
                <a16:creationId xmlns:a16="http://schemas.microsoft.com/office/drawing/2014/main" id="{279373A2-A3A2-7CD9-4909-18281A8DBAAF}"/>
              </a:ext>
            </a:extLst>
          </p:cNvPr>
          <p:cNvSpPr/>
          <p:nvPr/>
        </p:nvSpPr>
        <p:spPr>
          <a:xfrm rot="7286950">
            <a:off x="6766022" y="5663171"/>
            <a:ext cx="837098" cy="1602870"/>
          </a:xfrm>
          <a:prstGeom prst="moon">
            <a:avLst>
              <a:gd name="adj" fmla="val 62481"/>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367697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675F159-3550-12F3-4DE2-4EEA3B46C5A9}"/>
              </a:ext>
            </a:extLst>
          </p:cNvPr>
          <p:cNvSpPr>
            <a:spLocks noGrp="1"/>
          </p:cNvSpPr>
          <p:nvPr>
            <p:ph type="body" sz="quarter" idx="10"/>
          </p:nvPr>
        </p:nvSpPr>
        <p:spPr/>
        <p:txBody>
          <a:bodyPr/>
          <a:lstStyle/>
          <a:p>
            <a:r>
              <a:rPr lang="da-DK"/>
              <a:t>Engineering designprocessen</a:t>
            </a:r>
          </a:p>
        </p:txBody>
      </p:sp>
      <p:pic>
        <p:nvPicPr>
          <p:cNvPr id="5" name="Billede 4">
            <a:extLst>
              <a:ext uri="{FF2B5EF4-FFF2-40B4-BE49-F238E27FC236}">
                <a16:creationId xmlns:a16="http://schemas.microsoft.com/office/drawing/2014/main" id="{5472D2AE-D77C-F396-3DAB-93CE085D6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79" y="1508542"/>
            <a:ext cx="7505700" cy="4709827"/>
          </a:xfrm>
          <a:prstGeom prst="rect">
            <a:avLst/>
          </a:prstGeom>
          <a:noFill/>
        </p:spPr>
      </p:pic>
    </p:spTree>
    <p:extLst>
      <p:ext uri="{BB962C8B-B14F-4D97-AF65-F5344CB8AC3E}">
        <p14:creationId xmlns:p14="http://schemas.microsoft.com/office/powerpoint/2010/main" val="326399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er 3" title="Hvad er engineering?">
            <a:hlinkClick r:id="" action="ppaction://media"/>
            <a:extLst>
              <a:ext uri="{FF2B5EF4-FFF2-40B4-BE49-F238E27FC236}">
                <a16:creationId xmlns:a16="http://schemas.microsoft.com/office/drawing/2014/main" id="{35D2A1D7-92E2-46EA-56CB-C1456572694B}"/>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
        <p:nvSpPr>
          <p:cNvPr id="4" name="Pladsholder til tekst 3">
            <a:extLst>
              <a:ext uri="{FF2B5EF4-FFF2-40B4-BE49-F238E27FC236}">
                <a16:creationId xmlns:a16="http://schemas.microsoft.com/office/drawing/2014/main" id="{6308C383-ECEF-57C4-16AA-F32B87882838}"/>
              </a:ext>
            </a:extLst>
          </p:cNvPr>
          <p:cNvSpPr>
            <a:spLocks noGrp="1"/>
          </p:cNvSpPr>
          <p:nvPr>
            <p:ph type="body" sz="quarter" idx="10"/>
          </p:nvPr>
        </p:nvSpPr>
        <p:spPr/>
        <p:txBody>
          <a:bodyPr/>
          <a:lstStyle/>
          <a:p>
            <a:r>
              <a:rPr lang="da-DK" dirty="0">
                <a:solidFill>
                  <a:srgbClr val="BCCF00"/>
                </a:solidFill>
              </a:rPr>
              <a:t>Hvad er engineering?</a:t>
            </a:r>
          </a:p>
        </p:txBody>
      </p:sp>
    </p:spTree>
    <p:extLst>
      <p:ext uri="{BB962C8B-B14F-4D97-AF65-F5344CB8AC3E}">
        <p14:creationId xmlns:p14="http://schemas.microsoft.com/office/powerpoint/2010/main" val="33214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Elektriske komponenter</a:t>
            </a:r>
          </a:p>
          <a:p>
            <a:pPr>
              <a:spcBef>
                <a:spcPts val="0"/>
              </a:spcBef>
            </a:pPr>
            <a:r>
              <a:rPr lang="da-DK" sz="2800" b="1" dirty="0">
                <a:latin typeface="+mn-lt"/>
              </a:rPr>
              <a:t>- Undersøgelse 1</a:t>
            </a:r>
          </a:p>
        </p:txBody>
      </p:sp>
      <p:sp>
        <p:nvSpPr>
          <p:cNvPr id="4" name="Tekstfelt 3">
            <a:extLst>
              <a:ext uri="{FF2B5EF4-FFF2-40B4-BE49-F238E27FC236}">
                <a16:creationId xmlns:a16="http://schemas.microsoft.com/office/drawing/2014/main" id="{EE3818BB-2577-0E61-143E-334B3B3056D1}"/>
              </a:ext>
            </a:extLst>
          </p:cNvPr>
          <p:cNvSpPr txBox="1"/>
          <p:nvPr/>
        </p:nvSpPr>
        <p:spPr>
          <a:xfrm>
            <a:off x="2495006" y="2129246"/>
            <a:ext cx="3030583" cy="646331"/>
          </a:xfrm>
          <a:prstGeom prst="rect">
            <a:avLst/>
          </a:prstGeom>
          <a:noFill/>
        </p:spPr>
        <p:txBody>
          <a:bodyPr wrap="square" rtlCol="0">
            <a:spAutoFit/>
          </a:bodyPr>
          <a:lstStyle/>
          <a:p>
            <a:endParaRPr lang="da-DK"/>
          </a:p>
          <a:p>
            <a:endParaRPr lang="da-DK"/>
          </a:p>
        </p:txBody>
      </p:sp>
      <p:sp>
        <p:nvSpPr>
          <p:cNvPr id="6" name="Tekstfelt 5">
            <a:extLst>
              <a:ext uri="{FF2B5EF4-FFF2-40B4-BE49-F238E27FC236}">
                <a16:creationId xmlns:a16="http://schemas.microsoft.com/office/drawing/2014/main" id="{8FB422CC-4E84-DA7F-9A42-343AAE7EDD97}"/>
              </a:ext>
            </a:extLst>
          </p:cNvPr>
          <p:cNvSpPr txBox="1"/>
          <p:nvPr/>
        </p:nvSpPr>
        <p:spPr>
          <a:xfrm>
            <a:off x="623392" y="1704016"/>
            <a:ext cx="3348744" cy="2369623"/>
          </a:xfrm>
          <a:prstGeom prst="rect">
            <a:avLst/>
          </a:prstGeom>
          <a:noFill/>
        </p:spPr>
        <p:txBody>
          <a:bodyPr wrap="square">
            <a:spAutoFit/>
          </a:bodyPr>
          <a:lstStyle/>
          <a:p>
            <a:pPr>
              <a:lnSpc>
                <a:spcPct val="115000"/>
              </a:lnSpc>
              <a:spcAft>
                <a:spcPts val="1000"/>
              </a:spcAft>
            </a:pPr>
            <a:r>
              <a:rPr lang="da-DK" dirty="0">
                <a:effectLst/>
                <a:ea typeface="Segoe UI" panose="020B0502040204020203" pitchFamily="34" charset="0"/>
                <a:cs typeface="Times New Roman" panose="02020603050405020304" pitchFamily="18" charset="0"/>
              </a:rPr>
              <a:t>En alarm skal enten kunne ses, høres eller mærkes af dem som skal advares. </a:t>
            </a:r>
          </a:p>
          <a:p>
            <a:pPr>
              <a:lnSpc>
                <a:spcPct val="115000"/>
              </a:lnSpc>
              <a:spcAft>
                <a:spcPts val="1000"/>
              </a:spcAft>
            </a:pPr>
            <a:endParaRPr lang="da-DK" dirty="0">
              <a:effectLst/>
              <a:ea typeface="Segoe UI" panose="020B0502040204020203" pitchFamily="34" charset="0"/>
              <a:cs typeface="Times New Roman" panose="02020603050405020304" pitchFamily="18" charset="0"/>
            </a:endParaRPr>
          </a:p>
          <a:p>
            <a:pPr>
              <a:lnSpc>
                <a:spcPct val="115000"/>
              </a:lnSpc>
              <a:spcAft>
                <a:spcPts val="1000"/>
              </a:spcAft>
            </a:pPr>
            <a:endParaRPr lang="da-DK" dirty="0">
              <a:ea typeface="Segoe UI" panose="020B0502040204020203" pitchFamily="34" charset="0"/>
              <a:cs typeface="Times New Roman" panose="02020603050405020304" pitchFamily="18" charset="0"/>
            </a:endParaRPr>
          </a:p>
          <a:p>
            <a:pPr>
              <a:lnSpc>
                <a:spcPct val="115000"/>
              </a:lnSpc>
              <a:spcAft>
                <a:spcPts val="1000"/>
              </a:spcAft>
            </a:pPr>
            <a:endParaRPr lang="da-DK" dirty="0">
              <a:effectLst/>
              <a:ea typeface="Segoe UI" panose="020B0502040204020203" pitchFamily="34" charset="0"/>
              <a:cs typeface="Times New Roman" panose="02020603050405020304" pitchFamily="18" charset="0"/>
            </a:endParaRPr>
          </a:p>
        </p:txBody>
      </p:sp>
      <p:pic>
        <p:nvPicPr>
          <p:cNvPr id="11" name="Billede 10" descr="Et billede, der indeholder tekst, skærmbillede, Font/skrifttype, dokument&#10;&#10;Automatisk genereret beskrivelse">
            <a:extLst>
              <a:ext uri="{FF2B5EF4-FFF2-40B4-BE49-F238E27FC236}">
                <a16:creationId xmlns:a16="http://schemas.microsoft.com/office/drawing/2014/main" id="{5B5E867D-C3EE-3915-FC6E-9D4E975B4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986" y="1967639"/>
            <a:ext cx="2907792" cy="4113137"/>
          </a:xfrm>
          <a:prstGeom prst="rect">
            <a:avLst/>
          </a:prstGeom>
          <a:ln w="6350">
            <a:solidFill>
              <a:schemeClr val="tx1"/>
            </a:solidFill>
          </a:ln>
        </p:spPr>
      </p:pic>
      <p:pic>
        <p:nvPicPr>
          <p:cNvPr id="8" name="Billede 7" descr="Et billede, der indeholder tekst, elektronik, skærmbillede, Font/skrifttype&#10;&#10;Automatisk genereret beskrivelse">
            <a:extLst>
              <a:ext uri="{FF2B5EF4-FFF2-40B4-BE49-F238E27FC236}">
                <a16:creationId xmlns:a16="http://schemas.microsoft.com/office/drawing/2014/main" id="{D6F4992C-B7D5-F2F3-6AA5-7881C5AEB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322" y="1461888"/>
            <a:ext cx="2907792" cy="4113137"/>
          </a:xfrm>
          <a:prstGeom prst="rect">
            <a:avLst/>
          </a:prstGeom>
          <a:ln w="6350">
            <a:solidFill>
              <a:schemeClr val="tx1"/>
            </a:solidFill>
          </a:ln>
        </p:spPr>
      </p:pic>
      <p:pic>
        <p:nvPicPr>
          <p:cNvPr id="12" name="Pladsholder til billede 14">
            <a:extLst>
              <a:ext uri="{FF2B5EF4-FFF2-40B4-BE49-F238E27FC236}">
                <a16:creationId xmlns:a16="http://schemas.microsoft.com/office/drawing/2014/main" id="{EC96B59C-53D7-2F4E-BF78-2985CC21F2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sp>
        <p:nvSpPr>
          <p:cNvPr id="7" name="Rektangel 6">
            <a:extLst>
              <a:ext uri="{FF2B5EF4-FFF2-40B4-BE49-F238E27FC236}">
                <a16:creationId xmlns:a16="http://schemas.microsoft.com/office/drawing/2014/main" id="{EF537C21-30B3-EA75-7210-99DEA92EA9BA}"/>
              </a:ext>
            </a:extLst>
          </p:cNvPr>
          <p:cNvSpPr/>
          <p:nvPr/>
        </p:nvSpPr>
        <p:spPr>
          <a:xfrm flipH="1" flipV="1">
            <a:off x="623392" y="3442935"/>
            <a:ext cx="3472855" cy="2528408"/>
          </a:xfrm>
          <a:prstGeom prst="rect">
            <a:avLst/>
          </a:prstGeom>
          <a:solidFill>
            <a:schemeClr val="bg1"/>
          </a:solidFill>
          <a:ln w="28575">
            <a:solidFill>
              <a:srgbClr val="BCCF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3AF95AAF-909F-D111-DA9B-238F21060C5F}"/>
              </a:ext>
            </a:extLst>
          </p:cNvPr>
          <p:cNvSpPr txBox="1"/>
          <p:nvPr/>
        </p:nvSpPr>
        <p:spPr>
          <a:xfrm>
            <a:off x="653559" y="3732580"/>
            <a:ext cx="3376711" cy="2046714"/>
          </a:xfrm>
          <a:prstGeom prst="rect">
            <a:avLst/>
          </a:prstGeom>
          <a:noFill/>
        </p:spPr>
        <p:txBody>
          <a:bodyPr wrap="square" rtlCol="0">
            <a:spAutoFit/>
          </a:bodyPr>
          <a:lstStyle/>
          <a:p>
            <a:r>
              <a:rPr lang="da-DK" sz="1400" b="1" dirty="0"/>
              <a:t>Elektrisk komponent: </a:t>
            </a:r>
            <a:r>
              <a:rPr lang="da-DK" sz="1400" dirty="0"/>
              <a:t>Enhed der kan indgå i et elektrisk kredsløb.</a:t>
            </a:r>
            <a:endParaRPr lang="da-DK" sz="1400" b="1" dirty="0"/>
          </a:p>
          <a:p>
            <a:pPr>
              <a:spcBef>
                <a:spcPts val="600"/>
              </a:spcBef>
            </a:pPr>
            <a:r>
              <a:rPr lang="da-DK" sz="1400" b="1" dirty="0"/>
              <a:t>Lysdiode: </a:t>
            </a:r>
            <a:r>
              <a:rPr lang="da-DK" sz="1400" dirty="0"/>
              <a:t>Laver elektrisk strøm om til lys. </a:t>
            </a:r>
          </a:p>
          <a:p>
            <a:r>
              <a:rPr lang="da-DK" sz="1400" dirty="0"/>
              <a:t>Strømmen kun kan gå den ene vej igennem.</a:t>
            </a:r>
          </a:p>
          <a:p>
            <a:pPr>
              <a:spcBef>
                <a:spcPts val="600"/>
              </a:spcBef>
            </a:pPr>
            <a:r>
              <a:rPr lang="da-DK" sz="1400" b="1" dirty="0"/>
              <a:t>Buzzer: </a:t>
            </a:r>
            <a:r>
              <a:rPr lang="da-DK" sz="1400" dirty="0"/>
              <a:t>Laver elektrisk strøm om til lyd. Strømmen kun kan gå den ene vej. </a:t>
            </a:r>
          </a:p>
          <a:p>
            <a:pPr>
              <a:spcBef>
                <a:spcPts val="600"/>
              </a:spcBef>
            </a:pPr>
            <a:r>
              <a:rPr lang="da-DK" sz="1400" b="1" dirty="0"/>
              <a:t>Motor: </a:t>
            </a:r>
            <a:r>
              <a:rPr lang="da-DK" sz="1400" dirty="0"/>
              <a:t>Laver elektrisk strøm om til bevægelse. </a:t>
            </a:r>
          </a:p>
        </p:txBody>
      </p:sp>
      <p:pic>
        <p:nvPicPr>
          <p:cNvPr id="13" name="Billede 12" descr="Et billede, der indeholder måne, Himmellegeme, Himmelfænomen, måneskin&#10;&#10;Automatisk genereret beskrivelse">
            <a:extLst>
              <a:ext uri="{FF2B5EF4-FFF2-40B4-BE49-F238E27FC236}">
                <a16:creationId xmlns:a16="http://schemas.microsoft.com/office/drawing/2014/main" id="{44092B1C-0FBC-18E8-505F-5E1AF5F189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107" t="43759" r="45465" b="43749"/>
          <a:stretch/>
        </p:blipFill>
        <p:spPr>
          <a:xfrm>
            <a:off x="653559" y="2928296"/>
            <a:ext cx="914400" cy="856705"/>
          </a:xfrm>
          <a:prstGeom prst="rect">
            <a:avLst/>
          </a:prstGeom>
        </p:spPr>
      </p:pic>
    </p:spTree>
    <p:extLst>
      <p:ext uri="{BB962C8B-B14F-4D97-AF65-F5344CB8AC3E}">
        <p14:creationId xmlns:p14="http://schemas.microsoft.com/office/powerpoint/2010/main" val="231494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C8ACC8D-7029-26F7-24D2-676EF16C20B2}"/>
              </a:ext>
            </a:extLst>
          </p:cNvPr>
          <p:cNvSpPr>
            <a:spLocks noGrp="1"/>
          </p:cNvSpPr>
          <p:nvPr>
            <p:ph type="body" sz="quarter" idx="10"/>
          </p:nvPr>
        </p:nvSpPr>
        <p:spPr>
          <a:xfrm>
            <a:off x="3994150" y="393143"/>
            <a:ext cx="7741840" cy="936104"/>
          </a:xfrm>
        </p:spPr>
        <p:txBody>
          <a:bodyPr/>
          <a:lstStyle/>
          <a:p>
            <a:r>
              <a:rPr lang="da-DK" dirty="0"/>
              <a:t>Timeout</a:t>
            </a:r>
          </a:p>
        </p:txBody>
      </p:sp>
      <p:sp>
        <p:nvSpPr>
          <p:cNvPr id="4" name="Tekstfelt 3">
            <a:extLst>
              <a:ext uri="{FF2B5EF4-FFF2-40B4-BE49-F238E27FC236}">
                <a16:creationId xmlns:a16="http://schemas.microsoft.com/office/drawing/2014/main" id="{C8177630-0D67-658F-E586-7B775CD5609F}"/>
              </a:ext>
            </a:extLst>
          </p:cNvPr>
          <p:cNvSpPr txBox="1"/>
          <p:nvPr/>
        </p:nvSpPr>
        <p:spPr>
          <a:xfrm>
            <a:off x="3994150" y="1455950"/>
            <a:ext cx="4025900" cy="1908215"/>
          </a:xfrm>
          <a:prstGeom prst="rect">
            <a:avLst/>
          </a:prstGeom>
          <a:noFill/>
        </p:spPr>
        <p:txBody>
          <a:bodyPr wrap="square">
            <a:spAutoFit/>
          </a:bodyPr>
          <a:lstStyle/>
          <a:p>
            <a:pPr marL="180000" indent="-180000">
              <a:spcBef>
                <a:spcPts val="600"/>
              </a:spcBef>
              <a:buFont typeface="Arial" panose="020B0604020202020204" pitchFamily="34" charset="0"/>
              <a:buChar char="•"/>
            </a:pPr>
            <a:r>
              <a:rPr lang="da-DK" sz="1800" dirty="0">
                <a:effectLst/>
                <a:ea typeface="Segoe UI" panose="020B0502040204020203" pitchFamily="34" charset="0"/>
                <a:cs typeface="Times New Roman" panose="02020603050405020304" pitchFamily="18" charset="0"/>
              </a:rPr>
              <a:t>Hvad skal der til for at de elektriske komponenter virker?</a:t>
            </a:r>
          </a:p>
          <a:p>
            <a:pPr marL="180000" indent="-180000">
              <a:spcBef>
                <a:spcPts val="600"/>
              </a:spcBef>
              <a:buFont typeface="Arial" panose="020B0604020202020204" pitchFamily="34" charset="0"/>
              <a:buChar char="•"/>
            </a:pPr>
            <a:r>
              <a:rPr lang="da-DK" sz="1800" dirty="0">
                <a:effectLst/>
                <a:ea typeface="Segoe UI" panose="020B0502040204020203" pitchFamily="34" charset="0"/>
                <a:cs typeface="Times New Roman" panose="02020603050405020304" pitchFamily="18" charset="0"/>
              </a:rPr>
              <a:t>Hv</a:t>
            </a:r>
            <a:r>
              <a:rPr lang="da-DK" dirty="0">
                <a:ea typeface="Segoe UI" panose="020B0502040204020203" pitchFamily="34" charset="0"/>
                <a:cs typeface="Times New Roman" panose="02020603050405020304" pitchFamily="18" charset="0"/>
              </a:rPr>
              <a:t>ornår er det smart at bruge de forskellige komponenter?</a:t>
            </a:r>
          </a:p>
          <a:p>
            <a:pPr marL="180000" indent="-180000">
              <a:spcBef>
                <a:spcPts val="600"/>
              </a:spcBef>
              <a:buFont typeface="Arial" panose="020B0604020202020204" pitchFamily="34" charset="0"/>
              <a:buChar char="•"/>
            </a:pPr>
            <a:r>
              <a:rPr lang="da-DK" dirty="0">
                <a:ea typeface="Segoe UI" panose="020B0502040204020203" pitchFamily="34" charset="0"/>
                <a:cs typeface="Times New Roman" panose="02020603050405020304" pitchFamily="18" charset="0"/>
              </a:rPr>
              <a:t>Hvilke overvejelser havde I med jeres konstruktion af kontakten?</a:t>
            </a:r>
          </a:p>
        </p:txBody>
      </p:sp>
      <p:pic>
        <p:nvPicPr>
          <p:cNvPr id="3" name="Billede 2">
            <a:extLst>
              <a:ext uri="{FF2B5EF4-FFF2-40B4-BE49-F238E27FC236}">
                <a16:creationId xmlns:a16="http://schemas.microsoft.com/office/drawing/2014/main" id="{4504FF9C-74A7-34A8-D0F4-BD36A34E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pic>
        <p:nvPicPr>
          <p:cNvPr id="8" name="Billede 7" descr="Et billede, der indeholder tøj, person, Ansigt, indendørs&#10;&#10;Automatisk genereret beskrivelse">
            <a:extLst>
              <a:ext uri="{FF2B5EF4-FFF2-40B4-BE49-F238E27FC236}">
                <a16:creationId xmlns:a16="http://schemas.microsoft.com/office/drawing/2014/main" id="{68B65F74-5634-E3AD-344D-5CB56C4B3785}"/>
              </a:ext>
            </a:extLst>
          </p:cNvPr>
          <p:cNvPicPr>
            <a:picLocks noChangeAspect="1"/>
          </p:cNvPicPr>
          <p:nvPr/>
        </p:nvPicPr>
        <p:blipFill rotWithShape="1">
          <a:blip r:embed="rId4">
            <a:extLst>
              <a:ext uri="{28A0092B-C50C-407E-A947-70E740481C1C}">
                <a14:useLocalDpi xmlns:a14="http://schemas.microsoft.com/office/drawing/2010/main" val="0"/>
              </a:ext>
            </a:extLst>
          </a:blip>
          <a:srcRect l="31344" r="32208"/>
          <a:stretch/>
        </p:blipFill>
        <p:spPr>
          <a:xfrm flipH="1">
            <a:off x="0" y="0"/>
            <a:ext cx="3747603" cy="6858000"/>
          </a:xfrm>
          <a:prstGeom prst="rect">
            <a:avLst/>
          </a:prstGeom>
        </p:spPr>
      </p:pic>
    </p:spTree>
    <p:extLst>
      <p:ext uri="{BB962C8B-B14F-4D97-AF65-F5344CB8AC3E}">
        <p14:creationId xmlns:p14="http://schemas.microsoft.com/office/powerpoint/2010/main" val="375472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descr="Et billede, der indeholder tegneserie, skitse, tekst, clipart&#10;&#10;Automatisk genereret beskrivelse">
            <a:extLst>
              <a:ext uri="{FF2B5EF4-FFF2-40B4-BE49-F238E27FC236}">
                <a16:creationId xmlns:a16="http://schemas.microsoft.com/office/drawing/2014/main" id="{54C48123-CAB6-D03E-89F4-CDC10FD99A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6" t="-4389" r="11144" b="41769"/>
          <a:stretch/>
        </p:blipFill>
        <p:spPr>
          <a:xfrm>
            <a:off x="-88900" y="3867150"/>
            <a:ext cx="12280900" cy="2990850"/>
          </a:xfrm>
          <a:prstGeom prst="rect">
            <a:avLst/>
          </a:prstGeom>
        </p:spPr>
      </p:pic>
      <p:sp>
        <p:nvSpPr>
          <p:cNvPr id="3" name="Pladsholder til tekst 2">
            <a:extLst>
              <a:ext uri="{FF2B5EF4-FFF2-40B4-BE49-F238E27FC236}">
                <a16:creationId xmlns:a16="http://schemas.microsoft.com/office/drawing/2014/main" id="{2F6F2655-A93E-DF99-504C-08676F65B75C}"/>
              </a:ext>
            </a:extLst>
          </p:cNvPr>
          <p:cNvSpPr>
            <a:spLocks noGrp="1"/>
          </p:cNvSpPr>
          <p:nvPr>
            <p:ph type="body" sz="quarter" idx="10"/>
          </p:nvPr>
        </p:nvSpPr>
        <p:spPr/>
        <p:txBody>
          <a:bodyPr/>
          <a:lstStyle/>
          <a:p>
            <a:r>
              <a:rPr lang="da-DK" dirty="0"/>
              <a:t>En flyders egenskaber</a:t>
            </a:r>
          </a:p>
        </p:txBody>
      </p:sp>
      <p:sp>
        <p:nvSpPr>
          <p:cNvPr id="14" name="Rektangel 13">
            <a:extLst>
              <a:ext uri="{FF2B5EF4-FFF2-40B4-BE49-F238E27FC236}">
                <a16:creationId xmlns:a16="http://schemas.microsoft.com/office/drawing/2014/main" id="{0D233413-579F-567B-55A3-2B198495A194}"/>
              </a:ext>
            </a:extLst>
          </p:cNvPr>
          <p:cNvSpPr/>
          <p:nvPr/>
        </p:nvSpPr>
        <p:spPr>
          <a:xfrm flipH="1" flipV="1">
            <a:off x="769064" y="1834195"/>
            <a:ext cx="4933235" cy="1828420"/>
          </a:xfrm>
          <a:prstGeom prst="rect">
            <a:avLst/>
          </a:prstGeom>
          <a:solidFill>
            <a:schemeClr val="bg1"/>
          </a:solidFill>
          <a:ln w="28575">
            <a:solidFill>
              <a:srgbClr val="BCCF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D7A6CE5D-E8ED-712E-3000-12BB14FC940A}"/>
              </a:ext>
            </a:extLst>
          </p:cNvPr>
          <p:cNvSpPr txBox="1"/>
          <p:nvPr/>
        </p:nvSpPr>
        <p:spPr>
          <a:xfrm>
            <a:off x="899482" y="2113178"/>
            <a:ext cx="4802818" cy="1384995"/>
          </a:xfrm>
          <a:prstGeom prst="rect">
            <a:avLst/>
          </a:prstGeom>
          <a:noFill/>
        </p:spPr>
        <p:txBody>
          <a:bodyPr wrap="square" rtlCol="0">
            <a:spAutoFit/>
          </a:bodyPr>
          <a:lstStyle/>
          <a:p>
            <a:r>
              <a:rPr lang="da-DK" sz="1400" dirty="0"/>
              <a:t>En flyder er en simpel metode til niveaumåling i vand, da den følger med vandoverfladen. Når vandstanden og dermed flyderen når det bestemt niveau, vil flyderen kunne aktivere en kontakt i et elektrisk kredsløb. Det kræver at flyderen rammer kontakten og derved sætter alarmen i gang. Hvis vandet sænker sig, afbryder flyderen kredsløbet igen og alarmen slukker.</a:t>
            </a:r>
          </a:p>
        </p:txBody>
      </p:sp>
      <p:pic>
        <p:nvPicPr>
          <p:cNvPr id="17" name="Billede 16" descr="Et billede, der indeholder måne, Himmellegeme, Himmelfænomen, måneskin&#10;&#10;Automatisk genereret beskrivelse">
            <a:extLst>
              <a:ext uri="{FF2B5EF4-FFF2-40B4-BE49-F238E27FC236}">
                <a16:creationId xmlns:a16="http://schemas.microsoft.com/office/drawing/2014/main" id="{F8023CF7-A012-F1A5-9B89-45BDEE1BC3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07" t="43759" r="45465" b="43749"/>
          <a:stretch/>
        </p:blipFill>
        <p:spPr>
          <a:xfrm>
            <a:off x="999327" y="1256473"/>
            <a:ext cx="914400" cy="856705"/>
          </a:xfrm>
          <a:prstGeom prst="rect">
            <a:avLst/>
          </a:prstGeom>
        </p:spPr>
      </p:pic>
      <p:pic>
        <p:nvPicPr>
          <p:cNvPr id="2" name="Pladsholder til billede 14">
            <a:extLst>
              <a:ext uri="{FF2B5EF4-FFF2-40B4-BE49-F238E27FC236}">
                <a16:creationId xmlns:a16="http://schemas.microsoft.com/office/drawing/2014/main" id="{B1CD0C53-68C0-6180-DE65-33E73F0B0F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spTree>
    <p:extLst>
      <p:ext uri="{BB962C8B-B14F-4D97-AF65-F5344CB8AC3E}">
        <p14:creationId xmlns:p14="http://schemas.microsoft.com/office/powerpoint/2010/main" val="4068597666"/>
      </p:ext>
    </p:extLst>
  </p:cSld>
  <p:clrMapOvr>
    <a:masterClrMapping/>
  </p:clrMapOvr>
</p:sld>
</file>

<file path=ppt/theme/theme1.xml><?xml version="1.0" encoding="utf-8"?>
<a:theme xmlns:a="http://schemas.openxmlformats.org/drawingml/2006/main" name="Slutskilt-EI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4DD30A-E5CE-44B0-AC9B-6ABFEE54D058}"/>
</file>

<file path=customXml/itemProps2.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B903B5-7819-48B3-BDE7-5A2A094A04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3100</TotalTime>
  <Words>1605</Words>
  <Application>Microsoft Office PowerPoint</Application>
  <PresentationFormat>Widescreen</PresentationFormat>
  <Paragraphs>163</Paragraphs>
  <Slides>20</Slides>
  <Notes>20</Notes>
  <HiddenSlides>0</HiddenSlides>
  <MMClips>2</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20</vt:i4>
      </vt:variant>
    </vt:vector>
  </HeadingPairs>
  <TitlesOfParts>
    <vt:vector size="32" baseType="lpstr">
      <vt:lpstr>BetonEF</vt:lpstr>
      <vt:lpstr>Rockwell</vt:lpstr>
      <vt:lpstr>Trade Gothic</vt:lpstr>
      <vt:lpstr>Calibri</vt:lpstr>
      <vt:lpstr>Segoe UI</vt:lpstr>
      <vt:lpstr>Arial</vt:lpstr>
      <vt:lpstr>TradeGothicLTStd-Bold</vt:lpstr>
      <vt:lpstr>Trade Gothic LT Std</vt:lpstr>
      <vt:lpstr>BetonEF-Bold</vt:lpstr>
      <vt:lpstr>Wingdings</vt:lpstr>
      <vt:lpstr>Slutskilt-EIS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Anne Dorte Spang-Thomsen</cp:lastModifiedBy>
  <cp:revision>15</cp:revision>
  <cp:lastPrinted>2023-02-27T13:27:13Z</cp:lastPrinted>
  <dcterms:created xsi:type="dcterms:W3CDTF">2013-03-25T08:44:40Z</dcterms:created>
  <dcterms:modified xsi:type="dcterms:W3CDTF">2023-08-03T11:26:35Z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